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94" r:id="rId5"/>
    <p:sldId id="273" r:id="rId6"/>
    <p:sldId id="264" r:id="rId7"/>
    <p:sldId id="289" r:id="rId8"/>
    <p:sldId id="295" r:id="rId9"/>
    <p:sldId id="268" r:id="rId10"/>
    <p:sldId id="267" r:id="rId11"/>
    <p:sldId id="279" r:id="rId12"/>
    <p:sldId id="262" r:id="rId13"/>
    <p:sldId id="282" r:id="rId14"/>
    <p:sldId id="285" r:id="rId15"/>
    <p:sldId id="28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6BA"/>
    <a:srgbClr val="FA0EDE"/>
    <a:srgbClr val="663300"/>
    <a:srgbClr val="E91FD1"/>
    <a:srgbClr val="78020A"/>
    <a:srgbClr val="5EF711"/>
    <a:srgbClr val="F216E2"/>
    <a:srgbClr val="FC0C1D"/>
    <a:srgbClr val="FF0066"/>
    <a:srgbClr val="F90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1235-2E73-69A7-1F02-BC6635082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5CCEF-55EE-8839-7EFC-9D6EDA15D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4048-45A5-6CCB-97EE-A80BC7FF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F86F6-E49A-C6AF-3A72-81647831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7BB2B-AB74-F0CE-B755-2F3BF8FE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2F10-07AD-A6A2-BC04-C33532F1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979D4-C5D9-363C-8F92-C0D112CD0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30FF-0A21-182C-D3BE-4C17D340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27AAC-E7F1-E252-1DBC-29E900B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AFFA2-1907-E4EE-F4A7-D2427551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4EFB6-1A4A-4513-4898-82C083C49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6339F-979C-336F-DDEF-FAE33963A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9EDE2-DB38-3785-9ACC-DBA66F78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DB2B3-D29D-723A-E978-92A85C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25-5EC3-DA84-174C-70D05EE4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235C-90A3-B09C-C2DD-17E229CB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3EB69-04B0-0D46-1753-BB685ED2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7077-FB97-62EC-F6D4-9582D45A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DD14-12A5-0795-6688-1FD439D6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3264-15AF-47AC-B106-227B4CE1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DCB4-50F9-EEE9-C3C1-6322262B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E439B-CC7A-9C59-136A-BB3FA574F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F1C9-E012-6D2B-4F54-659414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1171-3511-2CD2-F34E-85510A42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552A-52B2-E36D-A6DC-522E2950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3ADE-9B7D-7072-665D-98B9E7B7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B3149-2412-0530-93DC-6901D4C9D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5275-0F39-D5DA-4417-9332F1A1D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56691-1F15-23B3-DBE0-B4298A94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E103C-AB78-C23C-0193-10450057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3A20-5579-197B-581D-F71C87DA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2F80-AB58-2A21-87E4-7A1013E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5F3C2-9246-6102-F96E-5180BFCF3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5AA9F-B59E-458F-9652-75B890F5B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6073B-C6B8-1257-1F91-E60F09782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AF87C-61AB-1DC5-2EBC-333D88F0D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496C5-E994-2DE9-274B-DAA133BF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6E049-9C75-3D37-D2C2-FECD08C5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A377-A106-FCAB-E208-76F3F908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6669-1015-FE87-4EE1-791613A3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28C77-E740-8ED2-99DF-AE7CA846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C9449-AAF1-989D-59A1-EBC9151A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CFD39-539F-8B9E-8D38-0764FD30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4CB26-0305-3B00-238E-51ECBDDD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A8B44-FC70-B852-EED7-0DAED673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D571F-AB40-142A-5290-9D285D62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07F1-8B2B-F1B6-0205-DB338D13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30F8-65E4-24B2-2AC9-6176DAC7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28CA-CD28-981A-0496-74E67BB92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1B820-E6BA-CF47-BCB5-5FB0C22F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2A2-CF16-7F3A-9684-46388496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F711E-390D-5A13-59FF-74F1D8AA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33B1-6CAC-B16C-66E7-12EF04E7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4B2CD-691B-E28A-DE2B-345CF9250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CF6FC-4692-C360-B113-6B15A7D54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9D7D-4D4E-F59A-4778-B75839FA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CF0EF-302C-F888-E6C0-C0781B7C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55851-C89E-541B-65B2-9E1C7C27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529F5-7C40-4454-48E0-97EA6F98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0AC39-38D6-719F-44A1-4AF188D19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875C-EC65-D3E3-98CA-B8647E08F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D8EC-17B7-4502-923D-CA075B5A0CB7}" type="datetimeFigureOut">
              <a:rPr lang="en-US" smtClean="0"/>
              <a:t>21-Mar-2023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7580F-C5B6-927B-43E8-82D6472EB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E299-9F53-DB7A-D2B7-654187465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2936-F5E8-42AD-B70B-0E7788D8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D96DFF-CB1C-7550-ACA9-5B6EF86B151A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32D3AA-9638-89FC-617E-9029ADD840ED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0322F39-1754-B271-CDF6-BEF7D0D3852E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17B705C-3EBF-B31D-572E-DB1A55555C4C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AA3BA5-E364-8505-B0B1-C06E1ED1DB06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06628C-92A5-5440-58DB-983164239C69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4169FB-9351-3EB3-B654-9B688E080FFE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6D4849-2595-D65A-192B-C262217EC0E6}"/>
              </a:ext>
            </a:extLst>
          </p:cNvPr>
          <p:cNvSpPr/>
          <p:nvPr/>
        </p:nvSpPr>
        <p:spPr>
          <a:xfrm rot="600132">
            <a:off x="-531306" y="-3304309"/>
            <a:ext cx="13254612" cy="13466618"/>
          </a:xfrm>
          <a:custGeom>
            <a:avLst/>
            <a:gdLst>
              <a:gd name="connsiteX0" fmla="*/ 6582012 w 13254612"/>
              <a:gd name="connsiteY0" fmla="*/ 6990231 h 13466618"/>
              <a:gd name="connsiteX1" fmla="*/ 6606215 w 13254612"/>
              <a:gd name="connsiteY1" fmla="*/ 13466618 h 13466618"/>
              <a:gd name="connsiteX2" fmla="*/ 5955307 w 13254612"/>
              <a:gd name="connsiteY2" fmla="*/ 13433748 h 13466618"/>
              <a:gd name="connsiteX3" fmla="*/ 5903804 w 13254612"/>
              <a:gd name="connsiteY3" fmla="*/ 13428470 h 13466618"/>
              <a:gd name="connsiteX4" fmla="*/ 5646818 w 13254612"/>
              <a:gd name="connsiteY4" fmla="*/ 13395816 h 13466618"/>
              <a:gd name="connsiteX5" fmla="*/ 5556472 w 13254612"/>
              <a:gd name="connsiteY5" fmla="*/ 13382005 h 13466618"/>
              <a:gd name="connsiteX6" fmla="*/ 5332580 w 13254612"/>
              <a:gd name="connsiteY6" fmla="*/ 13342022 h 13466618"/>
              <a:gd name="connsiteX7" fmla="*/ 5211934 w 13254612"/>
              <a:gd name="connsiteY7" fmla="*/ 13317440 h 13466618"/>
              <a:gd name="connsiteX8" fmla="*/ 5026327 w 13254612"/>
              <a:gd name="connsiteY8" fmla="*/ 13274603 h 13466618"/>
              <a:gd name="connsiteX9" fmla="*/ 4873813 w 13254612"/>
              <a:gd name="connsiteY9" fmla="*/ 13235656 h 13466618"/>
              <a:gd name="connsiteX10" fmla="*/ 4726090 w 13254612"/>
              <a:gd name="connsiteY10" fmla="*/ 13193708 h 13466618"/>
              <a:gd name="connsiteX11" fmla="*/ 4544552 w 13254612"/>
              <a:gd name="connsiteY11" fmla="*/ 13137796 h 13466618"/>
              <a:gd name="connsiteX12" fmla="*/ 4464855 w 13254612"/>
              <a:gd name="connsiteY12" fmla="*/ 13110830 h 13466618"/>
              <a:gd name="connsiteX13" fmla="*/ 4345709 w 13254612"/>
              <a:gd name="connsiteY13" fmla="*/ 13064434 h 13466618"/>
              <a:gd name="connsiteX14" fmla="*/ 6827167 w 13254612"/>
              <a:gd name="connsiteY14" fmla="*/ 6901006 h 13466618"/>
              <a:gd name="connsiteX15" fmla="*/ 12443998 w 13254612"/>
              <a:gd name="connsiteY15" fmla="*/ 10115960 h 13466618"/>
              <a:gd name="connsiteX16" fmla="*/ 12242719 w 13254612"/>
              <a:gd name="connsiteY16" fmla="*/ 10447281 h 13466618"/>
              <a:gd name="connsiteX17" fmla="*/ 12165747 w 13254612"/>
              <a:gd name="connsiteY17" fmla="*/ 10562994 h 13466618"/>
              <a:gd name="connsiteX18" fmla="*/ 12099913 w 13254612"/>
              <a:gd name="connsiteY18" fmla="*/ 10655573 h 13466618"/>
              <a:gd name="connsiteX19" fmla="*/ 11981062 w 13254612"/>
              <a:gd name="connsiteY19" fmla="*/ 10816991 h 13466618"/>
              <a:gd name="connsiteX20" fmla="*/ 11893680 w 13254612"/>
              <a:gd name="connsiteY20" fmla="*/ 10928186 h 13466618"/>
              <a:gd name="connsiteX21" fmla="*/ 11785454 w 13254612"/>
              <a:gd name="connsiteY21" fmla="*/ 11061367 h 13466618"/>
              <a:gd name="connsiteX22" fmla="*/ 11673166 w 13254612"/>
              <a:gd name="connsiteY22" fmla="*/ 11190997 h 13466618"/>
              <a:gd name="connsiteX23" fmla="*/ 11578768 w 13254612"/>
              <a:gd name="connsiteY23" fmla="*/ 11296441 h 13466618"/>
              <a:gd name="connsiteX24" fmla="*/ 11440509 w 13254612"/>
              <a:gd name="connsiteY24" fmla="*/ 11441456 h 13466618"/>
              <a:gd name="connsiteX25" fmla="*/ 11360713 w 13254612"/>
              <a:gd name="connsiteY25" fmla="*/ 11522430 h 13466618"/>
              <a:gd name="connsiteX26" fmla="*/ 11260158 w 13254612"/>
              <a:gd name="connsiteY26" fmla="*/ 11618299 h 13466618"/>
              <a:gd name="connsiteX27" fmla="*/ 10968821 w 13254612"/>
              <a:gd name="connsiteY27" fmla="*/ 11874075 h 13466618"/>
              <a:gd name="connsiteX28" fmla="*/ 0 w 13254612"/>
              <a:gd name="connsiteY28" fmla="*/ 7923570 h 13466618"/>
              <a:gd name="connsiteX29" fmla="*/ 6382154 w 13254612"/>
              <a:gd name="connsiteY29" fmla="*/ 6822547 h 13466618"/>
              <a:gd name="connsiteX30" fmla="*/ 788693 w 13254612"/>
              <a:gd name="connsiteY30" fmla="*/ 10079865 h 13466618"/>
              <a:gd name="connsiteX31" fmla="*/ 722345 w 13254612"/>
              <a:gd name="connsiteY31" fmla="*/ 9970655 h 13466618"/>
              <a:gd name="connsiteX32" fmla="*/ 681830 w 13254612"/>
              <a:gd name="connsiteY32" fmla="*/ 9896640 h 13466618"/>
              <a:gd name="connsiteX33" fmla="*/ 595401 w 13254612"/>
              <a:gd name="connsiteY33" fmla="*/ 9727891 h 13466618"/>
              <a:gd name="connsiteX34" fmla="*/ 528287 w 13254612"/>
              <a:gd name="connsiteY34" fmla="*/ 9589397 h 13466618"/>
              <a:gd name="connsiteX35" fmla="*/ 463562 w 13254612"/>
              <a:gd name="connsiteY35" fmla="*/ 9446229 h 13466618"/>
              <a:gd name="connsiteX36" fmla="*/ 389041 w 13254612"/>
              <a:gd name="connsiteY36" fmla="*/ 9270656 h 13466618"/>
              <a:gd name="connsiteX37" fmla="*/ 343946 w 13254612"/>
              <a:gd name="connsiteY37" fmla="*/ 9156285 h 13466618"/>
              <a:gd name="connsiteX38" fmla="*/ 265643 w 13254612"/>
              <a:gd name="connsiteY38" fmla="*/ 8942627 h 13466618"/>
              <a:gd name="connsiteX39" fmla="*/ 236367 w 13254612"/>
              <a:gd name="connsiteY39" fmla="*/ 8856107 h 13466618"/>
              <a:gd name="connsiteX40" fmla="*/ 159577 w 13254612"/>
              <a:gd name="connsiteY40" fmla="*/ 8608711 h 13466618"/>
              <a:gd name="connsiteX41" fmla="*/ 145420 w 13254612"/>
              <a:gd name="connsiteY41" fmla="*/ 8558855 h 13466618"/>
              <a:gd name="connsiteX42" fmla="*/ 12465923 w 13254612"/>
              <a:gd name="connsiteY42" fmla="*/ 3386763 h 13466618"/>
              <a:gd name="connsiteX43" fmla="*/ 12532305 w 13254612"/>
              <a:gd name="connsiteY43" fmla="*/ 3496037 h 13466618"/>
              <a:gd name="connsiteX44" fmla="*/ 12572712 w 13254612"/>
              <a:gd name="connsiteY44" fmla="*/ 3569853 h 13466618"/>
              <a:gd name="connsiteX45" fmla="*/ 12659289 w 13254612"/>
              <a:gd name="connsiteY45" fmla="*/ 3738892 h 13466618"/>
              <a:gd name="connsiteX46" fmla="*/ 12726273 w 13254612"/>
              <a:gd name="connsiteY46" fmla="*/ 3877117 h 13466618"/>
              <a:gd name="connsiteX47" fmla="*/ 12791103 w 13254612"/>
              <a:gd name="connsiteY47" fmla="*/ 4020515 h 13466618"/>
              <a:gd name="connsiteX48" fmla="*/ 12865540 w 13254612"/>
              <a:gd name="connsiteY48" fmla="*/ 4195893 h 13466618"/>
              <a:gd name="connsiteX49" fmla="*/ 12910693 w 13254612"/>
              <a:gd name="connsiteY49" fmla="*/ 4310412 h 13466618"/>
              <a:gd name="connsiteX50" fmla="*/ 12988962 w 13254612"/>
              <a:gd name="connsiteY50" fmla="*/ 4523976 h 13466618"/>
              <a:gd name="connsiteX51" fmla="*/ 13018248 w 13254612"/>
              <a:gd name="connsiteY51" fmla="*/ 4610529 h 13466618"/>
              <a:gd name="connsiteX52" fmla="*/ 13095050 w 13254612"/>
              <a:gd name="connsiteY52" fmla="*/ 4857967 h 13466618"/>
              <a:gd name="connsiteX53" fmla="*/ 13109186 w 13254612"/>
              <a:gd name="connsiteY53" fmla="*/ 4907745 h 13466618"/>
              <a:gd name="connsiteX54" fmla="*/ 13254612 w 13254612"/>
              <a:gd name="connsiteY54" fmla="*/ 5543058 h 13466618"/>
              <a:gd name="connsiteX55" fmla="*/ 6872456 w 13254612"/>
              <a:gd name="connsiteY55" fmla="*/ 6644080 h 13466618"/>
              <a:gd name="connsiteX56" fmla="*/ 2285804 w 13254612"/>
              <a:gd name="connsiteY56" fmla="*/ 1592549 h 13466618"/>
              <a:gd name="connsiteX57" fmla="*/ 6427461 w 13254612"/>
              <a:gd name="connsiteY57" fmla="*/ 6565626 h 13466618"/>
              <a:gd name="connsiteX58" fmla="*/ 810621 w 13254612"/>
              <a:gd name="connsiteY58" fmla="*/ 3350672 h 13466618"/>
              <a:gd name="connsiteX59" fmla="*/ 1011889 w 13254612"/>
              <a:gd name="connsiteY59" fmla="*/ 3019370 h 13466618"/>
              <a:gd name="connsiteX60" fmla="*/ 1088887 w 13254612"/>
              <a:gd name="connsiteY60" fmla="*/ 2903615 h 13466618"/>
              <a:gd name="connsiteX61" fmla="*/ 1154709 w 13254612"/>
              <a:gd name="connsiteY61" fmla="*/ 2811055 h 13466618"/>
              <a:gd name="connsiteX62" fmla="*/ 1273543 w 13254612"/>
              <a:gd name="connsiteY62" fmla="*/ 2649660 h 13466618"/>
              <a:gd name="connsiteX63" fmla="*/ 1360999 w 13254612"/>
              <a:gd name="connsiteY63" fmla="*/ 2538371 h 13466618"/>
              <a:gd name="connsiteX64" fmla="*/ 1469128 w 13254612"/>
              <a:gd name="connsiteY64" fmla="*/ 2405309 h 13466618"/>
              <a:gd name="connsiteX65" fmla="*/ 1581549 w 13254612"/>
              <a:gd name="connsiteY65" fmla="*/ 2275526 h 13466618"/>
              <a:gd name="connsiteX66" fmla="*/ 1675800 w 13254612"/>
              <a:gd name="connsiteY66" fmla="*/ 2170244 h 13466618"/>
              <a:gd name="connsiteX67" fmla="*/ 1814218 w 13254612"/>
              <a:gd name="connsiteY67" fmla="*/ 2025062 h 13466618"/>
              <a:gd name="connsiteX68" fmla="*/ 1893850 w 13254612"/>
              <a:gd name="connsiteY68" fmla="*/ 1944255 h 13466618"/>
              <a:gd name="connsiteX69" fmla="*/ 1994501 w 13254612"/>
              <a:gd name="connsiteY69" fmla="*/ 1848293 h 13466618"/>
              <a:gd name="connsiteX70" fmla="*/ 6648405 w 13254612"/>
              <a:gd name="connsiteY70" fmla="*/ 0 h 13466618"/>
              <a:gd name="connsiteX71" fmla="*/ 7299331 w 13254612"/>
              <a:gd name="connsiteY71" fmla="*/ 32872 h 13466618"/>
              <a:gd name="connsiteX72" fmla="*/ 7350777 w 13254612"/>
              <a:gd name="connsiteY72" fmla="*/ 38143 h 13466618"/>
              <a:gd name="connsiteX73" fmla="*/ 7607833 w 13254612"/>
              <a:gd name="connsiteY73" fmla="*/ 70807 h 13466618"/>
              <a:gd name="connsiteX74" fmla="*/ 7698120 w 13254612"/>
              <a:gd name="connsiteY74" fmla="*/ 84609 h 13466618"/>
              <a:gd name="connsiteX75" fmla="*/ 7922075 w 13254612"/>
              <a:gd name="connsiteY75" fmla="*/ 124603 h 13466618"/>
              <a:gd name="connsiteX76" fmla="*/ 8042648 w 13254612"/>
              <a:gd name="connsiteY76" fmla="*/ 149170 h 13466618"/>
              <a:gd name="connsiteX77" fmla="*/ 8228353 w 13254612"/>
              <a:gd name="connsiteY77" fmla="*/ 192031 h 13466618"/>
              <a:gd name="connsiteX78" fmla="*/ 8380747 w 13254612"/>
              <a:gd name="connsiteY78" fmla="*/ 230947 h 13466618"/>
              <a:gd name="connsiteX79" fmla="*/ 8528621 w 13254612"/>
              <a:gd name="connsiteY79" fmla="*/ 272938 h 13466618"/>
              <a:gd name="connsiteX80" fmla="*/ 8709987 w 13254612"/>
              <a:gd name="connsiteY80" fmla="*/ 328796 h 13466618"/>
              <a:gd name="connsiteX81" fmla="*/ 8789797 w 13254612"/>
              <a:gd name="connsiteY81" fmla="*/ 355801 h 13466618"/>
              <a:gd name="connsiteX82" fmla="*/ 8908912 w 13254612"/>
              <a:gd name="connsiteY82" fmla="*/ 402188 h 13466618"/>
              <a:gd name="connsiteX83" fmla="*/ 6672608 w 13254612"/>
              <a:gd name="connsiteY83" fmla="*/ 6476386 h 134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254612" h="13466618">
                <a:moveTo>
                  <a:pt x="6582012" y="6990231"/>
                </a:moveTo>
                <a:lnTo>
                  <a:pt x="6606215" y="13466618"/>
                </a:lnTo>
                <a:lnTo>
                  <a:pt x="5955307" y="13433748"/>
                </a:lnTo>
                <a:lnTo>
                  <a:pt x="5903804" y="13428470"/>
                </a:lnTo>
                <a:lnTo>
                  <a:pt x="5646818" y="13395816"/>
                </a:lnTo>
                <a:lnTo>
                  <a:pt x="5556472" y="13382005"/>
                </a:lnTo>
                <a:lnTo>
                  <a:pt x="5332580" y="13342022"/>
                </a:lnTo>
                <a:lnTo>
                  <a:pt x="5211934" y="13317440"/>
                </a:lnTo>
                <a:lnTo>
                  <a:pt x="5026327" y="13274603"/>
                </a:lnTo>
                <a:lnTo>
                  <a:pt x="4873813" y="13235656"/>
                </a:lnTo>
                <a:lnTo>
                  <a:pt x="4726090" y="13193708"/>
                </a:lnTo>
                <a:lnTo>
                  <a:pt x="4544552" y="13137796"/>
                </a:lnTo>
                <a:lnTo>
                  <a:pt x="4464855" y="13110830"/>
                </a:lnTo>
                <a:lnTo>
                  <a:pt x="4345709" y="13064434"/>
                </a:lnTo>
                <a:close/>
                <a:moveTo>
                  <a:pt x="6827167" y="6901006"/>
                </a:moveTo>
                <a:lnTo>
                  <a:pt x="12443998" y="10115960"/>
                </a:lnTo>
                <a:lnTo>
                  <a:pt x="12242719" y="10447281"/>
                </a:lnTo>
                <a:lnTo>
                  <a:pt x="12165747" y="10562994"/>
                </a:lnTo>
                <a:lnTo>
                  <a:pt x="12099913" y="10655573"/>
                </a:lnTo>
                <a:lnTo>
                  <a:pt x="11981062" y="10816991"/>
                </a:lnTo>
                <a:lnTo>
                  <a:pt x="11893680" y="10928186"/>
                </a:lnTo>
                <a:lnTo>
                  <a:pt x="11785454" y="11061367"/>
                </a:lnTo>
                <a:lnTo>
                  <a:pt x="11673166" y="11190997"/>
                </a:lnTo>
                <a:lnTo>
                  <a:pt x="11578768" y="11296441"/>
                </a:lnTo>
                <a:lnTo>
                  <a:pt x="11440509" y="11441456"/>
                </a:lnTo>
                <a:lnTo>
                  <a:pt x="11360713" y="11522430"/>
                </a:lnTo>
                <a:lnTo>
                  <a:pt x="11260158" y="11618299"/>
                </a:lnTo>
                <a:lnTo>
                  <a:pt x="10968821" y="11874075"/>
                </a:lnTo>
                <a:close/>
                <a:moveTo>
                  <a:pt x="0" y="7923570"/>
                </a:moveTo>
                <a:lnTo>
                  <a:pt x="6382154" y="6822547"/>
                </a:lnTo>
                <a:lnTo>
                  <a:pt x="788693" y="10079865"/>
                </a:lnTo>
                <a:lnTo>
                  <a:pt x="722345" y="9970655"/>
                </a:lnTo>
                <a:lnTo>
                  <a:pt x="681830" y="9896640"/>
                </a:lnTo>
                <a:lnTo>
                  <a:pt x="595401" y="9727891"/>
                </a:lnTo>
                <a:lnTo>
                  <a:pt x="528287" y="9589397"/>
                </a:lnTo>
                <a:lnTo>
                  <a:pt x="463562" y="9446229"/>
                </a:lnTo>
                <a:lnTo>
                  <a:pt x="389041" y="9270656"/>
                </a:lnTo>
                <a:lnTo>
                  <a:pt x="343946" y="9156285"/>
                </a:lnTo>
                <a:lnTo>
                  <a:pt x="265643" y="8942627"/>
                </a:lnTo>
                <a:lnTo>
                  <a:pt x="236367" y="8856107"/>
                </a:lnTo>
                <a:lnTo>
                  <a:pt x="159577" y="8608711"/>
                </a:lnTo>
                <a:lnTo>
                  <a:pt x="145420" y="8558855"/>
                </a:lnTo>
                <a:close/>
                <a:moveTo>
                  <a:pt x="12465923" y="3386763"/>
                </a:moveTo>
                <a:lnTo>
                  <a:pt x="12532305" y="3496037"/>
                </a:lnTo>
                <a:lnTo>
                  <a:pt x="12572712" y="3569853"/>
                </a:lnTo>
                <a:lnTo>
                  <a:pt x="12659289" y="3738892"/>
                </a:lnTo>
                <a:lnTo>
                  <a:pt x="12726273" y="3877117"/>
                </a:lnTo>
                <a:lnTo>
                  <a:pt x="12791103" y="4020515"/>
                </a:lnTo>
                <a:lnTo>
                  <a:pt x="12865540" y="4195893"/>
                </a:lnTo>
                <a:lnTo>
                  <a:pt x="12910693" y="4310412"/>
                </a:lnTo>
                <a:lnTo>
                  <a:pt x="12988962" y="4523976"/>
                </a:lnTo>
                <a:lnTo>
                  <a:pt x="13018248" y="4610529"/>
                </a:lnTo>
                <a:lnTo>
                  <a:pt x="13095050" y="4857967"/>
                </a:lnTo>
                <a:lnTo>
                  <a:pt x="13109186" y="4907745"/>
                </a:lnTo>
                <a:lnTo>
                  <a:pt x="13254612" y="5543058"/>
                </a:lnTo>
                <a:lnTo>
                  <a:pt x="6872456" y="6644080"/>
                </a:lnTo>
                <a:close/>
                <a:moveTo>
                  <a:pt x="2285804" y="1592549"/>
                </a:moveTo>
                <a:lnTo>
                  <a:pt x="6427461" y="6565626"/>
                </a:lnTo>
                <a:lnTo>
                  <a:pt x="810621" y="3350672"/>
                </a:lnTo>
                <a:lnTo>
                  <a:pt x="1011889" y="3019370"/>
                </a:lnTo>
                <a:lnTo>
                  <a:pt x="1088887" y="2903615"/>
                </a:lnTo>
                <a:lnTo>
                  <a:pt x="1154709" y="2811055"/>
                </a:lnTo>
                <a:lnTo>
                  <a:pt x="1273543" y="2649660"/>
                </a:lnTo>
                <a:lnTo>
                  <a:pt x="1360999" y="2538371"/>
                </a:lnTo>
                <a:lnTo>
                  <a:pt x="1469128" y="2405309"/>
                </a:lnTo>
                <a:lnTo>
                  <a:pt x="1581549" y="2275526"/>
                </a:lnTo>
                <a:lnTo>
                  <a:pt x="1675800" y="2170244"/>
                </a:lnTo>
                <a:lnTo>
                  <a:pt x="1814218" y="2025062"/>
                </a:lnTo>
                <a:lnTo>
                  <a:pt x="1893850" y="1944255"/>
                </a:lnTo>
                <a:lnTo>
                  <a:pt x="1994501" y="1848293"/>
                </a:lnTo>
                <a:close/>
                <a:moveTo>
                  <a:pt x="6648405" y="0"/>
                </a:moveTo>
                <a:lnTo>
                  <a:pt x="7299331" y="32872"/>
                </a:lnTo>
                <a:lnTo>
                  <a:pt x="7350777" y="38143"/>
                </a:lnTo>
                <a:lnTo>
                  <a:pt x="7607833" y="70807"/>
                </a:lnTo>
                <a:lnTo>
                  <a:pt x="7698120" y="84609"/>
                </a:lnTo>
                <a:lnTo>
                  <a:pt x="7922075" y="124603"/>
                </a:lnTo>
                <a:lnTo>
                  <a:pt x="8042648" y="149170"/>
                </a:lnTo>
                <a:lnTo>
                  <a:pt x="8228353" y="192031"/>
                </a:lnTo>
                <a:lnTo>
                  <a:pt x="8380747" y="230947"/>
                </a:lnTo>
                <a:lnTo>
                  <a:pt x="8528621" y="272938"/>
                </a:lnTo>
                <a:lnTo>
                  <a:pt x="8709987" y="328796"/>
                </a:lnTo>
                <a:lnTo>
                  <a:pt x="8789797" y="355801"/>
                </a:lnTo>
                <a:lnTo>
                  <a:pt x="8908912" y="402188"/>
                </a:lnTo>
                <a:lnTo>
                  <a:pt x="6672608" y="6476386"/>
                </a:lnTo>
                <a:close/>
              </a:path>
            </a:pathLst>
          </a:cu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A7CD72A-D647-2D3C-8954-94C747B24B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594070" y="2519183"/>
                </a:moveTo>
                <a:lnTo>
                  <a:pt x="2594070" y="3146800"/>
                </a:lnTo>
                <a:cubicBezTo>
                  <a:pt x="2468832" y="2987406"/>
                  <a:pt x="2329361" y="2874975"/>
                  <a:pt x="2175659" y="2809509"/>
                </a:cubicBezTo>
                <a:close/>
                <a:moveTo>
                  <a:pt x="8123662" y="1620452"/>
                </a:moveTo>
                <a:cubicBezTo>
                  <a:pt x="7959998" y="1620452"/>
                  <a:pt x="7831201" y="1662791"/>
                  <a:pt x="7737272" y="1747470"/>
                </a:cubicBezTo>
                <a:cubicBezTo>
                  <a:pt x="7643343" y="1832148"/>
                  <a:pt x="7596378" y="1937107"/>
                  <a:pt x="7596378" y="2062346"/>
                </a:cubicBezTo>
                <a:cubicBezTo>
                  <a:pt x="7596378" y="2170507"/>
                  <a:pt x="7633025" y="2261945"/>
                  <a:pt x="7706318" y="2336662"/>
                </a:cubicBezTo>
                <a:cubicBezTo>
                  <a:pt x="7779611" y="2411378"/>
                  <a:pt x="7871050" y="2448736"/>
                  <a:pt x="7980634" y="2448736"/>
                </a:cubicBezTo>
                <a:cubicBezTo>
                  <a:pt x="8084525" y="2448736"/>
                  <a:pt x="8170271" y="2417071"/>
                  <a:pt x="8237872" y="2353740"/>
                </a:cubicBezTo>
                <a:cubicBezTo>
                  <a:pt x="8305472" y="2290409"/>
                  <a:pt x="8339273" y="2204663"/>
                  <a:pt x="8339273" y="2096502"/>
                </a:cubicBezTo>
                <a:cubicBezTo>
                  <a:pt x="8339273" y="2039575"/>
                  <a:pt x="8325752" y="1983360"/>
                  <a:pt x="8298712" y="1927856"/>
                </a:cubicBezTo>
                <a:cubicBezTo>
                  <a:pt x="8308674" y="1923587"/>
                  <a:pt x="8320771" y="1921452"/>
                  <a:pt x="8335003" y="1921452"/>
                </a:cubicBezTo>
                <a:cubicBezTo>
                  <a:pt x="8436048" y="1921452"/>
                  <a:pt x="8524996" y="1962368"/>
                  <a:pt x="8601847" y="2044200"/>
                </a:cubicBezTo>
                <a:cubicBezTo>
                  <a:pt x="8678698" y="2126033"/>
                  <a:pt x="8717124" y="2228857"/>
                  <a:pt x="8717124" y="2352673"/>
                </a:cubicBezTo>
                <a:cubicBezTo>
                  <a:pt x="8717124" y="2496412"/>
                  <a:pt x="8661976" y="2618449"/>
                  <a:pt x="8551680" y="2718782"/>
                </a:cubicBezTo>
                <a:cubicBezTo>
                  <a:pt x="8441384" y="2819116"/>
                  <a:pt x="8295866" y="2869283"/>
                  <a:pt x="8115123" y="2869283"/>
                </a:cubicBezTo>
                <a:cubicBezTo>
                  <a:pt x="7890263" y="2869283"/>
                  <a:pt x="7682480" y="2778200"/>
                  <a:pt x="7491775" y="2596034"/>
                </a:cubicBezTo>
                <a:cubicBezTo>
                  <a:pt x="7301071" y="2413869"/>
                  <a:pt x="7139541" y="2124254"/>
                  <a:pt x="7007186" y="1727190"/>
                </a:cubicBezTo>
                <a:lnTo>
                  <a:pt x="6808654" y="1663147"/>
                </a:lnTo>
                <a:cubicBezTo>
                  <a:pt x="6932470" y="2229568"/>
                  <a:pt x="7108943" y="2646912"/>
                  <a:pt x="7338073" y="2915180"/>
                </a:cubicBezTo>
                <a:cubicBezTo>
                  <a:pt x="7567203" y="3183447"/>
                  <a:pt x="7826220" y="3317581"/>
                  <a:pt x="8115123" y="3317581"/>
                </a:cubicBezTo>
                <a:cubicBezTo>
                  <a:pt x="8391218" y="3317581"/>
                  <a:pt x="8605049" y="3238951"/>
                  <a:pt x="8756617" y="3081691"/>
                </a:cubicBezTo>
                <a:cubicBezTo>
                  <a:pt x="8908184" y="2924431"/>
                  <a:pt x="8983968" y="2719138"/>
                  <a:pt x="8983968" y="2465814"/>
                </a:cubicBezTo>
                <a:cubicBezTo>
                  <a:pt x="8983968" y="2218183"/>
                  <a:pt x="8899289" y="2015381"/>
                  <a:pt x="8729932" y="1857410"/>
                </a:cubicBezTo>
                <a:cubicBezTo>
                  <a:pt x="8560575" y="1699438"/>
                  <a:pt x="8358485" y="1620452"/>
                  <a:pt x="8123662" y="1620452"/>
                </a:cubicBezTo>
                <a:close/>
                <a:moveTo>
                  <a:pt x="9743801" y="1475289"/>
                </a:moveTo>
                <a:lnTo>
                  <a:pt x="10774887" y="1475289"/>
                </a:lnTo>
                <a:lnTo>
                  <a:pt x="10774887" y="2781758"/>
                </a:lnTo>
                <a:cubicBezTo>
                  <a:pt x="10678111" y="2618093"/>
                  <a:pt x="10566393" y="2496412"/>
                  <a:pt x="10439731" y="2416715"/>
                </a:cubicBezTo>
                <a:cubicBezTo>
                  <a:pt x="10448270" y="2374020"/>
                  <a:pt x="10452539" y="2329902"/>
                  <a:pt x="10452539" y="2284361"/>
                </a:cubicBezTo>
                <a:cubicBezTo>
                  <a:pt x="10452539" y="2130658"/>
                  <a:pt x="10390276" y="1983716"/>
                  <a:pt x="10265748" y="1843534"/>
                </a:cubicBezTo>
                <a:cubicBezTo>
                  <a:pt x="10141221" y="1703352"/>
                  <a:pt x="9967238" y="1580603"/>
                  <a:pt x="9743801" y="1475289"/>
                </a:cubicBezTo>
                <a:close/>
                <a:moveTo>
                  <a:pt x="2322956" y="1475289"/>
                </a:moveTo>
                <a:lnTo>
                  <a:pt x="2762716" y="1475289"/>
                </a:lnTo>
                <a:cubicBezTo>
                  <a:pt x="2816796" y="1535062"/>
                  <a:pt x="2843836" y="1594835"/>
                  <a:pt x="2843836" y="1654608"/>
                </a:cubicBezTo>
                <a:cubicBezTo>
                  <a:pt x="2843836" y="1711535"/>
                  <a:pt x="2823201" y="1758499"/>
                  <a:pt x="2781929" y="1795502"/>
                </a:cubicBezTo>
                <a:cubicBezTo>
                  <a:pt x="2740657" y="1832504"/>
                  <a:pt x="2684441" y="1851005"/>
                  <a:pt x="2613283" y="1851005"/>
                </a:cubicBezTo>
                <a:cubicBezTo>
                  <a:pt x="2520777" y="1851005"/>
                  <a:pt x="2436810" y="1815782"/>
                  <a:pt x="2361382" y="1745335"/>
                </a:cubicBezTo>
                <a:cubicBezTo>
                  <a:pt x="2285954" y="1674888"/>
                  <a:pt x="2248240" y="1606220"/>
                  <a:pt x="2248240" y="1539331"/>
                </a:cubicBezTo>
                <a:cubicBezTo>
                  <a:pt x="2248240" y="1519407"/>
                  <a:pt x="2254644" y="1503752"/>
                  <a:pt x="2267453" y="1492367"/>
                </a:cubicBezTo>
                <a:cubicBezTo>
                  <a:pt x="2280262" y="1480981"/>
                  <a:pt x="2298763" y="1475289"/>
                  <a:pt x="2322956" y="1475289"/>
                </a:cubicBezTo>
                <a:close/>
                <a:moveTo>
                  <a:pt x="6088252" y="815650"/>
                </a:moveTo>
                <a:lnTo>
                  <a:pt x="6088252" y="1791232"/>
                </a:lnTo>
                <a:cubicBezTo>
                  <a:pt x="5836351" y="1414093"/>
                  <a:pt x="5558834" y="1225523"/>
                  <a:pt x="5255698" y="1225523"/>
                </a:cubicBezTo>
                <a:cubicBezTo>
                  <a:pt x="5049339" y="1225523"/>
                  <a:pt x="4876780" y="1298460"/>
                  <a:pt x="4738021" y="1444335"/>
                </a:cubicBezTo>
                <a:cubicBezTo>
                  <a:pt x="4599262" y="1590210"/>
                  <a:pt x="4529882" y="1762769"/>
                  <a:pt x="4529882" y="1962013"/>
                </a:cubicBezTo>
                <a:cubicBezTo>
                  <a:pt x="4529882" y="2061634"/>
                  <a:pt x="4552297" y="2141332"/>
                  <a:pt x="4597127" y="2201105"/>
                </a:cubicBezTo>
                <a:cubicBezTo>
                  <a:pt x="4641957" y="2260878"/>
                  <a:pt x="4699239" y="2290765"/>
                  <a:pt x="4768974" y="2290765"/>
                </a:cubicBezTo>
                <a:cubicBezTo>
                  <a:pt x="4803131" y="2290765"/>
                  <a:pt x="4833373" y="2284716"/>
                  <a:pt x="4859701" y="2272619"/>
                </a:cubicBezTo>
                <a:cubicBezTo>
                  <a:pt x="4886031" y="2260522"/>
                  <a:pt x="4948650" y="2220673"/>
                  <a:pt x="5047560" y="2153073"/>
                </a:cubicBezTo>
                <a:cubicBezTo>
                  <a:pt x="5146470" y="2085472"/>
                  <a:pt x="5231505" y="2051672"/>
                  <a:pt x="5302663" y="2051672"/>
                </a:cubicBezTo>
                <a:cubicBezTo>
                  <a:pt x="5355320" y="2051672"/>
                  <a:pt x="5395524" y="2066260"/>
                  <a:pt x="5423276" y="2095435"/>
                </a:cubicBezTo>
                <a:cubicBezTo>
                  <a:pt x="5451028" y="2124610"/>
                  <a:pt x="5464905" y="2161256"/>
                  <a:pt x="5464905" y="2205374"/>
                </a:cubicBezTo>
                <a:cubicBezTo>
                  <a:pt x="5464905" y="2371885"/>
                  <a:pt x="5276334" y="2549781"/>
                  <a:pt x="4899194" y="2739063"/>
                </a:cubicBezTo>
                <a:lnTo>
                  <a:pt x="5309067" y="3067815"/>
                </a:lnTo>
                <a:cubicBezTo>
                  <a:pt x="5448537" y="2958231"/>
                  <a:pt x="5554564" y="2843310"/>
                  <a:pt x="5627146" y="2723052"/>
                </a:cubicBezTo>
                <a:cubicBezTo>
                  <a:pt x="5699727" y="2602794"/>
                  <a:pt x="5736018" y="2483604"/>
                  <a:pt x="5736018" y="2365481"/>
                </a:cubicBezTo>
                <a:cubicBezTo>
                  <a:pt x="5736018" y="2203240"/>
                  <a:pt x="5686919" y="2069462"/>
                  <a:pt x="5588720" y="1964147"/>
                </a:cubicBezTo>
                <a:cubicBezTo>
                  <a:pt x="5490521" y="1858833"/>
                  <a:pt x="5380937" y="1806176"/>
                  <a:pt x="5259967" y="1806176"/>
                </a:cubicBezTo>
                <a:cubicBezTo>
                  <a:pt x="5171731" y="1806176"/>
                  <a:pt x="5072109" y="1840332"/>
                  <a:pt x="4961102" y="1908644"/>
                </a:cubicBezTo>
                <a:cubicBezTo>
                  <a:pt x="4972488" y="1807599"/>
                  <a:pt x="5012692" y="1725411"/>
                  <a:pt x="5081716" y="1662080"/>
                </a:cubicBezTo>
                <a:cubicBezTo>
                  <a:pt x="5150739" y="1598749"/>
                  <a:pt x="5241467" y="1567083"/>
                  <a:pt x="5353897" y="1567083"/>
                </a:cubicBezTo>
                <a:cubicBezTo>
                  <a:pt x="5531793" y="1567083"/>
                  <a:pt x="5698660" y="1652118"/>
                  <a:pt x="5854497" y="1822186"/>
                </a:cubicBezTo>
                <a:cubicBezTo>
                  <a:pt x="6010333" y="1992255"/>
                  <a:pt x="6088252" y="2159121"/>
                  <a:pt x="6088252" y="2322786"/>
                </a:cubicBezTo>
                <a:lnTo>
                  <a:pt x="6088252" y="3415780"/>
                </a:lnTo>
                <a:lnTo>
                  <a:pt x="6463968" y="3661276"/>
                </a:lnTo>
                <a:lnTo>
                  <a:pt x="6463968" y="1475289"/>
                </a:lnTo>
                <a:lnTo>
                  <a:pt x="6791576" y="1475289"/>
                </a:lnTo>
                <a:lnTo>
                  <a:pt x="6901593" y="1475289"/>
                </a:lnTo>
                <a:lnTo>
                  <a:pt x="9306176" y="1475289"/>
                </a:lnTo>
                <a:lnTo>
                  <a:pt x="9355275" y="1475289"/>
                </a:lnTo>
                <a:lnTo>
                  <a:pt x="9432127" y="1735729"/>
                </a:lnTo>
                <a:cubicBezTo>
                  <a:pt x="9614292" y="1764192"/>
                  <a:pt x="9761234" y="1800839"/>
                  <a:pt x="9872953" y="1845668"/>
                </a:cubicBezTo>
                <a:cubicBezTo>
                  <a:pt x="9984672" y="1890498"/>
                  <a:pt x="10070063" y="1941732"/>
                  <a:pt x="10129124" y="1999371"/>
                </a:cubicBezTo>
                <a:cubicBezTo>
                  <a:pt x="10188186" y="2057009"/>
                  <a:pt x="10217716" y="2120696"/>
                  <a:pt x="10217716" y="2190431"/>
                </a:cubicBezTo>
                <a:cubicBezTo>
                  <a:pt x="10217716" y="2233126"/>
                  <a:pt x="10206331" y="2271552"/>
                  <a:pt x="10183560" y="2305708"/>
                </a:cubicBezTo>
                <a:cubicBezTo>
                  <a:pt x="10113825" y="2284361"/>
                  <a:pt x="10041955" y="2273686"/>
                  <a:pt x="9967950" y="2273686"/>
                </a:cubicBezTo>
                <a:cubicBezTo>
                  <a:pt x="9856942" y="2273686"/>
                  <a:pt x="9760879" y="2307487"/>
                  <a:pt x="9679758" y="2375087"/>
                </a:cubicBezTo>
                <a:cubicBezTo>
                  <a:pt x="9598637" y="2442688"/>
                  <a:pt x="9558077" y="2531280"/>
                  <a:pt x="9558077" y="2640864"/>
                </a:cubicBezTo>
                <a:cubicBezTo>
                  <a:pt x="9558077" y="2746178"/>
                  <a:pt x="9592945" y="2832280"/>
                  <a:pt x="9662680" y="2899169"/>
                </a:cubicBezTo>
                <a:cubicBezTo>
                  <a:pt x="9732415" y="2966058"/>
                  <a:pt x="9818517" y="2999503"/>
                  <a:pt x="9920985" y="2999503"/>
                </a:cubicBezTo>
                <a:cubicBezTo>
                  <a:pt x="10024877" y="2999503"/>
                  <a:pt x="10114892" y="2970683"/>
                  <a:pt x="10191032" y="2913045"/>
                </a:cubicBezTo>
                <a:cubicBezTo>
                  <a:pt x="10267171" y="2855407"/>
                  <a:pt x="10329435" y="2773219"/>
                  <a:pt x="10377823" y="2666481"/>
                </a:cubicBezTo>
                <a:cubicBezTo>
                  <a:pt x="10484561" y="2721985"/>
                  <a:pt x="10577778" y="2818760"/>
                  <a:pt x="10657476" y="2956807"/>
                </a:cubicBezTo>
                <a:cubicBezTo>
                  <a:pt x="10737173" y="3094855"/>
                  <a:pt x="10792677" y="3258519"/>
                  <a:pt x="10823986" y="3447801"/>
                </a:cubicBezTo>
                <a:lnTo>
                  <a:pt x="11150604" y="3661276"/>
                </a:lnTo>
                <a:lnTo>
                  <a:pt x="11150604" y="1475289"/>
                </a:lnTo>
                <a:lnTo>
                  <a:pt x="11588228" y="1475289"/>
                </a:lnTo>
                <a:lnTo>
                  <a:pt x="11434526" y="1231927"/>
                </a:lnTo>
                <a:lnTo>
                  <a:pt x="9267890" y="1231927"/>
                </a:lnTo>
                <a:lnTo>
                  <a:pt x="9152474" y="1231927"/>
                </a:lnTo>
                <a:lnTo>
                  <a:pt x="6747891" y="1231927"/>
                </a:lnTo>
                <a:lnTo>
                  <a:pt x="6637874" y="1231927"/>
                </a:lnTo>
                <a:lnTo>
                  <a:pt x="6444756" y="1231927"/>
                </a:lnTo>
                <a:cubicBezTo>
                  <a:pt x="6423408" y="1200617"/>
                  <a:pt x="6402416" y="1166817"/>
                  <a:pt x="6381780" y="1130526"/>
                </a:cubicBezTo>
                <a:cubicBezTo>
                  <a:pt x="6361144" y="1094235"/>
                  <a:pt x="6329123" y="1032683"/>
                  <a:pt x="6285716" y="945870"/>
                </a:cubicBezTo>
                <a:cubicBezTo>
                  <a:pt x="6242310" y="859057"/>
                  <a:pt x="6176488" y="815650"/>
                  <a:pt x="6088252" y="815650"/>
                </a:cubicBezTo>
                <a:close/>
                <a:moveTo>
                  <a:pt x="3838636" y="815650"/>
                </a:moveTo>
                <a:lnTo>
                  <a:pt x="3838636" y="1475289"/>
                </a:lnTo>
                <a:cubicBezTo>
                  <a:pt x="3776017" y="1377090"/>
                  <a:pt x="3719802" y="1311980"/>
                  <a:pt x="3669991" y="1279959"/>
                </a:cubicBezTo>
                <a:cubicBezTo>
                  <a:pt x="3620180" y="1247938"/>
                  <a:pt x="3548310" y="1231927"/>
                  <a:pt x="3454380" y="1231927"/>
                </a:cubicBezTo>
                <a:lnTo>
                  <a:pt x="3447972" y="1231927"/>
                </a:lnTo>
                <a:lnTo>
                  <a:pt x="3332699" y="1231927"/>
                </a:lnTo>
                <a:lnTo>
                  <a:pt x="1084800" y="1231927"/>
                </a:lnTo>
                <a:lnTo>
                  <a:pt x="1238502" y="1475289"/>
                </a:lnTo>
                <a:lnTo>
                  <a:pt x="1900275" y="1475289"/>
                </a:lnTo>
                <a:cubicBezTo>
                  <a:pt x="1853311" y="1542178"/>
                  <a:pt x="1801009" y="1622587"/>
                  <a:pt x="1743371" y="1716516"/>
                </a:cubicBezTo>
                <a:cubicBezTo>
                  <a:pt x="1685733" y="1810445"/>
                  <a:pt x="1641970" y="1870930"/>
                  <a:pt x="1612084" y="1897970"/>
                </a:cubicBezTo>
                <a:cubicBezTo>
                  <a:pt x="1582197" y="1925010"/>
                  <a:pt x="1557292" y="1938530"/>
                  <a:pt x="1537367" y="1938530"/>
                </a:cubicBezTo>
                <a:cubicBezTo>
                  <a:pt x="1488979" y="1938530"/>
                  <a:pt x="1443438" y="1893700"/>
                  <a:pt x="1400743" y="1804041"/>
                </a:cubicBezTo>
                <a:lnTo>
                  <a:pt x="1255580" y="1900105"/>
                </a:lnTo>
                <a:cubicBezTo>
                  <a:pt x="1321046" y="2026767"/>
                  <a:pt x="1386867" y="2123187"/>
                  <a:pt x="1453044" y="2189364"/>
                </a:cubicBezTo>
                <a:cubicBezTo>
                  <a:pt x="1519222" y="2255541"/>
                  <a:pt x="1581486" y="2288630"/>
                  <a:pt x="1639835" y="2288630"/>
                </a:cubicBezTo>
                <a:cubicBezTo>
                  <a:pt x="1695339" y="2288630"/>
                  <a:pt x="1749419" y="2263369"/>
                  <a:pt x="1802077" y="2212846"/>
                </a:cubicBezTo>
                <a:cubicBezTo>
                  <a:pt x="1854734" y="2162324"/>
                  <a:pt x="1908103" y="2091877"/>
                  <a:pt x="1962183" y="2001505"/>
                </a:cubicBezTo>
                <a:cubicBezTo>
                  <a:pt x="2016264" y="1911134"/>
                  <a:pt x="2063228" y="1834639"/>
                  <a:pt x="2103077" y="1772019"/>
                </a:cubicBezTo>
                <a:cubicBezTo>
                  <a:pt x="2161427" y="1902951"/>
                  <a:pt x="2244682" y="2010400"/>
                  <a:pt x="2352843" y="2094367"/>
                </a:cubicBezTo>
                <a:cubicBezTo>
                  <a:pt x="2379883" y="2115359"/>
                  <a:pt x="2408080" y="2133727"/>
                  <a:pt x="2437433" y="2149471"/>
                </a:cubicBezTo>
                <a:lnTo>
                  <a:pt x="2475665" y="2167905"/>
                </a:lnTo>
                <a:lnTo>
                  <a:pt x="1654779" y="2736928"/>
                </a:lnTo>
                <a:lnTo>
                  <a:pt x="1868254" y="3063545"/>
                </a:lnTo>
                <a:cubicBezTo>
                  <a:pt x="2020533" y="3069238"/>
                  <a:pt x="2168543" y="3114424"/>
                  <a:pt x="2312283" y="3199102"/>
                </a:cubicBezTo>
                <a:cubicBezTo>
                  <a:pt x="2456023" y="3283781"/>
                  <a:pt x="2579127" y="3397278"/>
                  <a:pt x="2681595" y="3539595"/>
                </a:cubicBezTo>
                <a:lnTo>
                  <a:pt x="2969787" y="3682624"/>
                </a:lnTo>
                <a:lnTo>
                  <a:pt x="2969787" y="2157721"/>
                </a:lnTo>
                <a:lnTo>
                  <a:pt x="2978793" y="2152473"/>
                </a:lnTo>
                <a:cubicBezTo>
                  <a:pt x="3001786" y="2137396"/>
                  <a:pt x="3023334" y="2119807"/>
                  <a:pt x="3043436" y="2099704"/>
                </a:cubicBezTo>
                <a:cubicBezTo>
                  <a:pt x="3123845" y="2019295"/>
                  <a:pt x="3164050" y="1925010"/>
                  <a:pt x="3164050" y="1816849"/>
                </a:cubicBezTo>
                <a:cubicBezTo>
                  <a:pt x="3164050" y="1702996"/>
                  <a:pt x="3114239" y="1589142"/>
                  <a:pt x="3014617" y="1475289"/>
                </a:cubicBezTo>
                <a:lnTo>
                  <a:pt x="3486402" y="1475289"/>
                </a:lnTo>
                <a:lnTo>
                  <a:pt x="3503480" y="1475289"/>
                </a:lnTo>
                <a:cubicBezTo>
                  <a:pt x="3583177" y="1475289"/>
                  <a:pt x="3658961" y="1534706"/>
                  <a:pt x="3730831" y="1653541"/>
                </a:cubicBezTo>
                <a:cubicBezTo>
                  <a:pt x="3802701" y="1772375"/>
                  <a:pt x="3838636" y="1879469"/>
                  <a:pt x="3838636" y="1974821"/>
                </a:cubicBezTo>
                <a:lnTo>
                  <a:pt x="3838636" y="3415780"/>
                </a:lnTo>
                <a:lnTo>
                  <a:pt x="4214353" y="3661276"/>
                </a:lnTo>
                <a:lnTo>
                  <a:pt x="4214353" y="1475289"/>
                </a:lnTo>
                <a:lnTo>
                  <a:pt x="4651977" y="1475289"/>
                </a:lnTo>
                <a:lnTo>
                  <a:pt x="4498275" y="1231927"/>
                </a:lnTo>
                <a:lnTo>
                  <a:pt x="4195140" y="1231927"/>
                </a:lnTo>
                <a:cubicBezTo>
                  <a:pt x="4173793" y="1200617"/>
                  <a:pt x="4152801" y="1166817"/>
                  <a:pt x="4132165" y="1130526"/>
                </a:cubicBezTo>
                <a:cubicBezTo>
                  <a:pt x="4111529" y="1094235"/>
                  <a:pt x="4079507" y="1032683"/>
                  <a:pt x="4036101" y="945870"/>
                </a:cubicBezTo>
                <a:cubicBezTo>
                  <a:pt x="3992694" y="859057"/>
                  <a:pt x="3926873" y="815650"/>
                  <a:pt x="3838636" y="8156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This contains an image of: ">
            <a:extLst>
              <a:ext uri="{FF2B5EF4-FFF2-40B4-BE49-F238E27FC236}">
                <a16:creationId xmlns:a16="http://schemas.microsoft.com/office/drawing/2014/main" id="{943BB8F1-2131-3031-5669-98098F9C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1" b="988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867025"/>
            <a:ext cx="22479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2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10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15FAF2-D5E9-F76A-AF50-5EB38D3B51DF}"/>
              </a:ext>
            </a:extLst>
          </p:cNvPr>
          <p:cNvGrpSpPr/>
          <p:nvPr/>
        </p:nvGrpSpPr>
        <p:grpSpPr>
          <a:xfrm>
            <a:off x="-880753" y="-3986337"/>
            <a:ext cx="13551724" cy="13551724"/>
            <a:chOff x="3981774" y="1314774"/>
            <a:chExt cx="4228452" cy="422845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180BDFF-6828-6BA6-3529-894ED8791D17}"/>
                </a:ext>
              </a:extLst>
            </p:cNvPr>
            <p:cNvSpPr/>
            <p:nvPr/>
          </p:nvSpPr>
          <p:spPr>
            <a:xfrm>
              <a:off x="5045028" y="1314774"/>
              <a:ext cx="1044556" cy="2054422"/>
            </a:xfrm>
            <a:custGeom>
              <a:avLst/>
              <a:gdLst>
                <a:gd name="connsiteX0" fmla="*/ 1044556 w 1044556"/>
                <a:gd name="connsiteY0" fmla="*/ 0 h 2054422"/>
                <a:gd name="connsiteX1" fmla="*/ 1034947 w 1044556"/>
                <a:gd name="connsiteY1" fmla="*/ 2054422 h 2054422"/>
                <a:gd name="connsiteX2" fmla="*/ 0 w 1044556"/>
                <a:gd name="connsiteY2" fmla="*/ 281046 h 2054422"/>
                <a:gd name="connsiteX3" fmla="*/ 43052 w 1044556"/>
                <a:gd name="connsiteY3" fmla="*/ 254891 h 2054422"/>
                <a:gd name="connsiteX4" fmla="*/ 834771 w 1044556"/>
                <a:gd name="connsiteY4" fmla="*/ 10593 h 2054422"/>
                <a:gd name="connsiteX5" fmla="*/ 1044556 w 1044556"/>
                <a:gd name="connsiteY5" fmla="*/ 0 h 20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556" h="2054422">
                  <a:moveTo>
                    <a:pt x="1044556" y="0"/>
                  </a:moveTo>
                  <a:lnTo>
                    <a:pt x="1034947" y="2054422"/>
                  </a:lnTo>
                  <a:lnTo>
                    <a:pt x="0" y="281046"/>
                  </a:lnTo>
                  <a:lnTo>
                    <a:pt x="43052" y="254891"/>
                  </a:lnTo>
                  <a:cubicBezTo>
                    <a:pt x="282746" y="124681"/>
                    <a:pt x="550432" y="39470"/>
                    <a:pt x="834771" y="10593"/>
                  </a:cubicBezTo>
                  <a:lnTo>
                    <a:pt x="1044556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018D1C-3FED-781D-D7DF-9F5DC5FD80DD}"/>
                </a:ext>
              </a:extLst>
            </p:cNvPr>
            <p:cNvSpPr/>
            <p:nvPr/>
          </p:nvSpPr>
          <p:spPr>
            <a:xfrm>
              <a:off x="6102417" y="1314774"/>
              <a:ext cx="1044556" cy="2054422"/>
            </a:xfrm>
            <a:custGeom>
              <a:avLst/>
              <a:gdLst>
                <a:gd name="connsiteX0" fmla="*/ 0 w 1044556"/>
                <a:gd name="connsiteY0" fmla="*/ 0 h 2054422"/>
                <a:gd name="connsiteX1" fmla="*/ 209784 w 1044556"/>
                <a:gd name="connsiteY1" fmla="*/ 10593 h 2054422"/>
                <a:gd name="connsiteX2" fmla="*/ 1001503 w 1044556"/>
                <a:gd name="connsiteY2" fmla="*/ 254891 h 2054422"/>
                <a:gd name="connsiteX3" fmla="*/ 1044556 w 1044556"/>
                <a:gd name="connsiteY3" fmla="*/ 281046 h 2054422"/>
                <a:gd name="connsiteX4" fmla="*/ 9608 w 1044556"/>
                <a:gd name="connsiteY4" fmla="*/ 2054422 h 2054422"/>
                <a:gd name="connsiteX5" fmla="*/ 0 w 1044556"/>
                <a:gd name="connsiteY5" fmla="*/ 0 h 20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556" h="2054422">
                  <a:moveTo>
                    <a:pt x="0" y="0"/>
                  </a:moveTo>
                  <a:lnTo>
                    <a:pt x="209784" y="10593"/>
                  </a:lnTo>
                  <a:cubicBezTo>
                    <a:pt x="494124" y="39470"/>
                    <a:pt x="761809" y="124681"/>
                    <a:pt x="1001503" y="254891"/>
                  </a:cubicBezTo>
                  <a:lnTo>
                    <a:pt x="1044556" y="281046"/>
                  </a:lnTo>
                  <a:lnTo>
                    <a:pt x="9608" y="205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ACC055-322F-53BD-A8BB-E202EF61E3A3}"/>
                </a:ext>
              </a:extLst>
            </p:cNvPr>
            <p:cNvSpPr/>
            <p:nvPr/>
          </p:nvSpPr>
          <p:spPr>
            <a:xfrm>
              <a:off x="4269492" y="1602492"/>
              <a:ext cx="1782729" cy="1782729"/>
            </a:xfrm>
            <a:custGeom>
              <a:avLst/>
              <a:gdLst>
                <a:gd name="connsiteX0" fmla="*/ 764557 w 1782729"/>
                <a:gd name="connsiteY0" fmla="*/ 0 h 1782729"/>
                <a:gd name="connsiteX1" fmla="*/ 1782729 w 1782729"/>
                <a:gd name="connsiteY1" fmla="*/ 1782729 h 1782729"/>
                <a:gd name="connsiteX2" fmla="*/ 0 w 1782729"/>
                <a:gd name="connsiteY2" fmla="*/ 764557 h 1782729"/>
                <a:gd name="connsiteX3" fmla="*/ 73091 w 1782729"/>
                <a:gd name="connsiteY3" fmla="*/ 644244 h 1782729"/>
                <a:gd name="connsiteX4" fmla="*/ 644244 w 1782729"/>
                <a:gd name="connsiteY4" fmla="*/ 73091 h 1782729"/>
                <a:gd name="connsiteX5" fmla="*/ 764557 w 1782729"/>
                <a:gd name="connsiteY5" fmla="*/ 0 h 178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29" h="1782729">
                  <a:moveTo>
                    <a:pt x="764557" y="0"/>
                  </a:moveTo>
                  <a:lnTo>
                    <a:pt x="1782729" y="1782729"/>
                  </a:lnTo>
                  <a:lnTo>
                    <a:pt x="0" y="764557"/>
                  </a:lnTo>
                  <a:lnTo>
                    <a:pt x="73091" y="644244"/>
                  </a:lnTo>
                  <a:cubicBezTo>
                    <a:pt x="225091" y="419254"/>
                    <a:pt x="419255" y="225091"/>
                    <a:pt x="644244" y="73091"/>
                  </a:cubicBezTo>
                  <a:lnTo>
                    <a:pt x="764557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C679633-4DD8-286F-EB4D-FB56C732F732}"/>
                </a:ext>
              </a:extLst>
            </p:cNvPr>
            <p:cNvSpPr/>
            <p:nvPr/>
          </p:nvSpPr>
          <p:spPr>
            <a:xfrm>
              <a:off x="6139780" y="1602492"/>
              <a:ext cx="1782730" cy="1782729"/>
            </a:xfrm>
            <a:custGeom>
              <a:avLst/>
              <a:gdLst>
                <a:gd name="connsiteX0" fmla="*/ 1018173 w 1782730"/>
                <a:gd name="connsiteY0" fmla="*/ 0 h 1782729"/>
                <a:gd name="connsiteX1" fmla="*/ 1138485 w 1782730"/>
                <a:gd name="connsiteY1" fmla="*/ 73091 h 1782729"/>
                <a:gd name="connsiteX2" fmla="*/ 1709638 w 1782730"/>
                <a:gd name="connsiteY2" fmla="*/ 644244 h 1782729"/>
                <a:gd name="connsiteX3" fmla="*/ 1782730 w 1782730"/>
                <a:gd name="connsiteY3" fmla="*/ 764557 h 1782729"/>
                <a:gd name="connsiteX4" fmla="*/ 0 w 1782730"/>
                <a:gd name="connsiteY4" fmla="*/ 1782729 h 1782729"/>
                <a:gd name="connsiteX5" fmla="*/ 1018173 w 1782730"/>
                <a:gd name="connsiteY5" fmla="*/ 0 h 178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30" h="1782729">
                  <a:moveTo>
                    <a:pt x="1018173" y="0"/>
                  </a:moveTo>
                  <a:lnTo>
                    <a:pt x="1138485" y="73091"/>
                  </a:lnTo>
                  <a:cubicBezTo>
                    <a:pt x="1363475" y="225091"/>
                    <a:pt x="1557638" y="419254"/>
                    <a:pt x="1709638" y="644244"/>
                  </a:cubicBezTo>
                  <a:lnTo>
                    <a:pt x="1782730" y="764557"/>
                  </a:lnTo>
                  <a:lnTo>
                    <a:pt x="0" y="1782729"/>
                  </a:lnTo>
                  <a:lnTo>
                    <a:pt x="1018173" y="0"/>
                  </a:lnTo>
                  <a:close/>
                </a:path>
              </a:pathLst>
            </a:custGeom>
            <a:solidFill>
              <a:srgbClr val="21D4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8DE2BB-1B52-716A-9C89-F13B90608240}"/>
                </a:ext>
              </a:extLst>
            </p:cNvPr>
            <p:cNvSpPr/>
            <p:nvPr/>
          </p:nvSpPr>
          <p:spPr>
            <a:xfrm>
              <a:off x="3981774" y="2378028"/>
              <a:ext cx="2054422" cy="1044556"/>
            </a:xfrm>
            <a:custGeom>
              <a:avLst/>
              <a:gdLst>
                <a:gd name="connsiteX0" fmla="*/ 281046 w 2054422"/>
                <a:gd name="connsiteY0" fmla="*/ 0 h 1044556"/>
                <a:gd name="connsiteX1" fmla="*/ 2054422 w 2054422"/>
                <a:gd name="connsiteY1" fmla="*/ 1034947 h 1044556"/>
                <a:gd name="connsiteX2" fmla="*/ 0 w 2054422"/>
                <a:gd name="connsiteY2" fmla="*/ 1044556 h 1044556"/>
                <a:gd name="connsiteX3" fmla="*/ 10593 w 2054422"/>
                <a:gd name="connsiteY3" fmla="*/ 834771 h 1044556"/>
                <a:gd name="connsiteX4" fmla="*/ 254891 w 2054422"/>
                <a:gd name="connsiteY4" fmla="*/ 43052 h 1044556"/>
                <a:gd name="connsiteX5" fmla="*/ 281046 w 2054422"/>
                <a:gd name="connsiteY5" fmla="*/ 0 h 10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422" h="1044556">
                  <a:moveTo>
                    <a:pt x="281046" y="0"/>
                  </a:moveTo>
                  <a:lnTo>
                    <a:pt x="2054422" y="1034947"/>
                  </a:lnTo>
                  <a:lnTo>
                    <a:pt x="0" y="1044556"/>
                  </a:lnTo>
                  <a:lnTo>
                    <a:pt x="10593" y="834771"/>
                  </a:lnTo>
                  <a:cubicBezTo>
                    <a:pt x="39470" y="550432"/>
                    <a:pt x="124681" y="282746"/>
                    <a:pt x="254891" y="43052"/>
                  </a:cubicBezTo>
                  <a:lnTo>
                    <a:pt x="281046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2E8B181-6BF3-4A31-F5F6-D0FA0257EE4F}"/>
                </a:ext>
              </a:extLst>
            </p:cNvPr>
            <p:cNvSpPr/>
            <p:nvPr/>
          </p:nvSpPr>
          <p:spPr>
            <a:xfrm>
              <a:off x="6155804" y="2378028"/>
              <a:ext cx="2054422" cy="1044556"/>
            </a:xfrm>
            <a:custGeom>
              <a:avLst/>
              <a:gdLst>
                <a:gd name="connsiteX0" fmla="*/ 1773376 w 2054422"/>
                <a:gd name="connsiteY0" fmla="*/ 0 h 1044556"/>
                <a:gd name="connsiteX1" fmla="*/ 1799531 w 2054422"/>
                <a:gd name="connsiteY1" fmla="*/ 43052 h 1044556"/>
                <a:gd name="connsiteX2" fmla="*/ 2043829 w 2054422"/>
                <a:gd name="connsiteY2" fmla="*/ 834771 h 1044556"/>
                <a:gd name="connsiteX3" fmla="*/ 2054422 w 2054422"/>
                <a:gd name="connsiteY3" fmla="*/ 1044556 h 1044556"/>
                <a:gd name="connsiteX4" fmla="*/ 0 w 2054422"/>
                <a:gd name="connsiteY4" fmla="*/ 1034947 h 1044556"/>
                <a:gd name="connsiteX5" fmla="*/ 1773376 w 2054422"/>
                <a:gd name="connsiteY5" fmla="*/ 0 h 10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422" h="1044556">
                  <a:moveTo>
                    <a:pt x="1773376" y="0"/>
                  </a:moveTo>
                  <a:lnTo>
                    <a:pt x="1799531" y="43052"/>
                  </a:lnTo>
                  <a:cubicBezTo>
                    <a:pt x="1929741" y="282746"/>
                    <a:pt x="2014953" y="550432"/>
                    <a:pt x="2043829" y="834771"/>
                  </a:cubicBezTo>
                  <a:lnTo>
                    <a:pt x="2054422" y="1044556"/>
                  </a:lnTo>
                  <a:lnTo>
                    <a:pt x="0" y="1034947"/>
                  </a:lnTo>
                  <a:lnTo>
                    <a:pt x="177337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407BF2-9FA7-2B63-DE9E-29B97F9F3962}"/>
                </a:ext>
              </a:extLst>
            </p:cNvPr>
            <p:cNvSpPr/>
            <p:nvPr/>
          </p:nvSpPr>
          <p:spPr>
            <a:xfrm>
              <a:off x="3981774" y="3435417"/>
              <a:ext cx="2054422" cy="1044556"/>
            </a:xfrm>
            <a:custGeom>
              <a:avLst/>
              <a:gdLst>
                <a:gd name="connsiteX0" fmla="*/ 0 w 2054422"/>
                <a:gd name="connsiteY0" fmla="*/ 0 h 1044556"/>
                <a:gd name="connsiteX1" fmla="*/ 2054422 w 2054422"/>
                <a:gd name="connsiteY1" fmla="*/ 9608 h 1044556"/>
                <a:gd name="connsiteX2" fmla="*/ 281046 w 2054422"/>
                <a:gd name="connsiteY2" fmla="*/ 1044556 h 1044556"/>
                <a:gd name="connsiteX3" fmla="*/ 254891 w 2054422"/>
                <a:gd name="connsiteY3" fmla="*/ 1001503 h 1044556"/>
                <a:gd name="connsiteX4" fmla="*/ 10593 w 2054422"/>
                <a:gd name="connsiteY4" fmla="*/ 209784 h 1044556"/>
                <a:gd name="connsiteX5" fmla="*/ 0 w 2054422"/>
                <a:gd name="connsiteY5" fmla="*/ 0 h 10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422" h="1044556">
                  <a:moveTo>
                    <a:pt x="0" y="0"/>
                  </a:moveTo>
                  <a:lnTo>
                    <a:pt x="2054422" y="9608"/>
                  </a:lnTo>
                  <a:lnTo>
                    <a:pt x="281046" y="1044556"/>
                  </a:lnTo>
                  <a:lnTo>
                    <a:pt x="254891" y="1001503"/>
                  </a:lnTo>
                  <a:cubicBezTo>
                    <a:pt x="124681" y="761809"/>
                    <a:pt x="39470" y="494124"/>
                    <a:pt x="10593" y="209784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741B03-D528-0D7F-BE10-729BCF39A4FC}"/>
                </a:ext>
              </a:extLst>
            </p:cNvPr>
            <p:cNvSpPr/>
            <p:nvPr/>
          </p:nvSpPr>
          <p:spPr>
            <a:xfrm>
              <a:off x="6155804" y="3435417"/>
              <a:ext cx="2054422" cy="1044556"/>
            </a:xfrm>
            <a:custGeom>
              <a:avLst/>
              <a:gdLst>
                <a:gd name="connsiteX0" fmla="*/ 2054422 w 2054422"/>
                <a:gd name="connsiteY0" fmla="*/ 0 h 1044556"/>
                <a:gd name="connsiteX1" fmla="*/ 2043829 w 2054422"/>
                <a:gd name="connsiteY1" fmla="*/ 209784 h 1044556"/>
                <a:gd name="connsiteX2" fmla="*/ 1799531 w 2054422"/>
                <a:gd name="connsiteY2" fmla="*/ 1001503 h 1044556"/>
                <a:gd name="connsiteX3" fmla="*/ 1773376 w 2054422"/>
                <a:gd name="connsiteY3" fmla="*/ 1044556 h 1044556"/>
                <a:gd name="connsiteX4" fmla="*/ 0 w 2054422"/>
                <a:gd name="connsiteY4" fmla="*/ 9608 h 1044556"/>
                <a:gd name="connsiteX5" fmla="*/ 2054422 w 2054422"/>
                <a:gd name="connsiteY5" fmla="*/ 0 h 10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422" h="1044556">
                  <a:moveTo>
                    <a:pt x="2054422" y="0"/>
                  </a:moveTo>
                  <a:lnTo>
                    <a:pt x="2043829" y="209784"/>
                  </a:lnTo>
                  <a:cubicBezTo>
                    <a:pt x="2014953" y="494124"/>
                    <a:pt x="1929741" y="761809"/>
                    <a:pt x="1799531" y="1001503"/>
                  </a:cubicBezTo>
                  <a:lnTo>
                    <a:pt x="1773376" y="1044556"/>
                  </a:lnTo>
                  <a:lnTo>
                    <a:pt x="0" y="9608"/>
                  </a:lnTo>
                  <a:lnTo>
                    <a:pt x="2054422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54E473-C25C-B490-0635-EF0A6633CA37}"/>
                </a:ext>
              </a:extLst>
            </p:cNvPr>
            <p:cNvSpPr/>
            <p:nvPr/>
          </p:nvSpPr>
          <p:spPr>
            <a:xfrm>
              <a:off x="4269492" y="3472780"/>
              <a:ext cx="1782729" cy="1782730"/>
            </a:xfrm>
            <a:custGeom>
              <a:avLst/>
              <a:gdLst>
                <a:gd name="connsiteX0" fmla="*/ 1782729 w 1782729"/>
                <a:gd name="connsiteY0" fmla="*/ 0 h 1782730"/>
                <a:gd name="connsiteX1" fmla="*/ 764557 w 1782729"/>
                <a:gd name="connsiteY1" fmla="*/ 1782730 h 1782730"/>
                <a:gd name="connsiteX2" fmla="*/ 644244 w 1782729"/>
                <a:gd name="connsiteY2" fmla="*/ 1709638 h 1782730"/>
                <a:gd name="connsiteX3" fmla="*/ 73091 w 1782729"/>
                <a:gd name="connsiteY3" fmla="*/ 1138485 h 1782730"/>
                <a:gd name="connsiteX4" fmla="*/ 0 w 1782729"/>
                <a:gd name="connsiteY4" fmla="*/ 1018173 h 1782730"/>
                <a:gd name="connsiteX5" fmla="*/ 1782729 w 1782729"/>
                <a:gd name="connsiteY5" fmla="*/ 0 h 178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29" h="1782730">
                  <a:moveTo>
                    <a:pt x="1782729" y="0"/>
                  </a:moveTo>
                  <a:lnTo>
                    <a:pt x="764557" y="1782730"/>
                  </a:lnTo>
                  <a:lnTo>
                    <a:pt x="644244" y="1709638"/>
                  </a:lnTo>
                  <a:cubicBezTo>
                    <a:pt x="419255" y="1557638"/>
                    <a:pt x="225091" y="1363475"/>
                    <a:pt x="73091" y="1138485"/>
                  </a:cubicBezTo>
                  <a:lnTo>
                    <a:pt x="0" y="1018173"/>
                  </a:lnTo>
                  <a:lnTo>
                    <a:pt x="1782729" y="0"/>
                  </a:lnTo>
                  <a:close/>
                </a:path>
              </a:pathLst>
            </a:custGeom>
            <a:solidFill>
              <a:srgbClr val="21D4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8A8597-58A3-0310-C17B-25E04FC1FB53}"/>
                </a:ext>
              </a:extLst>
            </p:cNvPr>
            <p:cNvSpPr/>
            <p:nvPr/>
          </p:nvSpPr>
          <p:spPr>
            <a:xfrm>
              <a:off x="6139780" y="3472780"/>
              <a:ext cx="1782730" cy="1782730"/>
            </a:xfrm>
            <a:custGeom>
              <a:avLst/>
              <a:gdLst>
                <a:gd name="connsiteX0" fmla="*/ 0 w 1782730"/>
                <a:gd name="connsiteY0" fmla="*/ 0 h 1782730"/>
                <a:gd name="connsiteX1" fmla="*/ 1782730 w 1782730"/>
                <a:gd name="connsiteY1" fmla="*/ 1018173 h 1782730"/>
                <a:gd name="connsiteX2" fmla="*/ 1709638 w 1782730"/>
                <a:gd name="connsiteY2" fmla="*/ 1138485 h 1782730"/>
                <a:gd name="connsiteX3" fmla="*/ 1138485 w 1782730"/>
                <a:gd name="connsiteY3" fmla="*/ 1709638 h 1782730"/>
                <a:gd name="connsiteX4" fmla="*/ 1018173 w 1782730"/>
                <a:gd name="connsiteY4" fmla="*/ 1782730 h 1782730"/>
                <a:gd name="connsiteX5" fmla="*/ 0 w 1782730"/>
                <a:gd name="connsiteY5" fmla="*/ 0 h 178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30" h="1782730">
                  <a:moveTo>
                    <a:pt x="0" y="0"/>
                  </a:moveTo>
                  <a:lnTo>
                    <a:pt x="1782730" y="1018173"/>
                  </a:lnTo>
                  <a:lnTo>
                    <a:pt x="1709638" y="1138485"/>
                  </a:lnTo>
                  <a:cubicBezTo>
                    <a:pt x="1557638" y="1363475"/>
                    <a:pt x="1363475" y="1557638"/>
                    <a:pt x="1138485" y="1709638"/>
                  </a:cubicBezTo>
                  <a:lnTo>
                    <a:pt x="1018173" y="1782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9D46BD-40B9-A6C2-7688-FF2027FDA79C}"/>
                </a:ext>
              </a:extLst>
            </p:cNvPr>
            <p:cNvSpPr/>
            <p:nvPr/>
          </p:nvSpPr>
          <p:spPr>
            <a:xfrm>
              <a:off x="5045028" y="3488804"/>
              <a:ext cx="1044556" cy="2054422"/>
            </a:xfrm>
            <a:custGeom>
              <a:avLst/>
              <a:gdLst>
                <a:gd name="connsiteX0" fmla="*/ 1034947 w 1044556"/>
                <a:gd name="connsiteY0" fmla="*/ 0 h 2054422"/>
                <a:gd name="connsiteX1" fmla="*/ 1044556 w 1044556"/>
                <a:gd name="connsiteY1" fmla="*/ 2054422 h 2054422"/>
                <a:gd name="connsiteX2" fmla="*/ 834771 w 1044556"/>
                <a:gd name="connsiteY2" fmla="*/ 2043829 h 2054422"/>
                <a:gd name="connsiteX3" fmla="*/ 43052 w 1044556"/>
                <a:gd name="connsiteY3" fmla="*/ 1799531 h 2054422"/>
                <a:gd name="connsiteX4" fmla="*/ 0 w 1044556"/>
                <a:gd name="connsiteY4" fmla="*/ 1773376 h 2054422"/>
                <a:gd name="connsiteX5" fmla="*/ 1034947 w 1044556"/>
                <a:gd name="connsiteY5" fmla="*/ 0 h 20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556" h="2054422">
                  <a:moveTo>
                    <a:pt x="1034947" y="0"/>
                  </a:moveTo>
                  <a:lnTo>
                    <a:pt x="1044556" y="2054422"/>
                  </a:lnTo>
                  <a:lnTo>
                    <a:pt x="834771" y="2043829"/>
                  </a:lnTo>
                  <a:cubicBezTo>
                    <a:pt x="550432" y="2014953"/>
                    <a:pt x="282746" y="1929741"/>
                    <a:pt x="43052" y="1799531"/>
                  </a:cubicBezTo>
                  <a:lnTo>
                    <a:pt x="0" y="1773376"/>
                  </a:lnTo>
                  <a:lnTo>
                    <a:pt x="103494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C3560C1-B137-9E00-F65B-1F151D683923}"/>
                </a:ext>
              </a:extLst>
            </p:cNvPr>
            <p:cNvSpPr/>
            <p:nvPr/>
          </p:nvSpPr>
          <p:spPr>
            <a:xfrm>
              <a:off x="6102417" y="3488804"/>
              <a:ext cx="1044556" cy="2054422"/>
            </a:xfrm>
            <a:custGeom>
              <a:avLst/>
              <a:gdLst>
                <a:gd name="connsiteX0" fmla="*/ 9608 w 1044556"/>
                <a:gd name="connsiteY0" fmla="*/ 0 h 2054422"/>
                <a:gd name="connsiteX1" fmla="*/ 1044556 w 1044556"/>
                <a:gd name="connsiteY1" fmla="*/ 1773376 h 2054422"/>
                <a:gd name="connsiteX2" fmla="*/ 1001503 w 1044556"/>
                <a:gd name="connsiteY2" fmla="*/ 1799531 h 2054422"/>
                <a:gd name="connsiteX3" fmla="*/ 209784 w 1044556"/>
                <a:gd name="connsiteY3" fmla="*/ 2043829 h 2054422"/>
                <a:gd name="connsiteX4" fmla="*/ 0 w 1044556"/>
                <a:gd name="connsiteY4" fmla="*/ 2054422 h 2054422"/>
                <a:gd name="connsiteX5" fmla="*/ 9608 w 1044556"/>
                <a:gd name="connsiteY5" fmla="*/ 0 h 20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556" h="2054422">
                  <a:moveTo>
                    <a:pt x="9608" y="0"/>
                  </a:moveTo>
                  <a:lnTo>
                    <a:pt x="1044556" y="1773376"/>
                  </a:lnTo>
                  <a:lnTo>
                    <a:pt x="1001503" y="1799531"/>
                  </a:lnTo>
                  <a:cubicBezTo>
                    <a:pt x="761809" y="1929741"/>
                    <a:pt x="494124" y="2014953"/>
                    <a:pt x="209784" y="2043829"/>
                  </a:cubicBezTo>
                  <a:lnTo>
                    <a:pt x="0" y="2054422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শেষ হয়ে আসছে পাল-তোলা নৌকার দিন ! | সমালোচক">
            <a:extLst>
              <a:ext uri="{FF2B5EF4-FFF2-40B4-BE49-F238E27FC236}">
                <a16:creationId xmlns:a16="http://schemas.microsoft.com/office/drawing/2014/main" id="{DA2B0DC3-1DCB-C05A-8FAE-16310B77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7744" y="-4475559"/>
            <a:ext cx="7474666" cy="6858000"/>
          </a:xfrm>
          <a:custGeom>
            <a:avLst/>
            <a:gdLst/>
            <a:ahLst/>
            <a:cxnLst/>
            <a:rect l="l" t="t" r="r" b="b"/>
            <a:pathLst>
              <a:path w="3810000" h="2590800">
                <a:moveTo>
                  <a:pt x="2455891" y="719883"/>
                </a:moveTo>
                <a:lnTo>
                  <a:pt x="2455891" y="1035826"/>
                </a:lnTo>
                <a:cubicBezTo>
                  <a:pt x="2398490" y="958026"/>
                  <a:pt x="2327806" y="898727"/>
                  <a:pt x="2243839" y="857930"/>
                </a:cubicBezTo>
                <a:close/>
                <a:moveTo>
                  <a:pt x="2581130" y="525620"/>
                </a:moveTo>
                <a:lnTo>
                  <a:pt x="2710638" y="525620"/>
                </a:lnTo>
                <a:lnTo>
                  <a:pt x="2710638" y="921261"/>
                </a:lnTo>
                <a:cubicBezTo>
                  <a:pt x="2673161" y="870501"/>
                  <a:pt x="2629992" y="827806"/>
                  <a:pt x="2581130" y="793176"/>
                </a:cubicBezTo>
                <a:close/>
                <a:moveTo>
                  <a:pt x="838795" y="525620"/>
                </a:moveTo>
                <a:lnTo>
                  <a:pt x="1182490" y="525620"/>
                </a:lnTo>
                <a:lnTo>
                  <a:pt x="1182490" y="961110"/>
                </a:lnTo>
                <a:cubicBezTo>
                  <a:pt x="1150231" y="906555"/>
                  <a:pt x="1112992" y="865995"/>
                  <a:pt x="1070771" y="839429"/>
                </a:cubicBezTo>
                <a:cubicBezTo>
                  <a:pt x="1073617" y="825197"/>
                  <a:pt x="1075041" y="810491"/>
                  <a:pt x="1075041" y="795311"/>
                </a:cubicBezTo>
                <a:cubicBezTo>
                  <a:pt x="1075041" y="744076"/>
                  <a:pt x="1054286" y="695096"/>
                  <a:pt x="1012777" y="648368"/>
                </a:cubicBezTo>
                <a:cubicBezTo>
                  <a:pt x="971268" y="601641"/>
                  <a:pt x="913274" y="560725"/>
                  <a:pt x="838795" y="525620"/>
                </a:cubicBezTo>
                <a:close/>
                <a:moveTo>
                  <a:pt x="2233198" y="92977"/>
                </a:moveTo>
                <a:cubicBezTo>
                  <a:pt x="2065738" y="92977"/>
                  <a:pt x="1903023" y="166270"/>
                  <a:pt x="1745051" y="312856"/>
                </a:cubicBezTo>
                <a:lnTo>
                  <a:pt x="1837557" y="444499"/>
                </a:lnTo>
                <a:lnTo>
                  <a:pt x="1754111" y="444499"/>
                </a:lnTo>
                <a:lnTo>
                  <a:pt x="1718011" y="444499"/>
                </a:lnTo>
                <a:lnTo>
                  <a:pt x="1653065" y="444499"/>
                </a:lnTo>
                <a:cubicBezTo>
                  <a:pt x="1645950" y="434063"/>
                  <a:pt x="1638953" y="422796"/>
                  <a:pt x="1632074" y="410699"/>
                </a:cubicBezTo>
                <a:cubicBezTo>
                  <a:pt x="1625195" y="398602"/>
                  <a:pt x="1614521" y="378085"/>
                  <a:pt x="1600053" y="349147"/>
                </a:cubicBezTo>
                <a:cubicBezTo>
                  <a:pt x="1585584" y="320209"/>
                  <a:pt x="1563643" y="305740"/>
                  <a:pt x="1534231" y="305740"/>
                </a:cubicBezTo>
                <a:lnTo>
                  <a:pt x="1534231" y="525620"/>
                </a:lnTo>
                <a:cubicBezTo>
                  <a:pt x="1513358" y="492887"/>
                  <a:pt x="1494620" y="471184"/>
                  <a:pt x="1478016" y="460510"/>
                </a:cubicBezTo>
                <a:cubicBezTo>
                  <a:pt x="1461412" y="449836"/>
                  <a:pt x="1437455" y="444499"/>
                  <a:pt x="1406146" y="444499"/>
                </a:cubicBezTo>
                <a:lnTo>
                  <a:pt x="1402369" y="444499"/>
                </a:lnTo>
                <a:lnTo>
                  <a:pt x="1365586" y="444499"/>
                </a:lnTo>
                <a:lnTo>
                  <a:pt x="641686" y="444499"/>
                </a:lnTo>
                <a:lnTo>
                  <a:pt x="692920" y="525620"/>
                </a:lnTo>
                <a:lnTo>
                  <a:pt x="709286" y="525620"/>
                </a:lnTo>
                <a:lnTo>
                  <a:pt x="734903" y="612433"/>
                </a:lnTo>
                <a:cubicBezTo>
                  <a:pt x="795625" y="621921"/>
                  <a:pt x="844606" y="634137"/>
                  <a:pt x="881846" y="649080"/>
                </a:cubicBezTo>
                <a:cubicBezTo>
                  <a:pt x="919085" y="664023"/>
                  <a:pt x="947548" y="681101"/>
                  <a:pt x="967236" y="700314"/>
                </a:cubicBezTo>
                <a:cubicBezTo>
                  <a:pt x="986923" y="719527"/>
                  <a:pt x="996766" y="740756"/>
                  <a:pt x="996766" y="764001"/>
                </a:cubicBezTo>
                <a:cubicBezTo>
                  <a:pt x="996766" y="778233"/>
                  <a:pt x="992971" y="791041"/>
                  <a:pt x="985381" y="802426"/>
                </a:cubicBezTo>
                <a:cubicBezTo>
                  <a:pt x="962136" y="795311"/>
                  <a:pt x="938179" y="791753"/>
                  <a:pt x="913511" y="791753"/>
                </a:cubicBezTo>
                <a:cubicBezTo>
                  <a:pt x="876509" y="791753"/>
                  <a:pt x="844487" y="803019"/>
                  <a:pt x="817447" y="825553"/>
                </a:cubicBezTo>
                <a:cubicBezTo>
                  <a:pt x="790407" y="848086"/>
                  <a:pt x="776887" y="877617"/>
                  <a:pt x="776887" y="914145"/>
                </a:cubicBezTo>
                <a:cubicBezTo>
                  <a:pt x="776887" y="949250"/>
                  <a:pt x="788509" y="977951"/>
                  <a:pt x="811754" y="1000247"/>
                </a:cubicBezTo>
                <a:cubicBezTo>
                  <a:pt x="835000" y="1022543"/>
                  <a:pt x="863700" y="1033691"/>
                  <a:pt x="897856" y="1033691"/>
                </a:cubicBezTo>
                <a:cubicBezTo>
                  <a:pt x="932487" y="1033691"/>
                  <a:pt x="962492" y="1024085"/>
                  <a:pt x="987872" y="1004872"/>
                </a:cubicBezTo>
                <a:cubicBezTo>
                  <a:pt x="1013251" y="985659"/>
                  <a:pt x="1034006" y="958263"/>
                  <a:pt x="1050135" y="922684"/>
                </a:cubicBezTo>
                <a:cubicBezTo>
                  <a:pt x="1085714" y="941185"/>
                  <a:pt x="1116787" y="973444"/>
                  <a:pt x="1143353" y="1019460"/>
                </a:cubicBezTo>
                <a:cubicBezTo>
                  <a:pt x="1169918" y="1065475"/>
                  <a:pt x="1188420" y="1120030"/>
                  <a:pt x="1198856" y="1183124"/>
                </a:cubicBezTo>
                <a:lnTo>
                  <a:pt x="1307729" y="1254283"/>
                </a:lnTo>
                <a:lnTo>
                  <a:pt x="1307729" y="525620"/>
                </a:lnTo>
                <a:lnTo>
                  <a:pt x="1416820" y="525620"/>
                </a:lnTo>
                <a:lnTo>
                  <a:pt x="1422512" y="525620"/>
                </a:lnTo>
                <a:cubicBezTo>
                  <a:pt x="1449078" y="525620"/>
                  <a:pt x="1474339" y="545426"/>
                  <a:pt x="1498296" y="585037"/>
                </a:cubicBezTo>
                <a:cubicBezTo>
                  <a:pt x="1522253" y="624649"/>
                  <a:pt x="1534231" y="660347"/>
                  <a:pt x="1534231" y="692131"/>
                </a:cubicBezTo>
                <a:lnTo>
                  <a:pt x="1534231" y="1172450"/>
                </a:lnTo>
                <a:lnTo>
                  <a:pt x="1659470" y="1254283"/>
                </a:lnTo>
                <a:lnTo>
                  <a:pt x="1659470" y="525620"/>
                </a:lnTo>
                <a:lnTo>
                  <a:pt x="1769245" y="525620"/>
                </a:lnTo>
                <a:lnTo>
                  <a:pt x="1805345" y="525620"/>
                </a:lnTo>
                <a:lnTo>
                  <a:pt x="1833287" y="525620"/>
                </a:lnTo>
                <a:lnTo>
                  <a:pt x="1833287" y="1172450"/>
                </a:lnTo>
                <a:lnTo>
                  <a:pt x="1958526" y="1254283"/>
                </a:lnTo>
                <a:lnTo>
                  <a:pt x="1958526" y="525620"/>
                </a:lnTo>
                <a:lnTo>
                  <a:pt x="2064520" y="525620"/>
                </a:lnTo>
                <a:lnTo>
                  <a:pt x="2104401" y="525620"/>
                </a:lnTo>
                <a:lnTo>
                  <a:pt x="2455891" y="525620"/>
                </a:lnTo>
                <a:lnTo>
                  <a:pt x="2455891" y="578277"/>
                </a:lnTo>
                <a:lnTo>
                  <a:pt x="2052423" y="833025"/>
                </a:lnTo>
                <a:lnTo>
                  <a:pt x="2123581" y="953994"/>
                </a:lnTo>
                <a:cubicBezTo>
                  <a:pt x="2293887" y="972021"/>
                  <a:pt x="2410113" y="1048397"/>
                  <a:pt x="2472257" y="1183124"/>
                </a:cubicBezTo>
                <a:lnTo>
                  <a:pt x="2581130" y="1254283"/>
                </a:lnTo>
                <a:lnTo>
                  <a:pt x="2581130" y="902760"/>
                </a:lnTo>
                <a:cubicBezTo>
                  <a:pt x="2639954" y="934070"/>
                  <a:pt x="2688579" y="989336"/>
                  <a:pt x="2727005" y="1068559"/>
                </a:cubicBezTo>
                <a:lnTo>
                  <a:pt x="2835877" y="1139717"/>
                </a:lnTo>
                <a:lnTo>
                  <a:pt x="2835877" y="525620"/>
                </a:lnTo>
                <a:lnTo>
                  <a:pt x="2981752" y="525620"/>
                </a:lnTo>
                <a:lnTo>
                  <a:pt x="2930518" y="444499"/>
                </a:lnTo>
                <a:lnTo>
                  <a:pt x="2053167" y="444499"/>
                </a:lnTo>
                <a:lnTo>
                  <a:pt x="2013285" y="444499"/>
                </a:lnTo>
                <a:lnTo>
                  <a:pt x="1940025" y="444499"/>
                </a:lnTo>
                <a:lnTo>
                  <a:pt x="1895195" y="374052"/>
                </a:lnTo>
                <a:cubicBezTo>
                  <a:pt x="2011895" y="253558"/>
                  <a:pt x="2147333" y="193310"/>
                  <a:pt x="2301510" y="193310"/>
                </a:cubicBezTo>
                <a:cubicBezTo>
                  <a:pt x="2417735" y="193310"/>
                  <a:pt x="2532538" y="228178"/>
                  <a:pt x="2645917" y="297913"/>
                </a:cubicBezTo>
                <a:lnTo>
                  <a:pt x="2645917" y="225331"/>
                </a:lnTo>
                <a:cubicBezTo>
                  <a:pt x="2500279" y="137095"/>
                  <a:pt x="2362706" y="92977"/>
                  <a:pt x="2233198" y="92977"/>
                </a:cubicBezTo>
                <a:close/>
                <a:moveTo>
                  <a:pt x="0" y="0"/>
                </a:moveTo>
                <a:lnTo>
                  <a:pt x="3810000" y="0"/>
                </a:lnTo>
                <a:lnTo>
                  <a:pt x="3810000" y="2590800"/>
                </a:lnTo>
                <a:lnTo>
                  <a:pt x="0" y="25908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58395D-B97A-A302-A1AC-1BB95C147032}"/>
              </a:ext>
            </a:extLst>
          </p:cNvPr>
          <p:cNvSpPr/>
          <p:nvPr/>
        </p:nvSpPr>
        <p:spPr>
          <a:xfrm>
            <a:off x="41352" y="0"/>
            <a:ext cx="12191999" cy="6857999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7178988" y="5222700"/>
                </a:moveTo>
                <a:cubicBezTo>
                  <a:pt x="7187248" y="5222700"/>
                  <a:pt x="7196066" y="5224374"/>
                  <a:pt x="7205442" y="5227723"/>
                </a:cubicBezTo>
                <a:cubicBezTo>
                  <a:pt x="7202317" y="5237545"/>
                  <a:pt x="7196903" y="5245694"/>
                  <a:pt x="7189202" y="5252168"/>
                </a:cubicBezTo>
                <a:cubicBezTo>
                  <a:pt x="7181500" y="5258642"/>
                  <a:pt x="7172961" y="5261879"/>
                  <a:pt x="7163585" y="5261879"/>
                </a:cubicBezTo>
                <a:cubicBezTo>
                  <a:pt x="7158227" y="5261879"/>
                  <a:pt x="7153650" y="5260428"/>
                  <a:pt x="7149855" y="5257526"/>
                </a:cubicBezTo>
                <a:cubicBezTo>
                  <a:pt x="7146060" y="5254623"/>
                  <a:pt x="7144162" y="5250717"/>
                  <a:pt x="7144162" y="5245805"/>
                </a:cubicBezTo>
                <a:cubicBezTo>
                  <a:pt x="7144162" y="5240001"/>
                  <a:pt x="7147455" y="5234699"/>
                  <a:pt x="7154041" y="5229899"/>
                </a:cubicBezTo>
                <a:cubicBezTo>
                  <a:pt x="7160627" y="5225100"/>
                  <a:pt x="7168942" y="5222700"/>
                  <a:pt x="7178988" y="5222700"/>
                </a:cubicBezTo>
                <a:close/>
                <a:moveTo>
                  <a:pt x="4646588" y="5096818"/>
                </a:moveTo>
                <a:cubicBezTo>
                  <a:pt x="4634533" y="5096818"/>
                  <a:pt x="4624375" y="5100948"/>
                  <a:pt x="4616115" y="5109208"/>
                </a:cubicBezTo>
                <a:cubicBezTo>
                  <a:pt x="4607855" y="5117468"/>
                  <a:pt x="4603725" y="5127625"/>
                  <a:pt x="4603725" y="5139681"/>
                </a:cubicBezTo>
                <a:cubicBezTo>
                  <a:pt x="4603725" y="5151736"/>
                  <a:pt x="4607855" y="5161893"/>
                  <a:pt x="4616115" y="5170153"/>
                </a:cubicBezTo>
                <a:cubicBezTo>
                  <a:pt x="4624375" y="5178413"/>
                  <a:pt x="4634533" y="5182543"/>
                  <a:pt x="4646588" y="5182543"/>
                </a:cubicBezTo>
                <a:cubicBezTo>
                  <a:pt x="4658643" y="5182543"/>
                  <a:pt x="4668800" y="5178413"/>
                  <a:pt x="4677060" y="5170153"/>
                </a:cubicBezTo>
                <a:cubicBezTo>
                  <a:pt x="4685320" y="5161893"/>
                  <a:pt x="4689450" y="5151736"/>
                  <a:pt x="4689450" y="5139681"/>
                </a:cubicBezTo>
                <a:cubicBezTo>
                  <a:pt x="4689450" y="5127625"/>
                  <a:pt x="4685320" y="5117468"/>
                  <a:pt x="4677060" y="5109208"/>
                </a:cubicBezTo>
                <a:cubicBezTo>
                  <a:pt x="4668800" y="5100948"/>
                  <a:pt x="4658643" y="5096818"/>
                  <a:pt x="4646588" y="5096818"/>
                </a:cubicBezTo>
                <a:close/>
                <a:moveTo>
                  <a:pt x="7970196" y="5084736"/>
                </a:moveTo>
                <a:cubicBezTo>
                  <a:pt x="7958141" y="5084736"/>
                  <a:pt x="7947983" y="5088866"/>
                  <a:pt x="7939723" y="5097126"/>
                </a:cubicBezTo>
                <a:cubicBezTo>
                  <a:pt x="7931463" y="5105386"/>
                  <a:pt x="7927333" y="5115543"/>
                  <a:pt x="7927333" y="5127599"/>
                </a:cubicBezTo>
                <a:cubicBezTo>
                  <a:pt x="7927333" y="5139654"/>
                  <a:pt x="7931463" y="5149811"/>
                  <a:pt x="7939723" y="5158071"/>
                </a:cubicBezTo>
                <a:cubicBezTo>
                  <a:pt x="7947983" y="5166331"/>
                  <a:pt x="7958141" y="5170461"/>
                  <a:pt x="7970196" y="5170461"/>
                </a:cubicBezTo>
                <a:cubicBezTo>
                  <a:pt x="7982251" y="5170461"/>
                  <a:pt x="7992408" y="5166331"/>
                  <a:pt x="8000668" y="5158071"/>
                </a:cubicBezTo>
                <a:cubicBezTo>
                  <a:pt x="8008928" y="5149811"/>
                  <a:pt x="8013058" y="5139654"/>
                  <a:pt x="8013058" y="5127599"/>
                </a:cubicBezTo>
                <a:cubicBezTo>
                  <a:pt x="8013058" y="5115543"/>
                  <a:pt x="8008928" y="5105386"/>
                  <a:pt x="8000668" y="5097126"/>
                </a:cubicBezTo>
                <a:cubicBezTo>
                  <a:pt x="7992408" y="5088866"/>
                  <a:pt x="7982251" y="5084736"/>
                  <a:pt x="7970196" y="5084736"/>
                </a:cubicBezTo>
                <a:close/>
                <a:moveTo>
                  <a:pt x="10756113" y="5026625"/>
                </a:moveTo>
                <a:cubicBezTo>
                  <a:pt x="10744058" y="5026625"/>
                  <a:pt x="10733901" y="5030755"/>
                  <a:pt x="10725641" y="5039015"/>
                </a:cubicBezTo>
                <a:cubicBezTo>
                  <a:pt x="10717381" y="5047275"/>
                  <a:pt x="10713251" y="5057432"/>
                  <a:pt x="10713251" y="5069488"/>
                </a:cubicBezTo>
                <a:cubicBezTo>
                  <a:pt x="10713251" y="5081543"/>
                  <a:pt x="10717381" y="5091700"/>
                  <a:pt x="10725641" y="5099960"/>
                </a:cubicBezTo>
                <a:cubicBezTo>
                  <a:pt x="10733901" y="5108220"/>
                  <a:pt x="10744058" y="5112350"/>
                  <a:pt x="10756113" y="5112350"/>
                </a:cubicBezTo>
                <a:cubicBezTo>
                  <a:pt x="10768168" y="5112350"/>
                  <a:pt x="10778326" y="5108220"/>
                  <a:pt x="10786586" y="5099960"/>
                </a:cubicBezTo>
                <a:cubicBezTo>
                  <a:pt x="10794846" y="5091700"/>
                  <a:pt x="10798976" y="5081543"/>
                  <a:pt x="10798976" y="5069488"/>
                </a:cubicBezTo>
                <a:cubicBezTo>
                  <a:pt x="10798976" y="5057432"/>
                  <a:pt x="10794846" y="5047275"/>
                  <a:pt x="10786586" y="5039015"/>
                </a:cubicBezTo>
                <a:cubicBezTo>
                  <a:pt x="10778326" y="5030755"/>
                  <a:pt x="10768168" y="5026625"/>
                  <a:pt x="10756113" y="5026625"/>
                </a:cubicBezTo>
                <a:close/>
                <a:moveTo>
                  <a:pt x="7726415" y="4937731"/>
                </a:moveTo>
                <a:cubicBezTo>
                  <a:pt x="7745837" y="4953805"/>
                  <a:pt x="7763139" y="4971217"/>
                  <a:pt x="7778319" y="4989970"/>
                </a:cubicBezTo>
                <a:lnTo>
                  <a:pt x="7778319" y="5073686"/>
                </a:lnTo>
                <a:cubicBezTo>
                  <a:pt x="7743940" y="5037520"/>
                  <a:pt x="7706100" y="5010620"/>
                  <a:pt x="7664800" y="4992984"/>
                </a:cubicBezTo>
                <a:close/>
                <a:moveTo>
                  <a:pt x="4752070" y="4931061"/>
                </a:moveTo>
                <a:lnTo>
                  <a:pt x="4752070" y="5079740"/>
                </a:lnTo>
                <a:cubicBezTo>
                  <a:pt x="4725057" y="5043128"/>
                  <a:pt x="4691794" y="5015223"/>
                  <a:pt x="4652281" y="4996024"/>
                </a:cubicBezTo>
                <a:close/>
                <a:moveTo>
                  <a:pt x="8075678" y="4918979"/>
                </a:moveTo>
                <a:lnTo>
                  <a:pt x="8075678" y="5067658"/>
                </a:lnTo>
                <a:cubicBezTo>
                  <a:pt x="8048665" y="5031046"/>
                  <a:pt x="8015402" y="5003141"/>
                  <a:pt x="7975888" y="4983942"/>
                </a:cubicBezTo>
                <a:close/>
                <a:moveTo>
                  <a:pt x="10861595" y="4860868"/>
                </a:moveTo>
                <a:lnTo>
                  <a:pt x="10861595" y="5009547"/>
                </a:lnTo>
                <a:cubicBezTo>
                  <a:pt x="10834583" y="4972935"/>
                  <a:pt x="10801320" y="4945030"/>
                  <a:pt x="10761806" y="4925831"/>
                </a:cubicBezTo>
                <a:close/>
                <a:moveTo>
                  <a:pt x="3660788" y="4853372"/>
                </a:moveTo>
                <a:cubicBezTo>
                  <a:pt x="3684005" y="4853372"/>
                  <a:pt x="3705771" y="4863418"/>
                  <a:pt x="3726086" y="4883510"/>
                </a:cubicBezTo>
                <a:lnTo>
                  <a:pt x="3660788" y="4946799"/>
                </a:lnTo>
                <a:cubicBezTo>
                  <a:pt x="3650965" y="4918448"/>
                  <a:pt x="3634110" y="4904272"/>
                  <a:pt x="3610224" y="4904272"/>
                </a:cubicBezTo>
                <a:cubicBezTo>
                  <a:pt x="3601964" y="4904272"/>
                  <a:pt x="3594931" y="4905388"/>
                  <a:pt x="3589127" y="4907620"/>
                </a:cubicBezTo>
                <a:cubicBezTo>
                  <a:pt x="3594039" y="4892663"/>
                  <a:pt x="3602689" y="4879882"/>
                  <a:pt x="3615079" y="4869278"/>
                </a:cubicBezTo>
                <a:cubicBezTo>
                  <a:pt x="3627469" y="4858674"/>
                  <a:pt x="3642705" y="4853372"/>
                  <a:pt x="3660788" y="4853372"/>
                </a:cubicBezTo>
                <a:close/>
                <a:moveTo>
                  <a:pt x="5569992" y="4839643"/>
                </a:moveTo>
                <a:lnTo>
                  <a:pt x="5731731" y="4839643"/>
                </a:lnTo>
                <a:lnTo>
                  <a:pt x="5731731" y="5044579"/>
                </a:lnTo>
                <a:cubicBezTo>
                  <a:pt x="5716550" y="5018907"/>
                  <a:pt x="5699026" y="4999819"/>
                  <a:pt x="5679157" y="4987318"/>
                </a:cubicBezTo>
                <a:cubicBezTo>
                  <a:pt x="5680496" y="4980620"/>
                  <a:pt x="5681166" y="4973700"/>
                  <a:pt x="5681166" y="4966556"/>
                </a:cubicBezTo>
                <a:cubicBezTo>
                  <a:pt x="5681166" y="4942446"/>
                  <a:pt x="5671399" y="4919396"/>
                  <a:pt x="5651866" y="4897407"/>
                </a:cubicBezTo>
                <a:cubicBezTo>
                  <a:pt x="5632332" y="4875418"/>
                  <a:pt x="5605041" y="4856163"/>
                  <a:pt x="5569992" y="4839643"/>
                </a:cubicBezTo>
                <a:close/>
                <a:moveTo>
                  <a:pt x="8884075" y="4827561"/>
                </a:moveTo>
                <a:lnTo>
                  <a:pt x="9045813" y="4827561"/>
                </a:lnTo>
                <a:lnTo>
                  <a:pt x="9045813" y="5032497"/>
                </a:lnTo>
                <a:cubicBezTo>
                  <a:pt x="9030633" y="5006825"/>
                  <a:pt x="9013109" y="4987737"/>
                  <a:pt x="8993240" y="4975236"/>
                </a:cubicBezTo>
                <a:cubicBezTo>
                  <a:pt x="8994579" y="4968538"/>
                  <a:pt x="8995249" y="4961618"/>
                  <a:pt x="8995249" y="4954474"/>
                </a:cubicBezTo>
                <a:cubicBezTo>
                  <a:pt x="8995249" y="4930364"/>
                  <a:pt x="8985482" y="4907314"/>
                  <a:pt x="8965949" y="4885325"/>
                </a:cubicBezTo>
                <a:cubicBezTo>
                  <a:pt x="8946415" y="4863336"/>
                  <a:pt x="8919123" y="4844081"/>
                  <a:pt x="8884075" y="4827561"/>
                </a:cubicBezTo>
                <a:close/>
                <a:moveTo>
                  <a:pt x="7638346" y="4827561"/>
                </a:moveTo>
                <a:lnTo>
                  <a:pt x="7778319" y="4827561"/>
                </a:lnTo>
                <a:lnTo>
                  <a:pt x="7778319" y="4933378"/>
                </a:lnTo>
                <a:cubicBezTo>
                  <a:pt x="7731885" y="4886497"/>
                  <a:pt x="7685227" y="4851225"/>
                  <a:pt x="7638346" y="4827561"/>
                </a:cubicBezTo>
                <a:close/>
                <a:moveTo>
                  <a:pt x="6559975" y="4827561"/>
                </a:moveTo>
                <a:lnTo>
                  <a:pt x="6721714" y="4827561"/>
                </a:lnTo>
                <a:lnTo>
                  <a:pt x="6721714" y="5032497"/>
                </a:lnTo>
                <a:cubicBezTo>
                  <a:pt x="6706533" y="5006825"/>
                  <a:pt x="6689009" y="4987737"/>
                  <a:pt x="6669140" y="4975236"/>
                </a:cubicBezTo>
                <a:cubicBezTo>
                  <a:pt x="6670480" y="4968539"/>
                  <a:pt x="6671150" y="4961618"/>
                  <a:pt x="6671150" y="4954474"/>
                </a:cubicBezTo>
                <a:cubicBezTo>
                  <a:pt x="6671150" y="4930364"/>
                  <a:pt x="6661383" y="4907314"/>
                  <a:pt x="6641849" y="4885325"/>
                </a:cubicBezTo>
                <a:cubicBezTo>
                  <a:pt x="6622315" y="4863336"/>
                  <a:pt x="6595024" y="4844081"/>
                  <a:pt x="6559975" y="4827561"/>
                </a:cubicBezTo>
                <a:close/>
                <a:moveTo>
                  <a:pt x="10418236" y="4817670"/>
                </a:moveTo>
                <a:cubicBezTo>
                  <a:pt x="10435649" y="4839548"/>
                  <a:pt x="10457861" y="4853166"/>
                  <a:pt x="10484874" y="4858524"/>
                </a:cubicBezTo>
                <a:cubicBezTo>
                  <a:pt x="10481302" y="4877053"/>
                  <a:pt x="10474102" y="4891898"/>
                  <a:pt x="10463275" y="4903060"/>
                </a:cubicBezTo>
                <a:cubicBezTo>
                  <a:pt x="10452448" y="4914223"/>
                  <a:pt x="10442569" y="4919804"/>
                  <a:pt x="10433640" y="4919804"/>
                </a:cubicBezTo>
                <a:cubicBezTo>
                  <a:pt x="10428728" y="4919804"/>
                  <a:pt x="10424933" y="4918297"/>
                  <a:pt x="10422254" y="4915283"/>
                </a:cubicBezTo>
                <a:cubicBezTo>
                  <a:pt x="10419575" y="4912269"/>
                  <a:pt x="10418236" y="4907079"/>
                  <a:pt x="10418236" y="4899712"/>
                </a:cubicBezTo>
                <a:close/>
                <a:moveTo>
                  <a:pt x="11689042" y="4769450"/>
                </a:moveTo>
                <a:lnTo>
                  <a:pt x="11850781" y="4769450"/>
                </a:lnTo>
                <a:lnTo>
                  <a:pt x="11850781" y="4974386"/>
                </a:lnTo>
                <a:cubicBezTo>
                  <a:pt x="11835601" y="4948714"/>
                  <a:pt x="11818076" y="4929626"/>
                  <a:pt x="11798208" y="4917125"/>
                </a:cubicBezTo>
                <a:cubicBezTo>
                  <a:pt x="11799547" y="4910427"/>
                  <a:pt x="11800217" y="4903507"/>
                  <a:pt x="11800217" y="4896363"/>
                </a:cubicBezTo>
                <a:cubicBezTo>
                  <a:pt x="11800217" y="4872253"/>
                  <a:pt x="11790450" y="4849203"/>
                  <a:pt x="11770916" y="4827214"/>
                </a:cubicBezTo>
                <a:cubicBezTo>
                  <a:pt x="11751383" y="4805225"/>
                  <a:pt x="11724091" y="4785970"/>
                  <a:pt x="11689042" y="4769450"/>
                </a:cubicBezTo>
                <a:close/>
                <a:moveTo>
                  <a:pt x="5394672" y="4736170"/>
                </a:moveTo>
                <a:lnTo>
                  <a:pt x="5394672" y="4839643"/>
                </a:lnTo>
                <a:cubicBezTo>
                  <a:pt x="5384849" y="4824239"/>
                  <a:pt x="5376032" y="4814026"/>
                  <a:pt x="5368218" y="4809003"/>
                </a:cubicBezTo>
                <a:cubicBezTo>
                  <a:pt x="5360404" y="4803980"/>
                  <a:pt x="5349131" y="4801469"/>
                  <a:pt x="5334397" y="4801469"/>
                </a:cubicBezTo>
                <a:lnTo>
                  <a:pt x="5328332" y="4801469"/>
                </a:lnTo>
                <a:lnTo>
                  <a:pt x="5315309" y="4801469"/>
                </a:lnTo>
                <a:lnTo>
                  <a:pt x="4991460" y="4801469"/>
                </a:lnTo>
                <a:lnTo>
                  <a:pt x="5015570" y="4839643"/>
                </a:lnTo>
                <a:lnTo>
                  <a:pt x="5224859" y="4839643"/>
                </a:lnTo>
                <a:lnTo>
                  <a:pt x="5224859" y="5016116"/>
                </a:lnTo>
                <a:cubicBezTo>
                  <a:pt x="5210572" y="4990220"/>
                  <a:pt x="5192322" y="4968844"/>
                  <a:pt x="5170109" y="4951990"/>
                </a:cubicBezTo>
                <a:cubicBezTo>
                  <a:pt x="5147896" y="4935135"/>
                  <a:pt x="5123619" y="4926707"/>
                  <a:pt x="5097276" y="4926707"/>
                </a:cubicBezTo>
                <a:cubicBezTo>
                  <a:pt x="5073837" y="4926707"/>
                  <a:pt x="5054805" y="4933684"/>
                  <a:pt x="5040183" y="4947636"/>
                </a:cubicBezTo>
                <a:cubicBezTo>
                  <a:pt x="5025559" y="4961589"/>
                  <a:pt x="5018248" y="4978611"/>
                  <a:pt x="5018248" y="4998703"/>
                </a:cubicBezTo>
                <a:cubicBezTo>
                  <a:pt x="5018248" y="5017679"/>
                  <a:pt x="5024221" y="5033473"/>
                  <a:pt x="5036163" y="5046086"/>
                </a:cubicBezTo>
                <a:cubicBezTo>
                  <a:pt x="5048107" y="5058699"/>
                  <a:pt x="5063009" y="5065006"/>
                  <a:pt x="5080869" y="5065006"/>
                </a:cubicBezTo>
                <a:cubicBezTo>
                  <a:pt x="5099174" y="5065006"/>
                  <a:pt x="5114076" y="5059313"/>
                  <a:pt x="5125573" y="5047928"/>
                </a:cubicBezTo>
                <a:cubicBezTo>
                  <a:pt x="5137070" y="5036543"/>
                  <a:pt x="5142817" y="5022367"/>
                  <a:pt x="5142817" y="5005400"/>
                </a:cubicBezTo>
                <a:cubicBezTo>
                  <a:pt x="5142817" y="4999150"/>
                  <a:pt x="5141590" y="4992452"/>
                  <a:pt x="5139134" y="4985309"/>
                </a:cubicBezTo>
                <a:cubicBezTo>
                  <a:pt x="5161236" y="4993792"/>
                  <a:pt x="5181495" y="5012656"/>
                  <a:pt x="5199912" y="5041900"/>
                </a:cubicBezTo>
                <a:cubicBezTo>
                  <a:pt x="5218330" y="5071145"/>
                  <a:pt x="5229213" y="5106864"/>
                  <a:pt x="5232561" y="5149057"/>
                </a:cubicBezTo>
                <a:lnTo>
                  <a:pt x="5283795" y="5182543"/>
                </a:lnTo>
                <a:lnTo>
                  <a:pt x="5283795" y="4839643"/>
                </a:lnTo>
                <a:lnTo>
                  <a:pt x="5339419" y="4839643"/>
                </a:lnTo>
                <a:lnTo>
                  <a:pt x="5342098" y="4839643"/>
                </a:lnTo>
                <a:cubicBezTo>
                  <a:pt x="5354601" y="4839643"/>
                  <a:pt x="5366487" y="4848963"/>
                  <a:pt x="5377762" y="4867604"/>
                </a:cubicBezTo>
                <a:cubicBezTo>
                  <a:pt x="5389036" y="4886245"/>
                  <a:pt x="5394672" y="4903044"/>
                  <a:pt x="5394672" y="4918001"/>
                </a:cubicBezTo>
                <a:lnTo>
                  <a:pt x="5394672" y="5144034"/>
                </a:lnTo>
                <a:lnTo>
                  <a:pt x="5453608" y="5182543"/>
                </a:lnTo>
                <a:lnTo>
                  <a:pt x="5453608" y="4839643"/>
                </a:lnTo>
                <a:lnTo>
                  <a:pt x="5501345" y="4839643"/>
                </a:lnTo>
                <a:lnTo>
                  <a:pt x="5509046" y="4839643"/>
                </a:lnTo>
                <a:lnTo>
                  <a:pt x="5521102" y="4880496"/>
                </a:lnTo>
                <a:cubicBezTo>
                  <a:pt x="5549677" y="4884961"/>
                  <a:pt x="5572727" y="4890710"/>
                  <a:pt x="5590251" y="4897742"/>
                </a:cubicBezTo>
                <a:cubicBezTo>
                  <a:pt x="5607776" y="4904774"/>
                  <a:pt x="5621170" y="4912811"/>
                  <a:pt x="5630434" y="4921852"/>
                </a:cubicBezTo>
                <a:cubicBezTo>
                  <a:pt x="5639699" y="4930893"/>
                  <a:pt x="5644332" y="4940883"/>
                  <a:pt x="5644332" y="4951822"/>
                </a:cubicBezTo>
                <a:cubicBezTo>
                  <a:pt x="5644332" y="4958520"/>
                  <a:pt x="5642545" y="4964547"/>
                  <a:pt x="5638973" y="4969905"/>
                </a:cubicBezTo>
                <a:cubicBezTo>
                  <a:pt x="5628034" y="4966556"/>
                  <a:pt x="5616760" y="4964882"/>
                  <a:pt x="5605153" y="4964882"/>
                </a:cubicBezTo>
                <a:cubicBezTo>
                  <a:pt x="5587740" y="4964882"/>
                  <a:pt x="5572670" y="4970184"/>
                  <a:pt x="5559946" y="4980788"/>
                </a:cubicBezTo>
                <a:cubicBezTo>
                  <a:pt x="5547221" y="4991392"/>
                  <a:pt x="5540858" y="5005289"/>
                  <a:pt x="5540858" y="5022478"/>
                </a:cubicBezTo>
                <a:cubicBezTo>
                  <a:pt x="5540858" y="5038998"/>
                  <a:pt x="5546328" y="5052504"/>
                  <a:pt x="5557266" y="5062997"/>
                </a:cubicBezTo>
                <a:cubicBezTo>
                  <a:pt x="5568205" y="5073489"/>
                  <a:pt x="5581712" y="5078735"/>
                  <a:pt x="5597786" y="5078735"/>
                </a:cubicBezTo>
                <a:cubicBezTo>
                  <a:pt x="5614082" y="5078735"/>
                  <a:pt x="5628202" y="5074215"/>
                  <a:pt x="5640145" y="5065173"/>
                </a:cubicBezTo>
                <a:cubicBezTo>
                  <a:pt x="5652089" y="5056132"/>
                  <a:pt x="5661855" y="5043240"/>
                  <a:pt x="5669446" y="5026497"/>
                </a:cubicBezTo>
                <a:cubicBezTo>
                  <a:pt x="5686190" y="5035203"/>
                  <a:pt x="5700811" y="5050384"/>
                  <a:pt x="5713313" y="5072038"/>
                </a:cubicBezTo>
                <a:cubicBezTo>
                  <a:pt x="5725814" y="5093693"/>
                  <a:pt x="5734521" y="5119365"/>
                  <a:pt x="5739432" y="5149057"/>
                </a:cubicBezTo>
                <a:lnTo>
                  <a:pt x="5790667" y="5182543"/>
                </a:lnTo>
                <a:lnTo>
                  <a:pt x="5790667" y="4839643"/>
                </a:lnTo>
                <a:lnTo>
                  <a:pt x="5859313" y="4839643"/>
                </a:lnTo>
                <a:lnTo>
                  <a:pt x="5835204" y="4801469"/>
                </a:lnTo>
                <a:lnTo>
                  <a:pt x="5498145" y="4801469"/>
                </a:lnTo>
                <a:lnTo>
                  <a:pt x="5477234" y="4801469"/>
                </a:lnTo>
                <a:lnTo>
                  <a:pt x="5450594" y="4801469"/>
                </a:lnTo>
                <a:cubicBezTo>
                  <a:pt x="5447245" y="4796557"/>
                  <a:pt x="5443953" y="4791255"/>
                  <a:pt x="5440716" y="4785563"/>
                </a:cubicBezTo>
                <a:cubicBezTo>
                  <a:pt x="5437479" y="4779870"/>
                  <a:pt x="5432455" y="4770215"/>
                  <a:pt x="5425648" y="4756597"/>
                </a:cubicBezTo>
                <a:cubicBezTo>
                  <a:pt x="5418838" y="4742979"/>
                  <a:pt x="5408513" y="4736170"/>
                  <a:pt x="5394672" y="4736170"/>
                </a:cubicBezTo>
                <a:close/>
                <a:moveTo>
                  <a:pt x="8708755" y="4724088"/>
                </a:moveTo>
                <a:lnTo>
                  <a:pt x="8708755" y="4827561"/>
                </a:lnTo>
                <a:cubicBezTo>
                  <a:pt x="8698933" y="4812157"/>
                  <a:pt x="8690115" y="4801944"/>
                  <a:pt x="8682301" y="4796921"/>
                </a:cubicBezTo>
                <a:cubicBezTo>
                  <a:pt x="8674487" y="4791898"/>
                  <a:pt x="8663214" y="4789387"/>
                  <a:pt x="8648480" y="4789387"/>
                </a:cubicBezTo>
                <a:lnTo>
                  <a:pt x="8642415" y="4789387"/>
                </a:lnTo>
                <a:lnTo>
                  <a:pt x="8629393" y="4789387"/>
                </a:lnTo>
                <a:lnTo>
                  <a:pt x="8305543" y="4789387"/>
                </a:lnTo>
                <a:lnTo>
                  <a:pt x="8329653" y="4827561"/>
                </a:lnTo>
                <a:lnTo>
                  <a:pt x="8538942" y="4827561"/>
                </a:lnTo>
                <a:lnTo>
                  <a:pt x="8538942" y="5004034"/>
                </a:lnTo>
                <a:cubicBezTo>
                  <a:pt x="8524655" y="4978138"/>
                  <a:pt x="8506405" y="4956762"/>
                  <a:pt x="8484192" y="4939908"/>
                </a:cubicBezTo>
                <a:cubicBezTo>
                  <a:pt x="8461979" y="4923053"/>
                  <a:pt x="8437702" y="4914625"/>
                  <a:pt x="8411359" y="4914625"/>
                </a:cubicBezTo>
                <a:cubicBezTo>
                  <a:pt x="8387919" y="4914625"/>
                  <a:pt x="8368888" y="4921602"/>
                  <a:pt x="8354265" y="4935554"/>
                </a:cubicBezTo>
                <a:cubicBezTo>
                  <a:pt x="8339643" y="4949507"/>
                  <a:pt x="8332332" y="4966529"/>
                  <a:pt x="8332332" y="4986621"/>
                </a:cubicBezTo>
                <a:cubicBezTo>
                  <a:pt x="8332332" y="5005597"/>
                  <a:pt x="8338304" y="5021391"/>
                  <a:pt x="8350247" y="5034004"/>
                </a:cubicBezTo>
                <a:cubicBezTo>
                  <a:pt x="8362190" y="5046617"/>
                  <a:pt x="8377092" y="5052924"/>
                  <a:pt x="8394951" y="5052924"/>
                </a:cubicBezTo>
                <a:cubicBezTo>
                  <a:pt x="8413257" y="5052924"/>
                  <a:pt x="8428158" y="5047231"/>
                  <a:pt x="8439655" y="5035846"/>
                </a:cubicBezTo>
                <a:cubicBezTo>
                  <a:pt x="8451152" y="5024461"/>
                  <a:pt x="8456901" y="5010285"/>
                  <a:pt x="8456901" y="4993318"/>
                </a:cubicBezTo>
                <a:cubicBezTo>
                  <a:pt x="8456901" y="4987068"/>
                  <a:pt x="8455673" y="4980370"/>
                  <a:pt x="8453217" y="4973227"/>
                </a:cubicBezTo>
                <a:cubicBezTo>
                  <a:pt x="8475318" y="4981710"/>
                  <a:pt x="8495577" y="5000574"/>
                  <a:pt x="8513995" y="5029818"/>
                </a:cubicBezTo>
                <a:cubicBezTo>
                  <a:pt x="8532413" y="5059063"/>
                  <a:pt x="8543295" y="5094782"/>
                  <a:pt x="8546644" y="5136975"/>
                </a:cubicBezTo>
                <a:lnTo>
                  <a:pt x="8597878" y="5170461"/>
                </a:lnTo>
                <a:lnTo>
                  <a:pt x="8597878" y="4827561"/>
                </a:lnTo>
                <a:lnTo>
                  <a:pt x="8653503" y="4827561"/>
                </a:lnTo>
                <a:lnTo>
                  <a:pt x="8656182" y="4827561"/>
                </a:lnTo>
                <a:cubicBezTo>
                  <a:pt x="8668683" y="4827561"/>
                  <a:pt x="8680571" y="4836881"/>
                  <a:pt x="8691845" y="4855522"/>
                </a:cubicBezTo>
                <a:cubicBezTo>
                  <a:pt x="8703118" y="4874163"/>
                  <a:pt x="8708755" y="4890962"/>
                  <a:pt x="8708755" y="4905919"/>
                </a:cubicBezTo>
                <a:lnTo>
                  <a:pt x="8708755" y="5131952"/>
                </a:lnTo>
                <a:lnTo>
                  <a:pt x="8767691" y="5170461"/>
                </a:lnTo>
                <a:lnTo>
                  <a:pt x="8767691" y="4827561"/>
                </a:lnTo>
                <a:lnTo>
                  <a:pt x="8815427" y="4827561"/>
                </a:lnTo>
                <a:lnTo>
                  <a:pt x="8823129" y="4827561"/>
                </a:lnTo>
                <a:lnTo>
                  <a:pt x="8835185" y="4868414"/>
                </a:lnTo>
                <a:cubicBezTo>
                  <a:pt x="8863759" y="4872879"/>
                  <a:pt x="8886809" y="4878628"/>
                  <a:pt x="8904334" y="4885660"/>
                </a:cubicBezTo>
                <a:cubicBezTo>
                  <a:pt x="8921858" y="4892692"/>
                  <a:pt x="8935253" y="4900729"/>
                  <a:pt x="8944517" y="4909770"/>
                </a:cubicBezTo>
                <a:cubicBezTo>
                  <a:pt x="8953782" y="4918811"/>
                  <a:pt x="8958414" y="4928801"/>
                  <a:pt x="8958414" y="4939740"/>
                </a:cubicBezTo>
                <a:cubicBezTo>
                  <a:pt x="8958414" y="4946438"/>
                  <a:pt x="8956628" y="4952465"/>
                  <a:pt x="8953057" y="4957823"/>
                </a:cubicBezTo>
                <a:cubicBezTo>
                  <a:pt x="8942117" y="4954474"/>
                  <a:pt x="8930844" y="4952800"/>
                  <a:pt x="8919235" y="4952800"/>
                </a:cubicBezTo>
                <a:cubicBezTo>
                  <a:pt x="8901822" y="4952800"/>
                  <a:pt x="8886753" y="4958102"/>
                  <a:pt x="8874029" y="4968706"/>
                </a:cubicBezTo>
                <a:cubicBezTo>
                  <a:pt x="8861304" y="4979310"/>
                  <a:pt x="8854941" y="4993207"/>
                  <a:pt x="8854941" y="5010396"/>
                </a:cubicBezTo>
                <a:cubicBezTo>
                  <a:pt x="8854941" y="5026916"/>
                  <a:pt x="8860411" y="5040422"/>
                  <a:pt x="8871350" y="5050915"/>
                </a:cubicBezTo>
                <a:cubicBezTo>
                  <a:pt x="8882289" y="5061407"/>
                  <a:pt x="8895795" y="5066653"/>
                  <a:pt x="8911868" y="5066653"/>
                </a:cubicBezTo>
                <a:cubicBezTo>
                  <a:pt x="8928165" y="5066653"/>
                  <a:pt x="8942285" y="5062133"/>
                  <a:pt x="8954229" y="5053091"/>
                </a:cubicBezTo>
                <a:cubicBezTo>
                  <a:pt x="8966172" y="5044050"/>
                  <a:pt x="8975939" y="5031158"/>
                  <a:pt x="8983529" y="5014415"/>
                </a:cubicBezTo>
                <a:cubicBezTo>
                  <a:pt x="9000272" y="5023121"/>
                  <a:pt x="9014895" y="5038302"/>
                  <a:pt x="9027396" y="5059956"/>
                </a:cubicBezTo>
                <a:cubicBezTo>
                  <a:pt x="9039897" y="5081611"/>
                  <a:pt x="9048604" y="5107283"/>
                  <a:pt x="9053515" y="5136975"/>
                </a:cubicBezTo>
                <a:lnTo>
                  <a:pt x="9104749" y="5170461"/>
                </a:lnTo>
                <a:lnTo>
                  <a:pt x="9104749" y="4827561"/>
                </a:lnTo>
                <a:lnTo>
                  <a:pt x="9173397" y="4827561"/>
                </a:lnTo>
                <a:lnTo>
                  <a:pt x="9149286" y="4789387"/>
                </a:lnTo>
                <a:lnTo>
                  <a:pt x="8812228" y="4789387"/>
                </a:lnTo>
                <a:lnTo>
                  <a:pt x="8791317" y="4789387"/>
                </a:lnTo>
                <a:lnTo>
                  <a:pt x="8764677" y="4789387"/>
                </a:lnTo>
                <a:cubicBezTo>
                  <a:pt x="8761329" y="4784475"/>
                  <a:pt x="8758036" y="4779173"/>
                  <a:pt x="8754799" y="4773481"/>
                </a:cubicBezTo>
                <a:cubicBezTo>
                  <a:pt x="8751562" y="4767788"/>
                  <a:pt x="8746539" y="4758133"/>
                  <a:pt x="8739730" y="4744515"/>
                </a:cubicBezTo>
                <a:cubicBezTo>
                  <a:pt x="8732921" y="4730897"/>
                  <a:pt x="8722596" y="4724088"/>
                  <a:pt x="8708755" y="4724088"/>
                </a:cubicBezTo>
                <a:close/>
                <a:moveTo>
                  <a:pt x="6889480" y="4724088"/>
                </a:moveTo>
                <a:lnTo>
                  <a:pt x="6889480" y="4827561"/>
                </a:lnTo>
                <a:cubicBezTo>
                  <a:pt x="6879658" y="4812157"/>
                  <a:pt x="6870840" y="4801944"/>
                  <a:pt x="6863026" y="4796921"/>
                </a:cubicBezTo>
                <a:cubicBezTo>
                  <a:pt x="6855213" y="4791898"/>
                  <a:pt x="6843939" y="4789387"/>
                  <a:pt x="6829205" y="4789387"/>
                </a:cubicBezTo>
                <a:lnTo>
                  <a:pt x="6825187" y="4789387"/>
                </a:lnTo>
                <a:lnTo>
                  <a:pt x="6810118" y="4789387"/>
                </a:lnTo>
                <a:lnTo>
                  <a:pt x="6467218" y="4789387"/>
                </a:lnTo>
                <a:lnTo>
                  <a:pt x="6491328" y="4827561"/>
                </a:lnTo>
                <a:lnTo>
                  <a:pt x="6499030" y="4827561"/>
                </a:lnTo>
                <a:lnTo>
                  <a:pt x="6511085" y="4868414"/>
                </a:lnTo>
                <a:cubicBezTo>
                  <a:pt x="6539660" y="4872879"/>
                  <a:pt x="6562710" y="4878628"/>
                  <a:pt x="6580234" y="4885660"/>
                </a:cubicBezTo>
                <a:cubicBezTo>
                  <a:pt x="6597759" y="4892692"/>
                  <a:pt x="6611153" y="4900729"/>
                  <a:pt x="6620418" y="4909770"/>
                </a:cubicBezTo>
                <a:cubicBezTo>
                  <a:pt x="6629682" y="4918811"/>
                  <a:pt x="6634315" y="4928801"/>
                  <a:pt x="6634315" y="4939740"/>
                </a:cubicBezTo>
                <a:cubicBezTo>
                  <a:pt x="6634315" y="4946438"/>
                  <a:pt x="6632529" y="4952465"/>
                  <a:pt x="6628957" y="4957823"/>
                </a:cubicBezTo>
                <a:cubicBezTo>
                  <a:pt x="6618018" y="4954474"/>
                  <a:pt x="6606744" y="4952800"/>
                  <a:pt x="6595136" y="4952800"/>
                </a:cubicBezTo>
                <a:cubicBezTo>
                  <a:pt x="6577723" y="4952800"/>
                  <a:pt x="6562654" y="4958102"/>
                  <a:pt x="6549929" y="4968706"/>
                </a:cubicBezTo>
                <a:cubicBezTo>
                  <a:pt x="6537204" y="4979310"/>
                  <a:pt x="6530842" y="4993207"/>
                  <a:pt x="6530842" y="5010396"/>
                </a:cubicBezTo>
                <a:cubicBezTo>
                  <a:pt x="6530842" y="5026916"/>
                  <a:pt x="6536311" y="5040422"/>
                  <a:pt x="6547250" y="5050915"/>
                </a:cubicBezTo>
                <a:cubicBezTo>
                  <a:pt x="6558189" y="5061407"/>
                  <a:pt x="6571695" y="5066653"/>
                  <a:pt x="6587769" y="5066653"/>
                </a:cubicBezTo>
                <a:cubicBezTo>
                  <a:pt x="6604065" y="5066653"/>
                  <a:pt x="6618185" y="5062133"/>
                  <a:pt x="6630129" y="5053091"/>
                </a:cubicBezTo>
                <a:cubicBezTo>
                  <a:pt x="6642072" y="5044050"/>
                  <a:pt x="6651839" y="5031158"/>
                  <a:pt x="6659429" y="5014415"/>
                </a:cubicBezTo>
                <a:cubicBezTo>
                  <a:pt x="6676172" y="5023121"/>
                  <a:pt x="6690795" y="5038302"/>
                  <a:pt x="6703296" y="5059956"/>
                </a:cubicBezTo>
                <a:cubicBezTo>
                  <a:pt x="6715798" y="5081611"/>
                  <a:pt x="6724504" y="5107283"/>
                  <a:pt x="6729416" y="5136975"/>
                </a:cubicBezTo>
                <a:lnTo>
                  <a:pt x="6780650" y="5170461"/>
                </a:lnTo>
                <a:lnTo>
                  <a:pt x="6780650" y="4827561"/>
                </a:lnTo>
                <a:lnTo>
                  <a:pt x="6834228" y="4827561"/>
                </a:lnTo>
                <a:lnTo>
                  <a:pt x="6836907" y="4827561"/>
                </a:lnTo>
                <a:cubicBezTo>
                  <a:pt x="6849408" y="4827561"/>
                  <a:pt x="6861296" y="4836881"/>
                  <a:pt x="6872570" y="4855522"/>
                </a:cubicBezTo>
                <a:cubicBezTo>
                  <a:pt x="6883843" y="4874163"/>
                  <a:pt x="6889480" y="4890962"/>
                  <a:pt x="6889480" y="4905919"/>
                </a:cubicBezTo>
                <a:lnTo>
                  <a:pt x="6889480" y="5131952"/>
                </a:lnTo>
                <a:lnTo>
                  <a:pt x="6948416" y="5170461"/>
                </a:lnTo>
                <a:lnTo>
                  <a:pt x="6948416" y="4827561"/>
                </a:lnTo>
                <a:lnTo>
                  <a:pt x="6996153" y="4827561"/>
                </a:lnTo>
                <a:lnTo>
                  <a:pt x="7017063" y="4827561"/>
                </a:lnTo>
                <a:lnTo>
                  <a:pt x="7205442" y="4827561"/>
                </a:lnTo>
                <a:lnTo>
                  <a:pt x="7205442" y="5004034"/>
                </a:lnTo>
                <a:cubicBezTo>
                  <a:pt x="7191155" y="4978138"/>
                  <a:pt x="7172905" y="4956762"/>
                  <a:pt x="7150692" y="4939908"/>
                </a:cubicBezTo>
                <a:cubicBezTo>
                  <a:pt x="7128480" y="4923053"/>
                  <a:pt x="7104202" y="4914626"/>
                  <a:pt x="7077860" y="4914626"/>
                </a:cubicBezTo>
                <a:cubicBezTo>
                  <a:pt x="7054419" y="4914626"/>
                  <a:pt x="7035388" y="4921602"/>
                  <a:pt x="7020765" y="4935554"/>
                </a:cubicBezTo>
                <a:cubicBezTo>
                  <a:pt x="7006143" y="4949507"/>
                  <a:pt x="6998832" y="4966529"/>
                  <a:pt x="6998832" y="4986621"/>
                </a:cubicBezTo>
                <a:cubicBezTo>
                  <a:pt x="6998832" y="5005597"/>
                  <a:pt x="7004804" y="5021391"/>
                  <a:pt x="7016747" y="5034004"/>
                </a:cubicBezTo>
                <a:cubicBezTo>
                  <a:pt x="7028690" y="5046617"/>
                  <a:pt x="7043592" y="5052924"/>
                  <a:pt x="7061451" y="5052924"/>
                </a:cubicBezTo>
                <a:cubicBezTo>
                  <a:pt x="7079757" y="5052924"/>
                  <a:pt x="7094658" y="5047231"/>
                  <a:pt x="7106155" y="5035846"/>
                </a:cubicBezTo>
                <a:cubicBezTo>
                  <a:pt x="7117652" y="5024461"/>
                  <a:pt x="7123401" y="5010285"/>
                  <a:pt x="7123401" y="4993318"/>
                </a:cubicBezTo>
                <a:cubicBezTo>
                  <a:pt x="7123401" y="4987068"/>
                  <a:pt x="7122173" y="4980370"/>
                  <a:pt x="7119717" y="4973227"/>
                </a:cubicBezTo>
                <a:cubicBezTo>
                  <a:pt x="7141818" y="4981710"/>
                  <a:pt x="7162078" y="5000574"/>
                  <a:pt x="7180495" y="5029818"/>
                </a:cubicBezTo>
                <a:cubicBezTo>
                  <a:pt x="7194308" y="5051752"/>
                  <a:pt x="7203883" y="5077327"/>
                  <a:pt x="7209220" y="5106544"/>
                </a:cubicBezTo>
                <a:lnTo>
                  <a:pt x="7212095" y="5128841"/>
                </a:lnTo>
                <a:lnTo>
                  <a:pt x="7208624" y="5127149"/>
                </a:lnTo>
                <a:cubicBezTo>
                  <a:pt x="7206056" y="5126332"/>
                  <a:pt x="7203433" y="5125924"/>
                  <a:pt x="7200754" y="5125924"/>
                </a:cubicBezTo>
                <a:cubicBezTo>
                  <a:pt x="7208791" y="5150258"/>
                  <a:pt x="7212809" y="5171131"/>
                  <a:pt x="7212809" y="5188544"/>
                </a:cubicBezTo>
                <a:cubicBezTo>
                  <a:pt x="7199415" y="5184079"/>
                  <a:pt x="7185909" y="5181846"/>
                  <a:pt x="7172291" y="5181846"/>
                </a:cubicBezTo>
                <a:cubicBezTo>
                  <a:pt x="7148404" y="5181846"/>
                  <a:pt x="7129205" y="5188599"/>
                  <a:pt x="7114694" y="5202106"/>
                </a:cubicBezTo>
                <a:cubicBezTo>
                  <a:pt x="7100184" y="5215612"/>
                  <a:pt x="7092928" y="5231406"/>
                  <a:pt x="7092928" y="5249489"/>
                </a:cubicBezTo>
                <a:cubicBezTo>
                  <a:pt x="7092928" y="5266009"/>
                  <a:pt x="7099179" y="5280017"/>
                  <a:pt x="7111681" y="5291514"/>
                </a:cubicBezTo>
                <a:cubicBezTo>
                  <a:pt x="7124182" y="5303011"/>
                  <a:pt x="7140479" y="5308760"/>
                  <a:pt x="7160571" y="5308760"/>
                </a:cubicBezTo>
                <a:cubicBezTo>
                  <a:pt x="7182448" y="5308760"/>
                  <a:pt x="7200754" y="5303011"/>
                  <a:pt x="7215488" y="5291514"/>
                </a:cubicBezTo>
                <a:cubicBezTo>
                  <a:pt x="7230222" y="5280017"/>
                  <a:pt x="7240491" y="5264558"/>
                  <a:pt x="7246296" y="5245136"/>
                </a:cubicBezTo>
                <a:cubicBezTo>
                  <a:pt x="7268173" y="5256744"/>
                  <a:pt x="7299316" y="5277952"/>
                  <a:pt x="7339723" y="5308760"/>
                </a:cubicBezTo>
                <a:lnTo>
                  <a:pt x="7339723" y="5267906"/>
                </a:lnTo>
                <a:cubicBezTo>
                  <a:pt x="7307576" y="5239778"/>
                  <a:pt x="7278219" y="5218347"/>
                  <a:pt x="7251654" y="5203613"/>
                </a:cubicBezTo>
                <a:cubicBezTo>
                  <a:pt x="7247635" y="5184358"/>
                  <a:pt x="7242612" y="5168651"/>
                  <a:pt x="7236585" y="5156491"/>
                </a:cubicBezTo>
                <a:lnTo>
                  <a:pt x="7232670" y="5149736"/>
                </a:lnTo>
                <a:lnTo>
                  <a:pt x="7264378" y="5170461"/>
                </a:lnTo>
                <a:lnTo>
                  <a:pt x="7264378" y="4827561"/>
                </a:lnTo>
                <a:lnTo>
                  <a:pt x="7320003" y="4827561"/>
                </a:lnTo>
                <a:lnTo>
                  <a:pt x="7333025" y="4827561"/>
                </a:lnTo>
                <a:lnTo>
                  <a:pt x="7381953" y="4827561"/>
                </a:lnTo>
                <a:cubicBezTo>
                  <a:pt x="7365209" y="4844527"/>
                  <a:pt x="7351145" y="4865680"/>
                  <a:pt x="7339760" y="4891018"/>
                </a:cubicBezTo>
                <a:cubicBezTo>
                  <a:pt x="7328374" y="4916356"/>
                  <a:pt x="7322682" y="4945098"/>
                  <a:pt x="7322682" y="4977245"/>
                </a:cubicBezTo>
                <a:cubicBezTo>
                  <a:pt x="7322682" y="5027698"/>
                  <a:pt x="7337193" y="5071732"/>
                  <a:pt x="7366214" y="5109348"/>
                </a:cubicBezTo>
                <a:cubicBezTo>
                  <a:pt x="7395235" y="5146965"/>
                  <a:pt x="7428499" y="5165773"/>
                  <a:pt x="7466003" y="5165773"/>
                </a:cubicBezTo>
                <a:cubicBezTo>
                  <a:pt x="7485425" y="5165773"/>
                  <a:pt x="7501052" y="5160694"/>
                  <a:pt x="7512884" y="5150537"/>
                </a:cubicBezTo>
                <a:cubicBezTo>
                  <a:pt x="7524716" y="5140379"/>
                  <a:pt x="7530632" y="5127822"/>
                  <a:pt x="7530632" y="5112865"/>
                </a:cubicBezTo>
                <a:cubicBezTo>
                  <a:pt x="7530632" y="5099693"/>
                  <a:pt x="7526055" y="5088140"/>
                  <a:pt x="7516903" y="5078206"/>
                </a:cubicBezTo>
                <a:cubicBezTo>
                  <a:pt x="7507750" y="5068272"/>
                  <a:pt x="7495694" y="5063305"/>
                  <a:pt x="7480737" y="5063305"/>
                </a:cubicBezTo>
                <a:cubicBezTo>
                  <a:pt x="7466003" y="5063305"/>
                  <a:pt x="7454506" y="5067546"/>
                  <a:pt x="7446246" y="5076030"/>
                </a:cubicBezTo>
                <a:cubicBezTo>
                  <a:pt x="7437986" y="5084513"/>
                  <a:pt x="7433856" y="5094894"/>
                  <a:pt x="7433856" y="5107172"/>
                </a:cubicBezTo>
                <a:lnTo>
                  <a:pt x="7433856" y="5109181"/>
                </a:lnTo>
                <a:cubicBezTo>
                  <a:pt x="7412872" y="5102707"/>
                  <a:pt x="7395794" y="5089368"/>
                  <a:pt x="7382622" y="5069165"/>
                </a:cubicBezTo>
                <a:cubicBezTo>
                  <a:pt x="7369451" y="5048961"/>
                  <a:pt x="7362865" y="5025912"/>
                  <a:pt x="7362865" y="5000016"/>
                </a:cubicBezTo>
                <a:cubicBezTo>
                  <a:pt x="7362865" y="4960725"/>
                  <a:pt x="7380446" y="4922160"/>
                  <a:pt x="7415606" y="4884320"/>
                </a:cubicBezTo>
                <a:cubicBezTo>
                  <a:pt x="7450767" y="4846481"/>
                  <a:pt x="7496141" y="4827561"/>
                  <a:pt x="7551728" y="4827561"/>
                </a:cubicBezTo>
                <a:lnTo>
                  <a:pt x="7563002" y="4827561"/>
                </a:lnTo>
                <a:lnTo>
                  <a:pt x="7575057" y="4868414"/>
                </a:lnTo>
                <a:cubicBezTo>
                  <a:pt x="7608320" y="4869531"/>
                  <a:pt x="7643146" y="4881362"/>
                  <a:pt x="7679534" y="4903910"/>
                </a:cubicBezTo>
                <a:lnTo>
                  <a:pt x="7588452" y="4985617"/>
                </a:lnTo>
                <a:lnTo>
                  <a:pt x="7621938" y="5042543"/>
                </a:lnTo>
                <a:cubicBezTo>
                  <a:pt x="7699180" y="5048571"/>
                  <a:pt x="7753874" y="5080048"/>
                  <a:pt x="7786021" y="5136975"/>
                </a:cubicBezTo>
                <a:lnTo>
                  <a:pt x="7837255" y="5170461"/>
                </a:lnTo>
                <a:lnTo>
                  <a:pt x="7837255" y="4827561"/>
                </a:lnTo>
                <a:lnTo>
                  <a:pt x="7891503" y="4827561"/>
                </a:lnTo>
                <a:lnTo>
                  <a:pt x="7905902" y="4827561"/>
                </a:lnTo>
                <a:lnTo>
                  <a:pt x="8075678" y="4827561"/>
                </a:lnTo>
                <a:lnTo>
                  <a:pt x="8075678" y="4852341"/>
                </a:lnTo>
                <a:lnTo>
                  <a:pt x="7885810" y="4972222"/>
                </a:lnTo>
                <a:lnTo>
                  <a:pt x="7919297" y="5029149"/>
                </a:lnTo>
                <a:cubicBezTo>
                  <a:pt x="7999441" y="5037632"/>
                  <a:pt x="8054135" y="5073574"/>
                  <a:pt x="8083380" y="5136975"/>
                </a:cubicBezTo>
                <a:lnTo>
                  <a:pt x="8134614" y="5170461"/>
                </a:lnTo>
                <a:lnTo>
                  <a:pt x="8134614" y="4827561"/>
                </a:lnTo>
                <a:lnTo>
                  <a:pt x="8203261" y="4827561"/>
                </a:lnTo>
                <a:lnTo>
                  <a:pt x="8179150" y="4789387"/>
                </a:lnTo>
                <a:lnTo>
                  <a:pt x="7881792" y="4789387"/>
                </a:lnTo>
                <a:lnTo>
                  <a:pt x="7867393" y="4789387"/>
                </a:lnTo>
                <a:lnTo>
                  <a:pt x="7542687" y="4789387"/>
                </a:lnTo>
                <a:lnTo>
                  <a:pt x="7524493" y="4789387"/>
                </a:lnTo>
                <a:lnTo>
                  <a:pt x="7308915" y="4789387"/>
                </a:lnTo>
                <a:lnTo>
                  <a:pt x="7295893" y="4789387"/>
                </a:lnTo>
                <a:lnTo>
                  <a:pt x="6992953" y="4789387"/>
                </a:lnTo>
                <a:lnTo>
                  <a:pt x="6972043" y="4789387"/>
                </a:lnTo>
                <a:lnTo>
                  <a:pt x="6945403" y="4789387"/>
                </a:lnTo>
                <a:cubicBezTo>
                  <a:pt x="6942054" y="4784475"/>
                  <a:pt x="6938761" y="4779173"/>
                  <a:pt x="6935524" y="4773481"/>
                </a:cubicBezTo>
                <a:cubicBezTo>
                  <a:pt x="6932287" y="4767788"/>
                  <a:pt x="6927264" y="4758133"/>
                  <a:pt x="6920455" y="4744515"/>
                </a:cubicBezTo>
                <a:cubicBezTo>
                  <a:pt x="6913646" y="4730897"/>
                  <a:pt x="6903321" y="4724088"/>
                  <a:pt x="6889480" y="4724088"/>
                </a:cubicBezTo>
                <a:close/>
                <a:moveTo>
                  <a:pt x="11513723" y="4665977"/>
                </a:moveTo>
                <a:lnTo>
                  <a:pt x="11513723" y="4769450"/>
                </a:lnTo>
                <a:cubicBezTo>
                  <a:pt x="11503900" y="4754046"/>
                  <a:pt x="11495082" y="4743833"/>
                  <a:pt x="11487269" y="4738810"/>
                </a:cubicBezTo>
                <a:cubicBezTo>
                  <a:pt x="11479455" y="4733787"/>
                  <a:pt x="11468181" y="4731276"/>
                  <a:pt x="11453447" y="4731276"/>
                </a:cubicBezTo>
                <a:lnTo>
                  <a:pt x="11447383" y="4731276"/>
                </a:lnTo>
                <a:lnTo>
                  <a:pt x="11434360" y="4731276"/>
                </a:lnTo>
                <a:lnTo>
                  <a:pt x="11110510" y="4731276"/>
                </a:lnTo>
                <a:lnTo>
                  <a:pt x="11134620" y="4769450"/>
                </a:lnTo>
                <a:lnTo>
                  <a:pt x="11343910" y="4769450"/>
                </a:lnTo>
                <a:lnTo>
                  <a:pt x="11343910" y="4945923"/>
                </a:lnTo>
                <a:cubicBezTo>
                  <a:pt x="11329622" y="4920027"/>
                  <a:pt x="11311372" y="4898651"/>
                  <a:pt x="11289160" y="4881797"/>
                </a:cubicBezTo>
                <a:cubicBezTo>
                  <a:pt x="11266947" y="4864942"/>
                  <a:pt x="11242669" y="4856514"/>
                  <a:pt x="11216327" y="4856514"/>
                </a:cubicBezTo>
                <a:cubicBezTo>
                  <a:pt x="11192886" y="4856514"/>
                  <a:pt x="11173855" y="4863491"/>
                  <a:pt x="11159233" y="4877443"/>
                </a:cubicBezTo>
                <a:cubicBezTo>
                  <a:pt x="11144610" y="4891396"/>
                  <a:pt x="11137299" y="4908418"/>
                  <a:pt x="11137299" y="4928510"/>
                </a:cubicBezTo>
                <a:cubicBezTo>
                  <a:pt x="11137299" y="4947486"/>
                  <a:pt x="11143271" y="4963280"/>
                  <a:pt x="11155214" y="4975893"/>
                </a:cubicBezTo>
                <a:cubicBezTo>
                  <a:pt x="11167158" y="4988506"/>
                  <a:pt x="11182059" y="4994813"/>
                  <a:pt x="11199919" y="4994813"/>
                </a:cubicBezTo>
                <a:cubicBezTo>
                  <a:pt x="11218224" y="4994813"/>
                  <a:pt x="11233126" y="4989120"/>
                  <a:pt x="11244623" y="4977735"/>
                </a:cubicBezTo>
                <a:cubicBezTo>
                  <a:pt x="11256120" y="4966350"/>
                  <a:pt x="11261868" y="4952174"/>
                  <a:pt x="11261868" y="4935207"/>
                </a:cubicBezTo>
                <a:cubicBezTo>
                  <a:pt x="11261868" y="4928957"/>
                  <a:pt x="11260641" y="4922259"/>
                  <a:pt x="11258185" y="4915116"/>
                </a:cubicBezTo>
                <a:cubicBezTo>
                  <a:pt x="11280286" y="4923599"/>
                  <a:pt x="11300545" y="4942463"/>
                  <a:pt x="11318963" y="4971707"/>
                </a:cubicBezTo>
                <a:cubicBezTo>
                  <a:pt x="11337380" y="5000952"/>
                  <a:pt x="11348263" y="5036671"/>
                  <a:pt x="11351612" y="5078864"/>
                </a:cubicBezTo>
                <a:lnTo>
                  <a:pt x="11402846" y="5112350"/>
                </a:lnTo>
                <a:lnTo>
                  <a:pt x="11402846" y="4769450"/>
                </a:lnTo>
                <a:lnTo>
                  <a:pt x="11458470" y="4769450"/>
                </a:lnTo>
                <a:lnTo>
                  <a:pt x="11461149" y="4769450"/>
                </a:lnTo>
                <a:cubicBezTo>
                  <a:pt x="11473651" y="4769450"/>
                  <a:pt x="11485538" y="4778770"/>
                  <a:pt x="11496812" y="4797411"/>
                </a:cubicBezTo>
                <a:cubicBezTo>
                  <a:pt x="11508086" y="4816052"/>
                  <a:pt x="11513723" y="4832851"/>
                  <a:pt x="11513723" y="4847808"/>
                </a:cubicBezTo>
                <a:lnTo>
                  <a:pt x="11513723" y="5073841"/>
                </a:lnTo>
                <a:lnTo>
                  <a:pt x="11572659" y="5112350"/>
                </a:lnTo>
                <a:lnTo>
                  <a:pt x="11572659" y="4769450"/>
                </a:lnTo>
                <a:lnTo>
                  <a:pt x="11620395" y="4769450"/>
                </a:lnTo>
                <a:lnTo>
                  <a:pt x="11628097" y="4769450"/>
                </a:lnTo>
                <a:lnTo>
                  <a:pt x="11640152" y="4810303"/>
                </a:lnTo>
                <a:cubicBezTo>
                  <a:pt x="11668727" y="4814768"/>
                  <a:pt x="11691777" y="4820517"/>
                  <a:pt x="11709301" y="4827549"/>
                </a:cubicBezTo>
                <a:cubicBezTo>
                  <a:pt x="11726826" y="4834581"/>
                  <a:pt x="11740221" y="4842618"/>
                  <a:pt x="11749485" y="4851659"/>
                </a:cubicBezTo>
                <a:cubicBezTo>
                  <a:pt x="11758749" y="4860700"/>
                  <a:pt x="11763382" y="4870690"/>
                  <a:pt x="11763382" y="4881629"/>
                </a:cubicBezTo>
                <a:cubicBezTo>
                  <a:pt x="11763382" y="4888327"/>
                  <a:pt x="11761596" y="4894354"/>
                  <a:pt x="11758024" y="4899712"/>
                </a:cubicBezTo>
                <a:cubicBezTo>
                  <a:pt x="11747085" y="4896363"/>
                  <a:pt x="11735811" y="4894689"/>
                  <a:pt x="11724203" y="4894689"/>
                </a:cubicBezTo>
                <a:cubicBezTo>
                  <a:pt x="11706790" y="4894689"/>
                  <a:pt x="11691721" y="4899991"/>
                  <a:pt x="11678996" y="4910595"/>
                </a:cubicBezTo>
                <a:cubicBezTo>
                  <a:pt x="11666271" y="4921199"/>
                  <a:pt x="11659909" y="4935096"/>
                  <a:pt x="11659909" y="4952285"/>
                </a:cubicBezTo>
                <a:cubicBezTo>
                  <a:pt x="11659909" y="4968805"/>
                  <a:pt x="11665379" y="4982311"/>
                  <a:pt x="11676317" y="4992804"/>
                </a:cubicBezTo>
                <a:cubicBezTo>
                  <a:pt x="11687256" y="5003296"/>
                  <a:pt x="11700763" y="5008542"/>
                  <a:pt x="11716836" y="5008542"/>
                </a:cubicBezTo>
                <a:cubicBezTo>
                  <a:pt x="11733133" y="5008542"/>
                  <a:pt x="11747253" y="5004022"/>
                  <a:pt x="11759196" y="4994980"/>
                </a:cubicBezTo>
                <a:cubicBezTo>
                  <a:pt x="11771139" y="4985939"/>
                  <a:pt x="11780906" y="4973047"/>
                  <a:pt x="11788497" y="4956304"/>
                </a:cubicBezTo>
                <a:cubicBezTo>
                  <a:pt x="11805240" y="4965010"/>
                  <a:pt x="11819862" y="4980191"/>
                  <a:pt x="11832364" y="5001845"/>
                </a:cubicBezTo>
                <a:cubicBezTo>
                  <a:pt x="11844865" y="5023500"/>
                  <a:pt x="11853572" y="5049172"/>
                  <a:pt x="11858483" y="5078864"/>
                </a:cubicBezTo>
                <a:lnTo>
                  <a:pt x="11909717" y="5112350"/>
                </a:lnTo>
                <a:lnTo>
                  <a:pt x="11909717" y="4769450"/>
                </a:lnTo>
                <a:lnTo>
                  <a:pt x="11978364" y="4769450"/>
                </a:lnTo>
                <a:lnTo>
                  <a:pt x="11954254" y="4731276"/>
                </a:lnTo>
                <a:lnTo>
                  <a:pt x="11617195" y="4731276"/>
                </a:lnTo>
                <a:lnTo>
                  <a:pt x="11596285" y="4731276"/>
                </a:lnTo>
                <a:lnTo>
                  <a:pt x="11569645" y="4731276"/>
                </a:lnTo>
                <a:cubicBezTo>
                  <a:pt x="11566296" y="4726364"/>
                  <a:pt x="11563003" y="4721062"/>
                  <a:pt x="11559766" y="4715370"/>
                </a:cubicBezTo>
                <a:cubicBezTo>
                  <a:pt x="11556529" y="4709677"/>
                  <a:pt x="11551507" y="4700022"/>
                  <a:pt x="11544697" y="4686404"/>
                </a:cubicBezTo>
                <a:cubicBezTo>
                  <a:pt x="11537889" y="4672786"/>
                  <a:pt x="11527564" y="4665977"/>
                  <a:pt x="11513723" y="4665977"/>
                </a:cubicBezTo>
                <a:close/>
                <a:moveTo>
                  <a:pt x="9835351" y="4665977"/>
                </a:moveTo>
                <a:lnTo>
                  <a:pt x="9835351" y="4819010"/>
                </a:lnTo>
                <a:cubicBezTo>
                  <a:pt x="9795837" y="4759851"/>
                  <a:pt x="9752305" y="4730271"/>
                  <a:pt x="9704754" y="4730271"/>
                </a:cubicBezTo>
                <a:cubicBezTo>
                  <a:pt x="9672384" y="4730271"/>
                  <a:pt x="9645316" y="4741712"/>
                  <a:pt x="9623550" y="4764595"/>
                </a:cubicBezTo>
                <a:cubicBezTo>
                  <a:pt x="9601784" y="4787477"/>
                  <a:pt x="9590900" y="4814545"/>
                  <a:pt x="9590900" y="4845799"/>
                </a:cubicBezTo>
                <a:cubicBezTo>
                  <a:pt x="9590900" y="4861426"/>
                  <a:pt x="9594417" y="4873927"/>
                  <a:pt x="9601449" y="4883304"/>
                </a:cubicBezTo>
                <a:cubicBezTo>
                  <a:pt x="9608481" y="4892680"/>
                  <a:pt x="9617466" y="4897368"/>
                  <a:pt x="9628405" y="4897368"/>
                </a:cubicBezTo>
                <a:cubicBezTo>
                  <a:pt x="9633763" y="4897368"/>
                  <a:pt x="9638507" y="4896419"/>
                  <a:pt x="9642637" y="4894522"/>
                </a:cubicBezTo>
                <a:cubicBezTo>
                  <a:pt x="9646767" y="4892624"/>
                  <a:pt x="9656589" y="4886373"/>
                  <a:pt x="9672105" y="4875769"/>
                </a:cubicBezTo>
                <a:cubicBezTo>
                  <a:pt x="9687620" y="4865165"/>
                  <a:pt x="9700959" y="4859863"/>
                  <a:pt x="9712121" y="4859863"/>
                </a:cubicBezTo>
                <a:cubicBezTo>
                  <a:pt x="9720381" y="4859863"/>
                  <a:pt x="9726687" y="4862151"/>
                  <a:pt x="9731041" y="4866728"/>
                </a:cubicBezTo>
                <a:cubicBezTo>
                  <a:pt x="9735394" y="4871304"/>
                  <a:pt x="9737571" y="4877053"/>
                  <a:pt x="9737571" y="4883973"/>
                </a:cubicBezTo>
                <a:cubicBezTo>
                  <a:pt x="9737571" y="4910093"/>
                  <a:pt x="9707991" y="4937998"/>
                  <a:pt x="9648832" y="4967689"/>
                </a:cubicBezTo>
                <a:lnTo>
                  <a:pt x="9713126" y="5019258"/>
                </a:lnTo>
                <a:cubicBezTo>
                  <a:pt x="9735003" y="5002068"/>
                  <a:pt x="9751635" y="4984042"/>
                  <a:pt x="9763020" y="4965178"/>
                </a:cubicBezTo>
                <a:cubicBezTo>
                  <a:pt x="9774406" y="4946314"/>
                  <a:pt x="9780098" y="4927617"/>
                  <a:pt x="9780098" y="4909088"/>
                </a:cubicBezTo>
                <a:cubicBezTo>
                  <a:pt x="9780098" y="4883638"/>
                  <a:pt x="9772396" y="4862654"/>
                  <a:pt x="9756993" y="4846134"/>
                </a:cubicBezTo>
                <a:cubicBezTo>
                  <a:pt x="9741589" y="4829614"/>
                  <a:pt x="9724399" y="4821354"/>
                  <a:pt x="9705424" y="4821354"/>
                </a:cubicBezTo>
                <a:cubicBezTo>
                  <a:pt x="9691583" y="4821354"/>
                  <a:pt x="9675956" y="4826712"/>
                  <a:pt x="9658543" y="4837427"/>
                </a:cubicBezTo>
                <a:cubicBezTo>
                  <a:pt x="9660329" y="4821577"/>
                  <a:pt x="9666635" y="4808685"/>
                  <a:pt x="9677463" y="4798751"/>
                </a:cubicBezTo>
                <a:cubicBezTo>
                  <a:pt x="9688290" y="4788816"/>
                  <a:pt x="9702522" y="4783849"/>
                  <a:pt x="9720158" y="4783849"/>
                </a:cubicBezTo>
                <a:cubicBezTo>
                  <a:pt x="9748063" y="4783849"/>
                  <a:pt x="9774238" y="4797188"/>
                  <a:pt x="9798683" y="4823865"/>
                </a:cubicBezTo>
                <a:cubicBezTo>
                  <a:pt x="9823128" y="4850543"/>
                  <a:pt x="9835351" y="4876718"/>
                  <a:pt x="9835351" y="4902391"/>
                </a:cubicBezTo>
                <a:lnTo>
                  <a:pt x="9835351" y="5073841"/>
                </a:lnTo>
                <a:lnTo>
                  <a:pt x="9894287" y="5112350"/>
                </a:lnTo>
                <a:lnTo>
                  <a:pt x="9894287" y="4769450"/>
                </a:lnTo>
                <a:lnTo>
                  <a:pt x="9943995" y="4769450"/>
                </a:lnTo>
                <a:lnTo>
                  <a:pt x="9946674" y="4769450"/>
                </a:lnTo>
                <a:cubicBezTo>
                  <a:pt x="9959176" y="4769450"/>
                  <a:pt x="9971063" y="4778770"/>
                  <a:pt x="9982337" y="4797411"/>
                </a:cubicBezTo>
                <a:cubicBezTo>
                  <a:pt x="9993611" y="4816052"/>
                  <a:pt x="9999248" y="4832851"/>
                  <a:pt x="9999248" y="4847808"/>
                </a:cubicBezTo>
                <a:lnTo>
                  <a:pt x="9999248" y="5073841"/>
                </a:lnTo>
                <a:lnTo>
                  <a:pt x="10058184" y="5112350"/>
                </a:lnTo>
                <a:lnTo>
                  <a:pt x="10058184" y="4769450"/>
                </a:lnTo>
                <a:lnTo>
                  <a:pt x="10105920" y="4769450"/>
                </a:lnTo>
                <a:lnTo>
                  <a:pt x="10126831" y="4769450"/>
                </a:lnTo>
                <a:lnTo>
                  <a:pt x="10167870" y="4769450"/>
                </a:lnTo>
                <a:cubicBezTo>
                  <a:pt x="10151127" y="4786416"/>
                  <a:pt x="10137063" y="4807569"/>
                  <a:pt x="10125677" y="4832907"/>
                </a:cubicBezTo>
                <a:cubicBezTo>
                  <a:pt x="10114292" y="4858245"/>
                  <a:pt x="10108599" y="4886987"/>
                  <a:pt x="10108599" y="4919134"/>
                </a:cubicBezTo>
                <a:cubicBezTo>
                  <a:pt x="10108599" y="4969587"/>
                  <a:pt x="10123110" y="5013621"/>
                  <a:pt x="10152131" y="5051237"/>
                </a:cubicBezTo>
                <a:cubicBezTo>
                  <a:pt x="10181153" y="5088854"/>
                  <a:pt x="10214416" y="5107662"/>
                  <a:pt x="10251921" y="5107662"/>
                </a:cubicBezTo>
                <a:cubicBezTo>
                  <a:pt x="10271343" y="5107662"/>
                  <a:pt x="10286970" y="5102583"/>
                  <a:pt x="10298801" y="5092426"/>
                </a:cubicBezTo>
                <a:cubicBezTo>
                  <a:pt x="10310633" y="5082268"/>
                  <a:pt x="10316549" y="5069711"/>
                  <a:pt x="10316549" y="5054754"/>
                </a:cubicBezTo>
                <a:cubicBezTo>
                  <a:pt x="10316549" y="5041582"/>
                  <a:pt x="10311973" y="5030029"/>
                  <a:pt x="10302820" y="5020095"/>
                </a:cubicBezTo>
                <a:cubicBezTo>
                  <a:pt x="10293667" y="5010161"/>
                  <a:pt x="10281612" y="5005194"/>
                  <a:pt x="10266655" y="5005194"/>
                </a:cubicBezTo>
                <a:cubicBezTo>
                  <a:pt x="10251921" y="5005194"/>
                  <a:pt x="10240424" y="5009435"/>
                  <a:pt x="10232164" y="5017919"/>
                </a:cubicBezTo>
                <a:cubicBezTo>
                  <a:pt x="10223904" y="5026402"/>
                  <a:pt x="10219774" y="5036783"/>
                  <a:pt x="10219774" y="5049061"/>
                </a:cubicBezTo>
                <a:lnTo>
                  <a:pt x="10219774" y="5051070"/>
                </a:lnTo>
                <a:cubicBezTo>
                  <a:pt x="10198789" y="5044596"/>
                  <a:pt x="10181711" y="5031257"/>
                  <a:pt x="10168540" y="5011054"/>
                </a:cubicBezTo>
                <a:cubicBezTo>
                  <a:pt x="10155368" y="4990850"/>
                  <a:pt x="10148783" y="4967801"/>
                  <a:pt x="10148783" y="4941905"/>
                </a:cubicBezTo>
                <a:cubicBezTo>
                  <a:pt x="10148783" y="4902614"/>
                  <a:pt x="10166363" y="4864049"/>
                  <a:pt x="10201524" y="4826209"/>
                </a:cubicBezTo>
                <a:cubicBezTo>
                  <a:pt x="10236684" y="4788370"/>
                  <a:pt x="10282058" y="4769450"/>
                  <a:pt x="10337646" y="4769450"/>
                </a:cubicBezTo>
                <a:lnTo>
                  <a:pt x="10352714" y="4769450"/>
                </a:lnTo>
                <a:lnTo>
                  <a:pt x="10364658" y="4769450"/>
                </a:lnTo>
                <a:lnTo>
                  <a:pt x="10364658" y="4900047"/>
                </a:lnTo>
                <a:cubicBezTo>
                  <a:pt x="10364658" y="4916790"/>
                  <a:pt x="10372248" y="4930631"/>
                  <a:pt x="10387429" y="4941570"/>
                </a:cubicBezTo>
                <a:cubicBezTo>
                  <a:pt x="10402609" y="4952509"/>
                  <a:pt x="10419464" y="4957978"/>
                  <a:pt x="10437993" y="4957978"/>
                </a:cubicBezTo>
                <a:cubicBezTo>
                  <a:pt x="10458085" y="4957978"/>
                  <a:pt x="10478623" y="4948379"/>
                  <a:pt x="10499608" y="4929180"/>
                </a:cubicBezTo>
                <a:cubicBezTo>
                  <a:pt x="10520593" y="4909981"/>
                  <a:pt x="10533541" y="4886429"/>
                  <a:pt x="10538452" y="4858524"/>
                </a:cubicBezTo>
                <a:cubicBezTo>
                  <a:pt x="10540238" y="4858300"/>
                  <a:pt x="10542359" y="4858189"/>
                  <a:pt x="10544814" y="4858189"/>
                </a:cubicBezTo>
                <a:cubicBezTo>
                  <a:pt x="10558209" y="4858412"/>
                  <a:pt x="10568534" y="4861761"/>
                  <a:pt x="10575789" y="4868235"/>
                </a:cubicBezTo>
                <a:cubicBezTo>
                  <a:pt x="10583045" y="4874709"/>
                  <a:pt x="10586672" y="4883527"/>
                  <a:pt x="10586672" y="4894689"/>
                </a:cubicBezTo>
                <a:cubicBezTo>
                  <a:pt x="10586672" y="4916790"/>
                  <a:pt x="10572720" y="4938444"/>
                  <a:pt x="10544814" y="4959652"/>
                </a:cubicBezTo>
                <a:cubicBezTo>
                  <a:pt x="10516909" y="4980860"/>
                  <a:pt x="10484092" y="4991464"/>
                  <a:pt x="10446365" y="4991464"/>
                </a:cubicBezTo>
                <a:cubicBezTo>
                  <a:pt x="10423817" y="4991464"/>
                  <a:pt x="10403502" y="4989678"/>
                  <a:pt x="10385419" y="4986107"/>
                </a:cubicBezTo>
                <a:lnTo>
                  <a:pt x="10426273" y="5058437"/>
                </a:lnTo>
                <a:cubicBezTo>
                  <a:pt x="10511775" y="5061562"/>
                  <a:pt x="10589798" y="5096277"/>
                  <a:pt x="10660342" y="5162580"/>
                </a:cubicBezTo>
                <a:lnTo>
                  <a:pt x="10660342" y="5121057"/>
                </a:lnTo>
                <a:cubicBezTo>
                  <a:pt x="10625516" y="5086677"/>
                  <a:pt x="10586114" y="5056651"/>
                  <a:pt x="10542135" y="5030978"/>
                </a:cubicBezTo>
                <a:cubicBezTo>
                  <a:pt x="10569371" y="5016468"/>
                  <a:pt x="10590300" y="4999892"/>
                  <a:pt x="10604922" y="4981251"/>
                </a:cubicBezTo>
                <a:cubicBezTo>
                  <a:pt x="10619545" y="4962610"/>
                  <a:pt x="10626856" y="4940454"/>
                  <a:pt x="10626856" y="4914781"/>
                </a:cubicBezTo>
                <a:cubicBezTo>
                  <a:pt x="10626856" y="4887545"/>
                  <a:pt x="10617424" y="4862933"/>
                  <a:pt x="10598560" y="4840943"/>
                </a:cubicBezTo>
                <a:cubicBezTo>
                  <a:pt x="10579696" y="4818954"/>
                  <a:pt x="10553967" y="4807959"/>
                  <a:pt x="10521374" y="4807959"/>
                </a:cubicBezTo>
                <a:cubicBezTo>
                  <a:pt x="10516239" y="4807959"/>
                  <a:pt x="10510323" y="4808071"/>
                  <a:pt x="10503626" y="4808294"/>
                </a:cubicBezTo>
                <a:cubicBezTo>
                  <a:pt x="10496929" y="4808517"/>
                  <a:pt x="10490232" y="4808629"/>
                  <a:pt x="10483534" y="4808629"/>
                </a:cubicBezTo>
                <a:cubicBezTo>
                  <a:pt x="10457415" y="4808629"/>
                  <a:pt x="10435649" y="4798806"/>
                  <a:pt x="10418236" y="4779161"/>
                </a:cubicBezTo>
                <a:lnTo>
                  <a:pt x="10418236" y="4769450"/>
                </a:lnTo>
                <a:lnTo>
                  <a:pt x="10677420" y="4769450"/>
                </a:lnTo>
                <a:lnTo>
                  <a:pt x="10695503" y="4769450"/>
                </a:lnTo>
                <a:lnTo>
                  <a:pt x="10861595" y="4769450"/>
                </a:lnTo>
                <a:lnTo>
                  <a:pt x="10861595" y="4794230"/>
                </a:lnTo>
                <a:lnTo>
                  <a:pt x="10671727" y="4914111"/>
                </a:lnTo>
                <a:lnTo>
                  <a:pt x="10705214" y="4971038"/>
                </a:lnTo>
                <a:cubicBezTo>
                  <a:pt x="10785358" y="4979521"/>
                  <a:pt x="10840052" y="5015463"/>
                  <a:pt x="10869297" y="5078864"/>
                </a:cubicBezTo>
                <a:lnTo>
                  <a:pt x="10920531" y="5112350"/>
                </a:lnTo>
                <a:lnTo>
                  <a:pt x="10920531" y="4769450"/>
                </a:lnTo>
                <a:lnTo>
                  <a:pt x="10989178" y="4769450"/>
                </a:lnTo>
                <a:lnTo>
                  <a:pt x="10965068" y="4731276"/>
                </a:lnTo>
                <a:lnTo>
                  <a:pt x="10671393" y="4731276"/>
                </a:lnTo>
                <a:lnTo>
                  <a:pt x="10653310" y="4731276"/>
                </a:lnTo>
                <a:lnTo>
                  <a:pt x="10328604" y="4731276"/>
                </a:lnTo>
                <a:lnTo>
                  <a:pt x="10310410" y="4731276"/>
                </a:lnTo>
                <a:lnTo>
                  <a:pt x="10102720" y="4731276"/>
                </a:lnTo>
                <a:lnTo>
                  <a:pt x="10081810" y="4731276"/>
                </a:lnTo>
                <a:lnTo>
                  <a:pt x="10055170" y="4731276"/>
                </a:lnTo>
                <a:cubicBezTo>
                  <a:pt x="10051821" y="4726364"/>
                  <a:pt x="10048528" y="4721062"/>
                  <a:pt x="10045291" y="4715370"/>
                </a:cubicBezTo>
                <a:cubicBezTo>
                  <a:pt x="10042054" y="4709677"/>
                  <a:pt x="10037031" y="4700022"/>
                  <a:pt x="10030223" y="4686404"/>
                </a:cubicBezTo>
                <a:cubicBezTo>
                  <a:pt x="10023414" y="4672786"/>
                  <a:pt x="10013089" y="4665977"/>
                  <a:pt x="9999248" y="4665977"/>
                </a:cubicBezTo>
                <a:lnTo>
                  <a:pt x="9999248" y="4769450"/>
                </a:lnTo>
                <a:cubicBezTo>
                  <a:pt x="9989425" y="4754046"/>
                  <a:pt x="9980607" y="4743833"/>
                  <a:pt x="9972793" y="4738810"/>
                </a:cubicBezTo>
                <a:cubicBezTo>
                  <a:pt x="9964980" y="4733787"/>
                  <a:pt x="9953706" y="4731276"/>
                  <a:pt x="9938972" y="4731276"/>
                </a:cubicBezTo>
                <a:lnTo>
                  <a:pt x="9938823" y="4731276"/>
                </a:lnTo>
                <a:lnTo>
                  <a:pt x="9919885" y="4731276"/>
                </a:lnTo>
                <a:lnTo>
                  <a:pt x="9891273" y="4731276"/>
                </a:lnTo>
                <a:cubicBezTo>
                  <a:pt x="9887924" y="4726364"/>
                  <a:pt x="9884631" y="4721062"/>
                  <a:pt x="9881394" y="4715370"/>
                </a:cubicBezTo>
                <a:cubicBezTo>
                  <a:pt x="9878157" y="4709677"/>
                  <a:pt x="9873134" y="4700022"/>
                  <a:pt x="9866325" y="4686404"/>
                </a:cubicBezTo>
                <a:cubicBezTo>
                  <a:pt x="9859517" y="4672786"/>
                  <a:pt x="9849192" y="4665977"/>
                  <a:pt x="9835351" y="4665977"/>
                </a:cubicBezTo>
                <a:close/>
                <a:moveTo>
                  <a:pt x="4281401" y="4636046"/>
                </a:moveTo>
                <a:cubicBezTo>
                  <a:pt x="4202596" y="4636046"/>
                  <a:pt x="4126024" y="4670537"/>
                  <a:pt x="4051685" y="4739519"/>
                </a:cubicBezTo>
                <a:lnTo>
                  <a:pt x="4095217" y="4801469"/>
                </a:lnTo>
                <a:lnTo>
                  <a:pt x="4059871" y="4801469"/>
                </a:lnTo>
                <a:lnTo>
                  <a:pt x="4038960" y="4801469"/>
                </a:lnTo>
                <a:lnTo>
                  <a:pt x="4012320" y="4801469"/>
                </a:lnTo>
                <a:cubicBezTo>
                  <a:pt x="4008971" y="4796557"/>
                  <a:pt x="4005679" y="4791255"/>
                  <a:pt x="4002441" y="4785563"/>
                </a:cubicBezTo>
                <a:cubicBezTo>
                  <a:pt x="3999204" y="4779870"/>
                  <a:pt x="3994182" y="4770215"/>
                  <a:pt x="3987373" y="4756597"/>
                </a:cubicBezTo>
                <a:cubicBezTo>
                  <a:pt x="3980564" y="4742979"/>
                  <a:pt x="3970239" y="4736170"/>
                  <a:pt x="3956398" y="4736170"/>
                </a:cubicBezTo>
                <a:lnTo>
                  <a:pt x="3956398" y="4839643"/>
                </a:lnTo>
                <a:cubicBezTo>
                  <a:pt x="3946575" y="4824239"/>
                  <a:pt x="3937757" y="4814026"/>
                  <a:pt x="3929943" y="4809003"/>
                </a:cubicBezTo>
                <a:cubicBezTo>
                  <a:pt x="3922130" y="4803980"/>
                  <a:pt x="3910856" y="4801469"/>
                  <a:pt x="3896123" y="4801469"/>
                </a:cubicBezTo>
                <a:lnTo>
                  <a:pt x="3891843" y="4801469"/>
                </a:lnTo>
                <a:lnTo>
                  <a:pt x="3877035" y="4801469"/>
                </a:lnTo>
                <a:lnTo>
                  <a:pt x="3844293" y="4801469"/>
                </a:lnTo>
                <a:cubicBezTo>
                  <a:pt x="3840945" y="4796557"/>
                  <a:pt x="3837651" y="4791255"/>
                  <a:pt x="3834415" y="4785563"/>
                </a:cubicBezTo>
                <a:cubicBezTo>
                  <a:pt x="3831177" y="4779870"/>
                  <a:pt x="3826154" y="4770215"/>
                  <a:pt x="3819345" y="4756597"/>
                </a:cubicBezTo>
                <a:cubicBezTo>
                  <a:pt x="3812536" y="4742979"/>
                  <a:pt x="3802211" y="4736170"/>
                  <a:pt x="3788371" y="4736170"/>
                </a:cubicBezTo>
                <a:lnTo>
                  <a:pt x="3788371" y="4897574"/>
                </a:lnTo>
                <a:cubicBezTo>
                  <a:pt x="3745285" y="4833504"/>
                  <a:pt x="3697846" y="4801469"/>
                  <a:pt x="3646054" y="4801469"/>
                </a:cubicBezTo>
                <a:cubicBezTo>
                  <a:pt x="3608996" y="4801469"/>
                  <a:pt x="3578523" y="4814361"/>
                  <a:pt x="3554636" y="4840145"/>
                </a:cubicBezTo>
                <a:cubicBezTo>
                  <a:pt x="3530749" y="4865930"/>
                  <a:pt x="3518806" y="4893891"/>
                  <a:pt x="3518806" y="4924029"/>
                </a:cubicBezTo>
                <a:cubicBezTo>
                  <a:pt x="3518806" y="4936084"/>
                  <a:pt x="3521987" y="4945516"/>
                  <a:pt x="3528350" y="4952325"/>
                </a:cubicBezTo>
                <a:cubicBezTo>
                  <a:pt x="3534712" y="4959133"/>
                  <a:pt x="3543139" y="4962538"/>
                  <a:pt x="3553632" y="4962538"/>
                </a:cubicBezTo>
                <a:cubicBezTo>
                  <a:pt x="3562562" y="4962538"/>
                  <a:pt x="3572998" y="4959636"/>
                  <a:pt x="3584941" y="4953831"/>
                </a:cubicBezTo>
                <a:cubicBezTo>
                  <a:pt x="3596885" y="4948027"/>
                  <a:pt x="3606317" y="4945125"/>
                  <a:pt x="3613237" y="4945125"/>
                </a:cubicBezTo>
                <a:cubicBezTo>
                  <a:pt x="3620158" y="4945125"/>
                  <a:pt x="3625571" y="4947357"/>
                  <a:pt x="3629478" y="4951822"/>
                </a:cubicBezTo>
                <a:cubicBezTo>
                  <a:pt x="3633385" y="4956287"/>
                  <a:pt x="3635338" y="4961087"/>
                  <a:pt x="3635338" y="4966221"/>
                </a:cubicBezTo>
                <a:cubicBezTo>
                  <a:pt x="3635338" y="4970016"/>
                  <a:pt x="3617925" y="4988657"/>
                  <a:pt x="3583099" y="5022144"/>
                </a:cubicBezTo>
                <a:lnTo>
                  <a:pt x="3634668" y="5056969"/>
                </a:lnTo>
                <a:lnTo>
                  <a:pt x="3764260" y="4925703"/>
                </a:lnTo>
                <a:cubicBezTo>
                  <a:pt x="3780334" y="4948027"/>
                  <a:pt x="3788371" y="4974705"/>
                  <a:pt x="3788371" y="5005735"/>
                </a:cubicBezTo>
                <a:lnTo>
                  <a:pt x="3788371" y="5144034"/>
                </a:lnTo>
                <a:lnTo>
                  <a:pt x="3847307" y="5182543"/>
                </a:lnTo>
                <a:lnTo>
                  <a:pt x="3847307" y="4839643"/>
                </a:lnTo>
                <a:lnTo>
                  <a:pt x="3901145" y="4839643"/>
                </a:lnTo>
                <a:lnTo>
                  <a:pt x="3903824" y="4839643"/>
                </a:lnTo>
                <a:cubicBezTo>
                  <a:pt x="3916326" y="4839643"/>
                  <a:pt x="3928213" y="4848963"/>
                  <a:pt x="3939487" y="4867604"/>
                </a:cubicBezTo>
                <a:cubicBezTo>
                  <a:pt x="3950761" y="4886245"/>
                  <a:pt x="3956398" y="4903044"/>
                  <a:pt x="3956398" y="4918001"/>
                </a:cubicBezTo>
                <a:lnTo>
                  <a:pt x="3956398" y="5144034"/>
                </a:lnTo>
                <a:lnTo>
                  <a:pt x="4015334" y="5182543"/>
                </a:lnTo>
                <a:lnTo>
                  <a:pt x="4015334" y="4839643"/>
                </a:lnTo>
                <a:lnTo>
                  <a:pt x="4063070" y="4839643"/>
                </a:lnTo>
                <a:lnTo>
                  <a:pt x="4083981" y="4839643"/>
                </a:lnTo>
                <a:lnTo>
                  <a:pt x="4093208" y="4839643"/>
                </a:lnTo>
                <a:lnTo>
                  <a:pt x="4093208" y="5144034"/>
                </a:lnTo>
                <a:lnTo>
                  <a:pt x="4152144" y="5182543"/>
                </a:lnTo>
                <a:lnTo>
                  <a:pt x="4152144" y="4839643"/>
                </a:lnTo>
                <a:lnTo>
                  <a:pt x="4210670" y="4839643"/>
                </a:lnTo>
                <a:lnTo>
                  <a:pt x="4208623" y="4852368"/>
                </a:lnTo>
                <a:cubicBezTo>
                  <a:pt x="4208623" y="4872236"/>
                  <a:pt x="4215321" y="4888980"/>
                  <a:pt x="4228716" y="4902597"/>
                </a:cubicBezTo>
                <a:cubicBezTo>
                  <a:pt x="4242110" y="4916215"/>
                  <a:pt x="4260528" y="4923024"/>
                  <a:pt x="4283968" y="4923024"/>
                </a:cubicBezTo>
                <a:cubicBezTo>
                  <a:pt x="4318347" y="4923024"/>
                  <a:pt x="4350047" y="4907955"/>
                  <a:pt x="4379069" y="4877817"/>
                </a:cubicBezTo>
                <a:cubicBezTo>
                  <a:pt x="4383310" y="4884515"/>
                  <a:pt x="4385431" y="4892105"/>
                  <a:pt x="4385431" y="4900588"/>
                </a:cubicBezTo>
                <a:cubicBezTo>
                  <a:pt x="4385431" y="4921573"/>
                  <a:pt x="4373097" y="4939711"/>
                  <a:pt x="4348429" y="4955003"/>
                </a:cubicBezTo>
                <a:cubicBezTo>
                  <a:pt x="4323761" y="4970296"/>
                  <a:pt x="4293902" y="4977942"/>
                  <a:pt x="4258854" y="4977942"/>
                </a:cubicBezTo>
                <a:cubicBezTo>
                  <a:pt x="4247244" y="4977942"/>
                  <a:pt x="4234966" y="4976937"/>
                  <a:pt x="4222018" y="4974928"/>
                </a:cubicBezTo>
                <a:lnTo>
                  <a:pt x="4263541" y="5044914"/>
                </a:lnTo>
                <a:cubicBezTo>
                  <a:pt x="4289660" y="5044914"/>
                  <a:pt x="4315892" y="5048765"/>
                  <a:pt x="4342234" y="5056467"/>
                </a:cubicBezTo>
                <a:cubicBezTo>
                  <a:pt x="4368577" y="5064169"/>
                  <a:pt x="4391626" y="5075443"/>
                  <a:pt x="4411383" y="5090288"/>
                </a:cubicBezTo>
                <a:cubicBezTo>
                  <a:pt x="4431141" y="5105134"/>
                  <a:pt x="4448498" y="5124723"/>
                  <a:pt x="4463455" y="5149057"/>
                </a:cubicBezTo>
                <a:lnTo>
                  <a:pt x="4514688" y="5182543"/>
                </a:lnTo>
                <a:lnTo>
                  <a:pt x="4514688" y="4839643"/>
                </a:lnTo>
                <a:lnTo>
                  <a:pt x="4567895" y="4839643"/>
                </a:lnTo>
                <a:lnTo>
                  <a:pt x="4583336" y="4839643"/>
                </a:lnTo>
                <a:lnTo>
                  <a:pt x="4752070" y="4839643"/>
                </a:lnTo>
                <a:lnTo>
                  <a:pt x="4752070" y="4864423"/>
                </a:lnTo>
                <a:lnTo>
                  <a:pt x="4562202" y="4984304"/>
                </a:lnTo>
                <a:lnTo>
                  <a:pt x="4595689" y="5041231"/>
                </a:lnTo>
                <a:cubicBezTo>
                  <a:pt x="4675832" y="5049714"/>
                  <a:pt x="4730526" y="5085656"/>
                  <a:pt x="4759772" y="5149057"/>
                </a:cubicBezTo>
                <a:lnTo>
                  <a:pt x="4811006" y="5182543"/>
                </a:lnTo>
                <a:lnTo>
                  <a:pt x="4811006" y="4839643"/>
                </a:lnTo>
                <a:lnTo>
                  <a:pt x="4879652" y="4839643"/>
                </a:lnTo>
                <a:lnTo>
                  <a:pt x="4855543" y="4801469"/>
                </a:lnTo>
                <a:lnTo>
                  <a:pt x="4559225" y="4801469"/>
                </a:lnTo>
                <a:lnTo>
                  <a:pt x="4543785" y="4801469"/>
                </a:lnTo>
                <a:lnTo>
                  <a:pt x="4511675" y="4801469"/>
                </a:lnTo>
                <a:cubicBezTo>
                  <a:pt x="4508327" y="4796557"/>
                  <a:pt x="4505033" y="4791255"/>
                  <a:pt x="4501797" y="4785563"/>
                </a:cubicBezTo>
                <a:cubicBezTo>
                  <a:pt x="4498559" y="4779870"/>
                  <a:pt x="4493536" y="4770215"/>
                  <a:pt x="4486727" y="4756597"/>
                </a:cubicBezTo>
                <a:cubicBezTo>
                  <a:pt x="4479919" y="4742979"/>
                  <a:pt x="4469593" y="4736170"/>
                  <a:pt x="4455753" y="4736170"/>
                </a:cubicBezTo>
                <a:lnTo>
                  <a:pt x="4455753" y="5091795"/>
                </a:lnTo>
                <a:cubicBezTo>
                  <a:pt x="4427401" y="5055630"/>
                  <a:pt x="4396482" y="5030180"/>
                  <a:pt x="4362996" y="5015446"/>
                </a:cubicBezTo>
                <a:cubicBezTo>
                  <a:pt x="4406974" y="4991559"/>
                  <a:pt x="4428964" y="4958296"/>
                  <a:pt x="4428964" y="4915657"/>
                </a:cubicBezTo>
                <a:cubicBezTo>
                  <a:pt x="4428964" y="4893333"/>
                  <a:pt x="4422434" y="4872125"/>
                  <a:pt x="4409374" y="4852033"/>
                </a:cubicBezTo>
                <a:cubicBezTo>
                  <a:pt x="4396315" y="4831941"/>
                  <a:pt x="4378064" y="4814752"/>
                  <a:pt x="4354624" y="4800464"/>
                </a:cubicBezTo>
                <a:cubicBezTo>
                  <a:pt x="4334309" y="4835067"/>
                  <a:pt x="4313660" y="4856944"/>
                  <a:pt x="4292674" y="4866097"/>
                </a:cubicBezTo>
                <a:cubicBezTo>
                  <a:pt x="4296023" y="4859177"/>
                  <a:pt x="4297697" y="4852256"/>
                  <a:pt x="4297697" y="4845336"/>
                </a:cubicBezTo>
                <a:cubicBezTo>
                  <a:pt x="4297697" y="4833504"/>
                  <a:pt x="4293958" y="4823067"/>
                  <a:pt x="4286479" y="4814026"/>
                </a:cubicBezTo>
                <a:cubicBezTo>
                  <a:pt x="4279000" y="4804985"/>
                  <a:pt x="4268341" y="4800464"/>
                  <a:pt x="4254500" y="4800464"/>
                </a:cubicBezTo>
                <a:cubicBezTo>
                  <a:pt x="4241328" y="4800464"/>
                  <a:pt x="4230390" y="4805431"/>
                  <a:pt x="4221683" y="4815365"/>
                </a:cubicBezTo>
                <a:lnTo>
                  <a:pt x="4213870" y="4828687"/>
                </a:lnTo>
                <a:lnTo>
                  <a:pt x="4196680" y="4801469"/>
                </a:lnTo>
                <a:lnTo>
                  <a:pt x="4143437" y="4801469"/>
                </a:lnTo>
                <a:lnTo>
                  <a:pt x="4122341" y="4768317"/>
                </a:lnTo>
                <a:cubicBezTo>
                  <a:pt x="4177259" y="4711614"/>
                  <a:pt x="4240994" y="4683262"/>
                  <a:pt x="4313547" y="4683262"/>
                </a:cubicBezTo>
                <a:cubicBezTo>
                  <a:pt x="4368242" y="4683262"/>
                  <a:pt x="4422266" y="4699670"/>
                  <a:pt x="4475622" y="4732487"/>
                </a:cubicBezTo>
                <a:lnTo>
                  <a:pt x="4475622" y="4698331"/>
                </a:lnTo>
                <a:cubicBezTo>
                  <a:pt x="4407086" y="4656808"/>
                  <a:pt x="4342346" y="4636046"/>
                  <a:pt x="4281401" y="4636046"/>
                </a:cubicBezTo>
                <a:close/>
                <a:moveTo>
                  <a:pt x="1626954" y="4430217"/>
                </a:moveTo>
                <a:cubicBezTo>
                  <a:pt x="1610880" y="4430217"/>
                  <a:pt x="1597337" y="4435724"/>
                  <a:pt x="1586324" y="4446737"/>
                </a:cubicBezTo>
                <a:cubicBezTo>
                  <a:pt x="1575310" y="4457750"/>
                  <a:pt x="1569804" y="4471294"/>
                  <a:pt x="1569804" y="4487367"/>
                </a:cubicBezTo>
                <a:cubicBezTo>
                  <a:pt x="1569804" y="4503440"/>
                  <a:pt x="1575310" y="4516984"/>
                  <a:pt x="1586324" y="4527997"/>
                </a:cubicBezTo>
                <a:cubicBezTo>
                  <a:pt x="1597337" y="4539010"/>
                  <a:pt x="1610880" y="4544517"/>
                  <a:pt x="1626954" y="4544517"/>
                </a:cubicBezTo>
                <a:cubicBezTo>
                  <a:pt x="1643027" y="4544517"/>
                  <a:pt x="1656571" y="4539010"/>
                  <a:pt x="1667584" y="4527997"/>
                </a:cubicBezTo>
                <a:cubicBezTo>
                  <a:pt x="1678597" y="4516984"/>
                  <a:pt x="1684104" y="4503440"/>
                  <a:pt x="1684104" y="4487367"/>
                </a:cubicBezTo>
                <a:cubicBezTo>
                  <a:pt x="1684104" y="4471294"/>
                  <a:pt x="1678597" y="4457750"/>
                  <a:pt x="1667584" y="4446737"/>
                </a:cubicBezTo>
                <a:cubicBezTo>
                  <a:pt x="1656571" y="4435724"/>
                  <a:pt x="1643027" y="4430217"/>
                  <a:pt x="1626954" y="4430217"/>
                </a:cubicBezTo>
                <a:close/>
                <a:moveTo>
                  <a:pt x="2075075" y="4337795"/>
                </a:moveTo>
                <a:cubicBezTo>
                  <a:pt x="2087875" y="4337795"/>
                  <a:pt x="2098070" y="4341664"/>
                  <a:pt x="2105660" y="4349403"/>
                </a:cubicBezTo>
                <a:cubicBezTo>
                  <a:pt x="2113250" y="4357142"/>
                  <a:pt x="2117045" y="4367114"/>
                  <a:pt x="2117045" y="4379318"/>
                </a:cubicBezTo>
                <a:cubicBezTo>
                  <a:pt x="2117045" y="4396879"/>
                  <a:pt x="2110051" y="4412804"/>
                  <a:pt x="2096060" y="4427092"/>
                </a:cubicBezTo>
                <a:cubicBezTo>
                  <a:pt x="2082070" y="4441379"/>
                  <a:pt x="2066592" y="4448523"/>
                  <a:pt x="2049626" y="4448523"/>
                </a:cubicBezTo>
                <a:cubicBezTo>
                  <a:pt x="2037124" y="4448523"/>
                  <a:pt x="2027004" y="4444430"/>
                  <a:pt x="2019265" y="4436245"/>
                </a:cubicBezTo>
                <a:cubicBezTo>
                  <a:pt x="2011526" y="4428059"/>
                  <a:pt x="2007656" y="4417864"/>
                  <a:pt x="2007656" y="4405660"/>
                </a:cubicBezTo>
                <a:cubicBezTo>
                  <a:pt x="2007656" y="4388992"/>
                  <a:pt x="2014651" y="4373513"/>
                  <a:pt x="2028641" y="4359226"/>
                </a:cubicBezTo>
                <a:cubicBezTo>
                  <a:pt x="2042631" y="4344938"/>
                  <a:pt x="2058109" y="4337795"/>
                  <a:pt x="2075075" y="4337795"/>
                </a:cubicBezTo>
                <a:close/>
                <a:moveTo>
                  <a:pt x="2062574" y="4286895"/>
                </a:moveTo>
                <a:cubicBezTo>
                  <a:pt x="2030427" y="4286895"/>
                  <a:pt x="2003935" y="4297313"/>
                  <a:pt x="1983100" y="4318149"/>
                </a:cubicBezTo>
                <a:cubicBezTo>
                  <a:pt x="1962264" y="4338985"/>
                  <a:pt x="1951845" y="4364584"/>
                  <a:pt x="1951845" y="4394945"/>
                </a:cubicBezTo>
                <a:cubicBezTo>
                  <a:pt x="1951845" y="4425306"/>
                  <a:pt x="1962412" y="4450309"/>
                  <a:pt x="1983546" y="4469954"/>
                </a:cubicBezTo>
                <a:cubicBezTo>
                  <a:pt x="2004679" y="4489599"/>
                  <a:pt x="2030873" y="4499422"/>
                  <a:pt x="2062127" y="4499422"/>
                </a:cubicBezTo>
                <a:cubicBezTo>
                  <a:pt x="2094572" y="4499422"/>
                  <a:pt x="2121138" y="4489004"/>
                  <a:pt x="2141825" y="4468168"/>
                </a:cubicBezTo>
                <a:cubicBezTo>
                  <a:pt x="2162512" y="4447332"/>
                  <a:pt x="2172856" y="4421287"/>
                  <a:pt x="2172856" y="4390033"/>
                </a:cubicBezTo>
                <a:cubicBezTo>
                  <a:pt x="2172856" y="4359672"/>
                  <a:pt x="2162289" y="4334893"/>
                  <a:pt x="2141155" y="4315694"/>
                </a:cubicBezTo>
                <a:cubicBezTo>
                  <a:pt x="2120022" y="4296495"/>
                  <a:pt x="2093828" y="4286895"/>
                  <a:pt x="2062574" y="4286895"/>
                </a:cubicBezTo>
                <a:close/>
                <a:moveTo>
                  <a:pt x="1767596" y="4209207"/>
                </a:moveTo>
                <a:lnTo>
                  <a:pt x="1767596" y="4407446"/>
                </a:lnTo>
                <a:cubicBezTo>
                  <a:pt x="1731580" y="4358631"/>
                  <a:pt x="1687229" y="4321424"/>
                  <a:pt x="1634544" y="4295825"/>
                </a:cubicBezTo>
                <a:close/>
                <a:moveTo>
                  <a:pt x="1284798" y="4106069"/>
                </a:moveTo>
                <a:cubicBezTo>
                  <a:pt x="1241340" y="4106069"/>
                  <a:pt x="1201975" y="4118868"/>
                  <a:pt x="1166703" y="4144467"/>
                </a:cubicBezTo>
                <a:cubicBezTo>
                  <a:pt x="1131431" y="4170065"/>
                  <a:pt x="1113794" y="4196706"/>
                  <a:pt x="1113794" y="4224388"/>
                </a:cubicBezTo>
                <a:cubicBezTo>
                  <a:pt x="1113794" y="4243438"/>
                  <a:pt x="1119227" y="4259139"/>
                  <a:pt x="1130091" y="4271492"/>
                </a:cubicBezTo>
                <a:cubicBezTo>
                  <a:pt x="1140955" y="4283845"/>
                  <a:pt x="1155615" y="4290021"/>
                  <a:pt x="1174070" y="4290021"/>
                </a:cubicBezTo>
                <a:cubicBezTo>
                  <a:pt x="1192524" y="4289723"/>
                  <a:pt x="1207928" y="4283324"/>
                  <a:pt x="1220281" y="4270822"/>
                </a:cubicBezTo>
                <a:cubicBezTo>
                  <a:pt x="1232634" y="4258320"/>
                  <a:pt x="1238810" y="4243587"/>
                  <a:pt x="1238810" y="4226620"/>
                </a:cubicBezTo>
                <a:cubicBezTo>
                  <a:pt x="1238810" y="4213821"/>
                  <a:pt x="1235238" y="4202212"/>
                  <a:pt x="1228094" y="4191794"/>
                </a:cubicBezTo>
                <a:cubicBezTo>
                  <a:pt x="1252502" y="4169768"/>
                  <a:pt x="1278398" y="4158754"/>
                  <a:pt x="1305783" y="4158754"/>
                </a:cubicBezTo>
                <a:cubicBezTo>
                  <a:pt x="1323940" y="4158754"/>
                  <a:pt x="1337929" y="4163219"/>
                  <a:pt x="1347752" y="4172149"/>
                </a:cubicBezTo>
                <a:cubicBezTo>
                  <a:pt x="1357575" y="4181079"/>
                  <a:pt x="1362486" y="4192390"/>
                  <a:pt x="1362486" y="4206082"/>
                </a:cubicBezTo>
                <a:cubicBezTo>
                  <a:pt x="1362486" y="4219476"/>
                  <a:pt x="1357128" y="4234359"/>
                  <a:pt x="1346413" y="4250730"/>
                </a:cubicBezTo>
                <a:cubicBezTo>
                  <a:pt x="1339567" y="4249242"/>
                  <a:pt x="1332125" y="4248498"/>
                  <a:pt x="1324089" y="4248498"/>
                </a:cubicBezTo>
                <a:cubicBezTo>
                  <a:pt x="1302062" y="4248498"/>
                  <a:pt x="1283905" y="4254897"/>
                  <a:pt x="1269618" y="4267697"/>
                </a:cubicBezTo>
                <a:cubicBezTo>
                  <a:pt x="1255330" y="4280496"/>
                  <a:pt x="1248186" y="4296123"/>
                  <a:pt x="1248186" y="4314578"/>
                </a:cubicBezTo>
                <a:cubicBezTo>
                  <a:pt x="1248186" y="4332437"/>
                  <a:pt x="1254065" y="4346873"/>
                  <a:pt x="1265822" y="4357886"/>
                </a:cubicBezTo>
                <a:cubicBezTo>
                  <a:pt x="1277580" y="4368900"/>
                  <a:pt x="1291346" y="4374406"/>
                  <a:pt x="1307122" y="4374406"/>
                </a:cubicBezTo>
                <a:cubicBezTo>
                  <a:pt x="1323493" y="4374406"/>
                  <a:pt x="1338153" y="4370388"/>
                  <a:pt x="1351101" y="4362351"/>
                </a:cubicBezTo>
                <a:cubicBezTo>
                  <a:pt x="1364049" y="4354315"/>
                  <a:pt x="1375434" y="4342260"/>
                  <a:pt x="1385257" y="4326186"/>
                </a:cubicBezTo>
                <a:cubicBezTo>
                  <a:pt x="1398056" y="4335116"/>
                  <a:pt x="1404456" y="4347766"/>
                  <a:pt x="1404456" y="4364137"/>
                </a:cubicBezTo>
                <a:cubicBezTo>
                  <a:pt x="1404456" y="4383783"/>
                  <a:pt x="1393889" y="4401642"/>
                  <a:pt x="1372755" y="4417715"/>
                </a:cubicBezTo>
                <a:cubicBezTo>
                  <a:pt x="1351622" y="4433789"/>
                  <a:pt x="1322898" y="4441826"/>
                  <a:pt x="1286584" y="4441826"/>
                </a:cubicBezTo>
                <a:cubicBezTo>
                  <a:pt x="1230029" y="4441826"/>
                  <a:pt x="1179204" y="4413027"/>
                  <a:pt x="1134109" y="4355431"/>
                </a:cubicBezTo>
                <a:cubicBezTo>
                  <a:pt x="1089015" y="4297834"/>
                  <a:pt x="1058728" y="4226025"/>
                  <a:pt x="1043250" y="4140002"/>
                </a:cubicBezTo>
                <a:lnTo>
                  <a:pt x="1001727" y="4126608"/>
                </a:lnTo>
                <a:cubicBezTo>
                  <a:pt x="1015121" y="4242991"/>
                  <a:pt x="1048236" y="4339506"/>
                  <a:pt x="1101069" y="4416153"/>
                </a:cubicBezTo>
                <a:cubicBezTo>
                  <a:pt x="1153904" y="4492799"/>
                  <a:pt x="1216337" y="4531122"/>
                  <a:pt x="1288370" y="4531122"/>
                </a:cubicBezTo>
                <a:cubicBezTo>
                  <a:pt x="1337781" y="4531122"/>
                  <a:pt x="1378039" y="4515942"/>
                  <a:pt x="1409144" y="4485581"/>
                </a:cubicBezTo>
                <a:cubicBezTo>
                  <a:pt x="1440249" y="4455220"/>
                  <a:pt x="1455801" y="4419353"/>
                  <a:pt x="1455801" y="4377978"/>
                </a:cubicBezTo>
                <a:cubicBezTo>
                  <a:pt x="1455801" y="4341664"/>
                  <a:pt x="1440770" y="4309815"/>
                  <a:pt x="1410706" y="4282431"/>
                </a:cubicBezTo>
                <a:cubicBezTo>
                  <a:pt x="1420231" y="4262190"/>
                  <a:pt x="1424994" y="4243438"/>
                  <a:pt x="1424994" y="4226174"/>
                </a:cubicBezTo>
                <a:cubicBezTo>
                  <a:pt x="1424994" y="4194622"/>
                  <a:pt x="1412195" y="4166717"/>
                  <a:pt x="1386596" y="4142458"/>
                </a:cubicBezTo>
                <a:cubicBezTo>
                  <a:pt x="1360998" y="4118199"/>
                  <a:pt x="1327065" y="4106069"/>
                  <a:pt x="1284798" y="4106069"/>
                </a:cubicBezTo>
                <a:close/>
                <a:moveTo>
                  <a:pt x="2075075" y="4085531"/>
                </a:moveTo>
                <a:cubicBezTo>
                  <a:pt x="2087875" y="4085531"/>
                  <a:pt x="2098070" y="4089400"/>
                  <a:pt x="2105660" y="4097140"/>
                </a:cubicBezTo>
                <a:cubicBezTo>
                  <a:pt x="2113250" y="4104879"/>
                  <a:pt x="2117045" y="4114850"/>
                  <a:pt x="2117045" y="4127054"/>
                </a:cubicBezTo>
                <a:cubicBezTo>
                  <a:pt x="2117045" y="4144616"/>
                  <a:pt x="2110051" y="4160540"/>
                  <a:pt x="2096060" y="4174828"/>
                </a:cubicBezTo>
                <a:cubicBezTo>
                  <a:pt x="2082070" y="4189115"/>
                  <a:pt x="2066592" y="4196259"/>
                  <a:pt x="2049626" y="4196259"/>
                </a:cubicBezTo>
                <a:cubicBezTo>
                  <a:pt x="2037124" y="4196259"/>
                  <a:pt x="2027004" y="4192166"/>
                  <a:pt x="2019265" y="4183981"/>
                </a:cubicBezTo>
                <a:cubicBezTo>
                  <a:pt x="2011526" y="4175795"/>
                  <a:pt x="2007656" y="4165600"/>
                  <a:pt x="2007656" y="4153397"/>
                </a:cubicBezTo>
                <a:cubicBezTo>
                  <a:pt x="2007656" y="4136728"/>
                  <a:pt x="2014651" y="4121250"/>
                  <a:pt x="2028641" y="4106962"/>
                </a:cubicBezTo>
                <a:cubicBezTo>
                  <a:pt x="2042631" y="4092675"/>
                  <a:pt x="2058109" y="4085531"/>
                  <a:pt x="2075075" y="4085531"/>
                </a:cubicBezTo>
                <a:close/>
                <a:moveTo>
                  <a:pt x="2062574" y="4034632"/>
                </a:moveTo>
                <a:cubicBezTo>
                  <a:pt x="2030427" y="4034632"/>
                  <a:pt x="2003935" y="4045050"/>
                  <a:pt x="1983100" y="4065886"/>
                </a:cubicBezTo>
                <a:cubicBezTo>
                  <a:pt x="1962264" y="4086722"/>
                  <a:pt x="1951845" y="4112320"/>
                  <a:pt x="1951845" y="4142681"/>
                </a:cubicBezTo>
                <a:cubicBezTo>
                  <a:pt x="1951845" y="4173042"/>
                  <a:pt x="1962412" y="4198045"/>
                  <a:pt x="1983546" y="4217690"/>
                </a:cubicBezTo>
                <a:cubicBezTo>
                  <a:pt x="2004679" y="4237336"/>
                  <a:pt x="2030873" y="4247158"/>
                  <a:pt x="2062127" y="4247158"/>
                </a:cubicBezTo>
                <a:cubicBezTo>
                  <a:pt x="2094572" y="4247158"/>
                  <a:pt x="2121138" y="4236740"/>
                  <a:pt x="2141825" y="4215904"/>
                </a:cubicBezTo>
                <a:cubicBezTo>
                  <a:pt x="2162512" y="4195068"/>
                  <a:pt x="2172856" y="4169024"/>
                  <a:pt x="2172856" y="4137770"/>
                </a:cubicBezTo>
                <a:cubicBezTo>
                  <a:pt x="2172856" y="4107409"/>
                  <a:pt x="2162289" y="4082629"/>
                  <a:pt x="2141155" y="4063430"/>
                </a:cubicBezTo>
                <a:cubicBezTo>
                  <a:pt x="2120022" y="4044231"/>
                  <a:pt x="2093828" y="4034632"/>
                  <a:pt x="2062574" y="4034632"/>
                </a:cubicBezTo>
                <a:close/>
                <a:moveTo>
                  <a:pt x="507915" y="3817640"/>
                </a:moveTo>
                <a:cubicBezTo>
                  <a:pt x="505534" y="3828058"/>
                  <a:pt x="504343" y="3838476"/>
                  <a:pt x="504343" y="3848894"/>
                </a:cubicBezTo>
                <a:cubicBezTo>
                  <a:pt x="504343" y="3886399"/>
                  <a:pt x="516622" y="3917058"/>
                  <a:pt x="541178" y="3940870"/>
                </a:cubicBezTo>
                <a:cubicBezTo>
                  <a:pt x="565735" y="3964683"/>
                  <a:pt x="600933" y="3976589"/>
                  <a:pt x="646772" y="3976589"/>
                </a:cubicBezTo>
                <a:cubicBezTo>
                  <a:pt x="664631" y="3976589"/>
                  <a:pt x="682639" y="3976068"/>
                  <a:pt x="700796" y="3975026"/>
                </a:cubicBezTo>
                <a:cubicBezTo>
                  <a:pt x="718953" y="3973984"/>
                  <a:pt x="736515" y="3973463"/>
                  <a:pt x="753482" y="3973463"/>
                </a:cubicBezTo>
                <a:cubicBezTo>
                  <a:pt x="776401" y="3973463"/>
                  <a:pt x="793144" y="3977556"/>
                  <a:pt x="803711" y="3985742"/>
                </a:cubicBezTo>
                <a:cubicBezTo>
                  <a:pt x="814278" y="3993927"/>
                  <a:pt x="819561" y="4003378"/>
                  <a:pt x="819561" y="4014093"/>
                </a:cubicBezTo>
                <a:cubicBezTo>
                  <a:pt x="819561" y="4022130"/>
                  <a:pt x="817924" y="4029572"/>
                  <a:pt x="814650" y="4036418"/>
                </a:cubicBezTo>
                <a:lnTo>
                  <a:pt x="451658" y="4036418"/>
                </a:lnTo>
                <a:lnTo>
                  <a:pt x="483805" y="4087317"/>
                </a:lnTo>
                <a:lnTo>
                  <a:pt x="643646" y="4087317"/>
                </a:lnTo>
                <a:lnTo>
                  <a:pt x="643646" y="4231978"/>
                </a:lnTo>
                <a:cubicBezTo>
                  <a:pt x="643646" y="4254004"/>
                  <a:pt x="653023" y="4274915"/>
                  <a:pt x="671775" y="4294709"/>
                </a:cubicBezTo>
                <a:cubicBezTo>
                  <a:pt x="690527" y="4314503"/>
                  <a:pt x="714191" y="4324400"/>
                  <a:pt x="742766" y="4324400"/>
                </a:cubicBezTo>
                <a:cubicBezTo>
                  <a:pt x="763007" y="4324400"/>
                  <a:pt x="783322" y="4319266"/>
                  <a:pt x="803711" y="4308996"/>
                </a:cubicBezTo>
                <a:cubicBezTo>
                  <a:pt x="824100" y="4298727"/>
                  <a:pt x="843671" y="4284068"/>
                  <a:pt x="862424" y="4265018"/>
                </a:cubicBezTo>
                <a:cubicBezTo>
                  <a:pt x="870758" y="4275733"/>
                  <a:pt x="874925" y="4289426"/>
                  <a:pt x="874925" y="4306094"/>
                </a:cubicBezTo>
                <a:cubicBezTo>
                  <a:pt x="874925" y="4328716"/>
                  <a:pt x="863540" y="4349850"/>
                  <a:pt x="840769" y="4369495"/>
                </a:cubicBezTo>
                <a:cubicBezTo>
                  <a:pt x="817998" y="4389140"/>
                  <a:pt x="783247" y="4398963"/>
                  <a:pt x="736515" y="4398963"/>
                </a:cubicBezTo>
                <a:cubicBezTo>
                  <a:pt x="682937" y="4398963"/>
                  <a:pt x="638512" y="4376490"/>
                  <a:pt x="603240" y="4331544"/>
                </a:cubicBezTo>
                <a:cubicBezTo>
                  <a:pt x="567967" y="4286598"/>
                  <a:pt x="543187" y="4222751"/>
                  <a:pt x="528900" y="4140002"/>
                </a:cubicBezTo>
                <a:lnTo>
                  <a:pt x="487377" y="4126608"/>
                </a:lnTo>
                <a:cubicBezTo>
                  <a:pt x="499581" y="4251028"/>
                  <a:pt x="528230" y="4343153"/>
                  <a:pt x="573325" y="4402981"/>
                </a:cubicBezTo>
                <a:cubicBezTo>
                  <a:pt x="618420" y="4462810"/>
                  <a:pt x="676091" y="4492725"/>
                  <a:pt x="746338" y="4492725"/>
                </a:cubicBezTo>
                <a:cubicBezTo>
                  <a:pt x="800511" y="4492725"/>
                  <a:pt x="844043" y="4476205"/>
                  <a:pt x="876934" y="4443165"/>
                </a:cubicBezTo>
                <a:cubicBezTo>
                  <a:pt x="909826" y="4410125"/>
                  <a:pt x="926271" y="4367263"/>
                  <a:pt x="926271" y="4314578"/>
                </a:cubicBezTo>
                <a:cubicBezTo>
                  <a:pt x="926271" y="4256237"/>
                  <a:pt x="898440" y="4197003"/>
                  <a:pt x="842778" y="4136877"/>
                </a:cubicBezTo>
                <a:cubicBezTo>
                  <a:pt x="821645" y="4174084"/>
                  <a:pt x="801255" y="4202063"/>
                  <a:pt x="781610" y="4220816"/>
                </a:cubicBezTo>
                <a:cubicBezTo>
                  <a:pt x="761965" y="4239568"/>
                  <a:pt x="746933" y="4248944"/>
                  <a:pt x="736515" y="4248944"/>
                </a:cubicBezTo>
                <a:cubicBezTo>
                  <a:pt x="731753" y="4248944"/>
                  <a:pt x="728181" y="4247307"/>
                  <a:pt x="725800" y="4244033"/>
                </a:cubicBezTo>
                <a:cubicBezTo>
                  <a:pt x="723418" y="4240759"/>
                  <a:pt x="722228" y="4235103"/>
                  <a:pt x="722228" y="4227067"/>
                </a:cubicBezTo>
                <a:lnTo>
                  <a:pt x="722228" y="4087317"/>
                </a:lnTo>
                <a:lnTo>
                  <a:pt x="998155" y="4087317"/>
                </a:lnTo>
                <a:lnTo>
                  <a:pt x="1017800" y="4087317"/>
                </a:lnTo>
                <a:lnTo>
                  <a:pt x="1522030" y="4087317"/>
                </a:lnTo>
                <a:lnTo>
                  <a:pt x="1547331" y="4087317"/>
                </a:lnTo>
                <a:lnTo>
                  <a:pt x="1767596" y="4087317"/>
                </a:lnTo>
                <a:lnTo>
                  <a:pt x="1767596" y="4120357"/>
                </a:lnTo>
                <a:lnTo>
                  <a:pt x="1514440" y="4280198"/>
                </a:lnTo>
                <a:lnTo>
                  <a:pt x="1559088" y="4356101"/>
                </a:lnTo>
                <a:cubicBezTo>
                  <a:pt x="1665947" y="4367411"/>
                  <a:pt x="1738872" y="4415334"/>
                  <a:pt x="1777866" y="4499869"/>
                </a:cubicBezTo>
                <a:lnTo>
                  <a:pt x="1846178" y="4544517"/>
                </a:lnTo>
                <a:lnTo>
                  <a:pt x="1846178" y="4087317"/>
                </a:lnTo>
                <a:lnTo>
                  <a:pt x="1937707" y="4087317"/>
                </a:lnTo>
                <a:lnTo>
                  <a:pt x="1905560" y="4036418"/>
                </a:lnTo>
                <a:lnTo>
                  <a:pt x="1515184" y="4036418"/>
                </a:lnTo>
                <a:lnTo>
                  <a:pt x="1489883" y="4036418"/>
                </a:lnTo>
                <a:lnTo>
                  <a:pt x="985653" y="4036418"/>
                </a:lnTo>
                <a:lnTo>
                  <a:pt x="966008" y="4036418"/>
                </a:lnTo>
                <a:lnTo>
                  <a:pt x="861084" y="4036418"/>
                </a:lnTo>
                <a:cubicBezTo>
                  <a:pt x="863168" y="4027488"/>
                  <a:pt x="864210" y="4018261"/>
                  <a:pt x="864210" y="4008736"/>
                </a:cubicBezTo>
                <a:cubicBezTo>
                  <a:pt x="864210" y="3981351"/>
                  <a:pt x="852899" y="3956720"/>
                  <a:pt x="830277" y="3934842"/>
                </a:cubicBezTo>
                <a:cubicBezTo>
                  <a:pt x="807655" y="3912965"/>
                  <a:pt x="774913" y="3902026"/>
                  <a:pt x="732050" y="3902026"/>
                </a:cubicBezTo>
                <a:cubicBezTo>
                  <a:pt x="710024" y="3902026"/>
                  <a:pt x="690602" y="3902547"/>
                  <a:pt x="673784" y="3903589"/>
                </a:cubicBezTo>
                <a:cubicBezTo>
                  <a:pt x="656967" y="3904630"/>
                  <a:pt x="639479" y="3905151"/>
                  <a:pt x="621322" y="3905151"/>
                </a:cubicBezTo>
                <a:cubicBezTo>
                  <a:pt x="591556" y="3905151"/>
                  <a:pt x="570944" y="3900091"/>
                  <a:pt x="559484" y="3889971"/>
                </a:cubicBezTo>
                <a:cubicBezTo>
                  <a:pt x="548024" y="3879850"/>
                  <a:pt x="542294" y="3867647"/>
                  <a:pt x="542294" y="3853359"/>
                </a:cubicBezTo>
                <a:cubicBezTo>
                  <a:pt x="542294" y="3846215"/>
                  <a:pt x="543187" y="3838923"/>
                  <a:pt x="544973" y="3831481"/>
                </a:cubicBezTo>
                <a:close/>
                <a:moveTo>
                  <a:pt x="4975346" y="2297266"/>
                </a:moveTo>
                <a:cubicBezTo>
                  <a:pt x="4960612" y="2297266"/>
                  <a:pt x="4948197" y="2302314"/>
                  <a:pt x="4938101" y="2312409"/>
                </a:cubicBezTo>
                <a:cubicBezTo>
                  <a:pt x="4928006" y="2322505"/>
                  <a:pt x="4922958" y="2334920"/>
                  <a:pt x="4922958" y="2349654"/>
                </a:cubicBezTo>
                <a:cubicBezTo>
                  <a:pt x="4922958" y="2364388"/>
                  <a:pt x="4928006" y="2376802"/>
                  <a:pt x="4938101" y="2386898"/>
                </a:cubicBezTo>
                <a:cubicBezTo>
                  <a:pt x="4948197" y="2396994"/>
                  <a:pt x="4960612" y="2402041"/>
                  <a:pt x="4975346" y="2402041"/>
                </a:cubicBezTo>
                <a:cubicBezTo>
                  <a:pt x="4990080" y="2402041"/>
                  <a:pt x="5002494" y="2396994"/>
                  <a:pt x="5012590" y="2386898"/>
                </a:cubicBezTo>
                <a:cubicBezTo>
                  <a:pt x="5022685" y="2376802"/>
                  <a:pt x="5027733" y="2364388"/>
                  <a:pt x="5027733" y="2349654"/>
                </a:cubicBezTo>
                <a:cubicBezTo>
                  <a:pt x="5027733" y="2334920"/>
                  <a:pt x="5022685" y="2322505"/>
                  <a:pt x="5012590" y="2312409"/>
                </a:cubicBezTo>
                <a:cubicBezTo>
                  <a:pt x="5002494" y="2302314"/>
                  <a:pt x="4990080" y="2297266"/>
                  <a:pt x="4975346" y="2297266"/>
                </a:cubicBezTo>
                <a:close/>
                <a:moveTo>
                  <a:pt x="7370362" y="2199040"/>
                </a:moveTo>
                <a:cubicBezTo>
                  <a:pt x="7355628" y="2199040"/>
                  <a:pt x="7343214" y="2204088"/>
                  <a:pt x="7333118" y="2214183"/>
                </a:cubicBezTo>
                <a:cubicBezTo>
                  <a:pt x="7323023" y="2224278"/>
                  <a:pt x="7317975" y="2236694"/>
                  <a:pt x="7317975" y="2251427"/>
                </a:cubicBezTo>
                <a:cubicBezTo>
                  <a:pt x="7317975" y="2266161"/>
                  <a:pt x="7323023" y="2278576"/>
                  <a:pt x="7333118" y="2288671"/>
                </a:cubicBezTo>
                <a:cubicBezTo>
                  <a:pt x="7343214" y="2298767"/>
                  <a:pt x="7355628" y="2303815"/>
                  <a:pt x="7370362" y="2303815"/>
                </a:cubicBezTo>
                <a:cubicBezTo>
                  <a:pt x="7385096" y="2303815"/>
                  <a:pt x="7397511" y="2298767"/>
                  <a:pt x="7407606" y="2288671"/>
                </a:cubicBezTo>
                <a:cubicBezTo>
                  <a:pt x="7417702" y="2278576"/>
                  <a:pt x="7422750" y="2266161"/>
                  <a:pt x="7422750" y="2251427"/>
                </a:cubicBezTo>
                <a:cubicBezTo>
                  <a:pt x="7422750" y="2236694"/>
                  <a:pt x="7417702" y="2224278"/>
                  <a:pt x="7407606" y="2214183"/>
                </a:cubicBezTo>
                <a:cubicBezTo>
                  <a:pt x="7397511" y="2204088"/>
                  <a:pt x="7385096" y="2199040"/>
                  <a:pt x="7370362" y="2199040"/>
                </a:cubicBezTo>
                <a:close/>
                <a:moveTo>
                  <a:pt x="8982394" y="2182669"/>
                </a:moveTo>
                <a:cubicBezTo>
                  <a:pt x="8970934" y="2182669"/>
                  <a:pt x="8961521" y="2183692"/>
                  <a:pt x="8954154" y="2185738"/>
                </a:cubicBezTo>
                <a:cubicBezTo>
                  <a:pt x="8946787" y="2187785"/>
                  <a:pt x="8940852" y="2191195"/>
                  <a:pt x="8936350" y="2195970"/>
                </a:cubicBezTo>
                <a:cubicBezTo>
                  <a:pt x="8931848" y="2200745"/>
                  <a:pt x="8928710" y="2207021"/>
                  <a:pt x="8926937" y="2214797"/>
                </a:cubicBezTo>
                <a:cubicBezTo>
                  <a:pt x="8925164" y="2222573"/>
                  <a:pt x="8924276" y="2232191"/>
                  <a:pt x="8924276" y="2243651"/>
                </a:cubicBezTo>
                <a:cubicBezTo>
                  <a:pt x="8924276" y="2254838"/>
                  <a:pt x="8925164" y="2264251"/>
                  <a:pt x="8926937" y="2271891"/>
                </a:cubicBezTo>
                <a:cubicBezTo>
                  <a:pt x="8928710" y="2279531"/>
                  <a:pt x="8931848" y="2285670"/>
                  <a:pt x="8936350" y="2290308"/>
                </a:cubicBezTo>
                <a:cubicBezTo>
                  <a:pt x="8940852" y="2294947"/>
                  <a:pt x="8946787" y="2298289"/>
                  <a:pt x="8954154" y="2300336"/>
                </a:cubicBezTo>
                <a:cubicBezTo>
                  <a:pt x="8961521" y="2302383"/>
                  <a:pt x="8970934" y="2303406"/>
                  <a:pt x="8982394" y="2303406"/>
                </a:cubicBezTo>
                <a:cubicBezTo>
                  <a:pt x="8993308" y="2303406"/>
                  <a:pt x="9002517" y="2302383"/>
                  <a:pt x="9010020" y="2300336"/>
                </a:cubicBezTo>
                <a:cubicBezTo>
                  <a:pt x="9017524" y="2298289"/>
                  <a:pt x="9023526" y="2294947"/>
                  <a:pt x="9028028" y="2290308"/>
                </a:cubicBezTo>
                <a:cubicBezTo>
                  <a:pt x="9032530" y="2285670"/>
                  <a:pt x="9035668" y="2279531"/>
                  <a:pt x="9037442" y="2271891"/>
                </a:cubicBezTo>
                <a:cubicBezTo>
                  <a:pt x="9039215" y="2264251"/>
                  <a:pt x="9040102" y="2254838"/>
                  <a:pt x="9040102" y="2243651"/>
                </a:cubicBezTo>
                <a:cubicBezTo>
                  <a:pt x="9040102" y="2232191"/>
                  <a:pt x="9039215" y="2222573"/>
                  <a:pt x="9037442" y="2214797"/>
                </a:cubicBezTo>
                <a:cubicBezTo>
                  <a:pt x="9035668" y="2207021"/>
                  <a:pt x="9032530" y="2200745"/>
                  <a:pt x="9028028" y="2195970"/>
                </a:cubicBezTo>
                <a:cubicBezTo>
                  <a:pt x="9023526" y="2191195"/>
                  <a:pt x="9017524" y="2187785"/>
                  <a:pt x="9010020" y="2185738"/>
                </a:cubicBezTo>
                <a:cubicBezTo>
                  <a:pt x="9002517" y="2183692"/>
                  <a:pt x="8993308" y="2182669"/>
                  <a:pt x="8982394" y="2182669"/>
                </a:cubicBezTo>
                <a:close/>
                <a:moveTo>
                  <a:pt x="1403360" y="2114319"/>
                </a:moveTo>
                <a:cubicBezTo>
                  <a:pt x="1415092" y="2114319"/>
                  <a:pt x="1424438" y="2117867"/>
                  <a:pt x="1431396" y="2124961"/>
                </a:cubicBezTo>
                <a:cubicBezTo>
                  <a:pt x="1438354" y="2132055"/>
                  <a:pt x="1441832" y="2141195"/>
                  <a:pt x="1441832" y="2152382"/>
                </a:cubicBezTo>
                <a:cubicBezTo>
                  <a:pt x="1441832" y="2168480"/>
                  <a:pt x="1435420" y="2183078"/>
                  <a:pt x="1422596" y="2196175"/>
                </a:cubicBezTo>
                <a:cubicBezTo>
                  <a:pt x="1409772" y="2209272"/>
                  <a:pt x="1395584" y="2215820"/>
                  <a:pt x="1380031" y="2215820"/>
                </a:cubicBezTo>
                <a:cubicBezTo>
                  <a:pt x="1368571" y="2215820"/>
                  <a:pt x="1359294" y="2212068"/>
                  <a:pt x="1352200" y="2204565"/>
                </a:cubicBezTo>
                <a:cubicBezTo>
                  <a:pt x="1345106" y="2197062"/>
                  <a:pt x="1341559" y="2187716"/>
                  <a:pt x="1341559" y="2176529"/>
                </a:cubicBezTo>
                <a:cubicBezTo>
                  <a:pt x="1341559" y="2161250"/>
                  <a:pt x="1347971" y="2147061"/>
                  <a:pt x="1360795" y="2133965"/>
                </a:cubicBezTo>
                <a:cubicBezTo>
                  <a:pt x="1373619" y="2120868"/>
                  <a:pt x="1387808" y="2114319"/>
                  <a:pt x="1403360" y="2114319"/>
                </a:cubicBezTo>
                <a:close/>
                <a:moveTo>
                  <a:pt x="1391900" y="2067662"/>
                </a:moveTo>
                <a:cubicBezTo>
                  <a:pt x="1362432" y="2067662"/>
                  <a:pt x="1338149" y="2077212"/>
                  <a:pt x="1319049" y="2096311"/>
                </a:cubicBezTo>
                <a:cubicBezTo>
                  <a:pt x="1299949" y="2115411"/>
                  <a:pt x="1290399" y="2138876"/>
                  <a:pt x="1290399" y="2166707"/>
                </a:cubicBezTo>
                <a:cubicBezTo>
                  <a:pt x="1290399" y="2194538"/>
                  <a:pt x="1300085" y="2217457"/>
                  <a:pt x="1319458" y="2235465"/>
                </a:cubicBezTo>
                <a:cubicBezTo>
                  <a:pt x="1338831" y="2253474"/>
                  <a:pt x="1362841" y="2262478"/>
                  <a:pt x="1391491" y="2262478"/>
                </a:cubicBezTo>
                <a:cubicBezTo>
                  <a:pt x="1421232" y="2262478"/>
                  <a:pt x="1445584" y="2252928"/>
                  <a:pt x="1464547" y="2233828"/>
                </a:cubicBezTo>
                <a:cubicBezTo>
                  <a:pt x="1483510" y="2214729"/>
                  <a:pt x="1492992" y="2190854"/>
                  <a:pt x="1492992" y="2162205"/>
                </a:cubicBezTo>
                <a:cubicBezTo>
                  <a:pt x="1492992" y="2134374"/>
                  <a:pt x="1483306" y="2111659"/>
                  <a:pt x="1463933" y="2094060"/>
                </a:cubicBezTo>
                <a:cubicBezTo>
                  <a:pt x="1444560" y="2076461"/>
                  <a:pt x="1420550" y="2067662"/>
                  <a:pt x="1391900" y="2067662"/>
                </a:cubicBezTo>
                <a:close/>
                <a:moveTo>
                  <a:pt x="3536885" y="1996448"/>
                </a:moveTo>
                <a:lnTo>
                  <a:pt x="3536885" y="2178167"/>
                </a:lnTo>
                <a:cubicBezTo>
                  <a:pt x="3503870" y="2133419"/>
                  <a:pt x="3463216" y="2099313"/>
                  <a:pt x="3414921" y="2075847"/>
                </a:cubicBezTo>
                <a:close/>
                <a:moveTo>
                  <a:pt x="7499285" y="1996447"/>
                </a:moveTo>
                <a:lnTo>
                  <a:pt x="7499285" y="2178167"/>
                </a:lnTo>
                <a:cubicBezTo>
                  <a:pt x="7466270" y="2133419"/>
                  <a:pt x="7425615" y="2099313"/>
                  <a:pt x="7377320" y="2075847"/>
                </a:cubicBezTo>
                <a:close/>
                <a:moveTo>
                  <a:pt x="6261035" y="1996447"/>
                </a:moveTo>
                <a:lnTo>
                  <a:pt x="6261035" y="2178167"/>
                </a:lnTo>
                <a:cubicBezTo>
                  <a:pt x="6228020" y="2133419"/>
                  <a:pt x="6187365" y="2099313"/>
                  <a:pt x="6139070" y="2075847"/>
                </a:cubicBezTo>
                <a:close/>
                <a:moveTo>
                  <a:pt x="502354" y="1901495"/>
                </a:moveTo>
                <a:cubicBezTo>
                  <a:pt x="530731" y="1901495"/>
                  <a:pt x="557334" y="1913773"/>
                  <a:pt x="582164" y="1938330"/>
                </a:cubicBezTo>
                <a:lnTo>
                  <a:pt x="502354" y="2015684"/>
                </a:lnTo>
                <a:cubicBezTo>
                  <a:pt x="490349" y="1981031"/>
                  <a:pt x="469749" y="1963705"/>
                  <a:pt x="440554" y="1963705"/>
                </a:cubicBezTo>
                <a:cubicBezTo>
                  <a:pt x="430458" y="1963705"/>
                  <a:pt x="421863" y="1965070"/>
                  <a:pt x="414769" y="1967798"/>
                </a:cubicBezTo>
                <a:cubicBezTo>
                  <a:pt x="420772" y="1949517"/>
                  <a:pt x="431345" y="1933896"/>
                  <a:pt x="446488" y="1920936"/>
                </a:cubicBezTo>
                <a:cubicBezTo>
                  <a:pt x="461631" y="1907975"/>
                  <a:pt x="480253" y="1901495"/>
                  <a:pt x="502354" y="1901495"/>
                </a:cubicBezTo>
                <a:close/>
                <a:moveTo>
                  <a:pt x="8501084" y="1884715"/>
                </a:moveTo>
                <a:lnTo>
                  <a:pt x="8698765" y="1884715"/>
                </a:lnTo>
                <a:lnTo>
                  <a:pt x="8698765" y="2135192"/>
                </a:lnTo>
                <a:cubicBezTo>
                  <a:pt x="8680211" y="2103814"/>
                  <a:pt x="8658792" y="2080486"/>
                  <a:pt x="8634508" y="2065206"/>
                </a:cubicBezTo>
                <a:cubicBezTo>
                  <a:pt x="8636145" y="2057021"/>
                  <a:pt x="8636964" y="2048562"/>
                  <a:pt x="8636964" y="2039831"/>
                </a:cubicBezTo>
                <a:cubicBezTo>
                  <a:pt x="8636964" y="2010363"/>
                  <a:pt x="8625027" y="1982191"/>
                  <a:pt x="8601152" y="1955315"/>
                </a:cubicBezTo>
                <a:cubicBezTo>
                  <a:pt x="8577278" y="1928439"/>
                  <a:pt x="8543922" y="1904906"/>
                  <a:pt x="8501084" y="1884715"/>
                </a:cubicBezTo>
                <a:close/>
                <a:moveTo>
                  <a:pt x="6915841" y="1884715"/>
                </a:moveTo>
                <a:lnTo>
                  <a:pt x="7136442" y="1884715"/>
                </a:lnTo>
                <a:lnTo>
                  <a:pt x="7136442" y="2028780"/>
                </a:lnTo>
                <a:cubicBezTo>
                  <a:pt x="7109975" y="1982395"/>
                  <a:pt x="7086237" y="1959203"/>
                  <a:pt x="7065227" y="1959203"/>
                </a:cubicBezTo>
                <a:cubicBezTo>
                  <a:pt x="7053222" y="1959203"/>
                  <a:pt x="7036442" y="1971345"/>
                  <a:pt x="7014886" y="1995629"/>
                </a:cubicBezTo>
                <a:cubicBezTo>
                  <a:pt x="7012704" y="1974346"/>
                  <a:pt x="7003904" y="1954087"/>
                  <a:pt x="6988488" y="1934851"/>
                </a:cubicBezTo>
                <a:cubicBezTo>
                  <a:pt x="6973072" y="1915615"/>
                  <a:pt x="6948856" y="1898903"/>
                  <a:pt x="6915841" y="1884715"/>
                </a:cubicBezTo>
                <a:close/>
                <a:moveTo>
                  <a:pt x="2214585" y="1884715"/>
                </a:moveTo>
                <a:lnTo>
                  <a:pt x="2412266" y="1884715"/>
                </a:lnTo>
                <a:lnTo>
                  <a:pt x="2412266" y="2135192"/>
                </a:lnTo>
                <a:cubicBezTo>
                  <a:pt x="2393712" y="2103814"/>
                  <a:pt x="2372293" y="2080486"/>
                  <a:pt x="2348009" y="2065206"/>
                </a:cubicBezTo>
                <a:cubicBezTo>
                  <a:pt x="2349646" y="2057021"/>
                  <a:pt x="2350465" y="2048562"/>
                  <a:pt x="2350465" y="2039831"/>
                </a:cubicBezTo>
                <a:cubicBezTo>
                  <a:pt x="2350465" y="2010363"/>
                  <a:pt x="2338528" y="1982191"/>
                  <a:pt x="2314654" y="1955315"/>
                </a:cubicBezTo>
                <a:cubicBezTo>
                  <a:pt x="2290779" y="1928439"/>
                  <a:pt x="2257422" y="1904906"/>
                  <a:pt x="2214585" y="1884715"/>
                </a:cubicBezTo>
                <a:close/>
                <a:moveTo>
                  <a:pt x="1403360" y="1883077"/>
                </a:moveTo>
                <a:cubicBezTo>
                  <a:pt x="1415092" y="1883077"/>
                  <a:pt x="1424438" y="1886625"/>
                  <a:pt x="1431396" y="1893719"/>
                </a:cubicBezTo>
                <a:cubicBezTo>
                  <a:pt x="1438354" y="1900813"/>
                  <a:pt x="1441832" y="1909954"/>
                  <a:pt x="1441832" y="1921140"/>
                </a:cubicBezTo>
                <a:cubicBezTo>
                  <a:pt x="1441832" y="1937239"/>
                  <a:pt x="1435420" y="1951836"/>
                  <a:pt x="1422596" y="1964933"/>
                </a:cubicBezTo>
                <a:cubicBezTo>
                  <a:pt x="1409772" y="1978030"/>
                  <a:pt x="1395584" y="1984578"/>
                  <a:pt x="1380031" y="1984578"/>
                </a:cubicBezTo>
                <a:cubicBezTo>
                  <a:pt x="1368571" y="1984578"/>
                  <a:pt x="1359294" y="1980827"/>
                  <a:pt x="1352200" y="1973323"/>
                </a:cubicBezTo>
                <a:cubicBezTo>
                  <a:pt x="1345106" y="1965820"/>
                  <a:pt x="1341559" y="1956475"/>
                  <a:pt x="1341559" y="1945288"/>
                </a:cubicBezTo>
                <a:cubicBezTo>
                  <a:pt x="1341559" y="1930008"/>
                  <a:pt x="1347971" y="1915820"/>
                  <a:pt x="1360795" y="1902723"/>
                </a:cubicBezTo>
                <a:cubicBezTo>
                  <a:pt x="1373619" y="1889626"/>
                  <a:pt x="1387808" y="1883077"/>
                  <a:pt x="1403360" y="1883077"/>
                </a:cubicBezTo>
                <a:close/>
                <a:moveTo>
                  <a:pt x="1391900" y="1836420"/>
                </a:moveTo>
                <a:cubicBezTo>
                  <a:pt x="1362432" y="1836420"/>
                  <a:pt x="1338149" y="1845970"/>
                  <a:pt x="1319049" y="1865069"/>
                </a:cubicBezTo>
                <a:cubicBezTo>
                  <a:pt x="1299949" y="1884169"/>
                  <a:pt x="1290399" y="1907634"/>
                  <a:pt x="1290399" y="1935465"/>
                </a:cubicBezTo>
                <a:cubicBezTo>
                  <a:pt x="1290399" y="1963296"/>
                  <a:pt x="1300085" y="1986216"/>
                  <a:pt x="1319458" y="2004224"/>
                </a:cubicBezTo>
                <a:cubicBezTo>
                  <a:pt x="1338831" y="2022232"/>
                  <a:pt x="1362841" y="2031236"/>
                  <a:pt x="1391491" y="2031236"/>
                </a:cubicBezTo>
                <a:cubicBezTo>
                  <a:pt x="1421232" y="2031236"/>
                  <a:pt x="1445584" y="2021686"/>
                  <a:pt x="1464547" y="2002587"/>
                </a:cubicBezTo>
                <a:cubicBezTo>
                  <a:pt x="1483510" y="1983487"/>
                  <a:pt x="1492992" y="1959613"/>
                  <a:pt x="1492992" y="1930963"/>
                </a:cubicBezTo>
                <a:cubicBezTo>
                  <a:pt x="1492992" y="1903132"/>
                  <a:pt x="1483306" y="1880417"/>
                  <a:pt x="1463933" y="1862818"/>
                </a:cubicBezTo>
                <a:cubicBezTo>
                  <a:pt x="1444560" y="1845219"/>
                  <a:pt x="1420550" y="1836420"/>
                  <a:pt x="1391900" y="1836420"/>
                </a:cubicBezTo>
                <a:close/>
                <a:moveTo>
                  <a:pt x="8284688" y="1758248"/>
                </a:moveTo>
                <a:lnTo>
                  <a:pt x="8284688" y="1884715"/>
                </a:lnTo>
                <a:cubicBezTo>
                  <a:pt x="8272683" y="1865888"/>
                  <a:pt x="8261905" y="1853405"/>
                  <a:pt x="8252355" y="1847266"/>
                </a:cubicBezTo>
                <a:cubicBezTo>
                  <a:pt x="8242805" y="1841127"/>
                  <a:pt x="8229026" y="1838057"/>
                  <a:pt x="8211018" y="1838057"/>
                </a:cubicBezTo>
                <a:lnTo>
                  <a:pt x="8208897" y="1838057"/>
                </a:lnTo>
                <a:lnTo>
                  <a:pt x="8187689" y="1838057"/>
                </a:lnTo>
                <a:lnTo>
                  <a:pt x="7797164" y="1838057"/>
                </a:lnTo>
                <a:lnTo>
                  <a:pt x="7826632" y="1884715"/>
                </a:lnTo>
                <a:lnTo>
                  <a:pt x="8082430" y="1884715"/>
                </a:lnTo>
                <a:lnTo>
                  <a:pt x="8082430" y="2100404"/>
                </a:lnTo>
                <a:cubicBezTo>
                  <a:pt x="8064968" y="2068753"/>
                  <a:pt x="8042662" y="2042627"/>
                  <a:pt x="8015513" y="2022027"/>
                </a:cubicBezTo>
                <a:cubicBezTo>
                  <a:pt x="7988365" y="2001427"/>
                  <a:pt x="7958693" y="1991127"/>
                  <a:pt x="7926496" y="1991127"/>
                </a:cubicBezTo>
                <a:cubicBezTo>
                  <a:pt x="7897846" y="1991127"/>
                  <a:pt x="7874586" y="1999653"/>
                  <a:pt x="7856714" y="2016707"/>
                </a:cubicBezTo>
                <a:cubicBezTo>
                  <a:pt x="7838842" y="2033760"/>
                  <a:pt x="7829906" y="2054565"/>
                  <a:pt x="7829906" y="2079121"/>
                </a:cubicBezTo>
                <a:cubicBezTo>
                  <a:pt x="7829906" y="2102314"/>
                  <a:pt x="7837205" y="2121618"/>
                  <a:pt x="7851803" y="2137034"/>
                </a:cubicBezTo>
                <a:cubicBezTo>
                  <a:pt x="7866400" y="2152450"/>
                  <a:pt x="7884613" y="2160158"/>
                  <a:pt x="7906441" y="2160158"/>
                </a:cubicBezTo>
                <a:cubicBezTo>
                  <a:pt x="7928815" y="2160158"/>
                  <a:pt x="7947028" y="2153201"/>
                  <a:pt x="7961080" y="2139285"/>
                </a:cubicBezTo>
                <a:cubicBezTo>
                  <a:pt x="7975132" y="2125370"/>
                  <a:pt x="7982157" y="2108044"/>
                  <a:pt x="7982157" y="2087307"/>
                </a:cubicBezTo>
                <a:cubicBezTo>
                  <a:pt x="7982157" y="2079667"/>
                  <a:pt x="7980657" y="2071482"/>
                  <a:pt x="7977655" y="2062750"/>
                </a:cubicBezTo>
                <a:cubicBezTo>
                  <a:pt x="8004668" y="2073119"/>
                  <a:pt x="8029429" y="2096175"/>
                  <a:pt x="8051939" y="2131918"/>
                </a:cubicBezTo>
                <a:cubicBezTo>
                  <a:pt x="8074449" y="2167662"/>
                  <a:pt x="8087751" y="2211318"/>
                  <a:pt x="8091844" y="2262887"/>
                </a:cubicBezTo>
                <a:lnTo>
                  <a:pt x="8154463" y="2303815"/>
                </a:lnTo>
                <a:lnTo>
                  <a:pt x="8154463" y="1884715"/>
                </a:lnTo>
                <a:lnTo>
                  <a:pt x="8217157" y="1884715"/>
                </a:lnTo>
                <a:lnTo>
                  <a:pt x="8220431" y="1884715"/>
                </a:lnTo>
                <a:cubicBezTo>
                  <a:pt x="8235711" y="1884715"/>
                  <a:pt x="8250240" y="1896106"/>
                  <a:pt x="8264019" y="1918889"/>
                </a:cubicBezTo>
                <a:cubicBezTo>
                  <a:pt x="8277799" y="1941673"/>
                  <a:pt x="8284688" y="1962204"/>
                  <a:pt x="8284688" y="1980486"/>
                </a:cubicBezTo>
                <a:lnTo>
                  <a:pt x="8284688" y="2256748"/>
                </a:lnTo>
                <a:lnTo>
                  <a:pt x="8356721" y="2303815"/>
                </a:lnTo>
                <a:lnTo>
                  <a:pt x="8356721" y="1884715"/>
                </a:lnTo>
                <a:lnTo>
                  <a:pt x="8417182" y="1884715"/>
                </a:lnTo>
                <a:lnTo>
                  <a:pt x="8426595" y="1884715"/>
                </a:lnTo>
                <a:lnTo>
                  <a:pt x="8441329" y="1934647"/>
                </a:lnTo>
                <a:cubicBezTo>
                  <a:pt x="8476254" y="1940104"/>
                  <a:pt x="8504426" y="1947129"/>
                  <a:pt x="8525845" y="1955724"/>
                </a:cubicBezTo>
                <a:cubicBezTo>
                  <a:pt x="8547264" y="1964319"/>
                  <a:pt x="8563635" y="1974142"/>
                  <a:pt x="8574958" y="1985192"/>
                </a:cubicBezTo>
                <a:cubicBezTo>
                  <a:pt x="8586282" y="1996243"/>
                  <a:pt x="8591943" y="2008453"/>
                  <a:pt x="8591943" y="2021823"/>
                </a:cubicBezTo>
                <a:cubicBezTo>
                  <a:pt x="8591943" y="2030008"/>
                  <a:pt x="8589761" y="2037375"/>
                  <a:pt x="8585395" y="2043924"/>
                </a:cubicBezTo>
                <a:cubicBezTo>
                  <a:pt x="8572025" y="2039831"/>
                  <a:pt x="8558246" y="2037785"/>
                  <a:pt x="8544058" y="2037785"/>
                </a:cubicBezTo>
                <a:cubicBezTo>
                  <a:pt x="8522775" y="2037785"/>
                  <a:pt x="8504358" y="2044265"/>
                  <a:pt x="8488805" y="2057225"/>
                </a:cubicBezTo>
                <a:cubicBezTo>
                  <a:pt x="8473253" y="2070186"/>
                  <a:pt x="8465476" y="2087171"/>
                  <a:pt x="8465476" y="2108180"/>
                </a:cubicBezTo>
                <a:cubicBezTo>
                  <a:pt x="8465476" y="2128371"/>
                  <a:pt x="8472162" y="2144879"/>
                  <a:pt x="8485531" y="2157703"/>
                </a:cubicBezTo>
                <a:cubicBezTo>
                  <a:pt x="8498901" y="2170527"/>
                  <a:pt x="8515408" y="2176939"/>
                  <a:pt x="8535054" y="2176939"/>
                </a:cubicBezTo>
                <a:cubicBezTo>
                  <a:pt x="8554972" y="2176939"/>
                  <a:pt x="8572230" y="2171414"/>
                  <a:pt x="8586827" y="2160363"/>
                </a:cubicBezTo>
                <a:cubicBezTo>
                  <a:pt x="8601425" y="2149313"/>
                  <a:pt x="8613362" y="2133555"/>
                  <a:pt x="8622639" y="2113091"/>
                </a:cubicBezTo>
                <a:cubicBezTo>
                  <a:pt x="8643103" y="2123733"/>
                  <a:pt x="8660975" y="2142287"/>
                  <a:pt x="8676254" y="2168754"/>
                </a:cubicBezTo>
                <a:cubicBezTo>
                  <a:pt x="8691534" y="2195220"/>
                  <a:pt x="8702175" y="2226598"/>
                  <a:pt x="8708178" y="2262887"/>
                </a:cubicBezTo>
                <a:lnTo>
                  <a:pt x="8770797" y="2303815"/>
                </a:lnTo>
                <a:lnTo>
                  <a:pt x="8770797" y="1884715"/>
                </a:lnTo>
                <a:lnTo>
                  <a:pt x="8854699" y="1884715"/>
                </a:lnTo>
                <a:lnTo>
                  <a:pt x="8825231" y="1838057"/>
                </a:lnTo>
                <a:lnTo>
                  <a:pt x="8411154" y="1838057"/>
                </a:lnTo>
                <a:lnTo>
                  <a:pt x="8387714" y="1838057"/>
                </a:lnTo>
                <a:lnTo>
                  <a:pt x="8353037" y="1838057"/>
                </a:lnTo>
                <a:cubicBezTo>
                  <a:pt x="8348944" y="1832054"/>
                  <a:pt x="8344920" y="1825574"/>
                  <a:pt x="8340963" y="1818616"/>
                </a:cubicBezTo>
                <a:cubicBezTo>
                  <a:pt x="8337007" y="1811659"/>
                  <a:pt x="8330868" y="1799858"/>
                  <a:pt x="8322546" y="1783214"/>
                </a:cubicBezTo>
                <a:cubicBezTo>
                  <a:pt x="8314224" y="1766570"/>
                  <a:pt x="8301605" y="1758248"/>
                  <a:pt x="8284688" y="1758248"/>
                </a:cubicBezTo>
                <a:close/>
                <a:moveTo>
                  <a:pt x="658289" y="1758248"/>
                </a:moveTo>
                <a:lnTo>
                  <a:pt x="658289" y="1955520"/>
                </a:lnTo>
                <a:cubicBezTo>
                  <a:pt x="605629" y="1877211"/>
                  <a:pt x="547648" y="1838057"/>
                  <a:pt x="484346" y="1838057"/>
                </a:cubicBezTo>
                <a:cubicBezTo>
                  <a:pt x="439053" y="1838057"/>
                  <a:pt x="401809" y="1853814"/>
                  <a:pt x="372614" y="1885329"/>
                </a:cubicBezTo>
                <a:cubicBezTo>
                  <a:pt x="343418" y="1916843"/>
                  <a:pt x="328821" y="1951018"/>
                  <a:pt x="328821" y="1987853"/>
                </a:cubicBezTo>
                <a:cubicBezTo>
                  <a:pt x="328821" y="2002587"/>
                  <a:pt x="332709" y="2014115"/>
                  <a:pt x="340485" y="2022437"/>
                </a:cubicBezTo>
                <a:cubicBezTo>
                  <a:pt x="348262" y="2030759"/>
                  <a:pt x="358562" y="2034920"/>
                  <a:pt x="371386" y="2034920"/>
                </a:cubicBezTo>
                <a:cubicBezTo>
                  <a:pt x="382300" y="2034920"/>
                  <a:pt x="395056" y="2031372"/>
                  <a:pt x="409653" y="2024278"/>
                </a:cubicBezTo>
                <a:cubicBezTo>
                  <a:pt x="424251" y="2017184"/>
                  <a:pt x="435779" y="2013637"/>
                  <a:pt x="444237" y="2013637"/>
                </a:cubicBezTo>
                <a:cubicBezTo>
                  <a:pt x="452696" y="2013637"/>
                  <a:pt x="459312" y="2016366"/>
                  <a:pt x="464087" y="2021823"/>
                </a:cubicBezTo>
                <a:cubicBezTo>
                  <a:pt x="468862" y="2027280"/>
                  <a:pt x="471249" y="2033146"/>
                  <a:pt x="471249" y="2039422"/>
                </a:cubicBezTo>
                <a:cubicBezTo>
                  <a:pt x="471249" y="2044060"/>
                  <a:pt x="449967" y="2066843"/>
                  <a:pt x="407402" y="2107771"/>
                </a:cubicBezTo>
                <a:lnTo>
                  <a:pt x="470431" y="2150336"/>
                </a:lnTo>
                <a:lnTo>
                  <a:pt x="628821" y="1989899"/>
                </a:lnTo>
                <a:cubicBezTo>
                  <a:pt x="648466" y="2017184"/>
                  <a:pt x="658289" y="2049790"/>
                  <a:pt x="658289" y="2087716"/>
                </a:cubicBezTo>
                <a:lnTo>
                  <a:pt x="658289" y="2124551"/>
                </a:lnTo>
                <a:lnTo>
                  <a:pt x="658289" y="2256748"/>
                </a:lnTo>
                <a:lnTo>
                  <a:pt x="658289" y="2276802"/>
                </a:lnTo>
                <a:cubicBezTo>
                  <a:pt x="631823" y="2247062"/>
                  <a:pt x="600854" y="2232191"/>
                  <a:pt x="565383" y="2232191"/>
                </a:cubicBezTo>
                <a:cubicBezTo>
                  <a:pt x="555015" y="2232191"/>
                  <a:pt x="541100" y="2232805"/>
                  <a:pt x="523637" y="2234033"/>
                </a:cubicBezTo>
                <a:cubicBezTo>
                  <a:pt x="506174" y="2235261"/>
                  <a:pt x="490349" y="2235875"/>
                  <a:pt x="476161" y="2235875"/>
                </a:cubicBezTo>
                <a:cubicBezTo>
                  <a:pt x="452150" y="2235875"/>
                  <a:pt x="432709" y="2230554"/>
                  <a:pt x="417839" y="2219913"/>
                </a:cubicBezTo>
                <a:cubicBezTo>
                  <a:pt x="402968" y="2209272"/>
                  <a:pt x="395533" y="2194538"/>
                  <a:pt x="395533" y="2175711"/>
                </a:cubicBezTo>
                <a:cubicBezTo>
                  <a:pt x="395533" y="2166980"/>
                  <a:pt x="396898" y="2159067"/>
                  <a:pt x="399626" y="2151973"/>
                </a:cubicBezTo>
                <a:lnTo>
                  <a:pt x="366065" y="2137648"/>
                </a:lnTo>
                <a:cubicBezTo>
                  <a:pt x="362518" y="2152928"/>
                  <a:pt x="360745" y="2168344"/>
                  <a:pt x="360745" y="2183896"/>
                </a:cubicBezTo>
                <a:cubicBezTo>
                  <a:pt x="360745" y="2223460"/>
                  <a:pt x="372614" y="2255111"/>
                  <a:pt x="396352" y="2278849"/>
                </a:cubicBezTo>
                <a:cubicBezTo>
                  <a:pt x="420090" y="2302587"/>
                  <a:pt x="450240" y="2314456"/>
                  <a:pt x="486802" y="2314456"/>
                </a:cubicBezTo>
                <a:cubicBezTo>
                  <a:pt x="502900" y="2314456"/>
                  <a:pt x="524933" y="2313023"/>
                  <a:pt x="552900" y="2310158"/>
                </a:cubicBezTo>
                <a:cubicBezTo>
                  <a:pt x="580867" y="2307293"/>
                  <a:pt x="601400" y="2305861"/>
                  <a:pt x="614496" y="2305861"/>
                </a:cubicBezTo>
                <a:cubicBezTo>
                  <a:pt x="634688" y="2305861"/>
                  <a:pt x="649967" y="2309613"/>
                  <a:pt x="660336" y="2317116"/>
                </a:cubicBezTo>
                <a:cubicBezTo>
                  <a:pt x="670704" y="2324620"/>
                  <a:pt x="677662" y="2334510"/>
                  <a:pt x="681209" y="2346789"/>
                </a:cubicBezTo>
                <a:lnTo>
                  <a:pt x="730322" y="2372164"/>
                </a:lnTo>
                <a:lnTo>
                  <a:pt x="730322" y="2303815"/>
                </a:lnTo>
                <a:lnTo>
                  <a:pt x="730322" y="2124551"/>
                </a:lnTo>
                <a:lnTo>
                  <a:pt x="730322" y="1884715"/>
                </a:lnTo>
                <a:lnTo>
                  <a:pt x="797183" y="1884715"/>
                </a:lnTo>
                <a:lnTo>
                  <a:pt x="814224" y="1884715"/>
                </a:lnTo>
                <a:lnTo>
                  <a:pt x="824605" y="1884715"/>
                </a:lnTo>
                <a:cubicBezTo>
                  <a:pt x="849707" y="1884715"/>
                  <a:pt x="872081" y="1898630"/>
                  <a:pt x="891726" y="1926461"/>
                </a:cubicBezTo>
                <a:cubicBezTo>
                  <a:pt x="869625" y="1950199"/>
                  <a:pt x="853390" y="1971482"/>
                  <a:pt x="843022" y="1990308"/>
                </a:cubicBezTo>
                <a:cubicBezTo>
                  <a:pt x="832654" y="2009135"/>
                  <a:pt x="827470" y="2027280"/>
                  <a:pt x="827470" y="2044742"/>
                </a:cubicBezTo>
                <a:cubicBezTo>
                  <a:pt x="827470" y="2060295"/>
                  <a:pt x="831903" y="2072709"/>
                  <a:pt x="840771" y="2081986"/>
                </a:cubicBezTo>
                <a:cubicBezTo>
                  <a:pt x="849639" y="2091263"/>
                  <a:pt x="861440" y="2095902"/>
                  <a:pt x="876174" y="2095902"/>
                </a:cubicBezTo>
                <a:cubicBezTo>
                  <a:pt x="901822" y="2095902"/>
                  <a:pt x="924605" y="2076120"/>
                  <a:pt x="944523" y="2036557"/>
                </a:cubicBezTo>
                <a:cubicBezTo>
                  <a:pt x="952981" y="2054565"/>
                  <a:pt x="962736" y="2068617"/>
                  <a:pt x="973786" y="2078712"/>
                </a:cubicBezTo>
                <a:cubicBezTo>
                  <a:pt x="984837" y="2088808"/>
                  <a:pt x="997729" y="2093855"/>
                  <a:pt x="1012463" y="2093855"/>
                </a:cubicBezTo>
                <a:cubicBezTo>
                  <a:pt x="1027470" y="2093855"/>
                  <a:pt x="1039475" y="2089217"/>
                  <a:pt x="1048479" y="2079940"/>
                </a:cubicBezTo>
                <a:cubicBezTo>
                  <a:pt x="1057483" y="2070663"/>
                  <a:pt x="1061985" y="2058931"/>
                  <a:pt x="1061985" y="2044742"/>
                </a:cubicBezTo>
                <a:cubicBezTo>
                  <a:pt x="1061985" y="2026734"/>
                  <a:pt x="1055710" y="2008180"/>
                  <a:pt x="1043159" y="1989080"/>
                </a:cubicBezTo>
                <a:cubicBezTo>
                  <a:pt x="1030608" y="1969981"/>
                  <a:pt x="1012463" y="1950336"/>
                  <a:pt x="988725" y="1930145"/>
                </a:cubicBezTo>
                <a:cubicBezTo>
                  <a:pt x="1006460" y="1910499"/>
                  <a:pt x="1019421" y="1900677"/>
                  <a:pt x="1027606" y="1900677"/>
                </a:cubicBezTo>
                <a:cubicBezTo>
                  <a:pt x="1039339" y="1900677"/>
                  <a:pt x="1057074" y="1914319"/>
                  <a:pt x="1080812" y="1941604"/>
                </a:cubicBezTo>
                <a:cubicBezTo>
                  <a:pt x="1104550" y="1968889"/>
                  <a:pt x="1116419" y="1994538"/>
                  <a:pt x="1116419" y="2018548"/>
                </a:cubicBezTo>
                <a:lnTo>
                  <a:pt x="1116419" y="2115138"/>
                </a:lnTo>
                <a:lnTo>
                  <a:pt x="1116419" y="2211727"/>
                </a:lnTo>
                <a:cubicBezTo>
                  <a:pt x="1079312" y="2177894"/>
                  <a:pt x="1038111" y="2160977"/>
                  <a:pt x="992818" y="2160977"/>
                </a:cubicBezTo>
                <a:cubicBezTo>
                  <a:pt x="968261" y="2160977"/>
                  <a:pt x="948479" y="2167866"/>
                  <a:pt x="933472" y="2181646"/>
                </a:cubicBezTo>
                <a:cubicBezTo>
                  <a:pt x="918465" y="2195424"/>
                  <a:pt x="910962" y="2212001"/>
                  <a:pt x="910962" y="2231373"/>
                </a:cubicBezTo>
                <a:cubicBezTo>
                  <a:pt x="910962" y="2249108"/>
                  <a:pt x="916692" y="2263774"/>
                  <a:pt x="928152" y="2275370"/>
                </a:cubicBezTo>
                <a:cubicBezTo>
                  <a:pt x="939612" y="2286966"/>
                  <a:pt x="953936" y="2292764"/>
                  <a:pt x="971126" y="2292764"/>
                </a:cubicBezTo>
                <a:cubicBezTo>
                  <a:pt x="988316" y="2292764"/>
                  <a:pt x="1002094" y="2287444"/>
                  <a:pt x="1012463" y="2276802"/>
                </a:cubicBezTo>
                <a:cubicBezTo>
                  <a:pt x="1022831" y="2266161"/>
                  <a:pt x="1028016" y="2253064"/>
                  <a:pt x="1028016" y="2237512"/>
                </a:cubicBezTo>
                <a:cubicBezTo>
                  <a:pt x="1028016" y="2229599"/>
                  <a:pt x="1025833" y="2221959"/>
                  <a:pt x="1021467" y="2214592"/>
                </a:cubicBezTo>
                <a:cubicBezTo>
                  <a:pt x="1022831" y="2214319"/>
                  <a:pt x="1024332" y="2214183"/>
                  <a:pt x="1025969" y="2214183"/>
                </a:cubicBezTo>
                <a:cubicBezTo>
                  <a:pt x="1041794" y="2214183"/>
                  <a:pt x="1059462" y="2221550"/>
                  <a:pt x="1078971" y="2236284"/>
                </a:cubicBezTo>
                <a:cubicBezTo>
                  <a:pt x="1098479" y="2251018"/>
                  <a:pt x="1116556" y="2272983"/>
                  <a:pt x="1133199" y="2302178"/>
                </a:cubicBezTo>
                <a:lnTo>
                  <a:pt x="1188452" y="2332055"/>
                </a:lnTo>
                <a:lnTo>
                  <a:pt x="1188452" y="2303815"/>
                </a:lnTo>
                <a:lnTo>
                  <a:pt x="1188452" y="2115138"/>
                </a:lnTo>
                <a:lnTo>
                  <a:pt x="1188452" y="1884715"/>
                </a:lnTo>
                <a:lnTo>
                  <a:pt x="1272354" y="1884715"/>
                </a:lnTo>
                <a:lnTo>
                  <a:pt x="1242886" y="1838057"/>
                </a:lnTo>
                <a:lnTo>
                  <a:pt x="1184769" y="1838057"/>
                </a:lnTo>
                <a:cubicBezTo>
                  <a:pt x="1180676" y="1832054"/>
                  <a:pt x="1176651" y="1825574"/>
                  <a:pt x="1172695" y="1818616"/>
                </a:cubicBezTo>
                <a:cubicBezTo>
                  <a:pt x="1168739" y="1811659"/>
                  <a:pt x="1162599" y="1799858"/>
                  <a:pt x="1154278" y="1783214"/>
                </a:cubicBezTo>
                <a:cubicBezTo>
                  <a:pt x="1145955" y="1766570"/>
                  <a:pt x="1133336" y="1758248"/>
                  <a:pt x="1116419" y="1758248"/>
                </a:cubicBezTo>
                <a:lnTo>
                  <a:pt x="1116419" y="1917048"/>
                </a:lnTo>
                <a:cubicBezTo>
                  <a:pt x="1076310" y="1863842"/>
                  <a:pt x="1043022" y="1837239"/>
                  <a:pt x="1016556" y="1837239"/>
                </a:cubicBezTo>
                <a:cubicBezTo>
                  <a:pt x="992818" y="1837239"/>
                  <a:pt x="963622" y="1854974"/>
                  <a:pt x="928970" y="1890445"/>
                </a:cubicBezTo>
                <a:cubicBezTo>
                  <a:pt x="910962" y="1869981"/>
                  <a:pt x="894932" y="1856134"/>
                  <a:pt x="880880" y="1848903"/>
                </a:cubicBezTo>
                <a:cubicBezTo>
                  <a:pt x="866829" y="1841672"/>
                  <a:pt x="847251" y="1838057"/>
                  <a:pt x="822149" y="1838057"/>
                </a:cubicBezTo>
                <a:lnTo>
                  <a:pt x="784756" y="1838057"/>
                </a:lnTo>
                <a:lnTo>
                  <a:pt x="767715" y="1838057"/>
                </a:lnTo>
                <a:lnTo>
                  <a:pt x="726638" y="1838057"/>
                </a:lnTo>
                <a:cubicBezTo>
                  <a:pt x="722546" y="1832054"/>
                  <a:pt x="718521" y="1825574"/>
                  <a:pt x="714565" y="1818616"/>
                </a:cubicBezTo>
                <a:cubicBezTo>
                  <a:pt x="710608" y="1811659"/>
                  <a:pt x="704469" y="1799858"/>
                  <a:pt x="696147" y="1783214"/>
                </a:cubicBezTo>
                <a:cubicBezTo>
                  <a:pt x="687825" y="1766570"/>
                  <a:pt x="675206" y="1758248"/>
                  <a:pt x="658289" y="1758248"/>
                </a:cubicBezTo>
                <a:close/>
                <a:moveTo>
                  <a:pt x="8979938" y="1730826"/>
                </a:moveTo>
                <a:cubicBezTo>
                  <a:pt x="8965750" y="1730826"/>
                  <a:pt x="8952107" y="1731918"/>
                  <a:pt x="8939010" y="1734101"/>
                </a:cubicBezTo>
                <a:cubicBezTo>
                  <a:pt x="8925913" y="1736284"/>
                  <a:pt x="8914044" y="1738944"/>
                  <a:pt x="8903403" y="1742082"/>
                </a:cubicBezTo>
                <a:cubicBezTo>
                  <a:pt x="8892762" y="1745219"/>
                  <a:pt x="8883622" y="1748630"/>
                  <a:pt x="8875982" y="1752314"/>
                </a:cubicBezTo>
                <a:cubicBezTo>
                  <a:pt x="8868342" y="1755997"/>
                  <a:pt x="8863158" y="1759203"/>
                  <a:pt x="8860429" y="1761932"/>
                </a:cubicBezTo>
                <a:cubicBezTo>
                  <a:pt x="8857701" y="1764660"/>
                  <a:pt x="8855927" y="1768207"/>
                  <a:pt x="8855108" y="1772573"/>
                </a:cubicBezTo>
                <a:cubicBezTo>
                  <a:pt x="8854290" y="1776938"/>
                  <a:pt x="8853881" y="1783896"/>
                  <a:pt x="8853881" y="1793446"/>
                </a:cubicBezTo>
                <a:cubicBezTo>
                  <a:pt x="8853881" y="1802723"/>
                  <a:pt x="8854222" y="1810363"/>
                  <a:pt x="8854904" y="1816365"/>
                </a:cubicBezTo>
                <a:cubicBezTo>
                  <a:pt x="8855586" y="1822368"/>
                  <a:pt x="8856473" y="1827007"/>
                  <a:pt x="8857564" y="1830281"/>
                </a:cubicBezTo>
                <a:cubicBezTo>
                  <a:pt x="8858656" y="1833555"/>
                  <a:pt x="8860020" y="1835806"/>
                  <a:pt x="8861657" y="1837034"/>
                </a:cubicBezTo>
                <a:cubicBezTo>
                  <a:pt x="8863294" y="1838262"/>
                  <a:pt x="8865068" y="1838876"/>
                  <a:pt x="8866978" y="1838876"/>
                </a:cubicBezTo>
                <a:cubicBezTo>
                  <a:pt x="8869706" y="1838876"/>
                  <a:pt x="8873595" y="1837511"/>
                  <a:pt x="8878642" y="1834783"/>
                </a:cubicBezTo>
                <a:cubicBezTo>
                  <a:pt x="8883690" y="1832054"/>
                  <a:pt x="8890034" y="1829053"/>
                  <a:pt x="8897673" y="1825779"/>
                </a:cubicBezTo>
                <a:cubicBezTo>
                  <a:pt x="8905314" y="1822505"/>
                  <a:pt x="8914454" y="1819503"/>
                  <a:pt x="8925095" y="1816775"/>
                </a:cubicBezTo>
                <a:cubicBezTo>
                  <a:pt x="8935736" y="1814046"/>
                  <a:pt x="8948014" y="1812682"/>
                  <a:pt x="8961930" y="1812682"/>
                </a:cubicBezTo>
                <a:cubicBezTo>
                  <a:pt x="8977210" y="1812682"/>
                  <a:pt x="8990511" y="1814797"/>
                  <a:pt x="9001834" y="1819026"/>
                </a:cubicBezTo>
                <a:cubicBezTo>
                  <a:pt x="9013158" y="1823255"/>
                  <a:pt x="9022572" y="1829326"/>
                  <a:pt x="9030075" y="1837239"/>
                </a:cubicBezTo>
                <a:cubicBezTo>
                  <a:pt x="9037578" y="1845151"/>
                  <a:pt x="9043171" y="1854565"/>
                  <a:pt x="9046855" y="1865479"/>
                </a:cubicBezTo>
                <a:cubicBezTo>
                  <a:pt x="9050538" y="1876393"/>
                  <a:pt x="9052380" y="1888398"/>
                  <a:pt x="9052380" y="1901495"/>
                </a:cubicBezTo>
                <a:cubicBezTo>
                  <a:pt x="9052380" y="1913228"/>
                  <a:pt x="9050812" y="1924278"/>
                  <a:pt x="9047673" y="1934647"/>
                </a:cubicBezTo>
                <a:cubicBezTo>
                  <a:pt x="9044536" y="1945015"/>
                  <a:pt x="9039557" y="1954019"/>
                  <a:pt x="9032735" y="1961659"/>
                </a:cubicBezTo>
                <a:cubicBezTo>
                  <a:pt x="9025914" y="1969299"/>
                  <a:pt x="9017251" y="1975438"/>
                  <a:pt x="9006746" y="1980076"/>
                </a:cubicBezTo>
                <a:cubicBezTo>
                  <a:pt x="8996241" y="1984715"/>
                  <a:pt x="8983758" y="1987034"/>
                  <a:pt x="8969297" y="1987034"/>
                </a:cubicBezTo>
                <a:lnTo>
                  <a:pt x="8963567" y="1987034"/>
                </a:lnTo>
                <a:cubicBezTo>
                  <a:pt x="8957564" y="1987034"/>
                  <a:pt x="8952380" y="1987648"/>
                  <a:pt x="8948014" y="1988876"/>
                </a:cubicBezTo>
                <a:cubicBezTo>
                  <a:pt x="8943649" y="1990104"/>
                  <a:pt x="8940034" y="1992355"/>
                  <a:pt x="8937169" y="1995629"/>
                </a:cubicBezTo>
                <a:cubicBezTo>
                  <a:pt x="8934304" y="1998903"/>
                  <a:pt x="8932326" y="2003269"/>
                  <a:pt x="8931234" y="2008726"/>
                </a:cubicBezTo>
                <a:cubicBezTo>
                  <a:pt x="8930143" y="2014183"/>
                  <a:pt x="8929734" y="2021277"/>
                  <a:pt x="8930006" y="2030008"/>
                </a:cubicBezTo>
                <a:lnTo>
                  <a:pt x="8933690" y="2126597"/>
                </a:lnTo>
                <a:cubicBezTo>
                  <a:pt x="8933963" y="2129599"/>
                  <a:pt x="8934918" y="2132055"/>
                  <a:pt x="8936555" y="2133965"/>
                </a:cubicBezTo>
                <a:cubicBezTo>
                  <a:pt x="8938192" y="2135874"/>
                  <a:pt x="8940784" y="2137375"/>
                  <a:pt x="8944331" y="2138467"/>
                </a:cubicBezTo>
                <a:cubicBezTo>
                  <a:pt x="8947878" y="2139558"/>
                  <a:pt x="8952721" y="2140308"/>
                  <a:pt x="8958860" y="2140718"/>
                </a:cubicBezTo>
                <a:cubicBezTo>
                  <a:pt x="8964999" y="2141127"/>
                  <a:pt x="8972571" y="2141332"/>
                  <a:pt x="8981575" y="2141332"/>
                </a:cubicBezTo>
                <a:cubicBezTo>
                  <a:pt x="8995764" y="2141332"/>
                  <a:pt x="9006610" y="2140104"/>
                  <a:pt x="9014113" y="2137648"/>
                </a:cubicBezTo>
                <a:cubicBezTo>
                  <a:pt x="9021616" y="2135192"/>
                  <a:pt x="9025504" y="2131509"/>
                  <a:pt x="9025777" y="2126597"/>
                </a:cubicBezTo>
                <a:lnTo>
                  <a:pt x="9029051" y="2046789"/>
                </a:lnTo>
                <a:cubicBezTo>
                  <a:pt x="9048697" y="2044606"/>
                  <a:pt x="9066637" y="2039558"/>
                  <a:pt x="9082871" y="2031645"/>
                </a:cubicBezTo>
                <a:cubicBezTo>
                  <a:pt x="9099106" y="2023733"/>
                  <a:pt x="9113022" y="2013228"/>
                  <a:pt x="9124618" y="2000131"/>
                </a:cubicBezTo>
                <a:cubicBezTo>
                  <a:pt x="9136214" y="1987034"/>
                  <a:pt x="9145218" y="1971482"/>
                  <a:pt x="9151630" y="1953473"/>
                </a:cubicBezTo>
                <a:cubicBezTo>
                  <a:pt x="9158042" y="1935465"/>
                  <a:pt x="9161248" y="1915274"/>
                  <a:pt x="9161248" y="1892900"/>
                </a:cubicBezTo>
                <a:cubicBezTo>
                  <a:pt x="9161248" y="1871345"/>
                  <a:pt x="9157838" y="1850881"/>
                  <a:pt x="9151016" y="1831509"/>
                </a:cubicBezTo>
                <a:cubicBezTo>
                  <a:pt x="9144195" y="1812136"/>
                  <a:pt x="9133486" y="1794947"/>
                  <a:pt x="9118888" y="1779940"/>
                </a:cubicBezTo>
                <a:cubicBezTo>
                  <a:pt x="9104290" y="1764933"/>
                  <a:pt x="9085532" y="1752996"/>
                  <a:pt x="9062612" y="1744128"/>
                </a:cubicBezTo>
                <a:cubicBezTo>
                  <a:pt x="9039693" y="1735260"/>
                  <a:pt x="9012135" y="1730826"/>
                  <a:pt x="8979938" y="1730826"/>
                </a:cubicBezTo>
                <a:close/>
                <a:moveTo>
                  <a:pt x="5546846" y="1724278"/>
                </a:moveTo>
                <a:cubicBezTo>
                  <a:pt x="5537841" y="1724278"/>
                  <a:pt x="5529997" y="1724756"/>
                  <a:pt x="5523313" y="1725711"/>
                </a:cubicBezTo>
                <a:cubicBezTo>
                  <a:pt x="5516628" y="1726665"/>
                  <a:pt x="5511238" y="1728644"/>
                  <a:pt x="5507146" y="1731645"/>
                </a:cubicBezTo>
                <a:cubicBezTo>
                  <a:pt x="5503053" y="1734646"/>
                  <a:pt x="5499984" y="1738944"/>
                  <a:pt x="5497937" y="1744537"/>
                </a:cubicBezTo>
                <a:cubicBezTo>
                  <a:pt x="5495891" y="1750131"/>
                  <a:pt x="5494867" y="1757566"/>
                  <a:pt x="5494867" y="1766843"/>
                </a:cubicBezTo>
                <a:lnTo>
                  <a:pt x="5494867" y="1830281"/>
                </a:lnTo>
                <a:lnTo>
                  <a:pt x="5446573" y="1941604"/>
                </a:lnTo>
                <a:cubicBezTo>
                  <a:pt x="5445482" y="1944879"/>
                  <a:pt x="5445005" y="1947607"/>
                  <a:pt x="5445140" y="1949790"/>
                </a:cubicBezTo>
                <a:cubicBezTo>
                  <a:pt x="5445277" y="1951973"/>
                  <a:pt x="5446368" y="1953814"/>
                  <a:pt x="5448414" y="1955315"/>
                </a:cubicBezTo>
                <a:cubicBezTo>
                  <a:pt x="5450461" y="1956816"/>
                  <a:pt x="5453667" y="1957839"/>
                  <a:pt x="5458033" y="1958385"/>
                </a:cubicBezTo>
                <a:cubicBezTo>
                  <a:pt x="5462398" y="1958930"/>
                  <a:pt x="5468128" y="1959203"/>
                  <a:pt x="5475222" y="1959203"/>
                </a:cubicBezTo>
                <a:cubicBezTo>
                  <a:pt x="5481498" y="1959203"/>
                  <a:pt x="5486818" y="1958930"/>
                  <a:pt x="5491184" y="1958385"/>
                </a:cubicBezTo>
                <a:cubicBezTo>
                  <a:pt x="5495550" y="1957839"/>
                  <a:pt x="5499302" y="1956952"/>
                  <a:pt x="5502439" y="1955724"/>
                </a:cubicBezTo>
                <a:cubicBezTo>
                  <a:pt x="5505577" y="1954497"/>
                  <a:pt x="5508169" y="1952928"/>
                  <a:pt x="5510215" y="1951018"/>
                </a:cubicBezTo>
                <a:cubicBezTo>
                  <a:pt x="5512262" y="1949108"/>
                  <a:pt x="5514240" y="1946789"/>
                  <a:pt x="5516150" y="1944060"/>
                </a:cubicBezTo>
                <a:lnTo>
                  <a:pt x="5568537" y="1865888"/>
                </a:lnTo>
                <a:cubicBezTo>
                  <a:pt x="5573994" y="1858248"/>
                  <a:pt x="5578497" y="1850745"/>
                  <a:pt x="5582043" y="1843378"/>
                </a:cubicBezTo>
                <a:cubicBezTo>
                  <a:pt x="5585591" y="1836011"/>
                  <a:pt x="5588456" y="1828371"/>
                  <a:pt x="5590639" y="1820458"/>
                </a:cubicBezTo>
                <a:cubicBezTo>
                  <a:pt x="5592822" y="1812546"/>
                  <a:pt x="5594390" y="1804224"/>
                  <a:pt x="5595345" y="1795492"/>
                </a:cubicBezTo>
                <a:cubicBezTo>
                  <a:pt x="5596300" y="1786761"/>
                  <a:pt x="5596777" y="1777211"/>
                  <a:pt x="5596777" y="1766843"/>
                </a:cubicBezTo>
                <a:cubicBezTo>
                  <a:pt x="5596777" y="1757566"/>
                  <a:pt x="5595823" y="1750131"/>
                  <a:pt x="5593912" y="1744537"/>
                </a:cubicBezTo>
                <a:cubicBezTo>
                  <a:pt x="5592003" y="1738944"/>
                  <a:pt x="5589070" y="1734646"/>
                  <a:pt x="5585113" y="1731645"/>
                </a:cubicBezTo>
                <a:cubicBezTo>
                  <a:pt x="5581157" y="1728644"/>
                  <a:pt x="5576041" y="1726665"/>
                  <a:pt x="5569766" y="1725711"/>
                </a:cubicBezTo>
                <a:cubicBezTo>
                  <a:pt x="5563490" y="1724756"/>
                  <a:pt x="5555850" y="1724278"/>
                  <a:pt x="5546846" y="1724278"/>
                </a:cubicBezTo>
                <a:close/>
                <a:moveTo>
                  <a:pt x="2062594" y="1724278"/>
                </a:moveTo>
                <a:cubicBezTo>
                  <a:pt x="2056046" y="1724278"/>
                  <a:pt x="2050589" y="1724551"/>
                  <a:pt x="2046223" y="1725097"/>
                </a:cubicBezTo>
                <a:cubicBezTo>
                  <a:pt x="2041858" y="1725642"/>
                  <a:pt x="2038106" y="1726529"/>
                  <a:pt x="2034968" y="1727757"/>
                </a:cubicBezTo>
                <a:cubicBezTo>
                  <a:pt x="2031830" y="1728985"/>
                  <a:pt x="2029238" y="1730554"/>
                  <a:pt x="2027192" y="1732464"/>
                </a:cubicBezTo>
                <a:cubicBezTo>
                  <a:pt x="2025145" y="1734373"/>
                  <a:pt x="2023167" y="1736693"/>
                  <a:pt x="2021257" y="1739421"/>
                </a:cubicBezTo>
                <a:lnTo>
                  <a:pt x="1969279" y="1817593"/>
                </a:lnTo>
                <a:cubicBezTo>
                  <a:pt x="1964095" y="1825233"/>
                  <a:pt x="1959661" y="1832737"/>
                  <a:pt x="1955977" y="1840104"/>
                </a:cubicBezTo>
                <a:cubicBezTo>
                  <a:pt x="1952294" y="1847471"/>
                  <a:pt x="1949360" y="1855110"/>
                  <a:pt x="1947178" y="1863023"/>
                </a:cubicBezTo>
                <a:cubicBezTo>
                  <a:pt x="1944995" y="1870936"/>
                  <a:pt x="1943426" y="1879258"/>
                  <a:pt x="1942471" y="1887989"/>
                </a:cubicBezTo>
                <a:cubicBezTo>
                  <a:pt x="1941516" y="1896720"/>
                  <a:pt x="1941039" y="1906270"/>
                  <a:pt x="1941039" y="1916638"/>
                </a:cubicBezTo>
                <a:cubicBezTo>
                  <a:pt x="1941039" y="1925915"/>
                  <a:pt x="1941926" y="1933351"/>
                  <a:pt x="1943699" y="1938944"/>
                </a:cubicBezTo>
                <a:cubicBezTo>
                  <a:pt x="1945472" y="1944537"/>
                  <a:pt x="1948406" y="1948835"/>
                  <a:pt x="1952499" y="1951836"/>
                </a:cubicBezTo>
                <a:cubicBezTo>
                  <a:pt x="1956591" y="1954838"/>
                  <a:pt x="1961776" y="1956816"/>
                  <a:pt x="1968051" y="1957771"/>
                </a:cubicBezTo>
                <a:cubicBezTo>
                  <a:pt x="1974327" y="1958726"/>
                  <a:pt x="1981967" y="1959203"/>
                  <a:pt x="1990971" y="1959203"/>
                </a:cubicBezTo>
                <a:cubicBezTo>
                  <a:pt x="1999702" y="1959203"/>
                  <a:pt x="2007410" y="1958726"/>
                  <a:pt x="2014095" y="1957771"/>
                </a:cubicBezTo>
                <a:cubicBezTo>
                  <a:pt x="2020779" y="1956816"/>
                  <a:pt x="2026237" y="1954838"/>
                  <a:pt x="2030466" y="1951836"/>
                </a:cubicBezTo>
                <a:cubicBezTo>
                  <a:pt x="2034695" y="1948835"/>
                  <a:pt x="2037833" y="1944537"/>
                  <a:pt x="2039879" y="1938944"/>
                </a:cubicBezTo>
                <a:cubicBezTo>
                  <a:pt x="2041926" y="1933351"/>
                  <a:pt x="2042949" y="1925915"/>
                  <a:pt x="2042949" y="1916638"/>
                </a:cubicBezTo>
                <a:lnTo>
                  <a:pt x="2042949" y="1853200"/>
                </a:lnTo>
                <a:lnTo>
                  <a:pt x="2090834" y="1741468"/>
                </a:lnTo>
                <a:cubicBezTo>
                  <a:pt x="2092199" y="1738466"/>
                  <a:pt x="2092812" y="1735874"/>
                  <a:pt x="2092676" y="1733691"/>
                </a:cubicBezTo>
                <a:cubicBezTo>
                  <a:pt x="2092540" y="1731509"/>
                  <a:pt x="2091448" y="1729667"/>
                  <a:pt x="2089402" y="1728166"/>
                </a:cubicBezTo>
                <a:cubicBezTo>
                  <a:pt x="2087356" y="1726665"/>
                  <a:pt x="2084149" y="1725642"/>
                  <a:pt x="2079784" y="1725097"/>
                </a:cubicBezTo>
                <a:cubicBezTo>
                  <a:pt x="2075418" y="1724551"/>
                  <a:pt x="2069688" y="1724278"/>
                  <a:pt x="2062594" y="1724278"/>
                </a:cubicBezTo>
                <a:close/>
                <a:moveTo>
                  <a:pt x="1901748" y="1724278"/>
                </a:moveTo>
                <a:cubicBezTo>
                  <a:pt x="1895472" y="1724278"/>
                  <a:pt x="1890152" y="1724551"/>
                  <a:pt x="1885786" y="1725097"/>
                </a:cubicBezTo>
                <a:cubicBezTo>
                  <a:pt x="1881421" y="1725642"/>
                  <a:pt x="1877669" y="1726529"/>
                  <a:pt x="1874531" y="1727757"/>
                </a:cubicBezTo>
                <a:cubicBezTo>
                  <a:pt x="1871393" y="1728985"/>
                  <a:pt x="1868801" y="1730554"/>
                  <a:pt x="1866755" y="1732464"/>
                </a:cubicBezTo>
                <a:cubicBezTo>
                  <a:pt x="1864709" y="1734373"/>
                  <a:pt x="1862730" y="1736693"/>
                  <a:pt x="1860820" y="1739421"/>
                </a:cubicBezTo>
                <a:lnTo>
                  <a:pt x="1808433" y="1817593"/>
                </a:lnTo>
                <a:cubicBezTo>
                  <a:pt x="1803249" y="1825233"/>
                  <a:pt x="1798815" y="1832737"/>
                  <a:pt x="1795132" y="1840104"/>
                </a:cubicBezTo>
                <a:cubicBezTo>
                  <a:pt x="1791448" y="1847471"/>
                  <a:pt x="1788515" y="1855110"/>
                  <a:pt x="1786332" y="1863023"/>
                </a:cubicBezTo>
                <a:cubicBezTo>
                  <a:pt x="1784149" y="1870936"/>
                  <a:pt x="1782580" y="1879258"/>
                  <a:pt x="1781625" y="1887989"/>
                </a:cubicBezTo>
                <a:cubicBezTo>
                  <a:pt x="1780670" y="1896720"/>
                  <a:pt x="1780193" y="1906270"/>
                  <a:pt x="1780193" y="1916638"/>
                </a:cubicBezTo>
                <a:cubicBezTo>
                  <a:pt x="1780193" y="1925915"/>
                  <a:pt x="1781148" y="1933351"/>
                  <a:pt x="1783058" y="1938944"/>
                </a:cubicBezTo>
                <a:cubicBezTo>
                  <a:pt x="1784968" y="1944537"/>
                  <a:pt x="1787901" y="1948835"/>
                  <a:pt x="1791857" y="1951836"/>
                </a:cubicBezTo>
                <a:cubicBezTo>
                  <a:pt x="1795814" y="1954838"/>
                  <a:pt x="1800930" y="1956816"/>
                  <a:pt x="1807205" y="1957771"/>
                </a:cubicBezTo>
                <a:cubicBezTo>
                  <a:pt x="1813481" y="1958726"/>
                  <a:pt x="1821121" y="1959203"/>
                  <a:pt x="1830125" y="1959203"/>
                </a:cubicBezTo>
                <a:cubicBezTo>
                  <a:pt x="1839129" y="1959203"/>
                  <a:pt x="1846905" y="1958726"/>
                  <a:pt x="1853453" y="1957771"/>
                </a:cubicBezTo>
                <a:cubicBezTo>
                  <a:pt x="1860002" y="1956816"/>
                  <a:pt x="1865391" y="1954838"/>
                  <a:pt x="1869620" y="1951836"/>
                </a:cubicBezTo>
                <a:cubicBezTo>
                  <a:pt x="1873849" y="1948835"/>
                  <a:pt x="1876987" y="1944537"/>
                  <a:pt x="1879033" y="1938944"/>
                </a:cubicBezTo>
                <a:cubicBezTo>
                  <a:pt x="1881080" y="1933351"/>
                  <a:pt x="1882103" y="1925915"/>
                  <a:pt x="1882103" y="1916638"/>
                </a:cubicBezTo>
                <a:lnTo>
                  <a:pt x="1882103" y="1853200"/>
                </a:lnTo>
                <a:lnTo>
                  <a:pt x="1930398" y="1741468"/>
                </a:lnTo>
                <a:cubicBezTo>
                  <a:pt x="1931489" y="1738466"/>
                  <a:pt x="1932035" y="1735874"/>
                  <a:pt x="1932035" y="1733691"/>
                </a:cubicBezTo>
                <a:cubicBezTo>
                  <a:pt x="1932035" y="1731509"/>
                  <a:pt x="1930943" y="1729667"/>
                  <a:pt x="1928761" y="1728166"/>
                </a:cubicBezTo>
                <a:cubicBezTo>
                  <a:pt x="1926578" y="1726665"/>
                  <a:pt x="1923303" y="1725642"/>
                  <a:pt x="1918938" y="1725097"/>
                </a:cubicBezTo>
                <a:cubicBezTo>
                  <a:pt x="1914572" y="1724551"/>
                  <a:pt x="1908842" y="1724278"/>
                  <a:pt x="1901748" y="1724278"/>
                </a:cubicBezTo>
                <a:close/>
                <a:moveTo>
                  <a:pt x="6131331" y="1635874"/>
                </a:moveTo>
                <a:cubicBezTo>
                  <a:pt x="6035015" y="1635874"/>
                  <a:pt x="5941426" y="1678030"/>
                  <a:pt x="5850567" y="1762341"/>
                </a:cubicBezTo>
                <a:lnTo>
                  <a:pt x="5903773" y="1838057"/>
                </a:lnTo>
                <a:lnTo>
                  <a:pt x="5835014" y="1838057"/>
                </a:lnTo>
                <a:lnTo>
                  <a:pt x="5864482" y="1884715"/>
                </a:lnTo>
                <a:lnTo>
                  <a:pt x="5901317" y="1884715"/>
                </a:lnTo>
                <a:lnTo>
                  <a:pt x="5901317" y="2256748"/>
                </a:lnTo>
                <a:lnTo>
                  <a:pt x="5973350" y="2303815"/>
                </a:lnTo>
                <a:lnTo>
                  <a:pt x="5973350" y="1884715"/>
                </a:lnTo>
                <a:lnTo>
                  <a:pt x="6035932" y="1884715"/>
                </a:lnTo>
                <a:lnTo>
                  <a:pt x="6057252" y="1884715"/>
                </a:lnTo>
                <a:lnTo>
                  <a:pt x="6261035" y="1884715"/>
                </a:lnTo>
                <a:lnTo>
                  <a:pt x="6261035" y="1915001"/>
                </a:lnTo>
                <a:lnTo>
                  <a:pt x="6028974" y="2061523"/>
                </a:lnTo>
                <a:lnTo>
                  <a:pt x="6069902" y="2131100"/>
                </a:lnTo>
                <a:cubicBezTo>
                  <a:pt x="6167856" y="2141468"/>
                  <a:pt x="6234705" y="2185397"/>
                  <a:pt x="6270448" y="2262887"/>
                </a:cubicBezTo>
                <a:lnTo>
                  <a:pt x="6333067" y="2303815"/>
                </a:lnTo>
                <a:lnTo>
                  <a:pt x="6333067" y="1984988"/>
                </a:lnTo>
                <a:lnTo>
                  <a:pt x="6345346" y="1984988"/>
                </a:lnTo>
                <a:cubicBezTo>
                  <a:pt x="6384910" y="1984988"/>
                  <a:pt x="6413490" y="1991604"/>
                  <a:pt x="6431089" y="2004838"/>
                </a:cubicBezTo>
                <a:cubicBezTo>
                  <a:pt x="6448688" y="2018071"/>
                  <a:pt x="6457488" y="2033965"/>
                  <a:pt x="6457488" y="2052518"/>
                </a:cubicBezTo>
                <a:cubicBezTo>
                  <a:pt x="6457488" y="2063978"/>
                  <a:pt x="6454896" y="2073801"/>
                  <a:pt x="6449711" y="2081986"/>
                </a:cubicBezTo>
                <a:cubicBezTo>
                  <a:pt x="6438525" y="2065888"/>
                  <a:pt x="6424473" y="2057839"/>
                  <a:pt x="6407556" y="2057839"/>
                </a:cubicBezTo>
                <a:cubicBezTo>
                  <a:pt x="6392549" y="2057839"/>
                  <a:pt x="6380203" y="2062887"/>
                  <a:pt x="6370516" y="2072982"/>
                </a:cubicBezTo>
                <a:cubicBezTo>
                  <a:pt x="6360830" y="2083078"/>
                  <a:pt x="6355987" y="2095765"/>
                  <a:pt x="6355987" y="2111045"/>
                </a:cubicBezTo>
                <a:cubicBezTo>
                  <a:pt x="6355987" y="2127144"/>
                  <a:pt x="6361171" y="2140445"/>
                  <a:pt x="6371539" y="2150950"/>
                </a:cubicBezTo>
                <a:cubicBezTo>
                  <a:pt x="6381908" y="2161454"/>
                  <a:pt x="6395551" y="2166707"/>
                  <a:pt x="6412467" y="2166707"/>
                </a:cubicBezTo>
                <a:cubicBezTo>
                  <a:pt x="6435114" y="2166707"/>
                  <a:pt x="6454827" y="2156679"/>
                  <a:pt x="6471608" y="2136625"/>
                </a:cubicBezTo>
                <a:cubicBezTo>
                  <a:pt x="6488388" y="2116570"/>
                  <a:pt x="6496778" y="2090854"/>
                  <a:pt x="6496778" y="2059476"/>
                </a:cubicBezTo>
                <a:cubicBezTo>
                  <a:pt x="6496778" y="2017184"/>
                  <a:pt x="6480407" y="1982191"/>
                  <a:pt x="6447665" y="1954497"/>
                </a:cubicBezTo>
                <a:cubicBezTo>
                  <a:pt x="6414923" y="1926802"/>
                  <a:pt x="6376724" y="1912409"/>
                  <a:pt x="6333067" y="1911318"/>
                </a:cubicBezTo>
                <a:lnTo>
                  <a:pt x="6333067" y="1884715"/>
                </a:lnTo>
                <a:lnTo>
                  <a:pt x="6559807" y="1884715"/>
                </a:lnTo>
                <a:lnTo>
                  <a:pt x="6580680" y="1884715"/>
                </a:lnTo>
                <a:lnTo>
                  <a:pt x="6635523" y="1884715"/>
                </a:lnTo>
                <a:cubicBezTo>
                  <a:pt x="6615059" y="1905452"/>
                  <a:pt x="6597870" y="1931304"/>
                  <a:pt x="6583955" y="1962273"/>
                </a:cubicBezTo>
                <a:cubicBezTo>
                  <a:pt x="6570039" y="1993241"/>
                  <a:pt x="6563081" y="2028371"/>
                  <a:pt x="6563081" y="2067662"/>
                </a:cubicBezTo>
                <a:cubicBezTo>
                  <a:pt x="6563081" y="2129326"/>
                  <a:pt x="6580817" y="2183146"/>
                  <a:pt x="6616287" y="2229122"/>
                </a:cubicBezTo>
                <a:cubicBezTo>
                  <a:pt x="6651758" y="2275097"/>
                  <a:pt x="6692413" y="2298085"/>
                  <a:pt x="6738252" y="2298085"/>
                </a:cubicBezTo>
                <a:cubicBezTo>
                  <a:pt x="6761990" y="2298085"/>
                  <a:pt x="6781090" y="2291877"/>
                  <a:pt x="6795551" y="2279463"/>
                </a:cubicBezTo>
                <a:cubicBezTo>
                  <a:pt x="6810012" y="2267048"/>
                  <a:pt x="6817242" y="2251700"/>
                  <a:pt x="6817242" y="2233419"/>
                </a:cubicBezTo>
                <a:cubicBezTo>
                  <a:pt x="6817242" y="2217321"/>
                  <a:pt x="6811649" y="2203201"/>
                  <a:pt x="6800462" y="2191059"/>
                </a:cubicBezTo>
                <a:cubicBezTo>
                  <a:pt x="6789276" y="2178917"/>
                  <a:pt x="6774542" y="2172846"/>
                  <a:pt x="6756260" y="2172846"/>
                </a:cubicBezTo>
                <a:cubicBezTo>
                  <a:pt x="6738252" y="2172846"/>
                  <a:pt x="6724200" y="2178031"/>
                  <a:pt x="6714105" y="2188398"/>
                </a:cubicBezTo>
                <a:cubicBezTo>
                  <a:pt x="6704009" y="2198767"/>
                  <a:pt x="6698962" y="2211454"/>
                  <a:pt x="6698962" y="2226461"/>
                </a:cubicBezTo>
                <a:lnTo>
                  <a:pt x="6698962" y="2228917"/>
                </a:lnTo>
                <a:cubicBezTo>
                  <a:pt x="6673313" y="2221004"/>
                  <a:pt x="6652440" y="2204701"/>
                  <a:pt x="6636342" y="2180008"/>
                </a:cubicBezTo>
                <a:cubicBezTo>
                  <a:pt x="6620244" y="2155315"/>
                  <a:pt x="6612194" y="2127144"/>
                  <a:pt x="6612194" y="2095493"/>
                </a:cubicBezTo>
                <a:cubicBezTo>
                  <a:pt x="6612194" y="2047471"/>
                  <a:pt x="6633682" y="2000336"/>
                  <a:pt x="6676656" y="1954087"/>
                </a:cubicBezTo>
                <a:cubicBezTo>
                  <a:pt x="6719630" y="1907839"/>
                  <a:pt x="6775087" y="1884715"/>
                  <a:pt x="6843027" y="1884715"/>
                </a:cubicBezTo>
                <a:lnTo>
                  <a:pt x="6845445" y="1884715"/>
                </a:lnTo>
                <a:lnTo>
                  <a:pt x="6860179" y="1934647"/>
                </a:lnTo>
                <a:cubicBezTo>
                  <a:pt x="6887465" y="1939285"/>
                  <a:pt x="6909907" y="1945288"/>
                  <a:pt x="6927505" y="1952655"/>
                </a:cubicBezTo>
                <a:cubicBezTo>
                  <a:pt x="6945104" y="1960022"/>
                  <a:pt x="6958270" y="1968821"/>
                  <a:pt x="6967001" y="1979053"/>
                </a:cubicBezTo>
                <a:cubicBezTo>
                  <a:pt x="6975732" y="1989285"/>
                  <a:pt x="6980098" y="2002177"/>
                  <a:pt x="6980098" y="2017730"/>
                </a:cubicBezTo>
                <a:cubicBezTo>
                  <a:pt x="6980098" y="2023460"/>
                  <a:pt x="6979416" y="2029326"/>
                  <a:pt x="6978051" y="2035329"/>
                </a:cubicBezTo>
                <a:cubicBezTo>
                  <a:pt x="6963590" y="2052791"/>
                  <a:pt x="6948856" y="2068412"/>
                  <a:pt x="6933849" y="2082191"/>
                </a:cubicBezTo>
                <a:cubicBezTo>
                  <a:pt x="6918843" y="2095970"/>
                  <a:pt x="6905473" y="2102860"/>
                  <a:pt x="6893740" y="2102860"/>
                </a:cubicBezTo>
                <a:cubicBezTo>
                  <a:pt x="6882280" y="2102860"/>
                  <a:pt x="6873276" y="2090308"/>
                  <a:pt x="6866728" y="2065206"/>
                </a:cubicBezTo>
                <a:lnTo>
                  <a:pt x="6832758" y="2077484"/>
                </a:lnTo>
                <a:cubicBezTo>
                  <a:pt x="6845582" y="2114865"/>
                  <a:pt x="6858952" y="2141741"/>
                  <a:pt x="6872867" y="2158112"/>
                </a:cubicBezTo>
                <a:cubicBezTo>
                  <a:pt x="6886782" y="2174483"/>
                  <a:pt x="6901107" y="2182669"/>
                  <a:pt x="6915841" y="2182669"/>
                </a:cubicBezTo>
                <a:cubicBezTo>
                  <a:pt x="6927574" y="2182669"/>
                  <a:pt x="6940671" y="2177075"/>
                  <a:pt x="6955132" y="2165888"/>
                </a:cubicBezTo>
                <a:cubicBezTo>
                  <a:pt x="6969593" y="2154701"/>
                  <a:pt x="6993126" y="2130418"/>
                  <a:pt x="7025732" y="2093037"/>
                </a:cubicBezTo>
                <a:cubicBezTo>
                  <a:pt x="7058338" y="2055656"/>
                  <a:pt x="7080507" y="2036966"/>
                  <a:pt x="7092240" y="2036966"/>
                </a:cubicBezTo>
                <a:cubicBezTo>
                  <a:pt x="7102881" y="2036966"/>
                  <a:pt x="7112908" y="2045015"/>
                  <a:pt x="7122321" y="2061113"/>
                </a:cubicBezTo>
                <a:cubicBezTo>
                  <a:pt x="7131735" y="2077212"/>
                  <a:pt x="7136442" y="2099995"/>
                  <a:pt x="7136442" y="2129463"/>
                </a:cubicBezTo>
                <a:lnTo>
                  <a:pt x="7136442" y="2256748"/>
                </a:lnTo>
                <a:lnTo>
                  <a:pt x="7208474" y="2303815"/>
                </a:lnTo>
                <a:lnTo>
                  <a:pt x="7208474" y="1884715"/>
                </a:lnTo>
                <a:lnTo>
                  <a:pt x="7274182" y="1884715"/>
                </a:lnTo>
                <a:lnTo>
                  <a:pt x="7292376" y="1884715"/>
                </a:lnTo>
                <a:lnTo>
                  <a:pt x="7499285" y="1884715"/>
                </a:lnTo>
                <a:lnTo>
                  <a:pt x="7499285" y="1915001"/>
                </a:lnTo>
                <a:lnTo>
                  <a:pt x="7267224" y="2061523"/>
                </a:lnTo>
                <a:lnTo>
                  <a:pt x="7308152" y="2131100"/>
                </a:lnTo>
                <a:cubicBezTo>
                  <a:pt x="7406106" y="2141468"/>
                  <a:pt x="7472955" y="2185397"/>
                  <a:pt x="7508698" y="2262887"/>
                </a:cubicBezTo>
                <a:lnTo>
                  <a:pt x="7571317" y="2303815"/>
                </a:lnTo>
                <a:lnTo>
                  <a:pt x="7571317" y="1884715"/>
                </a:lnTo>
                <a:lnTo>
                  <a:pt x="7655219" y="1884715"/>
                </a:lnTo>
                <a:lnTo>
                  <a:pt x="7625751" y="1838057"/>
                </a:lnTo>
                <a:lnTo>
                  <a:pt x="7262908" y="1838057"/>
                </a:lnTo>
                <a:lnTo>
                  <a:pt x="7244714" y="1838057"/>
                </a:lnTo>
                <a:lnTo>
                  <a:pt x="6831976" y="1838057"/>
                </a:lnTo>
                <a:lnTo>
                  <a:pt x="6806564" y="1838057"/>
                </a:lnTo>
                <a:lnTo>
                  <a:pt x="6551212" y="1838057"/>
                </a:lnTo>
                <a:lnTo>
                  <a:pt x="6530339" y="1838057"/>
                </a:lnTo>
                <a:lnTo>
                  <a:pt x="6027784" y="1838057"/>
                </a:lnTo>
                <a:lnTo>
                  <a:pt x="6006464" y="1838057"/>
                </a:lnTo>
                <a:lnTo>
                  <a:pt x="5962709" y="1838057"/>
                </a:lnTo>
                <a:lnTo>
                  <a:pt x="5936924" y="1797539"/>
                </a:lnTo>
                <a:cubicBezTo>
                  <a:pt x="6004046" y="1728234"/>
                  <a:pt x="6081945" y="1693582"/>
                  <a:pt x="6170621" y="1693582"/>
                </a:cubicBezTo>
                <a:cubicBezTo>
                  <a:pt x="6237470" y="1693582"/>
                  <a:pt x="6303501" y="1713637"/>
                  <a:pt x="6368712" y="1753746"/>
                </a:cubicBezTo>
                <a:lnTo>
                  <a:pt x="6368712" y="1712000"/>
                </a:lnTo>
                <a:cubicBezTo>
                  <a:pt x="6284946" y="1661249"/>
                  <a:pt x="6205819" y="1635874"/>
                  <a:pt x="6131331" y="1635874"/>
                </a:cubicBezTo>
                <a:close/>
                <a:moveTo>
                  <a:pt x="3016657" y="1635874"/>
                </a:moveTo>
                <a:cubicBezTo>
                  <a:pt x="2920341" y="1635874"/>
                  <a:pt x="2826752" y="1678030"/>
                  <a:pt x="2735892" y="1762341"/>
                </a:cubicBezTo>
                <a:lnTo>
                  <a:pt x="2789099" y="1838057"/>
                </a:lnTo>
                <a:lnTo>
                  <a:pt x="2743780" y="1838057"/>
                </a:lnTo>
                <a:lnTo>
                  <a:pt x="2720340" y="1838057"/>
                </a:lnTo>
                <a:lnTo>
                  <a:pt x="2685663" y="1838057"/>
                </a:lnTo>
                <a:cubicBezTo>
                  <a:pt x="2681570" y="1832054"/>
                  <a:pt x="2677546" y="1825574"/>
                  <a:pt x="2673589" y="1818616"/>
                </a:cubicBezTo>
                <a:cubicBezTo>
                  <a:pt x="2669633" y="1811659"/>
                  <a:pt x="2663494" y="1799858"/>
                  <a:pt x="2655172" y="1783214"/>
                </a:cubicBezTo>
                <a:cubicBezTo>
                  <a:pt x="2646850" y="1766570"/>
                  <a:pt x="2634231" y="1758248"/>
                  <a:pt x="2617314" y="1758248"/>
                </a:cubicBezTo>
                <a:lnTo>
                  <a:pt x="2617314" y="1884715"/>
                </a:lnTo>
                <a:cubicBezTo>
                  <a:pt x="2605309" y="1865888"/>
                  <a:pt x="2594531" y="1853405"/>
                  <a:pt x="2584981" y="1847266"/>
                </a:cubicBezTo>
                <a:cubicBezTo>
                  <a:pt x="2575431" y="1841127"/>
                  <a:pt x="2561652" y="1838057"/>
                  <a:pt x="2543644" y="1838057"/>
                </a:cubicBezTo>
                <a:lnTo>
                  <a:pt x="2538732" y="1838057"/>
                </a:lnTo>
                <a:lnTo>
                  <a:pt x="2520315" y="1838057"/>
                </a:lnTo>
                <a:lnTo>
                  <a:pt x="2101215" y="1838057"/>
                </a:lnTo>
                <a:lnTo>
                  <a:pt x="2130683" y="1884715"/>
                </a:lnTo>
                <a:lnTo>
                  <a:pt x="2140096" y="1884715"/>
                </a:lnTo>
                <a:lnTo>
                  <a:pt x="2154830" y="1934647"/>
                </a:lnTo>
                <a:cubicBezTo>
                  <a:pt x="2189755" y="1940104"/>
                  <a:pt x="2217927" y="1947129"/>
                  <a:pt x="2239346" y="1955724"/>
                </a:cubicBezTo>
                <a:cubicBezTo>
                  <a:pt x="2260765" y="1964319"/>
                  <a:pt x="2277136" y="1974142"/>
                  <a:pt x="2288459" y="1985192"/>
                </a:cubicBezTo>
                <a:cubicBezTo>
                  <a:pt x="2299783" y="1996243"/>
                  <a:pt x="2305445" y="2008453"/>
                  <a:pt x="2305445" y="2021823"/>
                </a:cubicBezTo>
                <a:cubicBezTo>
                  <a:pt x="2305445" y="2030008"/>
                  <a:pt x="2303262" y="2037375"/>
                  <a:pt x="2298896" y="2043924"/>
                </a:cubicBezTo>
                <a:cubicBezTo>
                  <a:pt x="2285526" y="2039831"/>
                  <a:pt x="2271747" y="2037784"/>
                  <a:pt x="2257559" y="2037784"/>
                </a:cubicBezTo>
                <a:cubicBezTo>
                  <a:pt x="2236277" y="2037784"/>
                  <a:pt x="2217859" y="2044265"/>
                  <a:pt x="2202306" y="2057225"/>
                </a:cubicBezTo>
                <a:cubicBezTo>
                  <a:pt x="2186754" y="2070186"/>
                  <a:pt x="2178977" y="2087171"/>
                  <a:pt x="2178977" y="2108180"/>
                </a:cubicBezTo>
                <a:cubicBezTo>
                  <a:pt x="2178977" y="2128371"/>
                  <a:pt x="2185663" y="2144879"/>
                  <a:pt x="2199032" y="2157703"/>
                </a:cubicBezTo>
                <a:cubicBezTo>
                  <a:pt x="2212402" y="2170527"/>
                  <a:pt x="2228910" y="2176939"/>
                  <a:pt x="2248555" y="2176939"/>
                </a:cubicBezTo>
                <a:cubicBezTo>
                  <a:pt x="2268473" y="2176939"/>
                  <a:pt x="2285731" y="2171414"/>
                  <a:pt x="2300328" y="2160363"/>
                </a:cubicBezTo>
                <a:cubicBezTo>
                  <a:pt x="2314926" y="2149313"/>
                  <a:pt x="2326863" y="2133555"/>
                  <a:pt x="2336140" y="2113091"/>
                </a:cubicBezTo>
                <a:cubicBezTo>
                  <a:pt x="2356604" y="2123733"/>
                  <a:pt x="2374476" y="2142287"/>
                  <a:pt x="2389755" y="2168754"/>
                </a:cubicBezTo>
                <a:cubicBezTo>
                  <a:pt x="2405035" y="2195220"/>
                  <a:pt x="2415676" y="2226598"/>
                  <a:pt x="2421679" y="2262887"/>
                </a:cubicBezTo>
                <a:lnTo>
                  <a:pt x="2484299" y="2303815"/>
                </a:lnTo>
                <a:lnTo>
                  <a:pt x="2484299" y="1884715"/>
                </a:lnTo>
                <a:lnTo>
                  <a:pt x="2549783" y="1884715"/>
                </a:lnTo>
                <a:lnTo>
                  <a:pt x="2553057" y="1884715"/>
                </a:lnTo>
                <a:cubicBezTo>
                  <a:pt x="2568337" y="1884715"/>
                  <a:pt x="2582867" y="1896106"/>
                  <a:pt x="2596645" y="1918889"/>
                </a:cubicBezTo>
                <a:cubicBezTo>
                  <a:pt x="2610425" y="1941673"/>
                  <a:pt x="2617314" y="1962204"/>
                  <a:pt x="2617314" y="1980486"/>
                </a:cubicBezTo>
                <a:lnTo>
                  <a:pt x="2617314" y="2256748"/>
                </a:lnTo>
                <a:lnTo>
                  <a:pt x="2689347" y="2303815"/>
                </a:lnTo>
                <a:lnTo>
                  <a:pt x="2689347" y="1884715"/>
                </a:lnTo>
                <a:lnTo>
                  <a:pt x="2749808" y="1884715"/>
                </a:lnTo>
                <a:lnTo>
                  <a:pt x="2773249" y="1884715"/>
                </a:lnTo>
                <a:lnTo>
                  <a:pt x="2786643" y="1884715"/>
                </a:lnTo>
                <a:lnTo>
                  <a:pt x="2786643" y="2256748"/>
                </a:lnTo>
                <a:lnTo>
                  <a:pt x="2858676" y="2303815"/>
                </a:lnTo>
                <a:lnTo>
                  <a:pt x="2858676" y="1884715"/>
                </a:lnTo>
                <a:lnTo>
                  <a:pt x="2921258" y="1884715"/>
                </a:lnTo>
                <a:lnTo>
                  <a:pt x="2942578" y="1884715"/>
                </a:lnTo>
                <a:lnTo>
                  <a:pt x="3177056" y="1884715"/>
                </a:lnTo>
                <a:lnTo>
                  <a:pt x="3177056" y="2100404"/>
                </a:lnTo>
                <a:cubicBezTo>
                  <a:pt x="3159594" y="2068753"/>
                  <a:pt x="3137288" y="2042627"/>
                  <a:pt x="3110139" y="2022027"/>
                </a:cubicBezTo>
                <a:cubicBezTo>
                  <a:pt x="3082991" y="2001427"/>
                  <a:pt x="3053319" y="1991127"/>
                  <a:pt x="3021122" y="1991127"/>
                </a:cubicBezTo>
                <a:cubicBezTo>
                  <a:pt x="2992472" y="1991127"/>
                  <a:pt x="2969211" y="1999653"/>
                  <a:pt x="2951340" y="2016707"/>
                </a:cubicBezTo>
                <a:cubicBezTo>
                  <a:pt x="2933468" y="2033760"/>
                  <a:pt x="2924532" y="2054565"/>
                  <a:pt x="2924532" y="2079121"/>
                </a:cubicBezTo>
                <a:cubicBezTo>
                  <a:pt x="2924532" y="2102314"/>
                  <a:pt x="2931832" y="2121618"/>
                  <a:pt x="2946429" y="2137034"/>
                </a:cubicBezTo>
                <a:cubicBezTo>
                  <a:pt x="2961026" y="2152450"/>
                  <a:pt x="2979239" y="2160158"/>
                  <a:pt x="3001067" y="2160158"/>
                </a:cubicBezTo>
                <a:cubicBezTo>
                  <a:pt x="3023441" y="2160158"/>
                  <a:pt x="3041653" y="2153201"/>
                  <a:pt x="3055705" y="2139285"/>
                </a:cubicBezTo>
                <a:cubicBezTo>
                  <a:pt x="3069757" y="2125370"/>
                  <a:pt x="3076783" y="2108044"/>
                  <a:pt x="3076783" y="2087307"/>
                </a:cubicBezTo>
                <a:cubicBezTo>
                  <a:pt x="3076783" y="2079667"/>
                  <a:pt x="3075283" y="2071482"/>
                  <a:pt x="3072281" y="2062750"/>
                </a:cubicBezTo>
                <a:cubicBezTo>
                  <a:pt x="3099294" y="2073119"/>
                  <a:pt x="3124055" y="2096175"/>
                  <a:pt x="3146565" y="2131918"/>
                </a:cubicBezTo>
                <a:cubicBezTo>
                  <a:pt x="3169076" y="2167662"/>
                  <a:pt x="3182377" y="2211318"/>
                  <a:pt x="3186469" y="2262887"/>
                </a:cubicBezTo>
                <a:lnTo>
                  <a:pt x="3249090" y="2303815"/>
                </a:lnTo>
                <a:lnTo>
                  <a:pt x="3249090" y="1884715"/>
                </a:lnTo>
                <a:lnTo>
                  <a:pt x="3311783" y="1884715"/>
                </a:lnTo>
                <a:lnTo>
                  <a:pt x="3332991" y="1884715"/>
                </a:lnTo>
                <a:lnTo>
                  <a:pt x="3536885" y="1884715"/>
                </a:lnTo>
                <a:lnTo>
                  <a:pt x="3536885" y="1915001"/>
                </a:lnTo>
                <a:lnTo>
                  <a:pt x="3304825" y="2061523"/>
                </a:lnTo>
                <a:lnTo>
                  <a:pt x="3345753" y="2131100"/>
                </a:lnTo>
                <a:cubicBezTo>
                  <a:pt x="3443706" y="2141468"/>
                  <a:pt x="3510555" y="2185397"/>
                  <a:pt x="3546299" y="2262887"/>
                </a:cubicBezTo>
                <a:lnTo>
                  <a:pt x="3608918" y="2303815"/>
                </a:lnTo>
                <a:lnTo>
                  <a:pt x="3608918" y="1984988"/>
                </a:lnTo>
                <a:lnTo>
                  <a:pt x="3621197" y="1984988"/>
                </a:lnTo>
                <a:cubicBezTo>
                  <a:pt x="3660760" y="1984988"/>
                  <a:pt x="3689341" y="1991604"/>
                  <a:pt x="3706941" y="2004838"/>
                </a:cubicBezTo>
                <a:cubicBezTo>
                  <a:pt x="3724539" y="2018071"/>
                  <a:pt x="3733338" y="2033965"/>
                  <a:pt x="3733338" y="2052518"/>
                </a:cubicBezTo>
                <a:cubicBezTo>
                  <a:pt x="3733338" y="2063978"/>
                  <a:pt x="3730747" y="2073801"/>
                  <a:pt x="3725562" y="2081986"/>
                </a:cubicBezTo>
                <a:cubicBezTo>
                  <a:pt x="3714375" y="2065888"/>
                  <a:pt x="3700323" y="2057839"/>
                  <a:pt x="3683407" y="2057839"/>
                </a:cubicBezTo>
                <a:cubicBezTo>
                  <a:pt x="3668400" y="2057839"/>
                  <a:pt x="3656053" y="2062887"/>
                  <a:pt x="3646367" y="2072982"/>
                </a:cubicBezTo>
                <a:cubicBezTo>
                  <a:pt x="3636681" y="2083078"/>
                  <a:pt x="3631838" y="2095765"/>
                  <a:pt x="3631838" y="2111045"/>
                </a:cubicBezTo>
                <a:cubicBezTo>
                  <a:pt x="3631838" y="2127144"/>
                  <a:pt x="3637022" y="2140445"/>
                  <a:pt x="3647391" y="2150950"/>
                </a:cubicBezTo>
                <a:cubicBezTo>
                  <a:pt x="3657758" y="2161454"/>
                  <a:pt x="3671401" y="2166707"/>
                  <a:pt x="3688318" y="2166707"/>
                </a:cubicBezTo>
                <a:cubicBezTo>
                  <a:pt x="3710964" y="2166707"/>
                  <a:pt x="3730678" y="2156679"/>
                  <a:pt x="3747459" y="2136625"/>
                </a:cubicBezTo>
                <a:cubicBezTo>
                  <a:pt x="3764239" y="2116570"/>
                  <a:pt x="3772629" y="2090854"/>
                  <a:pt x="3772629" y="2059476"/>
                </a:cubicBezTo>
                <a:cubicBezTo>
                  <a:pt x="3772629" y="2017184"/>
                  <a:pt x="3756258" y="1982191"/>
                  <a:pt x="3723516" y="1954497"/>
                </a:cubicBezTo>
                <a:cubicBezTo>
                  <a:pt x="3690774" y="1926802"/>
                  <a:pt x="3652574" y="1912409"/>
                  <a:pt x="3608918" y="1911318"/>
                </a:cubicBezTo>
                <a:lnTo>
                  <a:pt x="3608918" y="1884715"/>
                </a:lnTo>
                <a:lnTo>
                  <a:pt x="3835658" y="1884715"/>
                </a:lnTo>
                <a:lnTo>
                  <a:pt x="3856532" y="1884715"/>
                </a:lnTo>
                <a:lnTo>
                  <a:pt x="3911374" y="1884715"/>
                </a:lnTo>
                <a:cubicBezTo>
                  <a:pt x="3890911" y="1905452"/>
                  <a:pt x="3873721" y="1931304"/>
                  <a:pt x="3859805" y="1962273"/>
                </a:cubicBezTo>
                <a:cubicBezTo>
                  <a:pt x="3845890" y="1993241"/>
                  <a:pt x="3838932" y="2028371"/>
                  <a:pt x="3838932" y="2067662"/>
                </a:cubicBezTo>
                <a:cubicBezTo>
                  <a:pt x="3838932" y="2129326"/>
                  <a:pt x="3856668" y="2183146"/>
                  <a:pt x="3892138" y="2229122"/>
                </a:cubicBezTo>
                <a:cubicBezTo>
                  <a:pt x="3927608" y="2275097"/>
                  <a:pt x="3968264" y="2298085"/>
                  <a:pt x="4014103" y="2298085"/>
                </a:cubicBezTo>
                <a:cubicBezTo>
                  <a:pt x="4037841" y="2298085"/>
                  <a:pt x="4056940" y="2291877"/>
                  <a:pt x="4071402" y="2279463"/>
                </a:cubicBezTo>
                <a:cubicBezTo>
                  <a:pt x="4085863" y="2267048"/>
                  <a:pt x="4093094" y="2251700"/>
                  <a:pt x="4093094" y="2233419"/>
                </a:cubicBezTo>
                <a:cubicBezTo>
                  <a:pt x="4093094" y="2217321"/>
                  <a:pt x="4087500" y="2203201"/>
                  <a:pt x="4076313" y="2191059"/>
                </a:cubicBezTo>
                <a:cubicBezTo>
                  <a:pt x="4065126" y="2178917"/>
                  <a:pt x="4050392" y="2172846"/>
                  <a:pt x="4032111" y="2172846"/>
                </a:cubicBezTo>
                <a:cubicBezTo>
                  <a:pt x="4014103" y="2172846"/>
                  <a:pt x="4000051" y="2178031"/>
                  <a:pt x="3989955" y="2188398"/>
                </a:cubicBezTo>
                <a:cubicBezTo>
                  <a:pt x="3979860" y="2198767"/>
                  <a:pt x="3974812" y="2211454"/>
                  <a:pt x="3974812" y="2226461"/>
                </a:cubicBezTo>
                <a:lnTo>
                  <a:pt x="3974812" y="2228917"/>
                </a:lnTo>
                <a:cubicBezTo>
                  <a:pt x="3949164" y="2221004"/>
                  <a:pt x="3928291" y="2204701"/>
                  <a:pt x="3912193" y="2180008"/>
                </a:cubicBezTo>
                <a:cubicBezTo>
                  <a:pt x="3896095" y="2155315"/>
                  <a:pt x="3888046" y="2127144"/>
                  <a:pt x="3888046" y="2095493"/>
                </a:cubicBezTo>
                <a:cubicBezTo>
                  <a:pt x="3888046" y="2047471"/>
                  <a:pt x="3909532" y="2000336"/>
                  <a:pt x="3952507" y="1954087"/>
                </a:cubicBezTo>
                <a:cubicBezTo>
                  <a:pt x="3995481" y="1907839"/>
                  <a:pt x="4050938" y="1884715"/>
                  <a:pt x="4118878" y="1884715"/>
                </a:cubicBezTo>
                <a:lnTo>
                  <a:pt x="4137295" y="1884715"/>
                </a:lnTo>
                <a:lnTo>
                  <a:pt x="4249808" y="1884715"/>
                </a:lnTo>
                <a:cubicBezTo>
                  <a:pt x="4226616" y="1916911"/>
                  <a:pt x="4215020" y="1950063"/>
                  <a:pt x="4215020" y="1984169"/>
                </a:cubicBezTo>
                <a:cubicBezTo>
                  <a:pt x="4215020" y="2015274"/>
                  <a:pt x="4225047" y="2041673"/>
                  <a:pt x="4245102" y="2063364"/>
                </a:cubicBezTo>
                <a:cubicBezTo>
                  <a:pt x="4265156" y="2085056"/>
                  <a:pt x="4287326" y="2095902"/>
                  <a:pt x="4311609" y="2095902"/>
                </a:cubicBezTo>
                <a:cubicBezTo>
                  <a:pt x="4327435" y="2095902"/>
                  <a:pt x="4341760" y="2093241"/>
                  <a:pt x="4354583" y="2087921"/>
                </a:cubicBezTo>
                <a:cubicBezTo>
                  <a:pt x="4367408" y="2082600"/>
                  <a:pt x="4379413" y="2075438"/>
                  <a:pt x="4390600" y="2066434"/>
                </a:cubicBezTo>
                <a:cubicBezTo>
                  <a:pt x="4395784" y="2075165"/>
                  <a:pt x="4398376" y="2083896"/>
                  <a:pt x="4398376" y="2092628"/>
                </a:cubicBezTo>
                <a:cubicBezTo>
                  <a:pt x="4398376" y="2110090"/>
                  <a:pt x="4391692" y="2125029"/>
                  <a:pt x="4378322" y="2137444"/>
                </a:cubicBezTo>
                <a:cubicBezTo>
                  <a:pt x="4364953" y="2149858"/>
                  <a:pt x="4344625" y="2156065"/>
                  <a:pt x="4317340" y="2156065"/>
                </a:cubicBezTo>
                <a:cubicBezTo>
                  <a:pt x="4279140" y="2156065"/>
                  <a:pt x="4245102" y="2137580"/>
                  <a:pt x="4215225" y="2100609"/>
                </a:cubicBezTo>
                <a:cubicBezTo>
                  <a:pt x="4185348" y="2063637"/>
                  <a:pt x="4170136" y="2007771"/>
                  <a:pt x="4169591" y="1933009"/>
                </a:cubicBezTo>
                <a:lnTo>
                  <a:pt x="4132347" y="1920731"/>
                </a:lnTo>
                <a:cubicBezTo>
                  <a:pt x="4131801" y="1928371"/>
                  <a:pt x="4131527" y="1935874"/>
                  <a:pt x="4131527" y="1943241"/>
                </a:cubicBezTo>
                <a:cubicBezTo>
                  <a:pt x="4131527" y="2034101"/>
                  <a:pt x="4149946" y="2105929"/>
                  <a:pt x="4186780" y="2158726"/>
                </a:cubicBezTo>
                <a:cubicBezTo>
                  <a:pt x="4223615" y="2211523"/>
                  <a:pt x="4268772" y="2237921"/>
                  <a:pt x="4322251" y="2237921"/>
                </a:cubicBezTo>
                <a:cubicBezTo>
                  <a:pt x="4362360" y="2237921"/>
                  <a:pt x="4392919" y="2226189"/>
                  <a:pt x="4413929" y="2202724"/>
                </a:cubicBezTo>
                <a:cubicBezTo>
                  <a:pt x="4434938" y="2179258"/>
                  <a:pt x="4445443" y="2149381"/>
                  <a:pt x="4445443" y="2113091"/>
                </a:cubicBezTo>
                <a:cubicBezTo>
                  <a:pt x="4445443" y="2066980"/>
                  <a:pt x="4423206" y="2025779"/>
                  <a:pt x="4378731" y="1989490"/>
                </a:cubicBezTo>
                <a:cubicBezTo>
                  <a:pt x="4345443" y="2021959"/>
                  <a:pt x="4317748" y="2038194"/>
                  <a:pt x="4295648" y="2038194"/>
                </a:cubicBezTo>
                <a:cubicBezTo>
                  <a:pt x="4285007" y="2038194"/>
                  <a:pt x="4276753" y="2035124"/>
                  <a:pt x="4270886" y="2028985"/>
                </a:cubicBezTo>
                <a:cubicBezTo>
                  <a:pt x="4265020" y="2022846"/>
                  <a:pt x="4262087" y="2014729"/>
                  <a:pt x="4262087" y="2004633"/>
                </a:cubicBezTo>
                <a:cubicBezTo>
                  <a:pt x="4262087" y="1990990"/>
                  <a:pt x="4268226" y="1975506"/>
                  <a:pt x="4280504" y="1958180"/>
                </a:cubicBezTo>
                <a:cubicBezTo>
                  <a:pt x="4292783" y="1940854"/>
                  <a:pt x="4306699" y="1925370"/>
                  <a:pt x="4322251" y="1911727"/>
                </a:cubicBezTo>
                <a:cubicBezTo>
                  <a:pt x="4348172" y="1939012"/>
                  <a:pt x="4374433" y="1960022"/>
                  <a:pt x="4401036" y="1974756"/>
                </a:cubicBezTo>
                <a:cubicBezTo>
                  <a:pt x="4427640" y="1989490"/>
                  <a:pt x="4456084" y="1996857"/>
                  <a:pt x="4486371" y="1996857"/>
                </a:cubicBezTo>
                <a:cubicBezTo>
                  <a:pt x="4492374" y="1996857"/>
                  <a:pt x="4497967" y="1996448"/>
                  <a:pt x="4503151" y="1995629"/>
                </a:cubicBezTo>
                <a:cubicBezTo>
                  <a:pt x="4485417" y="2037648"/>
                  <a:pt x="4476548" y="2080076"/>
                  <a:pt x="4476548" y="2122914"/>
                </a:cubicBezTo>
                <a:cubicBezTo>
                  <a:pt x="4476548" y="2173665"/>
                  <a:pt x="4489372" y="2229054"/>
                  <a:pt x="4515020" y="2289081"/>
                </a:cubicBezTo>
                <a:lnTo>
                  <a:pt x="4549400" y="2300540"/>
                </a:lnTo>
                <a:cubicBezTo>
                  <a:pt x="4537667" y="2255520"/>
                  <a:pt x="4531801" y="2211181"/>
                  <a:pt x="4531801" y="2167525"/>
                </a:cubicBezTo>
                <a:cubicBezTo>
                  <a:pt x="4531801" y="2105042"/>
                  <a:pt x="4551174" y="2050199"/>
                  <a:pt x="4589918" y="2002996"/>
                </a:cubicBezTo>
                <a:lnTo>
                  <a:pt x="4532210" y="1929326"/>
                </a:lnTo>
                <a:cubicBezTo>
                  <a:pt x="4512838" y="1935874"/>
                  <a:pt x="4493602" y="1939148"/>
                  <a:pt x="4474502" y="1939148"/>
                </a:cubicBezTo>
                <a:cubicBezTo>
                  <a:pt x="4451310" y="1939148"/>
                  <a:pt x="4428732" y="1935465"/>
                  <a:pt x="4406767" y="1928098"/>
                </a:cubicBezTo>
                <a:cubicBezTo>
                  <a:pt x="4384803" y="1920731"/>
                  <a:pt x="4364133" y="1908726"/>
                  <a:pt x="4344761" y="1892082"/>
                </a:cubicBezTo>
                <a:lnTo>
                  <a:pt x="4354174" y="1884715"/>
                </a:lnTo>
                <a:lnTo>
                  <a:pt x="4635757" y="1884715"/>
                </a:lnTo>
                <a:lnTo>
                  <a:pt x="4639032" y="1884715"/>
                </a:lnTo>
                <a:cubicBezTo>
                  <a:pt x="4654311" y="1884715"/>
                  <a:pt x="4668840" y="1896106"/>
                  <a:pt x="4682620" y="1918889"/>
                </a:cubicBezTo>
                <a:cubicBezTo>
                  <a:pt x="4696399" y="1941673"/>
                  <a:pt x="4703288" y="1962204"/>
                  <a:pt x="4703288" y="1980486"/>
                </a:cubicBezTo>
                <a:lnTo>
                  <a:pt x="4703288" y="2256748"/>
                </a:lnTo>
                <a:lnTo>
                  <a:pt x="4775321" y="2303815"/>
                </a:lnTo>
                <a:lnTo>
                  <a:pt x="4775321" y="1884715"/>
                </a:lnTo>
                <a:lnTo>
                  <a:pt x="4835782" y="1884715"/>
                </a:lnTo>
                <a:lnTo>
                  <a:pt x="4859223" y="1884715"/>
                </a:lnTo>
                <a:lnTo>
                  <a:pt x="4982303" y="1884715"/>
                </a:lnTo>
                <a:lnTo>
                  <a:pt x="4982303" y="2017321"/>
                </a:lnTo>
                <a:cubicBezTo>
                  <a:pt x="4982303" y="2037512"/>
                  <a:pt x="4990898" y="2056679"/>
                  <a:pt x="5008088" y="2074824"/>
                </a:cubicBezTo>
                <a:cubicBezTo>
                  <a:pt x="5025277" y="2092969"/>
                  <a:pt x="5046970" y="2102041"/>
                  <a:pt x="5073163" y="2102041"/>
                </a:cubicBezTo>
                <a:cubicBezTo>
                  <a:pt x="5091717" y="2102041"/>
                  <a:pt x="5110339" y="2097334"/>
                  <a:pt x="5129029" y="2087921"/>
                </a:cubicBezTo>
                <a:cubicBezTo>
                  <a:pt x="5147719" y="2078508"/>
                  <a:pt x="5165660" y="2065070"/>
                  <a:pt x="5182849" y="2047607"/>
                </a:cubicBezTo>
                <a:cubicBezTo>
                  <a:pt x="5190489" y="2057430"/>
                  <a:pt x="5194309" y="2069981"/>
                  <a:pt x="5194309" y="2085261"/>
                </a:cubicBezTo>
                <a:cubicBezTo>
                  <a:pt x="5194309" y="2105997"/>
                  <a:pt x="5183872" y="2125370"/>
                  <a:pt x="5162999" y="2143378"/>
                </a:cubicBezTo>
                <a:cubicBezTo>
                  <a:pt x="5142126" y="2161386"/>
                  <a:pt x="5110271" y="2170390"/>
                  <a:pt x="5067433" y="2170390"/>
                </a:cubicBezTo>
                <a:cubicBezTo>
                  <a:pt x="5018320" y="2170390"/>
                  <a:pt x="4977597" y="2149790"/>
                  <a:pt x="4945264" y="2108589"/>
                </a:cubicBezTo>
                <a:cubicBezTo>
                  <a:pt x="4912931" y="2067389"/>
                  <a:pt x="4890216" y="2008862"/>
                  <a:pt x="4877119" y="1933009"/>
                </a:cubicBezTo>
                <a:lnTo>
                  <a:pt x="4839056" y="1920731"/>
                </a:lnTo>
                <a:cubicBezTo>
                  <a:pt x="4850244" y="2034783"/>
                  <a:pt x="4876505" y="2119231"/>
                  <a:pt x="4917842" y="2174074"/>
                </a:cubicBezTo>
                <a:cubicBezTo>
                  <a:pt x="4959179" y="2228917"/>
                  <a:pt x="5012044" y="2256338"/>
                  <a:pt x="5076437" y="2256338"/>
                </a:cubicBezTo>
                <a:cubicBezTo>
                  <a:pt x="5126096" y="2256338"/>
                  <a:pt x="5166001" y="2241195"/>
                  <a:pt x="5196151" y="2210909"/>
                </a:cubicBezTo>
                <a:cubicBezTo>
                  <a:pt x="5226301" y="2180622"/>
                  <a:pt x="5241376" y="2141332"/>
                  <a:pt x="5241376" y="2093037"/>
                </a:cubicBezTo>
                <a:cubicBezTo>
                  <a:pt x="5241376" y="2039558"/>
                  <a:pt x="5215864" y="1985261"/>
                  <a:pt x="5164841" y="1930145"/>
                </a:cubicBezTo>
                <a:cubicBezTo>
                  <a:pt x="5145468" y="1964251"/>
                  <a:pt x="5126778" y="1989899"/>
                  <a:pt x="5108770" y="2007089"/>
                </a:cubicBezTo>
                <a:cubicBezTo>
                  <a:pt x="5090762" y="2024278"/>
                  <a:pt x="5076983" y="2032873"/>
                  <a:pt x="5067433" y="2032873"/>
                </a:cubicBezTo>
                <a:cubicBezTo>
                  <a:pt x="5063068" y="2032873"/>
                  <a:pt x="5059793" y="2031372"/>
                  <a:pt x="5057610" y="2028371"/>
                </a:cubicBezTo>
                <a:cubicBezTo>
                  <a:pt x="5055427" y="2025370"/>
                  <a:pt x="5054337" y="2020186"/>
                  <a:pt x="5054337" y="2012819"/>
                </a:cubicBezTo>
                <a:lnTo>
                  <a:pt x="5054337" y="1884715"/>
                </a:lnTo>
                <a:lnTo>
                  <a:pt x="5310816" y="1884715"/>
                </a:lnTo>
                <a:lnTo>
                  <a:pt x="5286136" y="1941604"/>
                </a:lnTo>
                <a:cubicBezTo>
                  <a:pt x="5284772" y="1944879"/>
                  <a:pt x="5284159" y="1947607"/>
                  <a:pt x="5284294" y="1949790"/>
                </a:cubicBezTo>
                <a:cubicBezTo>
                  <a:pt x="5284431" y="1951973"/>
                  <a:pt x="5285522" y="1953814"/>
                  <a:pt x="5287568" y="1955315"/>
                </a:cubicBezTo>
                <a:cubicBezTo>
                  <a:pt x="5289615" y="1956816"/>
                  <a:pt x="5292889" y="1957839"/>
                  <a:pt x="5297391" y="1958385"/>
                </a:cubicBezTo>
                <a:cubicBezTo>
                  <a:pt x="5301894" y="1958930"/>
                  <a:pt x="5307692" y="1959203"/>
                  <a:pt x="5314785" y="1959203"/>
                </a:cubicBezTo>
                <a:cubicBezTo>
                  <a:pt x="5321061" y="1959203"/>
                  <a:pt x="5326314" y="1958930"/>
                  <a:pt x="5330542" y="1958385"/>
                </a:cubicBezTo>
                <a:cubicBezTo>
                  <a:pt x="5334772" y="1957839"/>
                  <a:pt x="5338456" y="1956952"/>
                  <a:pt x="5341593" y="1955724"/>
                </a:cubicBezTo>
                <a:cubicBezTo>
                  <a:pt x="5344731" y="1954497"/>
                  <a:pt x="5347391" y="1952928"/>
                  <a:pt x="5349574" y="1951018"/>
                </a:cubicBezTo>
                <a:cubicBezTo>
                  <a:pt x="5351757" y="1949108"/>
                  <a:pt x="5353667" y="1946789"/>
                  <a:pt x="5355304" y="1944060"/>
                </a:cubicBezTo>
                <a:lnTo>
                  <a:pt x="5408101" y="1865888"/>
                </a:lnTo>
                <a:cubicBezTo>
                  <a:pt x="5413286" y="1858248"/>
                  <a:pt x="5417719" y="1850745"/>
                  <a:pt x="5421402" y="1843378"/>
                </a:cubicBezTo>
                <a:cubicBezTo>
                  <a:pt x="5425086" y="1836011"/>
                  <a:pt x="5428019" y="1828371"/>
                  <a:pt x="5430202" y="1820458"/>
                </a:cubicBezTo>
                <a:cubicBezTo>
                  <a:pt x="5432385" y="1812546"/>
                  <a:pt x="5433954" y="1804224"/>
                  <a:pt x="5434908" y="1795492"/>
                </a:cubicBezTo>
                <a:cubicBezTo>
                  <a:pt x="5435863" y="1786761"/>
                  <a:pt x="5436341" y="1777211"/>
                  <a:pt x="5436341" y="1766843"/>
                </a:cubicBezTo>
                <a:cubicBezTo>
                  <a:pt x="5436341" y="1757566"/>
                  <a:pt x="5435386" y="1750131"/>
                  <a:pt x="5433476" y="1744537"/>
                </a:cubicBezTo>
                <a:cubicBezTo>
                  <a:pt x="5431566" y="1738944"/>
                  <a:pt x="5428634" y="1734646"/>
                  <a:pt x="5424676" y="1731645"/>
                </a:cubicBezTo>
                <a:cubicBezTo>
                  <a:pt x="5420720" y="1728644"/>
                  <a:pt x="5415605" y="1726665"/>
                  <a:pt x="5409328" y="1725711"/>
                </a:cubicBezTo>
                <a:cubicBezTo>
                  <a:pt x="5403053" y="1724756"/>
                  <a:pt x="5395413" y="1724278"/>
                  <a:pt x="5386409" y="1724278"/>
                </a:cubicBezTo>
                <a:cubicBezTo>
                  <a:pt x="5377405" y="1724278"/>
                  <a:pt x="5369560" y="1724756"/>
                  <a:pt x="5362875" y="1725711"/>
                </a:cubicBezTo>
                <a:cubicBezTo>
                  <a:pt x="5356191" y="1726665"/>
                  <a:pt x="5350734" y="1728644"/>
                  <a:pt x="5346504" y="1731645"/>
                </a:cubicBezTo>
                <a:cubicBezTo>
                  <a:pt x="5342275" y="1734646"/>
                  <a:pt x="5339206" y="1738944"/>
                  <a:pt x="5337296" y="1744537"/>
                </a:cubicBezTo>
                <a:cubicBezTo>
                  <a:pt x="5335386" y="1750131"/>
                  <a:pt x="5334431" y="1757566"/>
                  <a:pt x="5334431" y="1766843"/>
                </a:cubicBezTo>
                <a:lnTo>
                  <a:pt x="5334431" y="1830281"/>
                </a:lnTo>
                <a:lnTo>
                  <a:pt x="5316705" y="1871141"/>
                </a:lnTo>
                <a:lnTo>
                  <a:pt x="5295810" y="1838057"/>
                </a:lnTo>
                <a:lnTo>
                  <a:pt x="4829755" y="1838057"/>
                </a:lnTo>
                <a:lnTo>
                  <a:pt x="4806314" y="1838057"/>
                </a:lnTo>
                <a:lnTo>
                  <a:pt x="4771638" y="1838057"/>
                </a:lnTo>
                <a:cubicBezTo>
                  <a:pt x="4767545" y="1832054"/>
                  <a:pt x="4763520" y="1825574"/>
                  <a:pt x="4759564" y="1818616"/>
                </a:cubicBezTo>
                <a:cubicBezTo>
                  <a:pt x="4755607" y="1811659"/>
                  <a:pt x="4749469" y="1799858"/>
                  <a:pt x="4741146" y="1783214"/>
                </a:cubicBezTo>
                <a:cubicBezTo>
                  <a:pt x="4732824" y="1766570"/>
                  <a:pt x="4720205" y="1758248"/>
                  <a:pt x="4703288" y="1758248"/>
                </a:cubicBezTo>
                <a:lnTo>
                  <a:pt x="4703288" y="1884715"/>
                </a:lnTo>
                <a:cubicBezTo>
                  <a:pt x="4691283" y="1865888"/>
                  <a:pt x="4680505" y="1853405"/>
                  <a:pt x="4670956" y="1847266"/>
                </a:cubicBezTo>
                <a:cubicBezTo>
                  <a:pt x="4666180" y="1844196"/>
                  <a:pt x="4660348" y="1841894"/>
                  <a:pt x="4653459" y="1840359"/>
                </a:cubicBezTo>
                <a:lnTo>
                  <a:pt x="4632233" y="1838310"/>
                </a:lnTo>
                <a:lnTo>
                  <a:pt x="4632074" y="1838057"/>
                </a:lnTo>
                <a:lnTo>
                  <a:pt x="4629618" y="1838057"/>
                </a:lnTo>
                <a:lnTo>
                  <a:pt x="4606290" y="1838057"/>
                </a:lnTo>
                <a:lnTo>
                  <a:pt x="4107827" y="1838057"/>
                </a:lnTo>
                <a:lnTo>
                  <a:pt x="4082415" y="1838057"/>
                </a:lnTo>
                <a:lnTo>
                  <a:pt x="3827063" y="1838057"/>
                </a:lnTo>
                <a:lnTo>
                  <a:pt x="3806190" y="1838057"/>
                </a:lnTo>
                <a:lnTo>
                  <a:pt x="3303523" y="1838057"/>
                </a:lnTo>
                <a:lnTo>
                  <a:pt x="3282315" y="1838057"/>
                </a:lnTo>
                <a:lnTo>
                  <a:pt x="2913110" y="1838057"/>
                </a:lnTo>
                <a:lnTo>
                  <a:pt x="2891790" y="1838057"/>
                </a:lnTo>
                <a:lnTo>
                  <a:pt x="2848034" y="1838057"/>
                </a:lnTo>
                <a:lnTo>
                  <a:pt x="2822250" y="1797539"/>
                </a:lnTo>
                <a:cubicBezTo>
                  <a:pt x="2889372" y="1728234"/>
                  <a:pt x="2967270" y="1693582"/>
                  <a:pt x="3055947" y="1693582"/>
                </a:cubicBezTo>
                <a:cubicBezTo>
                  <a:pt x="3122796" y="1693582"/>
                  <a:pt x="3188827" y="1713637"/>
                  <a:pt x="3254037" y="1753746"/>
                </a:cubicBezTo>
                <a:lnTo>
                  <a:pt x="3254037" y="1712000"/>
                </a:lnTo>
                <a:cubicBezTo>
                  <a:pt x="3170272" y="1661249"/>
                  <a:pt x="3091145" y="1635874"/>
                  <a:pt x="3016657" y="1635874"/>
                </a:cubicBezTo>
                <a:close/>
                <a:moveTo>
                  <a:pt x="6687833" y="536495"/>
                </a:moveTo>
                <a:cubicBezTo>
                  <a:pt x="6673099" y="536495"/>
                  <a:pt x="6660685" y="541542"/>
                  <a:pt x="6650589" y="551638"/>
                </a:cubicBezTo>
                <a:cubicBezTo>
                  <a:pt x="6640494" y="561733"/>
                  <a:pt x="6635446" y="574148"/>
                  <a:pt x="6635446" y="588882"/>
                </a:cubicBezTo>
                <a:cubicBezTo>
                  <a:pt x="6635446" y="603616"/>
                  <a:pt x="6640494" y="616031"/>
                  <a:pt x="6650589" y="626126"/>
                </a:cubicBezTo>
                <a:cubicBezTo>
                  <a:pt x="6660685" y="636222"/>
                  <a:pt x="6673099" y="641270"/>
                  <a:pt x="6687833" y="641270"/>
                </a:cubicBezTo>
                <a:cubicBezTo>
                  <a:pt x="6702567" y="641270"/>
                  <a:pt x="6714982" y="636222"/>
                  <a:pt x="6725078" y="626126"/>
                </a:cubicBezTo>
                <a:cubicBezTo>
                  <a:pt x="6735173" y="616031"/>
                  <a:pt x="6740221" y="603616"/>
                  <a:pt x="6740221" y="588882"/>
                </a:cubicBezTo>
                <a:cubicBezTo>
                  <a:pt x="6740221" y="574148"/>
                  <a:pt x="6735173" y="561733"/>
                  <a:pt x="6725078" y="551638"/>
                </a:cubicBezTo>
                <a:cubicBezTo>
                  <a:pt x="6714982" y="541542"/>
                  <a:pt x="6702567" y="536495"/>
                  <a:pt x="6687833" y="536495"/>
                </a:cubicBezTo>
                <a:close/>
                <a:moveTo>
                  <a:pt x="7545939" y="387108"/>
                </a:moveTo>
                <a:cubicBezTo>
                  <a:pt x="7539118" y="387108"/>
                  <a:pt x="7534207" y="390246"/>
                  <a:pt x="7531205" y="396522"/>
                </a:cubicBezTo>
                <a:cubicBezTo>
                  <a:pt x="7528204" y="402797"/>
                  <a:pt x="7526703" y="413575"/>
                  <a:pt x="7526703" y="428855"/>
                </a:cubicBezTo>
                <a:cubicBezTo>
                  <a:pt x="7526703" y="444407"/>
                  <a:pt x="7528204" y="455389"/>
                  <a:pt x="7531205" y="461801"/>
                </a:cubicBezTo>
                <a:cubicBezTo>
                  <a:pt x="7534207" y="468213"/>
                  <a:pt x="7539118" y="471419"/>
                  <a:pt x="7545939" y="471419"/>
                </a:cubicBezTo>
                <a:lnTo>
                  <a:pt x="7716199" y="471419"/>
                </a:lnTo>
                <a:cubicBezTo>
                  <a:pt x="7722747" y="471419"/>
                  <a:pt x="7727522" y="468282"/>
                  <a:pt x="7730523" y="462006"/>
                </a:cubicBezTo>
                <a:cubicBezTo>
                  <a:pt x="7733525" y="455730"/>
                  <a:pt x="7735025" y="444680"/>
                  <a:pt x="7735025" y="428855"/>
                </a:cubicBezTo>
                <a:cubicBezTo>
                  <a:pt x="7735025" y="421215"/>
                  <a:pt x="7734684" y="414666"/>
                  <a:pt x="7734002" y="409209"/>
                </a:cubicBezTo>
                <a:cubicBezTo>
                  <a:pt x="7733320" y="403752"/>
                  <a:pt x="7732160" y="399387"/>
                  <a:pt x="7730523" y="396112"/>
                </a:cubicBezTo>
                <a:cubicBezTo>
                  <a:pt x="7728886" y="392838"/>
                  <a:pt x="7726908" y="390519"/>
                  <a:pt x="7724589" y="389155"/>
                </a:cubicBezTo>
                <a:cubicBezTo>
                  <a:pt x="7722270" y="387790"/>
                  <a:pt x="7719473" y="387108"/>
                  <a:pt x="7716199" y="387108"/>
                </a:cubicBezTo>
                <a:close/>
                <a:moveTo>
                  <a:pt x="4853974" y="260232"/>
                </a:moveTo>
                <a:cubicBezTo>
                  <a:pt x="4874164" y="285335"/>
                  <a:pt x="4889376" y="309960"/>
                  <a:pt x="4899608" y="334107"/>
                </a:cubicBezTo>
                <a:cubicBezTo>
                  <a:pt x="4909840" y="358254"/>
                  <a:pt x="4914956" y="382197"/>
                  <a:pt x="4914956" y="405935"/>
                </a:cubicBezTo>
                <a:cubicBezTo>
                  <a:pt x="4914956" y="448773"/>
                  <a:pt x="4903291" y="483357"/>
                  <a:pt x="4879962" y="509687"/>
                </a:cubicBezTo>
                <a:cubicBezTo>
                  <a:pt x="4856634" y="536017"/>
                  <a:pt x="4829417" y="549182"/>
                  <a:pt x="4798312" y="549182"/>
                </a:cubicBezTo>
                <a:cubicBezTo>
                  <a:pt x="4778939" y="549182"/>
                  <a:pt x="4763796" y="544407"/>
                  <a:pt x="4752882" y="534857"/>
                </a:cubicBezTo>
                <a:cubicBezTo>
                  <a:pt x="4741968" y="525308"/>
                  <a:pt x="4736511" y="515485"/>
                  <a:pt x="4736511" y="505389"/>
                </a:cubicBezTo>
                <a:cubicBezTo>
                  <a:pt x="4736511" y="498568"/>
                  <a:pt x="4741968" y="492293"/>
                  <a:pt x="4752882" y="486563"/>
                </a:cubicBezTo>
                <a:cubicBezTo>
                  <a:pt x="4786443" y="468827"/>
                  <a:pt x="4812363" y="445635"/>
                  <a:pt x="4830645" y="416986"/>
                </a:cubicBezTo>
                <a:cubicBezTo>
                  <a:pt x="4848925" y="388336"/>
                  <a:pt x="4858066" y="350956"/>
                  <a:pt x="4858066" y="304844"/>
                </a:cubicBezTo>
                <a:cubicBezTo>
                  <a:pt x="4858066" y="293657"/>
                  <a:pt x="4856702" y="278786"/>
                  <a:pt x="4853974" y="260232"/>
                </a:cubicBezTo>
                <a:close/>
                <a:moveTo>
                  <a:pt x="4160620" y="238950"/>
                </a:moveTo>
                <a:cubicBezTo>
                  <a:pt x="4188997" y="238950"/>
                  <a:pt x="4215600" y="251228"/>
                  <a:pt x="4240429" y="275785"/>
                </a:cubicBezTo>
                <a:lnTo>
                  <a:pt x="4160620" y="353138"/>
                </a:lnTo>
                <a:cubicBezTo>
                  <a:pt x="4148615" y="318486"/>
                  <a:pt x="4128014" y="301160"/>
                  <a:pt x="4098819" y="301160"/>
                </a:cubicBezTo>
                <a:cubicBezTo>
                  <a:pt x="4088724" y="301160"/>
                  <a:pt x="4080129" y="302524"/>
                  <a:pt x="4073035" y="305253"/>
                </a:cubicBezTo>
                <a:cubicBezTo>
                  <a:pt x="4079038" y="286972"/>
                  <a:pt x="4089611" y="271351"/>
                  <a:pt x="4104754" y="258391"/>
                </a:cubicBezTo>
                <a:cubicBezTo>
                  <a:pt x="4119897" y="245430"/>
                  <a:pt x="4138519" y="238950"/>
                  <a:pt x="4160620" y="238950"/>
                </a:cubicBezTo>
                <a:close/>
                <a:moveTo>
                  <a:pt x="6629307" y="222170"/>
                </a:moveTo>
                <a:lnTo>
                  <a:pt x="6812663" y="222170"/>
                </a:lnTo>
                <a:lnTo>
                  <a:pt x="6812663" y="522988"/>
                </a:lnTo>
                <a:cubicBezTo>
                  <a:pt x="6770644" y="478786"/>
                  <a:pt x="6724396" y="445908"/>
                  <a:pt x="6673918" y="424353"/>
                </a:cubicBezTo>
                <a:lnTo>
                  <a:pt x="6763141" y="344543"/>
                </a:lnTo>
                <a:cubicBezTo>
                  <a:pt x="6718666" y="285880"/>
                  <a:pt x="6674055" y="245089"/>
                  <a:pt x="6629307" y="222170"/>
                </a:cubicBezTo>
                <a:close/>
                <a:moveTo>
                  <a:pt x="5310876" y="222170"/>
                </a:moveTo>
                <a:lnTo>
                  <a:pt x="5508557" y="222170"/>
                </a:lnTo>
                <a:lnTo>
                  <a:pt x="5508557" y="472647"/>
                </a:lnTo>
                <a:cubicBezTo>
                  <a:pt x="5490003" y="441269"/>
                  <a:pt x="5468584" y="417941"/>
                  <a:pt x="5444300" y="402661"/>
                </a:cubicBezTo>
                <a:cubicBezTo>
                  <a:pt x="5445938" y="394475"/>
                  <a:pt x="5446756" y="386017"/>
                  <a:pt x="5446756" y="377286"/>
                </a:cubicBezTo>
                <a:cubicBezTo>
                  <a:pt x="5446756" y="347818"/>
                  <a:pt x="5434819" y="319646"/>
                  <a:pt x="5410944" y="292770"/>
                </a:cubicBezTo>
                <a:cubicBezTo>
                  <a:pt x="5387069" y="265894"/>
                  <a:pt x="5353713" y="242361"/>
                  <a:pt x="5310876" y="222170"/>
                </a:cubicBezTo>
                <a:close/>
                <a:moveTo>
                  <a:pt x="8008162" y="203752"/>
                </a:moveTo>
                <a:cubicBezTo>
                  <a:pt x="7978967" y="203752"/>
                  <a:pt x="7955638" y="212279"/>
                  <a:pt x="7938176" y="229332"/>
                </a:cubicBezTo>
                <a:cubicBezTo>
                  <a:pt x="7920713" y="246385"/>
                  <a:pt x="7911982" y="267054"/>
                  <a:pt x="7911982" y="291337"/>
                </a:cubicBezTo>
                <a:cubicBezTo>
                  <a:pt x="7911982" y="315894"/>
                  <a:pt x="7919690" y="336153"/>
                  <a:pt x="7935106" y="352115"/>
                </a:cubicBezTo>
                <a:cubicBezTo>
                  <a:pt x="7950522" y="368077"/>
                  <a:pt x="7969417" y="376058"/>
                  <a:pt x="7991791" y="376058"/>
                </a:cubicBezTo>
                <a:cubicBezTo>
                  <a:pt x="8013074" y="376058"/>
                  <a:pt x="8030672" y="369646"/>
                  <a:pt x="8044588" y="356822"/>
                </a:cubicBezTo>
                <a:cubicBezTo>
                  <a:pt x="8058503" y="343998"/>
                  <a:pt x="8065461" y="327081"/>
                  <a:pt x="8065461" y="306071"/>
                </a:cubicBezTo>
                <a:cubicBezTo>
                  <a:pt x="8065461" y="295703"/>
                  <a:pt x="8062733" y="285198"/>
                  <a:pt x="8057275" y="274557"/>
                </a:cubicBezTo>
                <a:cubicBezTo>
                  <a:pt x="8079922" y="277558"/>
                  <a:pt x="8099362" y="289155"/>
                  <a:pt x="8115597" y="309346"/>
                </a:cubicBezTo>
                <a:cubicBezTo>
                  <a:pt x="8131832" y="329537"/>
                  <a:pt x="8139949" y="353957"/>
                  <a:pt x="8139949" y="382606"/>
                </a:cubicBezTo>
                <a:cubicBezTo>
                  <a:pt x="8139949" y="414530"/>
                  <a:pt x="8129172" y="441542"/>
                  <a:pt x="8107617" y="463643"/>
                </a:cubicBezTo>
                <a:cubicBezTo>
                  <a:pt x="8086061" y="485744"/>
                  <a:pt x="8057412" y="496795"/>
                  <a:pt x="8021668" y="496795"/>
                </a:cubicBezTo>
                <a:cubicBezTo>
                  <a:pt x="7980741" y="496795"/>
                  <a:pt x="7942337" y="478514"/>
                  <a:pt x="7906457" y="441951"/>
                </a:cubicBezTo>
                <a:cubicBezTo>
                  <a:pt x="7870577" y="405389"/>
                  <a:pt x="7843905" y="349318"/>
                  <a:pt x="7826443" y="273739"/>
                </a:cubicBezTo>
                <a:lnTo>
                  <a:pt x="7788380" y="261460"/>
                </a:lnTo>
                <a:cubicBezTo>
                  <a:pt x="7803933" y="364598"/>
                  <a:pt x="7832787" y="444612"/>
                  <a:pt x="7874942" y="501501"/>
                </a:cubicBezTo>
                <a:cubicBezTo>
                  <a:pt x="7917098" y="558391"/>
                  <a:pt x="7968735" y="586836"/>
                  <a:pt x="8029854" y="586836"/>
                </a:cubicBezTo>
                <a:cubicBezTo>
                  <a:pt x="8078149" y="586836"/>
                  <a:pt x="8117098" y="570601"/>
                  <a:pt x="8146703" y="538132"/>
                </a:cubicBezTo>
                <a:cubicBezTo>
                  <a:pt x="8176307" y="505662"/>
                  <a:pt x="8191109" y="462825"/>
                  <a:pt x="8191109" y="409619"/>
                </a:cubicBezTo>
                <a:cubicBezTo>
                  <a:pt x="8191109" y="352865"/>
                  <a:pt x="8172692" y="304366"/>
                  <a:pt x="8135857" y="264120"/>
                </a:cubicBezTo>
                <a:cubicBezTo>
                  <a:pt x="8099022" y="223875"/>
                  <a:pt x="8056457" y="203752"/>
                  <a:pt x="8008162" y="203752"/>
                </a:cubicBezTo>
                <a:close/>
                <a:moveTo>
                  <a:pt x="6399405" y="95703"/>
                </a:moveTo>
                <a:lnTo>
                  <a:pt x="6399405" y="222170"/>
                </a:lnTo>
                <a:cubicBezTo>
                  <a:pt x="6387399" y="203343"/>
                  <a:pt x="6376622" y="190860"/>
                  <a:pt x="6367072" y="184721"/>
                </a:cubicBezTo>
                <a:cubicBezTo>
                  <a:pt x="6357522" y="178582"/>
                  <a:pt x="6343743" y="175512"/>
                  <a:pt x="6325735" y="175512"/>
                </a:cubicBezTo>
                <a:lnTo>
                  <a:pt x="6322349" y="175512"/>
                </a:lnTo>
                <a:lnTo>
                  <a:pt x="6302406" y="175512"/>
                </a:lnTo>
                <a:lnTo>
                  <a:pt x="6107739" y="175512"/>
                </a:lnTo>
                <a:lnTo>
                  <a:pt x="6083331" y="175512"/>
                </a:lnTo>
                <a:lnTo>
                  <a:pt x="5635024" y="175512"/>
                </a:lnTo>
                <a:lnTo>
                  <a:pt x="5616606" y="175512"/>
                </a:lnTo>
                <a:lnTo>
                  <a:pt x="5197506" y="175512"/>
                </a:lnTo>
                <a:lnTo>
                  <a:pt x="5226974" y="222170"/>
                </a:lnTo>
                <a:lnTo>
                  <a:pt x="5236387" y="222170"/>
                </a:lnTo>
                <a:lnTo>
                  <a:pt x="5251121" y="272101"/>
                </a:lnTo>
                <a:cubicBezTo>
                  <a:pt x="5286046" y="277558"/>
                  <a:pt x="5314218" y="284584"/>
                  <a:pt x="5335637" y="293179"/>
                </a:cubicBezTo>
                <a:cubicBezTo>
                  <a:pt x="5357056" y="301774"/>
                  <a:pt x="5373427" y="311597"/>
                  <a:pt x="5384750" y="322647"/>
                </a:cubicBezTo>
                <a:cubicBezTo>
                  <a:pt x="5396073" y="333698"/>
                  <a:pt x="5401735" y="345908"/>
                  <a:pt x="5401735" y="359277"/>
                </a:cubicBezTo>
                <a:cubicBezTo>
                  <a:pt x="5401735" y="367463"/>
                  <a:pt x="5399552" y="374830"/>
                  <a:pt x="5395187" y="381379"/>
                </a:cubicBezTo>
                <a:cubicBezTo>
                  <a:pt x="5381818" y="377286"/>
                  <a:pt x="5368038" y="375239"/>
                  <a:pt x="5353850" y="375239"/>
                </a:cubicBezTo>
                <a:cubicBezTo>
                  <a:pt x="5332567" y="375239"/>
                  <a:pt x="5314150" y="381720"/>
                  <a:pt x="5298597" y="394680"/>
                </a:cubicBezTo>
                <a:cubicBezTo>
                  <a:pt x="5283045" y="407640"/>
                  <a:pt x="5275269" y="424625"/>
                  <a:pt x="5275269" y="445635"/>
                </a:cubicBezTo>
                <a:cubicBezTo>
                  <a:pt x="5275269" y="465826"/>
                  <a:pt x="5281954" y="482333"/>
                  <a:pt x="5295323" y="495158"/>
                </a:cubicBezTo>
                <a:cubicBezTo>
                  <a:pt x="5308693" y="507982"/>
                  <a:pt x="5325201" y="514394"/>
                  <a:pt x="5344846" y="514394"/>
                </a:cubicBezTo>
                <a:cubicBezTo>
                  <a:pt x="5364764" y="514394"/>
                  <a:pt x="5382022" y="508868"/>
                  <a:pt x="5396619" y="497818"/>
                </a:cubicBezTo>
                <a:cubicBezTo>
                  <a:pt x="5411217" y="486767"/>
                  <a:pt x="5423154" y="471010"/>
                  <a:pt x="5432431" y="450546"/>
                </a:cubicBezTo>
                <a:cubicBezTo>
                  <a:pt x="5452895" y="461188"/>
                  <a:pt x="5470766" y="479741"/>
                  <a:pt x="5486046" y="506208"/>
                </a:cubicBezTo>
                <a:cubicBezTo>
                  <a:pt x="5501326" y="532675"/>
                  <a:pt x="5511967" y="564053"/>
                  <a:pt x="5517970" y="600342"/>
                </a:cubicBezTo>
                <a:lnTo>
                  <a:pt x="5538659" y="613864"/>
                </a:lnTo>
                <a:lnTo>
                  <a:pt x="5515031" y="606072"/>
                </a:lnTo>
                <a:lnTo>
                  <a:pt x="5531811" y="648637"/>
                </a:lnTo>
                <a:cubicBezTo>
                  <a:pt x="5518987" y="646181"/>
                  <a:pt x="5507254" y="644953"/>
                  <a:pt x="5496613" y="644953"/>
                </a:cubicBezTo>
                <a:cubicBezTo>
                  <a:pt x="5473694" y="644953"/>
                  <a:pt x="5455277" y="651638"/>
                  <a:pt x="5441361" y="665008"/>
                </a:cubicBezTo>
                <a:cubicBezTo>
                  <a:pt x="5427445" y="678377"/>
                  <a:pt x="5420488" y="694885"/>
                  <a:pt x="5420488" y="714530"/>
                </a:cubicBezTo>
                <a:cubicBezTo>
                  <a:pt x="5420488" y="737450"/>
                  <a:pt x="5429764" y="758937"/>
                  <a:pt x="5448318" y="778991"/>
                </a:cubicBezTo>
                <a:cubicBezTo>
                  <a:pt x="5466873" y="799046"/>
                  <a:pt x="5488837" y="809073"/>
                  <a:pt x="5514212" y="809073"/>
                </a:cubicBezTo>
                <a:cubicBezTo>
                  <a:pt x="5536040" y="809073"/>
                  <a:pt x="5559233" y="802252"/>
                  <a:pt x="5583789" y="788609"/>
                </a:cubicBezTo>
                <a:cubicBezTo>
                  <a:pt x="5609983" y="806618"/>
                  <a:pt x="5643816" y="825717"/>
                  <a:pt x="5685290" y="845908"/>
                </a:cubicBezTo>
                <a:lnTo>
                  <a:pt x="5685290" y="800888"/>
                </a:lnTo>
                <a:cubicBezTo>
                  <a:pt x="5650092" y="781242"/>
                  <a:pt x="5617077" y="758869"/>
                  <a:pt x="5586245" y="733766"/>
                </a:cubicBezTo>
                <a:cubicBezTo>
                  <a:pt x="5560051" y="747136"/>
                  <a:pt x="5536450" y="753821"/>
                  <a:pt x="5515440" y="753821"/>
                </a:cubicBezTo>
                <a:cubicBezTo>
                  <a:pt x="5503980" y="753821"/>
                  <a:pt x="5494839" y="751297"/>
                  <a:pt x="5488019" y="746249"/>
                </a:cubicBezTo>
                <a:cubicBezTo>
                  <a:pt x="5481197" y="741201"/>
                  <a:pt x="5477786" y="734448"/>
                  <a:pt x="5477786" y="725990"/>
                </a:cubicBezTo>
                <a:cubicBezTo>
                  <a:pt x="5477786" y="716167"/>
                  <a:pt x="5482698" y="707982"/>
                  <a:pt x="5492520" y="701433"/>
                </a:cubicBezTo>
                <a:cubicBezTo>
                  <a:pt x="5502343" y="694885"/>
                  <a:pt x="5515986" y="691611"/>
                  <a:pt x="5533449" y="691611"/>
                </a:cubicBezTo>
                <a:cubicBezTo>
                  <a:pt x="5547091" y="691611"/>
                  <a:pt x="5563053" y="693111"/>
                  <a:pt x="5581334" y="696113"/>
                </a:cubicBezTo>
                <a:lnTo>
                  <a:pt x="5555764" y="625044"/>
                </a:lnTo>
                <a:lnTo>
                  <a:pt x="5580589" y="641270"/>
                </a:lnTo>
                <a:lnTo>
                  <a:pt x="5580589" y="222170"/>
                </a:lnTo>
                <a:lnTo>
                  <a:pt x="5646074" y="222170"/>
                </a:lnTo>
                <a:lnTo>
                  <a:pt x="5664491" y="222170"/>
                </a:lnTo>
                <a:lnTo>
                  <a:pt x="5981272" y="222170"/>
                </a:lnTo>
                <a:lnTo>
                  <a:pt x="5981272" y="331856"/>
                </a:lnTo>
                <a:cubicBezTo>
                  <a:pt x="5953987" y="285471"/>
                  <a:pt x="5927929" y="262279"/>
                  <a:pt x="5903100" y="262279"/>
                </a:cubicBezTo>
                <a:cubicBezTo>
                  <a:pt x="5889731" y="262279"/>
                  <a:pt x="5878816" y="267940"/>
                  <a:pt x="5870358" y="279264"/>
                </a:cubicBezTo>
                <a:cubicBezTo>
                  <a:pt x="5861900" y="290587"/>
                  <a:pt x="5856170" y="307436"/>
                  <a:pt x="5853168" y="329809"/>
                </a:cubicBezTo>
                <a:cubicBezTo>
                  <a:pt x="5818789" y="279332"/>
                  <a:pt x="5782091" y="254093"/>
                  <a:pt x="5743073" y="254093"/>
                </a:cubicBezTo>
                <a:cubicBezTo>
                  <a:pt x="5713332" y="254093"/>
                  <a:pt x="5689594" y="265826"/>
                  <a:pt x="5671858" y="289291"/>
                </a:cubicBezTo>
                <a:cubicBezTo>
                  <a:pt x="5654123" y="312756"/>
                  <a:pt x="5645255" y="340451"/>
                  <a:pt x="5645255" y="372374"/>
                </a:cubicBezTo>
                <a:cubicBezTo>
                  <a:pt x="5645255" y="413302"/>
                  <a:pt x="5657602" y="447204"/>
                  <a:pt x="5682295" y="474080"/>
                </a:cubicBezTo>
                <a:cubicBezTo>
                  <a:pt x="5706988" y="500956"/>
                  <a:pt x="5734887" y="514394"/>
                  <a:pt x="5765992" y="514394"/>
                </a:cubicBezTo>
                <a:cubicBezTo>
                  <a:pt x="5788093" y="514394"/>
                  <a:pt x="5805351" y="508118"/>
                  <a:pt x="5817766" y="495567"/>
                </a:cubicBezTo>
                <a:cubicBezTo>
                  <a:pt x="5830181" y="483016"/>
                  <a:pt x="5836388" y="468009"/>
                  <a:pt x="5836388" y="450546"/>
                </a:cubicBezTo>
                <a:cubicBezTo>
                  <a:pt x="5836388" y="435540"/>
                  <a:pt x="5830999" y="422102"/>
                  <a:pt x="5820221" y="410233"/>
                </a:cubicBezTo>
                <a:cubicBezTo>
                  <a:pt x="5809443" y="398364"/>
                  <a:pt x="5795869" y="392429"/>
                  <a:pt x="5779499" y="392429"/>
                </a:cubicBezTo>
                <a:cubicBezTo>
                  <a:pt x="5762309" y="392429"/>
                  <a:pt x="5748734" y="398364"/>
                  <a:pt x="5738775" y="410233"/>
                </a:cubicBezTo>
                <a:cubicBezTo>
                  <a:pt x="5728816" y="422102"/>
                  <a:pt x="5724109" y="437722"/>
                  <a:pt x="5724655" y="457095"/>
                </a:cubicBezTo>
                <a:cubicBezTo>
                  <a:pt x="5712923" y="450819"/>
                  <a:pt x="5704600" y="442702"/>
                  <a:pt x="5699689" y="432743"/>
                </a:cubicBezTo>
                <a:cubicBezTo>
                  <a:pt x="5694778" y="422784"/>
                  <a:pt x="5692323" y="411392"/>
                  <a:pt x="5692323" y="398568"/>
                </a:cubicBezTo>
                <a:cubicBezTo>
                  <a:pt x="5692323" y="380287"/>
                  <a:pt x="5698598" y="364598"/>
                  <a:pt x="5711149" y="351501"/>
                </a:cubicBezTo>
                <a:cubicBezTo>
                  <a:pt x="5723700" y="338404"/>
                  <a:pt x="5740344" y="331856"/>
                  <a:pt x="5761081" y="331856"/>
                </a:cubicBezTo>
                <a:cubicBezTo>
                  <a:pt x="5782091" y="331856"/>
                  <a:pt x="5801667" y="338609"/>
                  <a:pt x="5819812" y="352115"/>
                </a:cubicBezTo>
                <a:cubicBezTo>
                  <a:pt x="5837957" y="365621"/>
                  <a:pt x="5854942" y="385881"/>
                  <a:pt x="5870767" y="412893"/>
                </a:cubicBezTo>
                <a:lnTo>
                  <a:pt x="5900236" y="421488"/>
                </a:lnTo>
                <a:cubicBezTo>
                  <a:pt x="5898871" y="409209"/>
                  <a:pt x="5898189" y="400205"/>
                  <a:pt x="5898189" y="394475"/>
                </a:cubicBezTo>
                <a:cubicBezTo>
                  <a:pt x="5898189" y="377286"/>
                  <a:pt x="5900712" y="363916"/>
                  <a:pt x="5905760" y="354366"/>
                </a:cubicBezTo>
                <a:cubicBezTo>
                  <a:pt x="5910808" y="344816"/>
                  <a:pt x="5917971" y="340041"/>
                  <a:pt x="5927247" y="340041"/>
                </a:cubicBezTo>
                <a:cubicBezTo>
                  <a:pt x="5938707" y="340041"/>
                  <a:pt x="5950576" y="348091"/>
                  <a:pt x="5962854" y="364189"/>
                </a:cubicBezTo>
                <a:cubicBezTo>
                  <a:pt x="5975133" y="380287"/>
                  <a:pt x="5981272" y="403070"/>
                  <a:pt x="5981272" y="432538"/>
                </a:cubicBezTo>
                <a:lnTo>
                  <a:pt x="5981272" y="594203"/>
                </a:lnTo>
                <a:lnTo>
                  <a:pt x="6053305" y="641270"/>
                </a:lnTo>
                <a:lnTo>
                  <a:pt x="6053305" y="222170"/>
                </a:lnTo>
                <a:lnTo>
                  <a:pt x="6112799" y="222170"/>
                </a:lnTo>
                <a:lnTo>
                  <a:pt x="6137207" y="222170"/>
                </a:lnTo>
                <a:lnTo>
                  <a:pt x="6231080" y="222170"/>
                </a:lnTo>
                <a:cubicBezTo>
                  <a:pt x="6189061" y="254366"/>
                  <a:pt x="6168051" y="294885"/>
                  <a:pt x="6168051" y="343725"/>
                </a:cubicBezTo>
                <a:cubicBezTo>
                  <a:pt x="6168051" y="365007"/>
                  <a:pt x="6172553" y="396317"/>
                  <a:pt x="6181557" y="437654"/>
                </a:cubicBezTo>
                <a:cubicBezTo>
                  <a:pt x="6190562" y="478991"/>
                  <a:pt x="6195064" y="512211"/>
                  <a:pt x="6195064" y="537313"/>
                </a:cubicBezTo>
                <a:cubicBezTo>
                  <a:pt x="6195064" y="565144"/>
                  <a:pt x="6186196" y="587245"/>
                  <a:pt x="6168461" y="603616"/>
                </a:cubicBezTo>
                <a:cubicBezTo>
                  <a:pt x="6150725" y="619987"/>
                  <a:pt x="6131080" y="628173"/>
                  <a:pt x="6109525" y="628173"/>
                </a:cubicBezTo>
                <a:cubicBezTo>
                  <a:pt x="6102430" y="628173"/>
                  <a:pt x="6095200" y="627491"/>
                  <a:pt x="6087833" y="626126"/>
                </a:cubicBezTo>
                <a:lnTo>
                  <a:pt x="6109525" y="674830"/>
                </a:lnTo>
                <a:cubicBezTo>
                  <a:pt x="6144722" y="674830"/>
                  <a:pt x="6179784" y="659278"/>
                  <a:pt x="6214709" y="628173"/>
                </a:cubicBezTo>
                <a:cubicBezTo>
                  <a:pt x="6249634" y="597068"/>
                  <a:pt x="6267096" y="556822"/>
                  <a:pt x="6267096" y="507436"/>
                </a:cubicBezTo>
                <a:cubicBezTo>
                  <a:pt x="6267096" y="482879"/>
                  <a:pt x="6262594" y="448773"/>
                  <a:pt x="6253590" y="405117"/>
                </a:cubicBezTo>
                <a:cubicBezTo>
                  <a:pt x="6244586" y="361460"/>
                  <a:pt x="6240084" y="331037"/>
                  <a:pt x="6240084" y="313848"/>
                </a:cubicBezTo>
                <a:cubicBezTo>
                  <a:pt x="6240084" y="286290"/>
                  <a:pt x="6247383" y="264120"/>
                  <a:pt x="6261980" y="247340"/>
                </a:cubicBezTo>
                <a:cubicBezTo>
                  <a:pt x="6276578" y="230560"/>
                  <a:pt x="6295064" y="222170"/>
                  <a:pt x="6317437" y="222170"/>
                </a:cubicBezTo>
                <a:lnTo>
                  <a:pt x="6331874" y="222170"/>
                </a:lnTo>
                <a:lnTo>
                  <a:pt x="6335148" y="222170"/>
                </a:lnTo>
                <a:cubicBezTo>
                  <a:pt x="6350428" y="222170"/>
                  <a:pt x="6364957" y="233561"/>
                  <a:pt x="6378736" y="256344"/>
                </a:cubicBezTo>
                <a:cubicBezTo>
                  <a:pt x="6392515" y="279127"/>
                  <a:pt x="6399405" y="299659"/>
                  <a:pt x="6399405" y="317940"/>
                </a:cubicBezTo>
                <a:lnTo>
                  <a:pt x="6399405" y="594203"/>
                </a:lnTo>
                <a:lnTo>
                  <a:pt x="6471437" y="641270"/>
                </a:lnTo>
                <a:lnTo>
                  <a:pt x="6471437" y="222170"/>
                </a:lnTo>
                <a:lnTo>
                  <a:pt x="6531899" y="222170"/>
                </a:lnTo>
                <a:lnTo>
                  <a:pt x="6549498" y="222170"/>
                </a:lnTo>
                <a:lnTo>
                  <a:pt x="6564232" y="272101"/>
                </a:lnTo>
                <a:cubicBezTo>
                  <a:pt x="6611435" y="273193"/>
                  <a:pt x="6651817" y="289700"/>
                  <a:pt x="6685378" y="321624"/>
                </a:cubicBezTo>
                <a:lnTo>
                  <a:pt x="6580603" y="415349"/>
                </a:lnTo>
                <a:lnTo>
                  <a:pt x="6621531" y="484926"/>
                </a:lnTo>
                <a:cubicBezTo>
                  <a:pt x="6715937" y="492293"/>
                  <a:pt x="6782786" y="530765"/>
                  <a:pt x="6822076" y="600342"/>
                </a:cubicBezTo>
                <a:lnTo>
                  <a:pt x="6884696" y="641270"/>
                </a:lnTo>
                <a:lnTo>
                  <a:pt x="6884696" y="222170"/>
                </a:lnTo>
                <a:lnTo>
                  <a:pt x="6950999" y="222170"/>
                </a:lnTo>
                <a:lnTo>
                  <a:pt x="6968598" y="222170"/>
                </a:lnTo>
                <a:lnTo>
                  <a:pt x="7206797" y="222170"/>
                </a:lnTo>
                <a:lnTo>
                  <a:pt x="7206797" y="437859"/>
                </a:lnTo>
                <a:cubicBezTo>
                  <a:pt x="7189334" y="406208"/>
                  <a:pt x="7167029" y="380082"/>
                  <a:pt x="7139880" y="359482"/>
                </a:cubicBezTo>
                <a:cubicBezTo>
                  <a:pt x="7112731" y="338882"/>
                  <a:pt x="7083059" y="328582"/>
                  <a:pt x="7050862" y="328582"/>
                </a:cubicBezTo>
                <a:cubicBezTo>
                  <a:pt x="7022213" y="328582"/>
                  <a:pt x="6998952" y="337108"/>
                  <a:pt x="6981081" y="354162"/>
                </a:cubicBezTo>
                <a:cubicBezTo>
                  <a:pt x="6963209" y="371215"/>
                  <a:pt x="6954273" y="392020"/>
                  <a:pt x="6954273" y="416576"/>
                </a:cubicBezTo>
                <a:cubicBezTo>
                  <a:pt x="6954273" y="439769"/>
                  <a:pt x="6961571" y="459073"/>
                  <a:pt x="6976169" y="474489"/>
                </a:cubicBezTo>
                <a:cubicBezTo>
                  <a:pt x="6990767" y="489905"/>
                  <a:pt x="7008980" y="497613"/>
                  <a:pt x="7030808" y="497613"/>
                </a:cubicBezTo>
                <a:cubicBezTo>
                  <a:pt x="7053182" y="497613"/>
                  <a:pt x="7071394" y="490655"/>
                  <a:pt x="7085446" y="476740"/>
                </a:cubicBezTo>
                <a:cubicBezTo>
                  <a:pt x="7099498" y="462825"/>
                  <a:pt x="7106524" y="445499"/>
                  <a:pt x="7106524" y="424762"/>
                </a:cubicBezTo>
                <a:cubicBezTo>
                  <a:pt x="7106524" y="417122"/>
                  <a:pt x="7105023" y="408936"/>
                  <a:pt x="7102022" y="400205"/>
                </a:cubicBezTo>
                <a:cubicBezTo>
                  <a:pt x="7129034" y="410574"/>
                  <a:pt x="7153796" y="433630"/>
                  <a:pt x="7176306" y="469373"/>
                </a:cubicBezTo>
                <a:cubicBezTo>
                  <a:pt x="7198816" y="505117"/>
                  <a:pt x="7212118" y="548773"/>
                  <a:pt x="7216211" y="600342"/>
                </a:cubicBezTo>
                <a:lnTo>
                  <a:pt x="7278830" y="641270"/>
                </a:lnTo>
                <a:lnTo>
                  <a:pt x="7278830" y="222170"/>
                </a:lnTo>
                <a:lnTo>
                  <a:pt x="7362732" y="222170"/>
                </a:lnTo>
                <a:lnTo>
                  <a:pt x="7333264" y="175512"/>
                </a:lnTo>
                <a:lnTo>
                  <a:pt x="6939130" y="175512"/>
                </a:lnTo>
                <a:lnTo>
                  <a:pt x="6921531" y="175512"/>
                </a:lnTo>
                <a:lnTo>
                  <a:pt x="6525871" y="175512"/>
                </a:lnTo>
                <a:lnTo>
                  <a:pt x="6502431" y="175512"/>
                </a:lnTo>
                <a:lnTo>
                  <a:pt x="6467754" y="175512"/>
                </a:lnTo>
                <a:cubicBezTo>
                  <a:pt x="6463661" y="169509"/>
                  <a:pt x="6459636" y="163029"/>
                  <a:pt x="6455680" y="156071"/>
                </a:cubicBezTo>
                <a:cubicBezTo>
                  <a:pt x="6451724" y="149114"/>
                  <a:pt x="6445585" y="137313"/>
                  <a:pt x="6437263" y="120669"/>
                </a:cubicBezTo>
                <a:cubicBezTo>
                  <a:pt x="6428941" y="104025"/>
                  <a:pt x="6416322" y="95703"/>
                  <a:pt x="6399405" y="95703"/>
                </a:cubicBezTo>
                <a:close/>
                <a:moveTo>
                  <a:pt x="0" y="0"/>
                </a:moveTo>
                <a:lnTo>
                  <a:pt x="4731076" y="0"/>
                </a:lnTo>
                <a:lnTo>
                  <a:pt x="4723005" y="37176"/>
                </a:lnTo>
                <a:cubicBezTo>
                  <a:pt x="4723005" y="77285"/>
                  <a:pt x="4743059" y="123397"/>
                  <a:pt x="4783168" y="175512"/>
                </a:cubicBezTo>
                <a:lnTo>
                  <a:pt x="4649446" y="175512"/>
                </a:lnTo>
                <a:lnTo>
                  <a:pt x="4626006" y="175512"/>
                </a:lnTo>
                <a:lnTo>
                  <a:pt x="4591329" y="175512"/>
                </a:lnTo>
                <a:cubicBezTo>
                  <a:pt x="4587236" y="169509"/>
                  <a:pt x="4583211" y="163029"/>
                  <a:pt x="4579255" y="156071"/>
                </a:cubicBezTo>
                <a:cubicBezTo>
                  <a:pt x="4575299" y="149114"/>
                  <a:pt x="4569160" y="137313"/>
                  <a:pt x="4560838" y="120669"/>
                </a:cubicBezTo>
                <a:cubicBezTo>
                  <a:pt x="4552516" y="104025"/>
                  <a:pt x="4539896" y="95703"/>
                  <a:pt x="4522980" y="95703"/>
                </a:cubicBezTo>
                <a:lnTo>
                  <a:pt x="4522980" y="222170"/>
                </a:lnTo>
                <a:cubicBezTo>
                  <a:pt x="4510974" y="203343"/>
                  <a:pt x="4500196" y="190860"/>
                  <a:pt x="4490647" y="184721"/>
                </a:cubicBezTo>
                <a:cubicBezTo>
                  <a:pt x="4481097" y="178582"/>
                  <a:pt x="4467318" y="175512"/>
                  <a:pt x="4449310" y="175512"/>
                </a:cubicBezTo>
                <a:lnTo>
                  <a:pt x="4443022" y="175512"/>
                </a:lnTo>
                <a:lnTo>
                  <a:pt x="4425981" y="175512"/>
                </a:lnTo>
                <a:lnTo>
                  <a:pt x="4384904" y="175512"/>
                </a:lnTo>
                <a:cubicBezTo>
                  <a:pt x="4380812" y="169509"/>
                  <a:pt x="4376787" y="163029"/>
                  <a:pt x="4372831" y="156071"/>
                </a:cubicBezTo>
                <a:cubicBezTo>
                  <a:pt x="4368875" y="149114"/>
                  <a:pt x="4362735" y="137313"/>
                  <a:pt x="4354413" y="120669"/>
                </a:cubicBezTo>
                <a:cubicBezTo>
                  <a:pt x="4346091" y="104025"/>
                  <a:pt x="4333472" y="95703"/>
                  <a:pt x="4316555" y="95703"/>
                </a:cubicBezTo>
                <a:lnTo>
                  <a:pt x="4316555" y="292975"/>
                </a:lnTo>
                <a:cubicBezTo>
                  <a:pt x="4263895" y="214666"/>
                  <a:pt x="4205913" y="175512"/>
                  <a:pt x="4142612" y="175512"/>
                </a:cubicBezTo>
                <a:cubicBezTo>
                  <a:pt x="4097319" y="175512"/>
                  <a:pt x="4060075" y="191269"/>
                  <a:pt x="4030879" y="222784"/>
                </a:cubicBezTo>
                <a:cubicBezTo>
                  <a:pt x="4001684" y="254298"/>
                  <a:pt x="3987087" y="288473"/>
                  <a:pt x="3987087" y="325307"/>
                </a:cubicBezTo>
                <a:cubicBezTo>
                  <a:pt x="3987087" y="340041"/>
                  <a:pt x="3990975" y="351569"/>
                  <a:pt x="3998751" y="359891"/>
                </a:cubicBezTo>
                <a:cubicBezTo>
                  <a:pt x="4006527" y="368213"/>
                  <a:pt x="4016827" y="372374"/>
                  <a:pt x="4029651" y="372374"/>
                </a:cubicBezTo>
                <a:cubicBezTo>
                  <a:pt x="4040566" y="372374"/>
                  <a:pt x="4053321" y="368827"/>
                  <a:pt x="4067919" y="361733"/>
                </a:cubicBezTo>
                <a:cubicBezTo>
                  <a:pt x="4082516" y="354639"/>
                  <a:pt x="4094045" y="351092"/>
                  <a:pt x="4102503" y="351092"/>
                </a:cubicBezTo>
                <a:cubicBezTo>
                  <a:pt x="4110961" y="351092"/>
                  <a:pt x="4117578" y="353820"/>
                  <a:pt x="4122353" y="359277"/>
                </a:cubicBezTo>
                <a:cubicBezTo>
                  <a:pt x="4127128" y="364735"/>
                  <a:pt x="4129515" y="370601"/>
                  <a:pt x="4129515" y="376876"/>
                </a:cubicBezTo>
                <a:cubicBezTo>
                  <a:pt x="4129515" y="381515"/>
                  <a:pt x="4108233" y="404298"/>
                  <a:pt x="4065668" y="445226"/>
                </a:cubicBezTo>
                <a:lnTo>
                  <a:pt x="4128697" y="487791"/>
                </a:lnTo>
                <a:lnTo>
                  <a:pt x="4287087" y="327354"/>
                </a:lnTo>
                <a:cubicBezTo>
                  <a:pt x="4306732" y="354639"/>
                  <a:pt x="4316555" y="387245"/>
                  <a:pt x="4316555" y="425171"/>
                </a:cubicBezTo>
                <a:lnTo>
                  <a:pt x="4316555" y="594203"/>
                </a:lnTo>
                <a:lnTo>
                  <a:pt x="4388588" y="641270"/>
                </a:lnTo>
                <a:lnTo>
                  <a:pt x="4388588" y="222170"/>
                </a:lnTo>
                <a:lnTo>
                  <a:pt x="4455449" y="222170"/>
                </a:lnTo>
                <a:lnTo>
                  <a:pt x="4458723" y="222170"/>
                </a:lnTo>
                <a:cubicBezTo>
                  <a:pt x="4474003" y="222170"/>
                  <a:pt x="4488532" y="233561"/>
                  <a:pt x="4502311" y="256344"/>
                </a:cubicBezTo>
                <a:cubicBezTo>
                  <a:pt x="4516090" y="279127"/>
                  <a:pt x="4522980" y="299659"/>
                  <a:pt x="4522980" y="317940"/>
                </a:cubicBezTo>
                <a:lnTo>
                  <a:pt x="4522980" y="594203"/>
                </a:lnTo>
                <a:lnTo>
                  <a:pt x="4595012" y="641270"/>
                </a:lnTo>
                <a:lnTo>
                  <a:pt x="4595012" y="222170"/>
                </a:lnTo>
                <a:lnTo>
                  <a:pt x="4655474" y="222170"/>
                </a:lnTo>
                <a:lnTo>
                  <a:pt x="4678914" y="222170"/>
                </a:lnTo>
                <a:lnTo>
                  <a:pt x="4808544" y="222170"/>
                </a:lnTo>
                <a:cubicBezTo>
                  <a:pt x="4813455" y="237449"/>
                  <a:pt x="4815911" y="253138"/>
                  <a:pt x="4815911" y="269236"/>
                </a:cubicBezTo>
                <a:cubicBezTo>
                  <a:pt x="4815911" y="306890"/>
                  <a:pt x="4804382" y="340041"/>
                  <a:pt x="4781327" y="368691"/>
                </a:cubicBezTo>
                <a:cubicBezTo>
                  <a:pt x="4758270" y="397340"/>
                  <a:pt x="4720412" y="417668"/>
                  <a:pt x="4667753" y="429673"/>
                </a:cubicBezTo>
                <a:cubicBezTo>
                  <a:pt x="4667206" y="433493"/>
                  <a:pt x="4666934" y="436904"/>
                  <a:pt x="4666934" y="439905"/>
                </a:cubicBezTo>
                <a:cubicBezTo>
                  <a:pt x="4666934" y="486290"/>
                  <a:pt x="4681804" y="525717"/>
                  <a:pt x="4711545" y="558186"/>
                </a:cubicBezTo>
                <a:cubicBezTo>
                  <a:pt x="4741285" y="590656"/>
                  <a:pt x="4777985" y="606890"/>
                  <a:pt x="4821640" y="606890"/>
                </a:cubicBezTo>
                <a:cubicBezTo>
                  <a:pt x="4868026" y="606890"/>
                  <a:pt x="4906770" y="591406"/>
                  <a:pt x="4937875" y="560437"/>
                </a:cubicBezTo>
                <a:cubicBezTo>
                  <a:pt x="4968980" y="529469"/>
                  <a:pt x="4984533" y="488063"/>
                  <a:pt x="4984533" y="436222"/>
                </a:cubicBezTo>
                <a:cubicBezTo>
                  <a:pt x="4984533" y="401842"/>
                  <a:pt x="4975119" y="367054"/>
                  <a:pt x="4956293" y="331856"/>
                </a:cubicBezTo>
                <a:cubicBezTo>
                  <a:pt x="4937466" y="296658"/>
                  <a:pt x="4910999" y="260096"/>
                  <a:pt x="4876893" y="222170"/>
                </a:cubicBezTo>
                <a:lnTo>
                  <a:pt x="5068435" y="222170"/>
                </a:lnTo>
                <a:lnTo>
                  <a:pt x="5038967" y="175512"/>
                </a:lnTo>
                <a:lnTo>
                  <a:pt x="4839239" y="175512"/>
                </a:lnTo>
                <a:cubicBezTo>
                  <a:pt x="4808134" y="138677"/>
                  <a:pt x="4792582" y="100341"/>
                  <a:pt x="4792582" y="60505"/>
                </a:cubicBezTo>
                <a:cubicBezTo>
                  <a:pt x="4792582" y="39223"/>
                  <a:pt x="4796129" y="19577"/>
                  <a:pt x="4803223" y="1569"/>
                </a:cubicBezTo>
                <a:lnTo>
                  <a:pt x="4799287" y="0"/>
                </a:ln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336055E-E303-80C2-01CF-1568602A73CE}"/>
              </a:ext>
            </a:extLst>
          </p:cNvPr>
          <p:cNvSpPr/>
          <p:nvPr/>
        </p:nvSpPr>
        <p:spPr>
          <a:xfrm>
            <a:off x="4194069" y="5428343"/>
            <a:ext cx="906055" cy="101005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2.08333E-7 0.25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BB808-8365-F8D8-F8B5-30440E2DBCC5}"/>
              </a:ext>
            </a:extLst>
          </p:cNvPr>
          <p:cNvGrpSpPr/>
          <p:nvPr/>
        </p:nvGrpSpPr>
        <p:grpSpPr>
          <a:xfrm>
            <a:off x="-651162" y="-3318162"/>
            <a:ext cx="13494326" cy="13494326"/>
            <a:chOff x="4641464" y="1974464"/>
            <a:chExt cx="2909074" cy="290907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CED8A411-B445-08F4-1112-401EEBA4A7EC}"/>
                </a:ext>
              </a:extLst>
            </p:cNvPr>
            <p:cNvSpPr/>
            <p:nvPr/>
          </p:nvSpPr>
          <p:spPr>
            <a:xfrm>
              <a:off x="5372419" y="1974464"/>
              <a:ext cx="719816" cy="1414411"/>
            </a:xfrm>
            <a:custGeom>
              <a:avLst/>
              <a:gdLst>
                <a:gd name="connsiteX0" fmla="*/ 719816 w 719816"/>
                <a:gd name="connsiteY0" fmla="*/ 0 h 1414411"/>
                <a:gd name="connsiteX1" fmla="*/ 712829 w 719816"/>
                <a:gd name="connsiteY1" fmla="*/ 1414411 h 1414411"/>
                <a:gd name="connsiteX2" fmla="*/ 0 w 719816"/>
                <a:gd name="connsiteY2" fmla="*/ 193718 h 1414411"/>
                <a:gd name="connsiteX3" fmla="*/ 30172 w 719816"/>
                <a:gd name="connsiteY3" fmla="*/ 175388 h 1414411"/>
                <a:gd name="connsiteX4" fmla="*/ 574844 w 719816"/>
                <a:gd name="connsiteY4" fmla="*/ 7321 h 1414411"/>
                <a:gd name="connsiteX5" fmla="*/ 719816 w 719816"/>
                <a:gd name="connsiteY5" fmla="*/ 0 h 141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816" h="1414411">
                  <a:moveTo>
                    <a:pt x="719816" y="0"/>
                  </a:moveTo>
                  <a:lnTo>
                    <a:pt x="712829" y="1414411"/>
                  </a:lnTo>
                  <a:lnTo>
                    <a:pt x="0" y="193718"/>
                  </a:lnTo>
                  <a:lnTo>
                    <a:pt x="30172" y="175388"/>
                  </a:lnTo>
                  <a:cubicBezTo>
                    <a:pt x="195072" y="85809"/>
                    <a:pt x="379229" y="27186"/>
                    <a:pt x="574844" y="7321"/>
                  </a:cubicBezTo>
                  <a:lnTo>
                    <a:pt x="719816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633C0BB-A53B-5D68-0AE0-6353F2412C90}"/>
                </a:ext>
              </a:extLst>
            </p:cNvPr>
            <p:cNvSpPr/>
            <p:nvPr/>
          </p:nvSpPr>
          <p:spPr>
            <a:xfrm>
              <a:off x="6099766" y="1974464"/>
              <a:ext cx="719817" cy="1414411"/>
            </a:xfrm>
            <a:custGeom>
              <a:avLst/>
              <a:gdLst>
                <a:gd name="connsiteX0" fmla="*/ 0 w 719817"/>
                <a:gd name="connsiteY0" fmla="*/ 0 h 1414411"/>
                <a:gd name="connsiteX1" fmla="*/ 144972 w 719817"/>
                <a:gd name="connsiteY1" fmla="*/ 7321 h 1414411"/>
                <a:gd name="connsiteX2" fmla="*/ 689644 w 719817"/>
                <a:gd name="connsiteY2" fmla="*/ 175388 h 1414411"/>
                <a:gd name="connsiteX3" fmla="*/ 719817 w 719817"/>
                <a:gd name="connsiteY3" fmla="*/ 193718 h 1414411"/>
                <a:gd name="connsiteX4" fmla="*/ 6987 w 719817"/>
                <a:gd name="connsiteY4" fmla="*/ 1414411 h 1414411"/>
                <a:gd name="connsiteX5" fmla="*/ 0 w 719817"/>
                <a:gd name="connsiteY5" fmla="*/ 0 h 141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817" h="1414411">
                  <a:moveTo>
                    <a:pt x="0" y="0"/>
                  </a:moveTo>
                  <a:lnTo>
                    <a:pt x="144972" y="7321"/>
                  </a:lnTo>
                  <a:cubicBezTo>
                    <a:pt x="340587" y="27186"/>
                    <a:pt x="524745" y="85809"/>
                    <a:pt x="689644" y="175388"/>
                  </a:cubicBezTo>
                  <a:lnTo>
                    <a:pt x="719817" y="193718"/>
                  </a:lnTo>
                  <a:lnTo>
                    <a:pt x="6987" y="1414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4B5CB02-E390-CE7E-1546-9FBDA3AD951C}"/>
                </a:ext>
              </a:extLst>
            </p:cNvPr>
            <p:cNvSpPr/>
            <p:nvPr/>
          </p:nvSpPr>
          <p:spPr>
            <a:xfrm>
              <a:off x="4839098" y="2172096"/>
              <a:ext cx="1227529" cy="1227530"/>
            </a:xfrm>
            <a:custGeom>
              <a:avLst/>
              <a:gdLst>
                <a:gd name="connsiteX0" fmla="*/ 526877 w 1227529"/>
                <a:gd name="connsiteY0" fmla="*/ 0 h 1227530"/>
                <a:gd name="connsiteX1" fmla="*/ 1227529 w 1227529"/>
                <a:gd name="connsiteY1" fmla="*/ 1227530 h 1227530"/>
                <a:gd name="connsiteX2" fmla="*/ 0 w 1227529"/>
                <a:gd name="connsiteY2" fmla="*/ 526878 h 1227530"/>
                <a:gd name="connsiteX3" fmla="*/ 50620 w 1227529"/>
                <a:gd name="connsiteY3" fmla="*/ 443552 h 1227530"/>
                <a:gd name="connsiteX4" fmla="*/ 443551 w 1227529"/>
                <a:gd name="connsiteY4" fmla="*/ 50621 h 1227530"/>
                <a:gd name="connsiteX5" fmla="*/ 526877 w 1227529"/>
                <a:gd name="connsiteY5" fmla="*/ 0 h 122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529" h="1227530">
                  <a:moveTo>
                    <a:pt x="526877" y="0"/>
                  </a:moveTo>
                  <a:lnTo>
                    <a:pt x="1227529" y="1227530"/>
                  </a:lnTo>
                  <a:lnTo>
                    <a:pt x="0" y="526878"/>
                  </a:lnTo>
                  <a:lnTo>
                    <a:pt x="50620" y="443552"/>
                  </a:lnTo>
                  <a:cubicBezTo>
                    <a:pt x="155191" y="288768"/>
                    <a:pt x="288767" y="155191"/>
                    <a:pt x="443551" y="50621"/>
                  </a:cubicBezTo>
                  <a:lnTo>
                    <a:pt x="52687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927094D-5A7C-5D04-E50E-267EC87A397F}"/>
                </a:ext>
              </a:extLst>
            </p:cNvPr>
            <p:cNvSpPr/>
            <p:nvPr/>
          </p:nvSpPr>
          <p:spPr>
            <a:xfrm>
              <a:off x="6125374" y="2172098"/>
              <a:ext cx="1227530" cy="1227529"/>
            </a:xfrm>
            <a:custGeom>
              <a:avLst/>
              <a:gdLst>
                <a:gd name="connsiteX0" fmla="*/ 700653 w 1227530"/>
                <a:gd name="connsiteY0" fmla="*/ 0 h 1227529"/>
                <a:gd name="connsiteX1" fmla="*/ 783978 w 1227530"/>
                <a:gd name="connsiteY1" fmla="*/ 50620 h 1227529"/>
                <a:gd name="connsiteX2" fmla="*/ 1176909 w 1227530"/>
                <a:gd name="connsiteY2" fmla="*/ 443551 h 1227529"/>
                <a:gd name="connsiteX3" fmla="*/ 1227530 w 1227530"/>
                <a:gd name="connsiteY3" fmla="*/ 526877 h 1227529"/>
                <a:gd name="connsiteX4" fmla="*/ 0 w 1227530"/>
                <a:gd name="connsiteY4" fmla="*/ 1227529 h 1227529"/>
                <a:gd name="connsiteX5" fmla="*/ 700653 w 1227530"/>
                <a:gd name="connsiteY5" fmla="*/ 0 h 12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530" h="1227529">
                  <a:moveTo>
                    <a:pt x="700653" y="0"/>
                  </a:moveTo>
                  <a:lnTo>
                    <a:pt x="783978" y="50620"/>
                  </a:lnTo>
                  <a:cubicBezTo>
                    <a:pt x="938762" y="155190"/>
                    <a:pt x="1072339" y="288767"/>
                    <a:pt x="1176909" y="443551"/>
                  </a:cubicBezTo>
                  <a:lnTo>
                    <a:pt x="1227530" y="526877"/>
                  </a:lnTo>
                  <a:lnTo>
                    <a:pt x="0" y="1227529"/>
                  </a:lnTo>
                  <a:lnTo>
                    <a:pt x="700653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0BB032-4BD1-30FE-C225-CED08591FCF2}"/>
                </a:ext>
              </a:extLst>
            </p:cNvPr>
            <p:cNvSpPr/>
            <p:nvPr/>
          </p:nvSpPr>
          <p:spPr>
            <a:xfrm>
              <a:off x="4641464" y="2705419"/>
              <a:ext cx="1414411" cy="719817"/>
            </a:xfrm>
            <a:custGeom>
              <a:avLst/>
              <a:gdLst>
                <a:gd name="connsiteX0" fmla="*/ 193718 w 1414411"/>
                <a:gd name="connsiteY0" fmla="*/ 0 h 719817"/>
                <a:gd name="connsiteX1" fmla="*/ 1414411 w 1414411"/>
                <a:gd name="connsiteY1" fmla="*/ 712830 h 719817"/>
                <a:gd name="connsiteX2" fmla="*/ 0 w 1414411"/>
                <a:gd name="connsiteY2" fmla="*/ 719817 h 719817"/>
                <a:gd name="connsiteX3" fmla="*/ 7321 w 1414411"/>
                <a:gd name="connsiteY3" fmla="*/ 574845 h 719817"/>
                <a:gd name="connsiteX4" fmla="*/ 175388 w 1414411"/>
                <a:gd name="connsiteY4" fmla="*/ 30173 h 719817"/>
                <a:gd name="connsiteX5" fmla="*/ 193718 w 1414411"/>
                <a:gd name="connsiteY5" fmla="*/ 0 h 7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411" h="719817">
                  <a:moveTo>
                    <a:pt x="193718" y="0"/>
                  </a:moveTo>
                  <a:lnTo>
                    <a:pt x="1414411" y="712830"/>
                  </a:lnTo>
                  <a:lnTo>
                    <a:pt x="0" y="719817"/>
                  </a:lnTo>
                  <a:lnTo>
                    <a:pt x="7321" y="574845"/>
                  </a:lnTo>
                  <a:cubicBezTo>
                    <a:pt x="27187" y="379230"/>
                    <a:pt x="85809" y="195073"/>
                    <a:pt x="175388" y="30173"/>
                  </a:cubicBezTo>
                  <a:lnTo>
                    <a:pt x="193718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CDA3BF-158E-0B6A-66E4-26A96DCF990A}"/>
                </a:ext>
              </a:extLst>
            </p:cNvPr>
            <p:cNvSpPr/>
            <p:nvPr/>
          </p:nvSpPr>
          <p:spPr>
            <a:xfrm>
              <a:off x="6136127" y="2705419"/>
              <a:ext cx="1414411" cy="719817"/>
            </a:xfrm>
            <a:custGeom>
              <a:avLst/>
              <a:gdLst>
                <a:gd name="connsiteX0" fmla="*/ 1220693 w 1414411"/>
                <a:gd name="connsiteY0" fmla="*/ 0 h 719817"/>
                <a:gd name="connsiteX1" fmla="*/ 1239023 w 1414411"/>
                <a:gd name="connsiteY1" fmla="*/ 30173 h 719817"/>
                <a:gd name="connsiteX2" fmla="*/ 1407090 w 1414411"/>
                <a:gd name="connsiteY2" fmla="*/ 574845 h 719817"/>
                <a:gd name="connsiteX3" fmla="*/ 1414411 w 1414411"/>
                <a:gd name="connsiteY3" fmla="*/ 719817 h 719817"/>
                <a:gd name="connsiteX4" fmla="*/ 0 w 1414411"/>
                <a:gd name="connsiteY4" fmla="*/ 712830 h 719817"/>
                <a:gd name="connsiteX5" fmla="*/ 1220693 w 1414411"/>
                <a:gd name="connsiteY5" fmla="*/ 0 h 7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411" h="719817">
                  <a:moveTo>
                    <a:pt x="1220693" y="0"/>
                  </a:moveTo>
                  <a:lnTo>
                    <a:pt x="1239023" y="30173"/>
                  </a:lnTo>
                  <a:cubicBezTo>
                    <a:pt x="1328603" y="195073"/>
                    <a:pt x="1387225" y="379230"/>
                    <a:pt x="1407090" y="574845"/>
                  </a:cubicBezTo>
                  <a:lnTo>
                    <a:pt x="1414411" y="719817"/>
                  </a:lnTo>
                  <a:lnTo>
                    <a:pt x="0" y="712830"/>
                  </a:lnTo>
                  <a:lnTo>
                    <a:pt x="1220693" y="0"/>
                  </a:lnTo>
                  <a:close/>
                </a:path>
              </a:pathLst>
            </a:custGeom>
            <a:solidFill>
              <a:srgbClr val="F21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8AF229-221F-7039-9EE2-E7407EC3BDB5}"/>
                </a:ext>
              </a:extLst>
            </p:cNvPr>
            <p:cNvSpPr/>
            <p:nvPr/>
          </p:nvSpPr>
          <p:spPr>
            <a:xfrm>
              <a:off x="4641464" y="3432766"/>
              <a:ext cx="1414411" cy="719817"/>
            </a:xfrm>
            <a:custGeom>
              <a:avLst/>
              <a:gdLst>
                <a:gd name="connsiteX0" fmla="*/ 0 w 1414411"/>
                <a:gd name="connsiteY0" fmla="*/ 0 h 719817"/>
                <a:gd name="connsiteX1" fmla="*/ 1414411 w 1414411"/>
                <a:gd name="connsiteY1" fmla="*/ 6987 h 719817"/>
                <a:gd name="connsiteX2" fmla="*/ 193719 w 1414411"/>
                <a:gd name="connsiteY2" fmla="*/ 719817 h 719817"/>
                <a:gd name="connsiteX3" fmla="*/ 175388 w 1414411"/>
                <a:gd name="connsiteY3" fmla="*/ 689644 h 719817"/>
                <a:gd name="connsiteX4" fmla="*/ 7321 w 1414411"/>
                <a:gd name="connsiteY4" fmla="*/ 144972 h 719817"/>
                <a:gd name="connsiteX5" fmla="*/ 0 w 1414411"/>
                <a:gd name="connsiteY5" fmla="*/ 0 h 7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411" h="719817">
                  <a:moveTo>
                    <a:pt x="0" y="0"/>
                  </a:moveTo>
                  <a:lnTo>
                    <a:pt x="1414411" y="6987"/>
                  </a:lnTo>
                  <a:lnTo>
                    <a:pt x="193719" y="719817"/>
                  </a:lnTo>
                  <a:lnTo>
                    <a:pt x="175388" y="689644"/>
                  </a:lnTo>
                  <a:cubicBezTo>
                    <a:pt x="85809" y="524745"/>
                    <a:pt x="27187" y="340587"/>
                    <a:pt x="7321" y="1449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1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F9FDFA-68EC-100E-501B-B65ADCA85AC0}"/>
                </a:ext>
              </a:extLst>
            </p:cNvPr>
            <p:cNvSpPr/>
            <p:nvPr/>
          </p:nvSpPr>
          <p:spPr>
            <a:xfrm>
              <a:off x="6136127" y="3432766"/>
              <a:ext cx="1414411" cy="719817"/>
            </a:xfrm>
            <a:custGeom>
              <a:avLst/>
              <a:gdLst>
                <a:gd name="connsiteX0" fmla="*/ 1414411 w 1414411"/>
                <a:gd name="connsiteY0" fmla="*/ 0 h 719817"/>
                <a:gd name="connsiteX1" fmla="*/ 1407090 w 1414411"/>
                <a:gd name="connsiteY1" fmla="*/ 144972 h 719817"/>
                <a:gd name="connsiteX2" fmla="*/ 1239023 w 1414411"/>
                <a:gd name="connsiteY2" fmla="*/ 689644 h 719817"/>
                <a:gd name="connsiteX3" fmla="*/ 1220693 w 1414411"/>
                <a:gd name="connsiteY3" fmla="*/ 719817 h 719817"/>
                <a:gd name="connsiteX4" fmla="*/ 0 w 1414411"/>
                <a:gd name="connsiteY4" fmla="*/ 6987 h 719817"/>
                <a:gd name="connsiteX5" fmla="*/ 1414411 w 1414411"/>
                <a:gd name="connsiteY5" fmla="*/ 0 h 7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411" h="719817">
                  <a:moveTo>
                    <a:pt x="1414411" y="0"/>
                  </a:moveTo>
                  <a:lnTo>
                    <a:pt x="1407090" y="144972"/>
                  </a:lnTo>
                  <a:cubicBezTo>
                    <a:pt x="1387225" y="340587"/>
                    <a:pt x="1328603" y="524745"/>
                    <a:pt x="1239023" y="689644"/>
                  </a:cubicBezTo>
                  <a:lnTo>
                    <a:pt x="1220693" y="719817"/>
                  </a:lnTo>
                  <a:lnTo>
                    <a:pt x="0" y="6987"/>
                  </a:lnTo>
                  <a:lnTo>
                    <a:pt x="1414411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E76ED8E-23C8-F79C-4517-06E8D7C5F0B8}"/>
                </a:ext>
              </a:extLst>
            </p:cNvPr>
            <p:cNvSpPr/>
            <p:nvPr/>
          </p:nvSpPr>
          <p:spPr>
            <a:xfrm>
              <a:off x="4839098" y="3458374"/>
              <a:ext cx="1227529" cy="1227530"/>
            </a:xfrm>
            <a:custGeom>
              <a:avLst/>
              <a:gdLst>
                <a:gd name="connsiteX0" fmla="*/ 1227529 w 1227529"/>
                <a:gd name="connsiteY0" fmla="*/ 0 h 1227530"/>
                <a:gd name="connsiteX1" fmla="*/ 526877 w 1227529"/>
                <a:gd name="connsiteY1" fmla="*/ 1227530 h 1227530"/>
                <a:gd name="connsiteX2" fmla="*/ 443551 w 1227529"/>
                <a:gd name="connsiteY2" fmla="*/ 1176909 h 1227530"/>
                <a:gd name="connsiteX3" fmla="*/ 50620 w 1227529"/>
                <a:gd name="connsiteY3" fmla="*/ 783978 h 1227530"/>
                <a:gd name="connsiteX4" fmla="*/ 0 w 1227529"/>
                <a:gd name="connsiteY4" fmla="*/ 700653 h 1227530"/>
                <a:gd name="connsiteX5" fmla="*/ 1227529 w 1227529"/>
                <a:gd name="connsiteY5" fmla="*/ 0 h 122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529" h="1227530">
                  <a:moveTo>
                    <a:pt x="1227529" y="0"/>
                  </a:moveTo>
                  <a:lnTo>
                    <a:pt x="526877" y="1227530"/>
                  </a:lnTo>
                  <a:lnTo>
                    <a:pt x="443551" y="1176909"/>
                  </a:lnTo>
                  <a:cubicBezTo>
                    <a:pt x="288767" y="1072339"/>
                    <a:pt x="155191" y="938762"/>
                    <a:pt x="50620" y="783978"/>
                  </a:cubicBezTo>
                  <a:lnTo>
                    <a:pt x="0" y="700653"/>
                  </a:lnTo>
                  <a:lnTo>
                    <a:pt x="1227529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62A1B2-9B00-B4E9-0267-1A2BD0A50EFA}"/>
                </a:ext>
              </a:extLst>
            </p:cNvPr>
            <p:cNvSpPr/>
            <p:nvPr/>
          </p:nvSpPr>
          <p:spPr>
            <a:xfrm>
              <a:off x="6125374" y="3458374"/>
              <a:ext cx="1227530" cy="1227530"/>
            </a:xfrm>
            <a:custGeom>
              <a:avLst/>
              <a:gdLst>
                <a:gd name="connsiteX0" fmla="*/ 0 w 1227530"/>
                <a:gd name="connsiteY0" fmla="*/ 0 h 1227530"/>
                <a:gd name="connsiteX1" fmla="*/ 1227530 w 1227530"/>
                <a:gd name="connsiteY1" fmla="*/ 700653 h 1227530"/>
                <a:gd name="connsiteX2" fmla="*/ 1176909 w 1227530"/>
                <a:gd name="connsiteY2" fmla="*/ 783978 h 1227530"/>
                <a:gd name="connsiteX3" fmla="*/ 783978 w 1227530"/>
                <a:gd name="connsiteY3" fmla="*/ 1176909 h 1227530"/>
                <a:gd name="connsiteX4" fmla="*/ 700653 w 1227530"/>
                <a:gd name="connsiteY4" fmla="*/ 1227530 h 1227530"/>
                <a:gd name="connsiteX5" fmla="*/ 0 w 1227530"/>
                <a:gd name="connsiteY5" fmla="*/ 0 h 122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530" h="1227530">
                  <a:moveTo>
                    <a:pt x="0" y="0"/>
                  </a:moveTo>
                  <a:lnTo>
                    <a:pt x="1227530" y="700653"/>
                  </a:lnTo>
                  <a:lnTo>
                    <a:pt x="1176909" y="783978"/>
                  </a:lnTo>
                  <a:cubicBezTo>
                    <a:pt x="1072339" y="938762"/>
                    <a:pt x="938762" y="1072339"/>
                    <a:pt x="783978" y="1176909"/>
                  </a:cubicBezTo>
                  <a:lnTo>
                    <a:pt x="700653" y="1227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A5D0FD-E4C0-7A25-4BBE-0DCF8E9F47EE}"/>
                </a:ext>
              </a:extLst>
            </p:cNvPr>
            <p:cNvSpPr/>
            <p:nvPr/>
          </p:nvSpPr>
          <p:spPr>
            <a:xfrm>
              <a:off x="5372419" y="3469127"/>
              <a:ext cx="719816" cy="1414411"/>
            </a:xfrm>
            <a:custGeom>
              <a:avLst/>
              <a:gdLst>
                <a:gd name="connsiteX0" fmla="*/ 712829 w 719816"/>
                <a:gd name="connsiteY0" fmla="*/ 0 h 1414411"/>
                <a:gd name="connsiteX1" fmla="*/ 719816 w 719816"/>
                <a:gd name="connsiteY1" fmla="*/ 1414411 h 1414411"/>
                <a:gd name="connsiteX2" fmla="*/ 574844 w 719816"/>
                <a:gd name="connsiteY2" fmla="*/ 1407090 h 1414411"/>
                <a:gd name="connsiteX3" fmla="*/ 30172 w 719816"/>
                <a:gd name="connsiteY3" fmla="*/ 1239023 h 1414411"/>
                <a:gd name="connsiteX4" fmla="*/ 0 w 719816"/>
                <a:gd name="connsiteY4" fmla="*/ 1220693 h 1414411"/>
                <a:gd name="connsiteX5" fmla="*/ 712829 w 719816"/>
                <a:gd name="connsiteY5" fmla="*/ 0 h 141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816" h="1414411">
                  <a:moveTo>
                    <a:pt x="712829" y="0"/>
                  </a:moveTo>
                  <a:lnTo>
                    <a:pt x="719816" y="1414411"/>
                  </a:lnTo>
                  <a:lnTo>
                    <a:pt x="574844" y="1407090"/>
                  </a:lnTo>
                  <a:cubicBezTo>
                    <a:pt x="379229" y="1387225"/>
                    <a:pt x="195072" y="1328603"/>
                    <a:pt x="30172" y="1239023"/>
                  </a:cubicBezTo>
                  <a:lnTo>
                    <a:pt x="0" y="1220693"/>
                  </a:lnTo>
                  <a:lnTo>
                    <a:pt x="712829" y="0"/>
                  </a:lnTo>
                  <a:close/>
                </a:path>
              </a:pathLst>
            </a:custGeom>
            <a:solidFill>
              <a:srgbClr val="66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3FCB33-B44E-B80D-8A78-990CAC8CB8E2}"/>
                </a:ext>
              </a:extLst>
            </p:cNvPr>
            <p:cNvSpPr/>
            <p:nvPr/>
          </p:nvSpPr>
          <p:spPr>
            <a:xfrm>
              <a:off x="6099766" y="3469127"/>
              <a:ext cx="719817" cy="1414411"/>
            </a:xfrm>
            <a:custGeom>
              <a:avLst/>
              <a:gdLst>
                <a:gd name="connsiteX0" fmla="*/ 6987 w 719817"/>
                <a:gd name="connsiteY0" fmla="*/ 0 h 1414411"/>
                <a:gd name="connsiteX1" fmla="*/ 719817 w 719817"/>
                <a:gd name="connsiteY1" fmla="*/ 1220693 h 1414411"/>
                <a:gd name="connsiteX2" fmla="*/ 689644 w 719817"/>
                <a:gd name="connsiteY2" fmla="*/ 1239023 h 1414411"/>
                <a:gd name="connsiteX3" fmla="*/ 144972 w 719817"/>
                <a:gd name="connsiteY3" fmla="*/ 1407090 h 1414411"/>
                <a:gd name="connsiteX4" fmla="*/ 0 w 719817"/>
                <a:gd name="connsiteY4" fmla="*/ 1414411 h 1414411"/>
                <a:gd name="connsiteX5" fmla="*/ 6987 w 719817"/>
                <a:gd name="connsiteY5" fmla="*/ 0 h 141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817" h="1414411">
                  <a:moveTo>
                    <a:pt x="6987" y="0"/>
                  </a:moveTo>
                  <a:lnTo>
                    <a:pt x="719817" y="1220693"/>
                  </a:lnTo>
                  <a:lnTo>
                    <a:pt x="689644" y="1239023"/>
                  </a:lnTo>
                  <a:cubicBezTo>
                    <a:pt x="524745" y="1328603"/>
                    <a:pt x="340587" y="1387225"/>
                    <a:pt x="144972" y="1407090"/>
                  </a:cubicBezTo>
                  <a:lnTo>
                    <a:pt x="0" y="1414411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D9D59D-FDF6-DEEE-C533-64A227108D0F}"/>
              </a:ext>
            </a:extLst>
          </p:cNvPr>
          <p:cNvSpPr/>
          <p:nvPr/>
        </p:nvSpPr>
        <p:spPr>
          <a:xfrm>
            <a:off x="-9336" y="38277"/>
            <a:ext cx="12409714" cy="7053943"/>
          </a:xfrm>
          <a:custGeom>
            <a:avLst/>
            <a:gdLst/>
            <a:ahLst/>
            <a:cxnLst/>
            <a:rect l="l" t="t" r="r" b="b"/>
            <a:pathLst>
              <a:path w="12409714" h="7053943">
                <a:moveTo>
                  <a:pt x="1063175" y="5926305"/>
                </a:moveTo>
                <a:cubicBezTo>
                  <a:pt x="1053120" y="5926305"/>
                  <a:pt x="1044648" y="5929786"/>
                  <a:pt x="1037759" y="5936748"/>
                </a:cubicBezTo>
                <a:cubicBezTo>
                  <a:pt x="1030870" y="5943709"/>
                  <a:pt x="1027424" y="5952271"/>
                  <a:pt x="1027424" y="5962431"/>
                </a:cubicBezTo>
                <a:cubicBezTo>
                  <a:pt x="1027424" y="5972593"/>
                  <a:pt x="1030870" y="5981154"/>
                  <a:pt x="1037759" y="5988116"/>
                </a:cubicBezTo>
                <a:cubicBezTo>
                  <a:pt x="1044648" y="5995077"/>
                  <a:pt x="1053120" y="5998559"/>
                  <a:pt x="1063175" y="5998559"/>
                </a:cubicBezTo>
                <a:cubicBezTo>
                  <a:pt x="1073230" y="5998559"/>
                  <a:pt x="1081703" y="5995077"/>
                  <a:pt x="1088592" y="5988116"/>
                </a:cubicBezTo>
                <a:cubicBezTo>
                  <a:pt x="1095481" y="5981154"/>
                  <a:pt x="1098926" y="5972593"/>
                  <a:pt x="1098926" y="5962431"/>
                </a:cubicBezTo>
                <a:cubicBezTo>
                  <a:pt x="1098926" y="5952271"/>
                  <a:pt x="1095481" y="5943709"/>
                  <a:pt x="1088592" y="5936748"/>
                </a:cubicBezTo>
                <a:cubicBezTo>
                  <a:pt x="1081703" y="5929786"/>
                  <a:pt x="1073230" y="5926305"/>
                  <a:pt x="1063175" y="5926305"/>
                </a:cubicBezTo>
                <a:close/>
                <a:moveTo>
                  <a:pt x="1341583" y="5867881"/>
                </a:moveTo>
                <a:cubicBezTo>
                  <a:pt x="1349589" y="5867881"/>
                  <a:pt x="1355967" y="5870327"/>
                  <a:pt x="1360714" y="5875219"/>
                </a:cubicBezTo>
                <a:cubicBezTo>
                  <a:pt x="1365463" y="5880111"/>
                  <a:pt x="1367838" y="5886415"/>
                  <a:pt x="1367838" y="5894129"/>
                </a:cubicBezTo>
                <a:cubicBezTo>
                  <a:pt x="1367838" y="5905231"/>
                  <a:pt x="1363462" y="5915297"/>
                  <a:pt x="1354710" y="5924329"/>
                </a:cubicBezTo>
                <a:cubicBezTo>
                  <a:pt x="1345959" y="5933361"/>
                  <a:pt x="1336276" y="5937876"/>
                  <a:pt x="1325662" y="5937876"/>
                </a:cubicBezTo>
                <a:cubicBezTo>
                  <a:pt x="1317842" y="5937876"/>
                  <a:pt x="1311511" y="5935290"/>
                  <a:pt x="1306670" y="5930115"/>
                </a:cubicBezTo>
                <a:cubicBezTo>
                  <a:pt x="1301828" y="5924941"/>
                  <a:pt x="1299408" y="5918496"/>
                  <a:pt x="1299408" y="5910782"/>
                </a:cubicBezTo>
                <a:cubicBezTo>
                  <a:pt x="1299408" y="5900244"/>
                  <a:pt x="1303784" y="5890460"/>
                  <a:pt x="1312535" y="5881428"/>
                </a:cubicBezTo>
                <a:cubicBezTo>
                  <a:pt x="1321287" y="5872396"/>
                  <a:pt x="1330970" y="5867881"/>
                  <a:pt x="1341583" y="5867881"/>
                </a:cubicBezTo>
                <a:close/>
                <a:moveTo>
                  <a:pt x="1333763" y="5835705"/>
                </a:moveTo>
                <a:cubicBezTo>
                  <a:pt x="1313653" y="5835705"/>
                  <a:pt x="1297080" y="5842290"/>
                  <a:pt x="1284046" y="5855462"/>
                </a:cubicBezTo>
                <a:cubicBezTo>
                  <a:pt x="1271013" y="5868633"/>
                  <a:pt x="1264495" y="5884815"/>
                  <a:pt x="1264495" y="5904008"/>
                </a:cubicBezTo>
                <a:cubicBezTo>
                  <a:pt x="1264495" y="5923200"/>
                  <a:pt x="1271105" y="5939006"/>
                  <a:pt x="1284325" y="5951425"/>
                </a:cubicBezTo>
                <a:cubicBezTo>
                  <a:pt x="1297546" y="5963843"/>
                  <a:pt x="1313932" y="5970052"/>
                  <a:pt x="1333483" y="5970052"/>
                </a:cubicBezTo>
                <a:cubicBezTo>
                  <a:pt x="1353779" y="5970052"/>
                  <a:pt x="1370397" y="5963466"/>
                  <a:pt x="1383338" y="5950295"/>
                </a:cubicBezTo>
                <a:cubicBezTo>
                  <a:pt x="1396279" y="5937124"/>
                  <a:pt x="1402750" y="5920660"/>
                  <a:pt x="1402750" y="5900903"/>
                </a:cubicBezTo>
                <a:cubicBezTo>
                  <a:pt x="1402750" y="5881710"/>
                  <a:pt x="1396139" y="5866046"/>
                  <a:pt x="1382919" y="5853910"/>
                </a:cubicBezTo>
                <a:cubicBezTo>
                  <a:pt x="1369699" y="5841773"/>
                  <a:pt x="1353314" y="5835705"/>
                  <a:pt x="1333763" y="5835705"/>
                </a:cubicBezTo>
                <a:close/>
                <a:moveTo>
                  <a:pt x="1151156" y="5786595"/>
                </a:moveTo>
                <a:lnTo>
                  <a:pt x="1151156" y="5911910"/>
                </a:lnTo>
                <a:cubicBezTo>
                  <a:pt x="1128626" y="5881052"/>
                  <a:pt x="1100881" y="5857532"/>
                  <a:pt x="1067924" y="5841350"/>
                </a:cubicBezTo>
                <a:close/>
                <a:moveTo>
                  <a:pt x="847218" y="5721397"/>
                </a:moveTo>
                <a:cubicBezTo>
                  <a:pt x="820033" y="5721397"/>
                  <a:pt x="795408" y="5729488"/>
                  <a:pt x="773343" y="5745670"/>
                </a:cubicBezTo>
                <a:cubicBezTo>
                  <a:pt x="751278" y="5761852"/>
                  <a:pt x="740246" y="5778693"/>
                  <a:pt x="740246" y="5796192"/>
                </a:cubicBezTo>
                <a:cubicBezTo>
                  <a:pt x="740246" y="5808233"/>
                  <a:pt x="743644" y="5818159"/>
                  <a:pt x="750440" y="5825968"/>
                </a:cubicBezTo>
                <a:cubicBezTo>
                  <a:pt x="757236" y="5833777"/>
                  <a:pt x="766407" y="5837681"/>
                  <a:pt x="777952" y="5837681"/>
                </a:cubicBezTo>
                <a:cubicBezTo>
                  <a:pt x="789496" y="5837493"/>
                  <a:pt x="799132" y="5833448"/>
                  <a:pt x="806859" y="5825544"/>
                </a:cubicBezTo>
                <a:cubicBezTo>
                  <a:pt x="814586" y="5817642"/>
                  <a:pt x="818450" y="5808328"/>
                  <a:pt x="818450" y="5797603"/>
                </a:cubicBezTo>
                <a:cubicBezTo>
                  <a:pt x="818450" y="5789511"/>
                  <a:pt x="816216" y="5782173"/>
                  <a:pt x="811746" y="5775587"/>
                </a:cubicBezTo>
                <a:cubicBezTo>
                  <a:pt x="827015" y="5761664"/>
                  <a:pt x="843215" y="5754701"/>
                  <a:pt x="860345" y="5754701"/>
                </a:cubicBezTo>
                <a:cubicBezTo>
                  <a:pt x="871703" y="5754701"/>
                  <a:pt x="880455" y="5757524"/>
                  <a:pt x="886600" y="5763169"/>
                </a:cubicBezTo>
                <a:cubicBezTo>
                  <a:pt x="892745" y="5768814"/>
                  <a:pt x="895816" y="5775964"/>
                  <a:pt x="895816" y="5784619"/>
                </a:cubicBezTo>
                <a:cubicBezTo>
                  <a:pt x="895816" y="5793086"/>
                  <a:pt x="892466" y="5802495"/>
                  <a:pt x="885762" y="5812843"/>
                </a:cubicBezTo>
                <a:cubicBezTo>
                  <a:pt x="881479" y="5811903"/>
                  <a:pt x="876824" y="5811432"/>
                  <a:pt x="871797" y="5811432"/>
                </a:cubicBezTo>
                <a:cubicBezTo>
                  <a:pt x="858018" y="5811432"/>
                  <a:pt x="846660" y="5815477"/>
                  <a:pt x="837722" y="5823569"/>
                </a:cubicBezTo>
                <a:cubicBezTo>
                  <a:pt x="828784" y="5831660"/>
                  <a:pt x="824315" y="5841538"/>
                  <a:pt x="824315" y="5853204"/>
                </a:cubicBezTo>
                <a:cubicBezTo>
                  <a:pt x="824315" y="5864494"/>
                  <a:pt x="827993" y="5873619"/>
                  <a:pt x="835347" y="5880582"/>
                </a:cubicBezTo>
                <a:cubicBezTo>
                  <a:pt x="842702" y="5887543"/>
                  <a:pt x="851315" y="5891025"/>
                  <a:pt x="861184" y="5891025"/>
                </a:cubicBezTo>
                <a:cubicBezTo>
                  <a:pt x="871424" y="5891025"/>
                  <a:pt x="880595" y="5888484"/>
                  <a:pt x="888694" y="5883404"/>
                </a:cubicBezTo>
                <a:cubicBezTo>
                  <a:pt x="896794" y="5878323"/>
                  <a:pt x="903916" y="5870703"/>
                  <a:pt x="910061" y="5860542"/>
                </a:cubicBezTo>
                <a:cubicBezTo>
                  <a:pt x="918068" y="5866187"/>
                  <a:pt x="922071" y="5874184"/>
                  <a:pt x="922071" y="5884533"/>
                </a:cubicBezTo>
                <a:cubicBezTo>
                  <a:pt x="922071" y="5896952"/>
                  <a:pt x="915461" y="5908241"/>
                  <a:pt x="902241" y="5918402"/>
                </a:cubicBezTo>
                <a:cubicBezTo>
                  <a:pt x="889020" y="5928563"/>
                  <a:pt x="871052" y="5933643"/>
                  <a:pt x="848335" y="5933643"/>
                </a:cubicBezTo>
                <a:cubicBezTo>
                  <a:pt x="812958" y="5933643"/>
                  <a:pt x="781163" y="5915438"/>
                  <a:pt x="752954" y="5879029"/>
                </a:cubicBezTo>
                <a:cubicBezTo>
                  <a:pt x="724744" y="5842620"/>
                  <a:pt x="705799" y="5797226"/>
                  <a:pt x="696116" y="5742848"/>
                </a:cubicBezTo>
                <a:lnTo>
                  <a:pt x="670141" y="5734381"/>
                </a:lnTo>
                <a:cubicBezTo>
                  <a:pt x="678520" y="5807951"/>
                  <a:pt x="699235" y="5868962"/>
                  <a:pt x="732285" y="5917414"/>
                </a:cubicBezTo>
                <a:cubicBezTo>
                  <a:pt x="765336" y="5965866"/>
                  <a:pt x="804392" y="5990092"/>
                  <a:pt x="849453" y="5990092"/>
                </a:cubicBezTo>
                <a:cubicBezTo>
                  <a:pt x="880362" y="5990092"/>
                  <a:pt x="905546" y="5980495"/>
                  <a:pt x="925003" y="5961303"/>
                </a:cubicBezTo>
                <a:cubicBezTo>
                  <a:pt x="944462" y="5942110"/>
                  <a:pt x="954190" y="5919437"/>
                  <a:pt x="954190" y="5893283"/>
                </a:cubicBezTo>
                <a:cubicBezTo>
                  <a:pt x="954190" y="5870327"/>
                  <a:pt x="944787" y="5850194"/>
                  <a:pt x="925982" y="5832883"/>
                </a:cubicBezTo>
                <a:cubicBezTo>
                  <a:pt x="931940" y="5820087"/>
                  <a:pt x="934919" y="5808233"/>
                  <a:pt x="934919" y="5797320"/>
                </a:cubicBezTo>
                <a:cubicBezTo>
                  <a:pt x="934919" y="5777375"/>
                  <a:pt x="926913" y="5759735"/>
                  <a:pt x="910899" y="5744400"/>
                </a:cubicBezTo>
                <a:cubicBezTo>
                  <a:pt x="894886" y="5729065"/>
                  <a:pt x="873659" y="5721397"/>
                  <a:pt x="847218" y="5721397"/>
                </a:cubicBezTo>
                <a:close/>
                <a:moveTo>
                  <a:pt x="1341583" y="5708414"/>
                </a:moveTo>
                <a:cubicBezTo>
                  <a:pt x="1349589" y="5708414"/>
                  <a:pt x="1355967" y="5710860"/>
                  <a:pt x="1360714" y="5715752"/>
                </a:cubicBezTo>
                <a:cubicBezTo>
                  <a:pt x="1365463" y="5720644"/>
                  <a:pt x="1367838" y="5726948"/>
                  <a:pt x="1367838" y="5734663"/>
                </a:cubicBezTo>
                <a:cubicBezTo>
                  <a:pt x="1367838" y="5745764"/>
                  <a:pt x="1363462" y="5755831"/>
                  <a:pt x="1354710" y="5764862"/>
                </a:cubicBezTo>
                <a:cubicBezTo>
                  <a:pt x="1345959" y="5773894"/>
                  <a:pt x="1336276" y="5778410"/>
                  <a:pt x="1325662" y="5778410"/>
                </a:cubicBezTo>
                <a:cubicBezTo>
                  <a:pt x="1317842" y="5778410"/>
                  <a:pt x="1311511" y="5775823"/>
                  <a:pt x="1306670" y="5770648"/>
                </a:cubicBezTo>
                <a:cubicBezTo>
                  <a:pt x="1301828" y="5765473"/>
                  <a:pt x="1299408" y="5759029"/>
                  <a:pt x="1299408" y="5751315"/>
                </a:cubicBezTo>
                <a:cubicBezTo>
                  <a:pt x="1299408" y="5740777"/>
                  <a:pt x="1303784" y="5730994"/>
                  <a:pt x="1312535" y="5721962"/>
                </a:cubicBezTo>
                <a:cubicBezTo>
                  <a:pt x="1321287" y="5712930"/>
                  <a:pt x="1330970" y="5708414"/>
                  <a:pt x="1341583" y="5708414"/>
                </a:cubicBezTo>
                <a:close/>
                <a:moveTo>
                  <a:pt x="1333763" y="5676239"/>
                </a:moveTo>
                <a:cubicBezTo>
                  <a:pt x="1313653" y="5676239"/>
                  <a:pt x="1297080" y="5682824"/>
                  <a:pt x="1284046" y="5695995"/>
                </a:cubicBezTo>
                <a:cubicBezTo>
                  <a:pt x="1271013" y="5709166"/>
                  <a:pt x="1264495" y="5725349"/>
                  <a:pt x="1264495" y="5744541"/>
                </a:cubicBezTo>
                <a:cubicBezTo>
                  <a:pt x="1264495" y="5763733"/>
                  <a:pt x="1271105" y="5779539"/>
                  <a:pt x="1284325" y="5791957"/>
                </a:cubicBezTo>
                <a:cubicBezTo>
                  <a:pt x="1297546" y="5804376"/>
                  <a:pt x="1313932" y="5810586"/>
                  <a:pt x="1333483" y="5810586"/>
                </a:cubicBezTo>
                <a:cubicBezTo>
                  <a:pt x="1353779" y="5810586"/>
                  <a:pt x="1370397" y="5804000"/>
                  <a:pt x="1383338" y="5790829"/>
                </a:cubicBezTo>
                <a:cubicBezTo>
                  <a:pt x="1396279" y="5777657"/>
                  <a:pt x="1402750" y="5761194"/>
                  <a:pt x="1402750" y="5741437"/>
                </a:cubicBezTo>
                <a:cubicBezTo>
                  <a:pt x="1402750" y="5722244"/>
                  <a:pt x="1396139" y="5706579"/>
                  <a:pt x="1382919" y="5694443"/>
                </a:cubicBezTo>
                <a:cubicBezTo>
                  <a:pt x="1369699" y="5682306"/>
                  <a:pt x="1353314" y="5676239"/>
                  <a:pt x="1333763" y="5676239"/>
                </a:cubicBezTo>
                <a:close/>
                <a:moveTo>
                  <a:pt x="363050" y="5539068"/>
                </a:moveTo>
                <a:cubicBezTo>
                  <a:pt x="361561" y="5545654"/>
                  <a:pt x="360816" y="5552240"/>
                  <a:pt x="360816" y="5558826"/>
                </a:cubicBezTo>
                <a:cubicBezTo>
                  <a:pt x="360816" y="5582534"/>
                  <a:pt x="368497" y="5601915"/>
                  <a:pt x="383858" y="5616967"/>
                </a:cubicBezTo>
                <a:cubicBezTo>
                  <a:pt x="399220" y="5632020"/>
                  <a:pt x="421238" y="5639547"/>
                  <a:pt x="449913" y="5639547"/>
                </a:cubicBezTo>
                <a:cubicBezTo>
                  <a:pt x="461085" y="5639547"/>
                  <a:pt x="472351" y="5639217"/>
                  <a:pt x="483709" y="5638559"/>
                </a:cubicBezTo>
                <a:cubicBezTo>
                  <a:pt x="495068" y="5637901"/>
                  <a:pt x="506053" y="5637572"/>
                  <a:pt x="516667" y="5637572"/>
                </a:cubicBezTo>
                <a:cubicBezTo>
                  <a:pt x="531004" y="5637572"/>
                  <a:pt x="541478" y="5640158"/>
                  <a:pt x="548089" y="5645333"/>
                </a:cubicBezTo>
                <a:cubicBezTo>
                  <a:pt x="554699" y="5650507"/>
                  <a:pt x="558004" y="5656482"/>
                  <a:pt x="558004" y="5663255"/>
                </a:cubicBezTo>
                <a:cubicBezTo>
                  <a:pt x="558004" y="5668335"/>
                  <a:pt x="556980" y="5673040"/>
                  <a:pt x="554931" y="5677367"/>
                </a:cubicBezTo>
                <a:lnTo>
                  <a:pt x="327859" y="5677367"/>
                </a:lnTo>
                <a:lnTo>
                  <a:pt x="347968" y="5709543"/>
                </a:lnTo>
                <a:lnTo>
                  <a:pt x="447958" y="5709543"/>
                </a:lnTo>
                <a:lnTo>
                  <a:pt x="447958" y="5800989"/>
                </a:lnTo>
                <a:cubicBezTo>
                  <a:pt x="447958" y="5814914"/>
                  <a:pt x="453824" y="5828132"/>
                  <a:pt x="465555" y="5840644"/>
                </a:cubicBezTo>
                <a:cubicBezTo>
                  <a:pt x="477286" y="5853157"/>
                  <a:pt x="492088" y="5859414"/>
                  <a:pt x="509964" y="5859414"/>
                </a:cubicBezTo>
                <a:cubicBezTo>
                  <a:pt x="522625" y="5859414"/>
                  <a:pt x="535333" y="5856168"/>
                  <a:pt x="548089" y="5849676"/>
                </a:cubicBezTo>
                <a:cubicBezTo>
                  <a:pt x="560843" y="5843184"/>
                  <a:pt x="573086" y="5833918"/>
                  <a:pt x="584816" y="5821875"/>
                </a:cubicBezTo>
                <a:cubicBezTo>
                  <a:pt x="590030" y="5828649"/>
                  <a:pt x="592637" y="5837305"/>
                  <a:pt x="592637" y="5847841"/>
                </a:cubicBezTo>
                <a:cubicBezTo>
                  <a:pt x="592637" y="5862142"/>
                  <a:pt x="585514" y="5875501"/>
                  <a:pt x="571271" y="5887920"/>
                </a:cubicBezTo>
                <a:cubicBezTo>
                  <a:pt x="557026" y="5900339"/>
                  <a:pt x="535287" y="5906548"/>
                  <a:pt x="506053" y="5906548"/>
                </a:cubicBezTo>
                <a:cubicBezTo>
                  <a:pt x="472537" y="5906548"/>
                  <a:pt x="444747" y="5892342"/>
                  <a:pt x="422682" y="5863929"/>
                </a:cubicBezTo>
                <a:cubicBezTo>
                  <a:pt x="400617" y="5835517"/>
                  <a:pt x="385116" y="5795156"/>
                  <a:pt x="376178" y="5742848"/>
                </a:cubicBezTo>
                <a:lnTo>
                  <a:pt x="350203" y="5734381"/>
                </a:lnTo>
                <a:cubicBezTo>
                  <a:pt x="357837" y="5813031"/>
                  <a:pt x="375759" y="5871267"/>
                  <a:pt x="403968" y="5909088"/>
                </a:cubicBezTo>
                <a:cubicBezTo>
                  <a:pt x="432178" y="5946908"/>
                  <a:pt x="468254" y="5965819"/>
                  <a:pt x="512198" y="5965819"/>
                </a:cubicBezTo>
                <a:cubicBezTo>
                  <a:pt x="546087" y="5965819"/>
                  <a:pt x="573319" y="5955375"/>
                  <a:pt x="593893" y="5934489"/>
                </a:cubicBezTo>
                <a:cubicBezTo>
                  <a:pt x="614469" y="5913604"/>
                  <a:pt x="624757" y="5886508"/>
                  <a:pt x="624757" y="5853204"/>
                </a:cubicBezTo>
                <a:cubicBezTo>
                  <a:pt x="624757" y="5816325"/>
                  <a:pt x="607346" y="5778881"/>
                  <a:pt x="572528" y="5740872"/>
                </a:cubicBezTo>
                <a:cubicBezTo>
                  <a:pt x="559307" y="5764392"/>
                  <a:pt x="546552" y="5782079"/>
                  <a:pt x="534263" y="5793933"/>
                </a:cubicBezTo>
                <a:cubicBezTo>
                  <a:pt x="521974" y="5805787"/>
                  <a:pt x="512571" y="5811715"/>
                  <a:pt x="506053" y="5811715"/>
                </a:cubicBezTo>
                <a:cubicBezTo>
                  <a:pt x="503074" y="5811715"/>
                  <a:pt x="500840" y="5810679"/>
                  <a:pt x="499350" y="5808610"/>
                </a:cubicBezTo>
                <a:cubicBezTo>
                  <a:pt x="497861" y="5806540"/>
                  <a:pt x="497116" y="5802965"/>
                  <a:pt x="497116" y="5797885"/>
                </a:cubicBezTo>
                <a:lnTo>
                  <a:pt x="497116" y="5709543"/>
                </a:lnTo>
                <a:lnTo>
                  <a:pt x="667906" y="5709543"/>
                </a:lnTo>
                <a:lnTo>
                  <a:pt x="682013" y="5709543"/>
                </a:lnTo>
                <a:lnTo>
                  <a:pt x="997540" y="5709543"/>
                </a:lnTo>
                <a:lnTo>
                  <a:pt x="1011448" y="5709543"/>
                </a:lnTo>
                <a:lnTo>
                  <a:pt x="1151156" y="5709543"/>
                </a:lnTo>
                <a:lnTo>
                  <a:pt x="1151156" y="5730429"/>
                </a:lnTo>
                <a:lnTo>
                  <a:pt x="992792" y="5831472"/>
                </a:lnTo>
                <a:lnTo>
                  <a:pt x="1020722" y="5879452"/>
                </a:lnTo>
                <a:cubicBezTo>
                  <a:pt x="1087567" y="5886603"/>
                  <a:pt x="1133187" y="5916897"/>
                  <a:pt x="1157580" y="5970334"/>
                </a:cubicBezTo>
                <a:lnTo>
                  <a:pt x="1200312" y="5998559"/>
                </a:lnTo>
                <a:lnTo>
                  <a:pt x="1200312" y="5709543"/>
                </a:lnTo>
                <a:lnTo>
                  <a:pt x="1257570" y="5709543"/>
                </a:lnTo>
                <a:lnTo>
                  <a:pt x="1237460" y="5677367"/>
                </a:lnTo>
                <a:lnTo>
                  <a:pt x="991338" y="5677367"/>
                </a:lnTo>
                <a:lnTo>
                  <a:pt x="977430" y="5677367"/>
                </a:lnTo>
                <a:lnTo>
                  <a:pt x="661904" y="5677367"/>
                </a:lnTo>
                <a:lnTo>
                  <a:pt x="647797" y="5677367"/>
                </a:lnTo>
                <a:lnTo>
                  <a:pt x="583978" y="5677367"/>
                </a:lnTo>
                <a:cubicBezTo>
                  <a:pt x="585282" y="5671722"/>
                  <a:pt x="585934" y="5665889"/>
                  <a:pt x="585934" y="5659868"/>
                </a:cubicBezTo>
                <a:cubicBezTo>
                  <a:pt x="585934" y="5642557"/>
                  <a:pt x="578858" y="5626988"/>
                  <a:pt x="564706" y="5613157"/>
                </a:cubicBezTo>
                <a:cubicBezTo>
                  <a:pt x="550555" y="5599327"/>
                  <a:pt x="530074" y="5592412"/>
                  <a:pt x="503260" y="5592412"/>
                </a:cubicBezTo>
                <a:cubicBezTo>
                  <a:pt x="489482" y="5592412"/>
                  <a:pt x="477331" y="5592742"/>
                  <a:pt x="466811" y="5593401"/>
                </a:cubicBezTo>
                <a:cubicBezTo>
                  <a:pt x="456291" y="5594059"/>
                  <a:pt x="445351" y="5594388"/>
                  <a:pt x="433993" y="5594388"/>
                </a:cubicBezTo>
                <a:cubicBezTo>
                  <a:pt x="415374" y="5594388"/>
                  <a:pt x="402479" y="5591189"/>
                  <a:pt x="395311" y="5584792"/>
                </a:cubicBezTo>
                <a:cubicBezTo>
                  <a:pt x="388142" y="5578395"/>
                  <a:pt x="384557" y="5570679"/>
                  <a:pt x="384557" y="5561649"/>
                </a:cubicBezTo>
                <a:cubicBezTo>
                  <a:pt x="384557" y="5557132"/>
                  <a:pt x="385116" y="5552522"/>
                  <a:pt x="386233" y="5547818"/>
                </a:cubicBezTo>
                <a:close/>
                <a:moveTo>
                  <a:pt x="7723352" y="4373231"/>
                </a:moveTo>
                <a:cubicBezTo>
                  <a:pt x="7713759" y="4373231"/>
                  <a:pt x="7705680" y="4376548"/>
                  <a:pt x="7699115" y="4383181"/>
                </a:cubicBezTo>
                <a:cubicBezTo>
                  <a:pt x="7692551" y="4389815"/>
                  <a:pt x="7689268" y="4397978"/>
                  <a:pt x="7689268" y="4407674"/>
                </a:cubicBezTo>
                <a:cubicBezTo>
                  <a:pt x="7689268" y="4417369"/>
                  <a:pt x="7692551" y="4425533"/>
                  <a:pt x="7699115" y="4432167"/>
                </a:cubicBezTo>
                <a:cubicBezTo>
                  <a:pt x="7705680" y="4438800"/>
                  <a:pt x="7713759" y="4442117"/>
                  <a:pt x="7723352" y="4442117"/>
                </a:cubicBezTo>
                <a:cubicBezTo>
                  <a:pt x="7732947" y="4442117"/>
                  <a:pt x="7741026" y="4438800"/>
                  <a:pt x="7747590" y="4432167"/>
                </a:cubicBezTo>
                <a:cubicBezTo>
                  <a:pt x="7754156" y="4425533"/>
                  <a:pt x="7757437" y="4417369"/>
                  <a:pt x="7757437" y="4407674"/>
                </a:cubicBezTo>
                <a:cubicBezTo>
                  <a:pt x="7757437" y="4397978"/>
                  <a:pt x="7754156" y="4389815"/>
                  <a:pt x="7747590" y="4383181"/>
                </a:cubicBezTo>
                <a:cubicBezTo>
                  <a:pt x="7741026" y="4376548"/>
                  <a:pt x="7732947" y="4373231"/>
                  <a:pt x="7723352" y="4373231"/>
                </a:cubicBezTo>
                <a:close/>
                <a:moveTo>
                  <a:pt x="9729857" y="4226656"/>
                </a:moveTo>
                <a:cubicBezTo>
                  <a:pt x="9725312" y="4226656"/>
                  <a:pt x="9721904" y="4228570"/>
                  <a:pt x="9719631" y="4232397"/>
                </a:cubicBezTo>
                <a:cubicBezTo>
                  <a:pt x="9717360" y="4236224"/>
                  <a:pt x="9716224" y="4242985"/>
                  <a:pt x="9716224" y="4252680"/>
                </a:cubicBezTo>
                <a:cubicBezTo>
                  <a:pt x="9716224" y="4262375"/>
                  <a:pt x="9717360" y="4269200"/>
                  <a:pt x="9719631" y="4273154"/>
                </a:cubicBezTo>
                <a:cubicBezTo>
                  <a:pt x="9721904" y="4277109"/>
                  <a:pt x="9725312" y="4279087"/>
                  <a:pt x="9729857" y="4279087"/>
                </a:cubicBezTo>
                <a:lnTo>
                  <a:pt x="9888160" y="4279087"/>
                </a:lnTo>
                <a:cubicBezTo>
                  <a:pt x="9892452" y="4279087"/>
                  <a:pt x="9895734" y="4277173"/>
                  <a:pt x="9898006" y="4273346"/>
                </a:cubicBezTo>
                <a:cubicBezTo>
                  <a:pt x="9900279" y="4269519"/>
                  <a:pt x="9901415" y="4262631"/>
                  <a:pt x="9901415" y="4252680"/>
                </a:cubicBezTo>
                <a:cubicBezTo>
                  <a:pt x="9901415" y="4247833"/>
                  <a:pt x="9901099" y="4243750"/>
                  <a:pt x="9900468" y="4240433"/>
                </a:cubicBezTo>
                <a:cubicBezTo>
                  <a:pt x="9899837" y="4237117"/>
                  <a:pt x="9898953" y="4234374"/>
                  <a:pt x="9897816" y="4232206"/>
                </a:cubicBezTo>
                <a:cubicBezTo>
                  <a:pt x="9896681" y="4230037"/>
                  <a:pt x="9895292" y="4228570"/>
                  <a:pt x="9893651" y="4227804"/>
                </a:cubicBezTo>
                <a:cubicBezTo>
                  <a:pt x="9892010" y="4227039"/>
                  <a:pt x="9890179" y="4226656"/>
                  <a:pt x="9888160" y="4226656"/>
                </a:cubicBezTo>
                <a:close/>
                <a:moveTo>
                  <a:pt x="9312968" y="4226656"/>
                </a:moveTo>
                <a:cubicBezTo>
                  <a:pt x="9308423" y="4226656"/>
                  <a:pt x="9305015" y="4228570"/>
                  <a:pt x="9302743" y="4232397"/>
                </a:cubicBezTo>
                <a:cubicBezTo>
                  <a:pt x="9300471" y="4236224"/>
                  <a:pt x="9299335" y="4242985"/>
                  <a:pt x="9299335" y="4252680"/>
                </a:cubicBezTo>
                <a:cubicBezTo>
                  <a:pt x="9299335" y="4262375"/>
                  <a:pt x="9300471" y="4269200"/>
                  <a:pt x="9302743" y="4273154"/>
                </a:cubicBezTo>
                <a:cubicBezTo>
                  <a:pt x="9305015" y="4277109"/>
                  <a:pt x="9308423" y="4279087"/>
                  <a:pt x="9312968" y="4279087"/>
                </a:cubicBezTo>
                <a:lnTo>
                  <a:pt x="9471271" y="4279087"/>
                </a:lnTo>
                <a:cubicBezTo>
                  <a:pt x="9475564" y="4279087"/>
                  <a:pt x="9478845" y="4277173"/>
                  <a:pt x="9481117" y="4273346"/>
                </a:cubicBezTo>
                <a:cubicBezTo>
                  <a:pt x="9483390" y="4269519"/>
                  <a:pt x="9484526" y="4262631"/>
                  <a:pt x="9484526" y="4252680"/>
                </a:cubicBezTo>
                <a:cubicBezTo>
                  <a:pt x="9484526" y="4247833"/>
                  <a:pt x="9484210" y="4243750"/>
                  <a:pt x="9483579" y="4240433"/>
                </a:cubicBezTo>
                <a:cubicBezTo>
                  <a:pt x="9482948" y="4237117"/>
                  <a:pt x="9482065" y="4234374"/>
                  <a:pt x="9480928" y="4232206"/>
                </a:cubicBezTo>
                <a:cubicBezTo>
                  <a:pt x="9479792" y="4230037"/>
                  <a:pt x="9478403" y="4228570"/>
                  <a:pt x="9476763" y="4227804"/>
                </a:cubicBezTo>
                <a:cubicBezTo>
                  <a:pt x="9475121" y="4227039"/>
                  <a:pt x="9473291" y="4226656"/>
                  <a:pt x="9471271" y="4226656"/>
                </a:cubicBezTo>
                <a:close/>
                <a:moveTo>
                  <a:pt x="8905774" y="4226656"/>
                </a:moveTo>
                <a:cubicBezTo>
                  <a:pt x="8901229" y="4226656"/>
                  <a:pt x="8897822" y="4228570"/>
                  <a:pt x="8895549" y="4232397"/>
                </a:cubicBezTo>
                <a:cubicBezTo>
                  <a:pt x="8893277" y="4236224"/>
                  <a:pt x="8892141" y="4242985"/>
                  <a:pt x="8892141" y="4252680"/>
                </a:cubicBezTo>
                <a:cubicBezTo>
                  <a:pt x="8892141" y="4262375"/>
                  <a:pt x="8893277" y="4269200"/>
                  <a:pt x="8895549" y="4273154"/>
                </a:cubicBezTo>
                <a:cubicBezTo>
                  <a:pt x="8897822" y="4277109"/>
                  <a:pt x="8901229" y="4279087"/>
                  <a:pt x="8905774" y="4279087"/>
                </a:cubicBezTo>
                <a:lnTo>
                  <a:pt x="9064077" y="4279087"/>
                </a:lnTo>
                <a:cubicBezTo>
                  <a:pt x="9068370" y="4279087"/>
                  <a:pt x="9071651" y="4277173"/>
                  <a:pt x="9073923" y="4273346"/>
                </a:cubicBezTo>
                <a:cubicBezTo>
                  <a:pt x="9076196" y="4269519"/>
                  <a:pt x="9077332" y="4262631"/>
                  <a:pt x="9077332" y="4252680"/>
                </a:cubicBezTo>
                <a:cubicBezTo>
                  <a:pt x="9077332" y="4247833"/>
                  <a:pt x="9077016" y="4243750"/>
                  <a:pt x="9076385" y="4240433"/>
                </a:cubicBezTo>
                <a:cubicBezTo>
                  <a:pt x="9075754" y="4237117"/>
                  <a:pt x="9074871" y="4234374"/>
                  <a:pt x="9073734" y="4232206"/>
                </a:cubicBezTo>
                <a:cubicBezTo>
                  <a:pt x="9072598" y="4230037"/>
                  <a:pt x="9071210" y="4228570"/>
                  <a:pt x="9069569" y="4227804"/>
                </a:cubicBezTo>
                <a:cubicBezTo>
                  <a:pt x="9067927" y="4227039"/>
                  <a:pt x="9066097" y="4226656"/>
                  <a:pt x="9064077" y="4226656"/>
                </a:cubicBezTo>
                <a:close/>
                <a:moveTo>
                  <a:pt x="8488885" y="4226656"/>
                </a:moveTo>
                <a:cubicBezTo>
                  <a:pt x="8484342" y="4226656"/>
                  <a:pt x="8480933" y="4228570"/>
                  <a:pt x="8478661" y="4232397"/>
                </a:cubicBezTo>
                <a:cubicBezTo>
                  <a:pt x="8476388" y="4236224"/>
                  <a:pt x="8475252" y="4242985"/>
                  <a:pt x="8475252" y="4252680"/>
                </a:cubicBezTo>
                <a:cubicBezTo>
                  <a:pt x="8475252" y="4262375"/>
                  <a:pt x="8476388" y="4269200"/>
                  <a:pt x="8478661" y="4273154"/>
                </a:cubicBezTo>
                <a:cubicBezTo>
                  <a:pt x="8480933" y="4277109"/>
                  <a:pt x="8484342" y="4279087"/>
                  <a:pt x="8488885" y="4279087"/>
                </a:cubicBezTo>
                <a:lnTo>
                  <a:pt x="8647189" y="4279087"/>
                </a:lnTo>
                <a:cubicBezTo>
                  <a:pt x="8651480" y="4279087"/>
                  <a:pt x="8654762" y="4277173"/>
                  <a:pt x="8657035" y="4273346"/>
                </a:cubicBezTo>
                <a:cubicBezTo>
                  <a:pt x="8659307" y="4269519"/>
                  <a:pt x="8660443" y="4262631"/>
                  <a:pt x="8660443" y="4252680"/>
                </a:cubicBezTo>
                <a:cubicBezTo>
                  <a:pt x="8660443" y="4247833"/>
                  <a:pt x="8660128" y="4243750"/>
                  <a:pt x="8659496" y="4240433"/>
                </a:cubicBezTo>
                <a:cubicBezTo>
                  <a:pt x="8658865" y="4237117"/>
                  <a:pt x="8657982" y="4234374"/>
                  <a:pt x="8656846" y="4232206"/>
                </a:cubicBezTo>
                <a:cubicBezTo>
                  <a:pt x="8655709" y="4230037"/>
                  <a:pt x="8654322" y="4228570"/>
                  <a:pt x="8652679" y="4227804"/>
                </a:cubicBezTo>
                <a:cubicBezTo>
                  <a:pt x="8651038" y="4227039"/>
                  <a:pt x="8649208" y="4226656"/>
                  <a:pt x="8647189" y="4226656"/>
                </a:cubicBezTo>
                <a:close/>
                <a:moveTo>
                  <a:pt x="4717497" y="4123710"/>
                </a:moveTo>
                <a:lnTo>
                  <a:pt x="4717497" y="4341084"/>
                </a:lnTo>
                <a:cubicBezTo>
                  <a:pt x="4707903" y="4323225"/>
                  <a:pt x="4697677" y="4307088"/>
                  <a:pt x="4686820" y="4292672"/>
                </a:cubicBezTo>
                <a:cubicBezTo>
                  <a:pt x="4675964" y="4278257"/>
                  <a:pt x="4664729" y="4265564"/>
                  <a:pt x="4653115" y="4254593"/>
                </a:cubicBezTo>
                <a:cubicBezTo>
                  <a:pt x="4641501" y="4243623"/>
                  <a:pt x="4629761" y="4234246"/>
                  <a:pt x="4617896" y="4226465"/>
                </a:cubicBezTo>
                <a:cubicBezTo>
                  <a:pt x="4606029" y="4218684"/>
                  <a:pt x="4594288" y="4212369"/>
                  <a:pt x="4582674" y="4207521"/>
                </a:cubicBezTo>
                <a:close/>
                <a:moveTo>
                  <a:pt x="3321405" y="4123710"/>
                </a:moveTo>
                <a:lnTo>
                  <a:pt x="3321405" y="4341084"/>
                </a:lnTo>
                <a:cubicBezTo>
                  <a:pt x="3311810" y="4323225"/>
                  <a:pt x="3301585" y="4307088"/>
                  <a:pt x="3290730" y="4292672"/>
                </a:cubicBezTo>
                <a:cubicBezTo>
                  <a:pt x="3279872" y="4278257"/>
                  <a:pt x="3268636" y="4265564"/>
                  <a:pt x="3257023" y="4254593"/>
                </a:cubicBezTo>
                <a:cubicBezTo>
                  <a:pt x="3245410" y="4243623"/>
                  <a:pt x="3233670" y="4234246"/>
                  <a:pt x="3221802" y="4226465"/>
                </a:cubicBezTo>
                <a:cubicBezTo>
                  <a:pt x="3209937" y="4218684"/>
                  <a:pt x="3198197" y="4212369"/>
                  <a:pt x="3186583" y="4207521"/>
                </a:cubicBezTo>
                <a:close/>
                <a:moveTo>
                  <a:pt x="3934467" y="4122179"/>
                </a:moveTo>
                <a:lnTo>
                  <a:pt x="3934467" y="4341849"/>
                </a:lnTo>
                <a:cubicBezTo>
                  <a:pt x="3925884" y="4326031"/>
                  <a:pt x="3916984" y="4311552"/>
                  <a:pt x="3907769" y="4298413"/>
                </a:cubicBezTo>
                <a:cubicBezTo>
                  <a:pt x="3898553" y="4285274"/>
                  <a:pt x="3888581" y="4273218"/>
                  <a:pt x="3877850" y="4262247"/>
                </a:cubicBezTo>
                <a:cubicBezTo>
                  <a:pt x="3867120" y="4251276"/>
                  <a:pt x="3855317" y="4241136"/>
                  <a:pt x="3842441" y="4231823"/>
                </a:cubicBezTo>
                <a:cubicBezTo>
                  <a:pt x="3829564" y="4222510"/>
                  <a:pt x="3815047" y="4213645"/>
                  <a:pt x="3798888" y="4205225"/>
                </a:cubicBezTo>
                <a:close/>
                <a:moveTo>
                  <a:pt x="2538374" y="4122179"/>
                </a:moveTo>
                <a:lnTo>
                  <a:pt x="2538374" y="4341849"/>
                </a:lnTo>
                <a:cubicBezTo>
                  <a:pt x="2529792" y="4326031"/>
                  <a:pt x="2520891" y="4311552"/>
                  <a:pt x="2511676" y="4298413"/>
                </a:cubicBezTo>
                <a:cubicBezTo>
                  <a:pt x="2502460" y="4285274"/>
                  <a:pt x="2492487" y="4273218"/>
                  <a:pt x="2481757" y="4262247"/>
                </a:cubicBezTo>
                <a:cubicBezTo>
                  <a:pt x="2471027" y="4251276"/>
                  <a:pt x="2459224" y="4241136"/>
                  <a:pt x="2446347" y="4231823"/>
                </a:cubicBezTo>
                <a:cubicBezTo>
                  <a:pt x="2433471" y="4222510"/>
                  <a:pt x="2418953" y="4213645"/>
                  <a:pt x="2402795" y="4205225"/>
                </a:cubicBezTo>
                <a:close/>
                <a:moveTo>
                  <a:pt x="10466911" y="4069749"/>
                </a:moveTo>
                <a:cubicBezTo>
                  <a:pt x="10477768" y="4119755"/>
                  <a:pt x="10490328" y="4162362"/>
                  <a:pt x="10504593" y="4197572"/>
                </a:cubicBezTo>
                <a:cubicBezTo>
                  <a:pt x="10518859" y="4232780"/>
                  <a:pt x="10533818" y="4262247"/>
                  <a:pt x="10549471" y="4285975"/>
                </a:cubicBezTo>
                <a:cubicBezTo>
                  <a:pt x="10565125" y="4309702"/>
                  <a:pt x="10580905" y="4328519"/>
                  <a:pt x="10596811" y="4342423"/>
                </a:cubicBezTo>
                <a:cubicBezTo>
                  <a:pt x="10612716" y="4356328"/>
                  <a:pt x="10627864" y="4366789"/>
                  <a:pt x="10642256" y="4373805"/>
                </a:cubicBezTo>
                <a:cubicBezTo>
                  <a:pt x="10656647" y="4380821"/>
                  <a:pt x="10669777" y="4385350"/>
                  <a:pt x="10681642" y="4387390"/>
                </a:cubicBezTo>
                <a:cubicBezTo>
                  <a:pt x="10693509" y="4389432"/>
                  <a:pt x="10703103" y="4390452"/>
                  <a:pt x="10710425" y="4390452"/>
                </a:cubicBezTo>
                <a:cubicBezTo>
                  <a:pt x="10732138" y="4390452"/>
                  <a:pt x="10750947" y="4386179"/>
                  <a:pt x="10766853" y="4377632"/>
                </a:cubicBezTo>
                <a:cubicBezTo>
                  <a:pt x="10782759" y="4369085"/>
                  <a:pt x="10795888" y="4357795"/>
                  <a:pt x="10806239" y="4343762"/>
                </a:cubicBezTo>
                <a:cubicBezTo>
                  <a:pt x="10816591" y="4329731"/>
                  <a:pt x="10824292" y="4313976"/>
                  <a:pt x="10829341" y="4296500"/>
                </a:cubicBezTo>
                <a:cubicBezTo>
                  <a:pt x="10834391" y="4279023"/>
                  <a:pt x="10836915" y="4261227"/>
                  <a:pt x="10836915" y="4243113"/>
                </a:cubicBezTo>
                <a:cubicBezTo>
                  <a:pt x="10836915" y="4220151"/>
                  <a:pt x="10834201" y="4200186"/>
                  <a:pt x="10828773" y="4183220"/>
                </a:cubicBezTo>
                <a:cubicBezTo>
                  <a:pt x="10823345" y="4166253"/>
                  <a:pt x="10816402" y="4151774"/>
                  <a:pt x="10807944" y="4139783"/>
                </a:cubicBezTo>
                <a:cubicBezTo>
                  <a:pt x="10799486" y="4127792"/>
                  <a:pt x="10789954" y="4117969"/>
                  <a:pt x="10779350" y="4110316"/>
                </a:cubicBezTo>
                <a:cubicBezTo>
                  <a:pt x="10768746" y="4102661"/>
                  <a:pt x="10758331" y="4096665"/>
                  <a:pt x="10748107" y="4092328"/>
                </a:cubicBezTo>
                <a:cubicBezTo>
                  <a:pt x="10737882" y="4087990"/>
                  <a:pt x="10728288" y="4084993"/>
                  <a:pt x="10719324" y="4083335"/>
                </a:cubicBezTo>
                <a:cubicBezTo>
                  <a:pt x="10710362" y="4081676"/>
                  <a:pt x="10703229" y="4080847"/>
                  <a:pt x="10697927" y="4080847"/>
                </a:cubicBezTo>
                <a:cubicBezTo>
                  <a:pt x="10685051" y="4080847"/>
                  <a:pt x="10673816" y="4083080"/>
                  <a:pt x="10664221" y="4087544"/>
                </a:cubicBezTo>
                <a:cubicBezTo>
                  <a:pt x="10654628" y="4092009"/>
                  <a:pt x="10646548" y="4097686"/>
                  <a:pt x="10639984" y="4104574"/>
                </a:cubicBezTo>
                <a:cubicBezTo>
                  <a:pt x="10633420" y="4111464"/>
                  <a:pt x="10628496" y="4119053"/>
                  <a:pt x="10625214" y="4127346"/>
                </a:cubicBezTo>
                <a:cubicBezTo>
                  <a:pt x="10621932" y="4135637"/>
                  <a:pt x="10620291" y="4143610"/>
                  <a:pt x="10620291" y="4151264"/>
                </a:cubicBezTo>
                <a:cubicBezTo>
                  <a:pt x="10620291" y="4159429"/>
                  <a:pt x="10621680" y="4167210"/>
                  <a:pt x="10624457" y="4174609"/>
                </a:cubicBezTo>
                <a:cubicBezTo>
                  <a:pt x="10627234" y="4182008"/>
                  <a:pt x="10631210" y="4188514"/>
                  <a:pt x="10636386" y="4194127"/>
                </a:cubicBezTo>
                <a:cubicBezTo>
                  <a:pt x="10641563" y="4199740"/>
                  <a:pt x="10647873" y="4204205"/>
                  <a:pt x="10655321" y="4207521"/>
                </a:cubicBezTo>
                <a:cubicBezTo>
                  <a:pt x="10662771" y="4210838"/>
                  <a:pt x="10671291" y="4212496"/>
                  <a:pt x="10680885" y="4212496"/>
                </a:cubicBezTo>
                <a:cubicBezTo>
                  <a:pt x="10686187" y="4212496"/>
                  <a:pt x="10691994" y="4211603"/>
                  <a:pt x="10698305" y="4209818"/>
                </a:cubicBezTo>
                <a:cubicBezTo>
                  <a:pt x="10704618" y="4208031"/>
                  <a:pt x="10710425" y="4205098"/>
                  <a:pt x="10715727" y="4201015"/>
                </a:cubicBezTo>
                <a:cubicBezTo>
                  <a:pt x="10721029" y="4196933"/>
                  <a:pt x="10725510" y="4191703"/>
                  <a:pt x="10729171" y="4185324"/>
                </a:cubicBezTo>
                <a:cubicBezTo>
                  <a:pt x="10732833" y="4178946"/>
                  <a:pt x="10734662" y="4171165"/>
                  <a:pt x="10734662" y="4161980"/>
                </a:cubicBezTo>
                <a:cubicBezTo>
                  <a:pt x="10734662" y="4157132"/>
                  <a:pt x="10734158" y="4151966"/>
                  <a:pt x="10733147" y="4146480"/>
                </a:cubicBezTo>
                <a:cubicBezTo>
                  <a:pt x="10732138" y="4140995"/>
                  <a:pt x="10730245" y="4135063"/>
                  <a:pt x="10727467" y="4128685"/>
                </a:cubicBezTo>
                <a:cubicBezTo>
                  <a:pt x="10728729" y="4128430"/>
                  <a:pt x="10729866" y="4128302"/>
                  <a:pt x="10730875" y="4128302"/>
                </a:cubicBezTo>
                <a:cubicBezTo>
                  <a:pt x="10731885" y="4128302"/>
                  <a:pt x="10733022" y="4128302"/>
                  <a:pt x="10734283" y="4128302"/>
                </a:cubicBezTo>
                <a:cubicBezTo>
                  <a:pt x="10745141" y="4128302"/>
                  <a:pt x="10755177" y="4131300"/>
                  <a:pt x="10764392" y="4137296"/>
                </a:cubicBezTo>
                <a:cubicBezTo>
                  <a:pt x="10773607" y="4143292"/>
                  <a:pt x="10781560" y="4150881"/>
                  <a:pt x="10788250" y="4160067"/>
                </a:cubicBezTo>
                <a:cubicBezTo>
                  <a:pt x="10794942" y="4169251"/>
                  <a:pt x="10800179" y="4179392"/>
                  <a:pt x="10803967" y="4190491"/>
                </a:cubicBezTo>
                <a:cubicBezTo>
                  <a:pt x="10807754" y="4201589"/>
                  <a:pt x="10809648" y="4212241"/>
                  <a:pt x="10809648" y="4222447"/>
                </a:cubicBezTo>
                <a:cubicBezTo>
                  <a:pt x="10809648" y="4232907"/>
                  <a:pt x="10807691" y="4244707"/>
                  <a:pt x="10803778" y="4257847"/>
                </a:cubicBezTo>
                <a:cubicBezTo>
                  <a:pt x="10799865" y="4270986"/>
                  <a:pt x="10793678" y="4283360"/>
                  <a:pt x="10785220" y="4294968"/>
                </a:cubicBezTo>
                <a:cubicBezTo>
                  <a:pt x="10776764" y="4306577"/>
                  <a:pt x="10765717" y="4316336"/>
                  <a:pt x="10752083" y="4324245"/>
                </a:cubicBezTo>
                <a:cubicBezTo>
                  <a:pt x="10738449" y="4332154"/>
                  <a:pt x="10722040" y="4336109"/>
                  <a:pt x="10702850" y="4336109"/>
                </a:cubicBezTo>
                <a:cubicBezTo>
                  <a:pt x="10683662" y="4336109"/>
                  <a:pt x="10664221" y="4332090"/>
                  <a:pt x="10644528" y="4324054"/>
                </a:cubicBezTo>
                <a:cubicBezTo>
                  <a:pt x="10624835" y="4316017"/>
                  <a:pt x="10605648" y="4302240"/>
                  <a:pt x="10586964" y="4282722"/>
                </a:cubicBezTo>
                <a:cubicBezTo>
                  <a:pt x="10568281" y="4263205"/>
                  <a:pt x="10550418" y="4236989"/>
                  <a:pt x="10533376" y="4204077"/>
                </a:cubicBezTo>
                <a:cubicBezTo>
                  <a:pt x="10516334" y="4171165"/>
                  <a:pt x="10500869" y="4129833"/>
                  <a:pt x="10486983" y="4080082"/>
                </a:cubicBezTo>
                <a:close/>
                <a:moveTo>
                  <a:pt x="10192949" y="4045256"/>
                </a:moveTo>
                <a:lnTo>
                  <a:pt x="10375868" y="4045256"/>
                </a:lnTo>
                <a:lnTo>
                  <a:pt x="10375868" y="4355627"/>
                </a:lnTo>
                <a:cubicBezTo>
                  <a:pt x="10364507" y="4337767"/>
                  <a:pt x="10353524" y="4322715"/>
                  <a:pt x="10342920" y="4310468"/>
                </a:cubicBezTo>
                <a:cubicBezTo>
                  <a:pt x="10332316" y="4298221"/>
                  <a:pt x="10321271" y="4287697"/>
                  <a:pt x="10309782" y="4278896"/>
                </a:cubicBezTo>
                <a:cubicBezTo>
                  <a:pt x="10298295" y="4270093"/>
                  <a:pt x="10285988" y="4262375"/>
                  <a:pt x="10272858" y="4255741"/>
                </a:cubicBezTo>
                <a:cubicBezTo>
                  <a:pt x="10259730" y="4249108"/>
                  <a:pt x="10245086" y="4242475"/>
                  <a:pt x="10228926" y="4235842"/>
                </a:cubicBezTo>
                <a:lnTo>
                  <a:pt x="10319439" y="4156622"/>
                </a:lnTo>
                <a:cubicBezTo>
                  <a:pt x="10308584" y="4141824"/>
                  <a:pt x="10298485" y="4129195"/>
                  <a:pt x="10289143" y="4118734"/>
                </a:cubicBezTo>
                <a:cubicBezTo>
                  <a:pt x="10279801" y="4108274"/>
                  <a:pt x="10270271" y="4098898"/>
                  <a:pt x="10260549" y="4090606"/>
                </a:cubicBezTo>
                <a:cubicBezTo>
                  <a:pt x="10250830" y="4082314"/>
                  <a:pt x="10240541" y="4074660"/>
                  <a:pt x="10229685" y="4067644"/>
                </a:cubicBezTo>
                <a:cubicBezTo>
                  <a:pt x="10218828" y="4060627"/>
                  <a:pt x="10206582" y="4053165"/>
                  <a:pt x="10192949" y="4045256"/>
                </a:cubicBezTo>
                <a:close/>
                <a:moveTo>
                  <a:pt x="7672226" y="4045256"/>
                </a:moveTo>
                <a:lnTo>
                  <a:pt x="7855145" y="4045256"/>
                </a:lnTo>
                <a:lnTo>
                  <a:pt x="7855145" y="4355627"/>
                </a:lnTo>
                <a:cubicBezTo>
                  <a:pt x="7843784" y="4337767"/>
                  <a:pt x="7832801" y="4322715"/>
                  <a:pt x="7822197" y="4310468"/>
                </a:cubicBezTo>
                <a:cubicBezTo>
                  <a:pt x="7811593" y="4298221"/>
                  <a:pt x="7800547" y="4287697"/>
                  <a:pt x="7789060" y="4278896"/>
                </a:cubicBezTo>
                <a:cubicBezTo>
                  <a:pt x="7777572" y="4270093"/>
                  <a:pt x="7765263" y="4262375"/>
                  <a:pt x="7752135" y="4255741"/>
                </a:cubicBezTo>
                <a:cubicBezTo>
                  <a:pt x="7739007" y="4249108"/>
                  <a:pt x="7724363" y="4242475"/>
                  <a:pt x="7708204" y="4235842"/>
                </a:cubicBezTo>
                <a:lnTo>
                  <a:pt x="7798716" y="4156622"/>
                </a:lnTo>
                <a:cubicBezTo>
                  <a:pt x="7787861" y="4141824"/>
                  <a:pt x="7777762" y="4129195"/>
                  <a:pt x="7768420" y="4118734"/>
                </a:cubicBezTo>
                <a:cubicBezTo>
                  <a:pt x="7759078" y="4108274"/>
                  <a:pt x="7749548" y="4098898"/>
                  <a:pt x="7739827" y="4090606"/>
                </a:cubicBezTo>
                <a:cubicBezTo>
                  <a:pt x="7730107" y="4082314"/>
                  <a:pt x="7719818" y="4074660"/>
                  <a:pt x="7708962" y="4067644"/>
                </a:cubicBezTo>
                <a:cubicBezTo>
                  <a:pt x="7698105" y="4060627"/>
                  <a:pt x="7685860" y="4053165"/>
                  <a:pt x="7672226" y="4045256"/>
                </a:cubicBezTo>
                <a:close/>
                <a:moveTo>
                  <a:pt x="6833071" y="4045256"/>
                </a:moveTo>
                <a:lnTo>
                  <a:pt x="7038334" y="4045256"/>
                </a:lnTo>
                <a:lnTo>
                  <a:pt x="7038334" y="4203695"/>
                </a:lnTo>
                <a:cubicBezTo>
                  <a:pt x="7035304" y="4198337"/>
                  <a:pt x="7031013" y="4191512"/>
                  <a:pt x="7025457" y="4183220"/>
                </a:cubicBezTo>
                <a:cubicBezTo>
                  <a:pt x="7019904" y="4174927"/>
                  <a:pt x="7013591" y="4166764"/>
                  <a:pt x="7006522" y="4158726"/>
                </a:cubicBezTo>
                <a:cubicBezTo>
                  <a:pt x="6999453" y="4150690"/>
                  <a:pt x="6991815" y="4143802"/>
                  <a:pt x="6983610" y="4138061"/>
                </a:cubicBezTo>
                <a:cubicBezTo>
                  <a:pt x="6975404" y="4132321"/>
                  <a:pt x="6967389" y="4129450"/>
                  <a:pt x="6959561" y="4129450"/>
                </a:cubicBezTo>
                <a:cubicBezTo>
                  <a:pt x="6955774" y="4129450"/>
                  <a:pt x="6952114" y="4130407"/>
                  <a:pt x="6948579" y="4132321"/>
                </a:cubicBezTo>
                <a:cubicBezTo>
                  <a:pt x="6945045" y="4134234"/>
                  <a:pt x="6941636" y="4136594"/>
                  <a:pt x="6938353" y="4139401"/>
                </a:cubicBezTo>
                <a:cubicBezTo>
                  <a:pt x="6935072" y="4142206"/>
                  <a:pt x="6931915" y="4145269"/>
                  <a:pt x="6928885" y="4148586"/>
                </a:cubicBezTo>
                <a:cubicBezTo>
                  <a:pt x="6925856" y="4151902"/>
                  <a:pt x="6923078" y="4154836"/>
                  <a:pt x="6920554" y="4157387"/>
                </a:cubicBezTo>
                <a:cubicBezTo>
                  <a:pt x="6920301" y="4143866"/>
                  <a:pt x="6917966" y="4131491"/>
                  <a:pt x="6913548" y="4120265"/>
                </a:cubicBezTo>
                <a:cubicBezTo>
                  <a:pt x="6909129" y="4109039"/>
                  <a:pt x="6903007" y="4098834"/>
                  <a:pt x="6895180" y="4089650"/>
                </a:cubicBezTo>
                <a:cubicBezTo>
                  <a:pt x="6887353" y="4080464"/>
                  <a:pt x="6878138" y="4072172"/>
                  <a:pt x="6867534" y="4064774"/>
                </a:cubicBezTo>
                <a:cubicBezTo>
                  <a:pt x="6856930" y="4057375"/>
                  <a:pt x="6845442" y="4050869"/>
                  <a:pt x="6833071" y="4045256"/>
                </a:cubicBezTo>
                <a:close/>
                <a:moveTo>
                  <a:pt x="6038074" y="4045256"/>
                </a:moveTo>
                <a:lnTo>
                  <a:pt x="6243337" y="4045256"/>
                </a:lnTo>
                <a:lnTo>
                  <a:pt x="6243337" y="4203695"/>
                </a:lnTo>
                <a:cubicBezTo>
                  <a:pt x="6240307" y="4198337"/>
                  <a:pt x="6236015" y="4191512"/>
                  <a:pt x="6230460" y="4183220"/>
                </a:cubicBezTo>
                <a:cubicBezTo>
                  <a:pt x="6224906" y="4174927"/>
                  <a:pt x="6218594" y="4166764"/>
                  <a:pt x="6211525" y="4158726"/>
                </a:cubicBezTo>
                <a:cubicBezTo>
                  <a:pt x="6204456" y="4150690"/>
                  <a:pt x="6196818" y="4143802"/>
                  <a:pt x="6188613" y="4138061"/>
                </a:cubicBezTo>
                <a:cubicBezTo>
                  <a:pt x="6180407" y="4132321"/>
                  <a:pt x="6172391" y="4129450"/>
                  <a:pt x="6164564" y="4129450"/>
                </a:cubicBezTo>
                <a:cubicBezTo>
                  <a:pt x="6160776" y="4129450"/>
                  <a:pt x="6157116" y="4130407"/>
                  <a:pt x="6153582" y="4132321"/>
                </a:cubicBezTo>
                <a:cubicBezTo>
                  <a:pt x="6150047" y="4134234"/>
                  <a:pt x="6146638" y="4136594"/>
                  <a:pt x="6143357" y="4139401"/>
                </a:cubicBezTo>
                <a:cubicBezTo>
                  <a:pt x="6140075" y="4142206"/>
                  <a:pt x="6136918" y="4145269"/>
                  <a:pt x="6133888" y="4148586"/>
                </a:cubicBezTo>
                <a:cubicBezTo>
                  <a:pt x="6130859" y="4151902"/>
                  <a:pt x="6128081" y="4154836"/>
                  <a:pt x="6125557" y="4157387"/>
                </a:cubicBezTo>
                <a:cubicBezTo>
                  <a:pt x="6125305" y="4143866"/>
                  <a:pt x="6122969" y="4131491"/>
                  <a:pt x="6118551" y="4120265"/>
                </a:cubicBezTo>
                <a:cubicBezTo>
                  <a:pt x="6114133" y="4109039"/>
                  <a:pt x="6108010" y="4098834"/>
                  <a:pt x="6100183" y="4089650"/>
                </a:cubicBezTo>
                <a:cubicBezTo>
                  <a:pt x="6092356" y="4080464"/>
                  <a:pt x="6083140" y="4072172"/>
                  <a:pt x="6072536" y="4064774"/>
                </a:cubicBezTo>
                <a:cubicBezTo>
                  <a:pt x="6061932" y="4057375"/>
                  <a:pt x="6050445" y="4050869"/>
                  <a:pt x="6038074" y="4045256"/>
                </a:cubicBezTo>
                <a:close/>
                <a:moveTo>
                  <a:pt x="5296474" y="4045256"/>
                </a:moveTo>
                <a:lnTo>
                  <a:pt x="5496436" y="4045256"/>
                </a:lnTo>
                <a:lnTo>
                  <a:pt x="5496436" y="4308172"/>
                </a:lnTo>
                <a:cubicBezTo>
                  <a:pt x="5493155" y="4302049"/>
                  <a:pt x="5489620" y="4295287"/>
                  <a:pt x="5485832" y="4287888"/>
                </a:cubicBezTo>
                <a:cubicBezTo>
                  <a:pt x="5482045" y="4280490"/>
                  <a:pt x="5477942" y="4272771"/>
                  <a:pt x="5473524" y="4264735"/>
                </a:cubicBezTo>
                <a:cubicBezTo>
                  <a:pt x="5469106" y="4256698"/>
                  <a:pt x="5464372" y="4248662"/>
                  <a:pt x="5459322" y="4240624"/>
                </a:cubicBezTo>
                <a:cubicBezTo>
                  <a:pt x="5454273" y="4232588"/>
                  <a:pt x="5448845" y="4224998"/>
                  <a:pt x="5443037" y="4217854"/>
                </a:cubicBezTo>
                <a:cubicBezTo>
                  <a:pt x="5440007" y="4194892"/>
                  <a:pt x="5434390" y="4175119"/>
                  <a:pt x="5426185" y="4158535"/>
                </a:cubicBezTo>
                <a:cubicBezTo>
                  <a:pt x="5417979" y="4141951"/>
                  <a:pt x="5408384" y="4128366"/>
                  <a:pt x="5397402" y="4117778"/>
                </a:cubicBezTo>
                <a:cubicBezTo>
                  <a:pt x="5386420" y="4107190"/>
                  <a:pt x="5374679" y="4099409"/>
                  <a:pt x="5362182" y="4094433"/>
                </a:cubicBezTo>
                <a:cubicBezTo>
                  <a:pt x="5349684" y="4089458"/>
                  <a:pt x="5337755" y="4086970"/>
                  <a:pt x="5326393" y="4086970"/>
                </a:cubicBezTo>
                <a:lnTo>
                  <a:pt x="5321092" y="4086970"/>
                </a:lnTo>
                <a:close/>
                <a:moveTo>
                  <a:pt x="3964765" y="4045256"/>
                </a:moveTo>
                <a:lnTo>
                  <a:pt x="4033691" y="4045256"/>
                </a:lnTo>
                <a:lnTo>
                  <a:pt x="4033691" y="4310468"/>
                </a:lnTo>
                <a:cubicBezTo>
                  <a:pt x="4029904" y="4305875"/>
                  <a:pt x="4025991" y="4301220"/>
                  <a:pt x="4021951" y="4296500"/>
                </a:cubicBezTo>
                <a:cubicBezTo>
                  <a:pt x="4017911" y="4291779"/>
                  <a:pt x="4013303" y="4286804"/>
                  <a:pt x="4008129" y="4281574"/>
                </a:cubicBezTo>
                <a:cubicBezTo>
                  <a:pt x="4002953" y="4276344"/>
                  <a:pt x="3996893" y="4270731"/>
                  <a:pt x="3989949" y="4264735"/>
                </a:cubicBezTo>
                <a:cubicBezTo>
                  <a:pt x="3983007" y="4258740"/>
                  <a:pt x="3974612" y="4252043"/>
                  <a:pt x="3964765" y="4244643"/>
                </a:cubicBezTo>
                <a:close/>
                <a:moveTo>
                  <a:pt x="2568672" y="4045256"/>
                </a:moveTo>
                <a:lnTo>
                  <a:pt x="2637598" y="4045256"/>
                </a:lnTo>
                <a:lnTo>
                  <a:pt x="2637598" y="4310468"/>
                </a:lnTo>
                <a:cubicBezTo>
                  <a:pt x="2633811" y="4305875"/>
                  <a:pt x="2629898" y="4301220"/>
                  <a:pt x="2625858" y="4296500"/>
                </a:cubicBezTo>
                <a:cubicBezTo>
                  <a:pt x="2621817" y="4291779"/>
                  <a:pt x="2617210" y="4286804"/>
                  <a:pt x="2612034" y="4281574"/>
                </a:cubicBezTo>
                <a:cubicBezTo>
                  <a:pt x="2606860" y="4276344"/>
                  <a:pt x="2600800" y="4270731"/>
                  <a:pt x="2593857" y="4264735"/>
                </a:cubicBezTo>
                <a:cubicBezTo>
                  <a:pt x="2586914" y="4258740"/>
                  <a:pt x="2578518" y="4252043"/>
                  <a:pt x="2568672" y="4244643"/>
                </a:cubicBezTo>
                <a:close/>
                <a:moveTo>
                  <a:pt x="10106981" y="4016553"/>
                </a:moveTo>
                <a:lnTo>
                  <a:pt x="10127810" y="4045256"/>
                </a:lnTo>
                <a:lnTo>
                  <a:pt x="10138036" y="4045256"/>
                </a:lnTo>
                <a:lnTo>
                  <a:pt x="10147503" y="4072811"/>
                </a:lnTo>
                <a:cubicBezTo>
                  <a:pt x="10151543" y="4075362"/>
                  <a:pt x="10158045" y="4077658"/>
                  <a:pt x="10167007" y="4079699"/>
                </a:cubicBezTo>
                <a:cubicBezTo>
                  <a:pt x="10175970" y="4081740"/>
                  <a:pt x="10186321" y="4084738"/>
                  <a:pt x="10198062" y="4088693"/>
                </a:cubicBezTo>
                <a:cubicBezTo>
                  <a:pt x="10209802" y="4092647"/>
                  <a:pt x="10222237" y="4098196"/>
                  <a:pt x="10235365" y="4105340"/>
                </a:cubicBezTo>
                <a:cubicBezTo>
                  <a:pt x="10248495" y="4112484"/>
                  <a:pt x="10261244" y="4122562"/>
                  <a:pt x="10273615" y="4135573"/>
                </a:cubicBezTo>
                <a:lnTo>
                  <a:pt x="10167575" y="4228952"/>
                </a:lnTo>
                <a:lnTo>
                  <a:pt x="10203175" y="4279087"/>
                </a:lnTo>
                <a:cubicBezTo>
                  <a:pt x="10204689" y="4278831"/>
                  <a:pt x="10206268" y="4278703"/>
                  <a:pt x="10207909" y="4278703"/>
                </a:cubicBezTo>
                <a:cubicBezTo>
                  <a:pt x="10209549" y="4278703"/>
                  <a:pt x="10211254" y="4278703"/>
                  <a:pt x="10213020" y="4278703"/>
                </a:cubicBezTo>
                <a:cubicBezTo>
                  <a:pt x="10225140" y="4278703"/>
                  <a:pt x="10237323" y="4280809"/>
                  <a:pt x="10249567" y="4285019"/>
                </a:cubicBezTo>
                <a:cubicBezTo>
                  <a:pt x="10261812" y="4289228"/>
                  <a:pt x="10273363" y="4294267"/>
                  <a:pt x="10284219" y="4300135"/>
                </a:cubicBezTo>
                <a:cubicBezTo>
                  <a:pt x="10295076" y="4306003"/>
                  <a:pt x="10304607" y="4312063"/>
                  <a:pt x="10312812" y="4318313"/>
                </a:cubicBezTo>
                <a:cubicBezTo>
                  <a:pt x="10321018" y="4324564"/>
                  <a:pt x="10327141" y="4329731"/>
                  <a:pt x="10331179" y="4333813"/>
                </a:cubicBezTo>
                <a:cubicBezTo>
                  <a:pt x="10340269" y="4342997"/>
                  <a:pt x="10347970" y="4351991"/>
                  <a:pt x="10354282" y="4360793"/>
                </a:cubicBezTo>
                <a:cubicBezTo>
                  <a:pt x="10360594" y="4369595"/>
                  <a:pt x="10366022" y="4378015"/>
                  <a:pt x="10370566" y="4386051"/>
                </a:cubicBezTo>
                <a:cubicBezTo>
                  <a:pt x="10375111" y="4394088"/>
                  <a:pt x="10378962" y="4401487"/>
                  <a:pt x="10382117" y="4408248"/>
                </a:cubicBezTo>
                <a:cubicBezTo>
                  <a:pt x="10385273" y="4415008"/>
                  <a:pt x="10388240" y="4420941"/>
                  <a:pt x="10391017" y="4426044"/>
                </a:cubicBezTo>
                <a:lnTo>
                  <a:pt x="10406165" y="4442883"/>
                </a:lnTo>
                <a:lnTo>
                  <a:pt x="10406165" y="4045256"/>
                </a:lnTo>
                <a:lnTo>
                  <a:pt x="10457444" y="4045256"/>
                </a:lnTo>
                <a:lnTo>
                  <a:pt x="10483802" y="4045256"/>
                </a:lnTo>
                <a:lnTo>
                  <a:pt x="10914552" y="4045256"/>
                </a:lnTo>
                <a:lnTo>
                  <a:pt x="10893723" y="4016553"/>
                </a:lnTo>
                <a:lnTo>
                  <a:pt x="10462973" y="4016553"/>
                </a:lnTo>
                <a:lnTo>
                  <a:pt x="10436614" y="4016553"/>
                </a:lnTo>
                <a:close/>
                <a:moveTo>
                  <a:pt x="6684388" y="4016553"/>
                </a:moveTo>
                <a:cubicBezTo>
                  <a:pt x="6673279" y="4016553"/>
                  <a:pt x="6662990" y="4017191"/>
                  <a:pt x="6653522" y="4018467"/>
                </a:cubicBezTo>
                <a:cubicBezTo>
                  <a:pt x="6644054" y="4019743"/>
                  <a:pt x="6635029" y="4021975"/>
                  <a:pt x="6626444" y="4025164"/>
                </a:cubicBezTo>
                <a:cubicBezTo>
                  <a:pt x="6617860" y="4028354"/>
                  <a:pt x="6609402" y="4032818"/>
                  <a:pt x="6601070" y="4038558"/>
                </a:cubicBezTo>
                <a:cubicBezTo>
                  <a:pt x="6592739" y="4044299"/>
                  <a:pt x="6584280" y="4051507"/>
                  <a:pt x="6575697" y="4060181"/>
                </a:cubicBezTo>
                <a:cubicBezTo>
                  <a:pt x="6566607" y="4069366"/>
                  <a:pt x="6558150" y="4080464"/>
                  <a:pt x="6550323" y="4093476"/>
                </a:cubicBezTo>
                <a:cubicBezTo>
                  <a:pt x="6542496" y="4106488"/>
                  <a:pt x="6535680" y="4120648"/>
                  <a:pt x="6529872" y="4135956"/>
                </a:cubicBezTo>
                <a:cubicBezTo>
                  <a:pt x="6524065" y="4151264"/>
                  <a:pt x="6519520" y="4167465"/>
                  <a:pt x="6516239" y="4184559"/>
                </a:cubicBezTo>
                <a:cubicBezTo>
                  <a:pt x="6512956" y="4201653"/>
                  <a:pt x="6511315" y="4219003"/>
                  <a:pt x="6511315" y="4236607"/>
                </a:cubicBezTo>
                <a:cubicBezTo>
                  <a:pt x="6511315" y="4263906"/>
                  <a:pt x="6513398" y="4288080"/>
                  <a:pt x="6517564" y="4309128"/>
                </a:cubicBezTo>
                <a:cubicBezTo>
                  <a:pt x="6521730" y="4330177"/>
                  <a:pt x="6527347" y="4348483"/>
                  <a:pt x="6534417" y="4364046"/>
                </a:cubicBezTo>
                <a:cubicBezTo>
                  <a:pt x="6541486" y="4379609"/>
                  <a:pt x="6549628" y="4392621"/>
                  <a:pt x="6558843" y="4403081"/>
                </a:cubicBezTo>
                <a:cubicBezTo>
                  <a:pt x="6568060" y="4413542"/>
                  <a:pt x="6577716" y="4422025"/>
                  <a:pt x="6587815" y="4428531"/>
                </a:cubicBezTo>
                <a:cubicBezTo>
                  <a:pt x="6597915" y="4435037"/>
                  <a:pt x="6608140" y="4439693"/>
                  <a:pt x="6618492" y="4442500"/>
                </a:cubicBezTo>
                <a:cubicBezTo>
                  <a:pt x="6628843" y="4445306"/>
                  <a:pt x="6638563" y="4446709"/>
                  <a:pt x="6647652" y="4446709"/>
                </a:cubicBezTo>
                <a:cubicBezTo>
                  <a:pt x="6658004" y="4446709"/>
                  <a:pt x="6666778" y="4445051"/>
                  <a:pt x="6673973" y="4441734"/>
                </a:cubicBezTo>
                <a:cubicBezTo>
                  <a:pt x="6681168" y="4438418"/>
                  <a:pt x="6687038" y="4434272"/>
                  <a:pt x="6691583" y="4429296"/>
                </a:cubicBezTo>
                <a:cubicBezTo>
                  <a:pt x="6696128" y="4424321"/>
                  <a:pt x="6699410" y="4418772"/>
                  <a:pt x="6701430" y="4412649"/>
                </a:cubicBezTo>
                <a:cubicBezTo>
                  <a:pt x="6703450" y="4406526"/>
                  <a:pt x="6704460" y="4400658"/>
                  <a:pt x="6704460" y="4395045"/>
                </a:cubicBezTo>
                <a:cubicBezTo>
                  <a:pt x="6704460" y="4388157"/>
                  <a:pt x="6703007" y="4381714"/>
                  <a:pt x="6700104" y="4375718"/>
                </a:cubicBezTo>
                <a:cubicBezTo>
                  <a:pt x="6697201" y="4369723"/>
                  <a:pt x="6693414" y="4364492"/>
                  <a:pt x="6688743" y="4360027"/>
                </a:cubicBezTo>
                <a:cubicBezTo>
                  <a:pt x="6684072" y="4355563"/>
                  <a:pt x="6678896" y="4352055"/>
                  <a:pt x="6673216" y="4349503"/>
                </a:cubicBezTo>
                <a:cubicBezTo>
                  <a:pt x="6667535" y="4346952"/>
                  <a:pt x="6661917" y="4345677"/>
                  <a:pt x="6656363" y="4345677"/>
                </a:cubicBezTo>
                <a:cubicBezTo>
                  <a:pt x="6640457" y="4345677"/>
                  <a:pt x="6628969" y="4349823"/>
                  <a:pt x="6621899" y="4358114"/>
                </a:cubicBezTo>
                <a:cubicBezTo>
                  <a:pt x="6614830" y="4366406"/>
                  <a:pt x="6611295" y="4378589"/>
                  <a:pt x="6611295" y="4394662"/>
                </a:cubicBezTo>
                <a:lnTo>
                  <a:pt x="6611295" y="4399637"/>
                </a:lnTo>
                <a:cubicBezTo>
                  <a:pt x="6598924" y="4398106"/>
                  <a:pt x="6588068" y="4392939"/>
                  <a:pt x="6578726" y="4384138"/>
                </a:cubicBezTo>
                <a:cubicBezTo>
                  <a:pt x="6569385" y="4375335"/>
                  <a:pt x="6561621" y="4364684"/>
                  <a:pt x="6555435" y="4352182"/>
                </a:cubicBezTo>
                <a:cubicBezTo>
                  <a:pt x="6549250" y="4339681"/>
                  <a:pt x="6544579" y="4326222"/>
                  <a:pt x="6541422" y="4311808"/>
                </a:cubicBezTo>
                <a:cubicBezTo>
                  <a:pt x="6538267" y="4297392"/>
                  <a:pt x="6536688" y="4283806"/>
                  <a:pt x="6536688" y="4271050"/>
                </a:cubicBezTo>
                <a:cubicBezTo>
                  <a:pt x="6536688" y="4238137"/>
                  <a:pt x="6543254" y="4207266"/>
                  <a:pt x="6556382" y="4178436"/>
                </a:cubicBezTo>
                <a:cubicBezTo>
                  <a:pt x="6569511" y="4149606"/>
                  <a:pt x="6587563" y="4123582"/>
                  <a:pt x="6610538" y="4100365"/>
                </a:cubicBezTo>
                <a:cubicBezTo>
                  <a:pt x="6617355" y="4093221"/>
                  <a:pt x="6624425" y="4086332"/>
                  <a:pt x="6631746" y="4079699"/>
                </a:cubicBezTo>
                <a:cubicBezTo>
                  <a:pt x="6639069" y="4073066"/>
                  <a:pt x="6647084" y="4067198"/>
                  <a:pt x="6655794" y="4062095"/>
                </a:cubicBezTo>
                <a:cubicBezTo>
                  <a:pt x="6664505" y="4056992"/>
                  <a:pt x="6674099" y="4052910"/>
                  <a:pt x="6684577" y="4049848"/>
                </a:cubicBezTo>
                <a:cubicBezTo>
                  <a:pt x="6695055" y="4046787"/>
                  <a:pt x="6706858" y="4045256"/>
                  <a:pt x="6719986" y="4045256"/>
                </a:cubicBezTo>
                <a:lnTo>
                  <a:pt x="6753919" y="4045256"/>
                </a:lnTo>
                <a:lnTo>
                  <a:pt x="6764902" y="4045256"/>
                </a:lnTo>
                <a:lnTo>
                  <a:pt x="6770204" y="4068218"/>
                </a:lnTo>
                <a:cubicBezTo>
                  <a:pt x="6776516" y="4072301"/>
                  <a:pt x="6784911" y="4075872"/>
                  <a:pt x="6795389" y="4078934"/>
                </a:cubicBezTo>
                <a:cubicBezTo>
                  <a:pt x="6805867" y="4081995"/>
                  <a:pt x="6816723" y="4085057"/>
                  <a:pt x="6827958" y="4088118"/>
                </a:cubicBezTo>
                <a:cubicBezTo>
                  <a:pt x="6839193" y="4091180"/>
                  <a:pt x="6849924" y="4094561"/>
                  <a:pt x="6860149" y="4098260"/>
                </a:cubicBezTo>
                <a:cubicBezTo>
                  <a:pt x="6870375" y="4101960"/>
                  <a:pt x="6878390" y="4106361"/>
                  <a:pt x="6884197" y="4111464"/>
                </a:cubicBezTo>
                <a:cubicBezTo>
                  <a:pt x="6886217" y="4113249"/>
                  <a:pt x="6888237" y="4116056"/>
                  <a:pt x="6890256" y="4119882"/>
                </a:cubicBezTo>
                <a:cubicBezTo>
                  <a:pt x="6892277" y="4123710"/>
                  <a:pt x="6894170" y="4128111"/>
                  <a:pt x="6895937" y="4133086"/>
                </a:cubicBezTo>
                <a:cubicBezTo>
                  <a:pt x="6897705" y="4138061"/>
                  <a:pt x="6899093" y="4143419"/>
                  <a:pt x="6900103" y="4149160"/>
                </a:cubicBezTo>
                <a:cubicBezTo>
                  <a:pt x="6901113" y="4154900"/>
                  <a:pt x="6901618" y="4160577"/>
                  <a:pt x="6901618" y="4166190"/>
                </a:cubicBezTo>
                <a:cubicBezTo>
                  <a:pt x="6901618" y="4170272"/>
                  <a:pt x="6901239" y="4174226"/>
                  <a:pt x="6900482" y="4178053"/>
                </a:cubicBezTo>
                <a:cubicBezTo>
                  <a:pt x="6898210" y="4182136"/>
                  <a:pt x="6894864" y="4187175"/>
                  <a:pt x="6890446" y="4193170"/>
                </a:cubicBezTo>
                <a:cubicBezTo>
                  <a:pt x="6886028" y="4199166"/>
                  <a:pt x="6881042" y="4205353"/>
                  <a:pt x="6875486" y="4211731"/>
                </a:cubicBezTo>
                <a:cubicBezTo>
                  <a:pt x="6869933" y="4218109"/>
                  <a:pt x="6864252" y="4224487"/>
                  <a:pt x="6858444" y="4230866"/>
                </a:cubicBezTo>
                <a:cubicBezTo>
                  <a:pt x="6852637" y="4237245"/>
                  <a:pt x="6847083" y="4242921"/>
                  <a:pt x="6841781" y="4247896"/>
                </a:cubicBezTo>
                <a:cubicBezTo>
                  <a:pt x="6836479" y="4252872"/>
                  <a:pt x="6831809" y="4256953"/>
                  <a:pt x="6827769" y="4260143"/>
                </a:cubicBezTo>
                <a:cubicBezTo>
                  <a:pt x="6823729" y="4263332"/>
                  <a:pt x="6820826" y="4264927"/>
                  <a:pt x="6819058" y="4264927"/>
                </a:cubicBezTo>
                <a:cubicBezTo>
                  <a:pt x="6817544" y="4264927"/>
                  <a:pt x="6815649" y="4264416"/>
                  <a:pt x="6813378" y="4263396"/>
                </a:cubicBezTo>
                <a:cubicBezTo>
                  <a:pt x="6811106" y="4262375"/>
                  <a:pt x="6808707" y="4260589"/>
                  <a:pt x="6806182" y="4258038"/>
                </a:cubicBezTo>
                <a:cubicBezTo>
                  <a:pt x="6803658" y="4255486"/>
                  <a:pt x="6801196" y="4252234"/>
                  <a:pt x="6798797" y="4248279"/>
                </a:cubicBezTo>
                <a:cubicBezTo>
                  <a:pt x="6796399" y="4244324"/>
                  <a:pt x="6794316" y="4239413"/>
                  <a:pt x="6792548" y="4233545"/>
                </a:cubicBezTo>
                <a:lnTo>
                  <a:pt x="6770204" y="4235842"/>
                </a:lnTo>
                <a:cubicBezTo>
                  <a:pt x="6771719" y="4242985"/>
                  <a:pt x="6774812" y="4251468"/>
                  <a:pt x="6779483" y="4261291"/>
                </a:cubicBezTo>
                <a:cubicBezTo>
                  <a:pt x="6784154" y="4271113"/>
                  <a:pt x="6789645" y="4280554"/>
                  <a:pt x="6795957" y="4289610"/>
                </a:cubicBezTo>
                <a:cubicBezTo>
                  <a:pt x="6802269" y="4298668"/>
                  <a:pt x="6809149" y="4306321"/>
                  <a:pt x="6816597" y="4312573"/>
                </a:cubicBezTo>
                <a:cubicBezTo>
                  <a:pt x="6824045" y="4318824"/>
                  <a:pt x="6831304" y="4321948"/>
                  <a:pt x="6838373" y="4321948"/>
                </a:cubicBezTo>
                <a:cubicBezTo>
                  <a:pt x="6844685" y="4321948"/>
                  <a:pt x="6851880" y="4318696"/>
                  <a:pt x="6859960" y="4312190"/>
                </a:cubicBezTo>
                <a:cubicBezTo>
                  <a:pt x="6868039" y="4305684"/>
                  <a:pt x="6876560" y="4297520"/>
                  <a:pt x="6885522" y="4287697"/>
                </a:cubicBezTo>
                <a:cubicBezTo>
                  <a:pt x="6894486" y="4277874"/>
                  <a:pt x="6903701" y="4267222"/>
                  <a:pt x="6913168" y="4255741"/>
                </a:cubicBezTo>
                <a:cubicBezTo>
                  <a:pt x="6922636" y="4244260"/>
                  <a:pt x="6931915" y="4233609"/>
                  <a:pt x="6941005" y="4223786"/>
                </a:cubicBezTo>
                <a:cubicBezTo>
                  <a:pt x="6950093" y="4213964"/>
                  <a:pt x="6958804" y="4205799"/>
                  <a:pt x="6967135" y="4199293"/>
                </a:cubicBezTo>
                <a:cubicBezTo>
                  <a:pt x="6975467" y="4192788"/>
                  <a:pt x="6982916" y="4189534"/>
                  <a:pt x="6989480" y="4189534"/>
                </a:cubicBezTo>
                <a:cubicBezTo>
                  <a:pt x="6994530" y="4189534"/>
                  <a:pt x="6999958" y="4192214"/>
                  <a:pt x="7005765" y="4197572"/>
                </a:cubicBezTo>
                <a:cubicBezTo>
                  <a:pt x="7011572" y="4202929"/>
                  <a:pt x="7016874" y="4209371"/>
                  <a:pt x="7021671" y="4216897"/>
                </a:cubicBezTo>
                <a:cubicBezTo>
                  <a:pt x="7026468" y="4224424"/>
                  <a:pt x="7030444" y="4232142"/>
                  <a:pt x="7033600" y="4240051"/>
                </a:cubicBezTo>
                <a:cubicBezTo>
                  <a:pt x="7036757" y="4247960"/>
                  <a:pt x="7038334" y="4254466"/>
                  <a:pt x="7038334" y="4259569"/>
                </a:cubicBezTo>
                <a:lnTo>
                  <a:pt x="7038334" y="4419920"/>
                </a:lnTo>
                <a:lnTo>
                  <a:pt x="7068631" y="4449771"/>
                </a:lnTo>
                <a:lnTo>
                  <a:pt x="7068631" y="4045256"/>
                </a:lnTo>
                <a:lnTo>
                  <a:pt x="7146268" y="4045256"/>
                </a:lnTo>
                <a:lnTo>
                  <a:pt x="7125438" y="4016553"/>
                </a:lnTo>
                <a:lnTo>
                  <a:pt x="6761266" y="4016553"/>
                </a:lnTo>
                <a:lnTo>
                  <a:pt x="6733090" y="4016553"/>
                </a:lnTo>
                <a:close/>
                <a:moveTo>
                  <a:pt x="7388569" y="3941927"/>
                </a:moveTo>
                <a:lnTo>
                  <a:pt x="7388569" y="4369021"/>
                </a:lnTo>
                <a:cubicBezTo>
                  <a:pt x="7383520" y="4361367"/>
                  <a:pt x="7377775" y="4352820"/>
                  <a:pt x="7371337" y="4343380"/>
                </a:cubicBezTo>
                <a:cubicBezTo>
                  <a:pt x="7364899" y="4333941"/>
                  <a:pt x="7357135" y="4324181"/>
                  <a:pt x="7348047" y="4314104"/>
                </a:cubicBezTo>
                <a:cubicBezTo>
                  <a:pt x="7338957" y="4304026"/>
                  <a:pt x="7328227" y="4293884"/>
                  <a:pt x="7315856" y="4283678"/>
                </a:cubicBezTo>
                <a:cubicBezTo>
                  <a:pt x="7303485" y="4273473"/>
                  <a:pt x="7288967" y="4263779"/>
                  <a:pt x="7272304" y="4254593"/>
                </a:cubicBezTo>
                <a:cubicBezTo>
                  <a:pt x="7284170" y="4248215"/>
                  <a:pt x="7295027" y="4240881"/>
                  <a:pt x="7304873" y="4232588"/>
                </a:cubicBezTo>
                <a:cubicBezTo>
                  <a:pt x="7314720" y="4224296"/>
                  <a:pt x="7323114" y="4215048"/>
                  <a:pt x="7330057" y="4204843"/>
                </a:cubicBezTo>
                <a:cubicBezTo>
                  <a:pt x="7337001" y="4194637"/>
                  <a:pt x="7342429" y="4183602"/>
                  <a:pt x="7346342" y="4171739"/>
                </a:cubicBezTo>
                <a:cubicBezTo>
                  <a:pt x="7350257" y="4159875"/>
                  <a:pt x="7352213" y="4147054"/>
                  <a:pt x="7352213" y="4133277"/>
                </a:cubicBezTo>
                <a:cubicBezTo>
                  <a:pt x="7352213" y="4118479"/>
                  <a:pt x="7349624" y="4104064"/>
                  <a:pt x="7344449" y="4090032"/>
                </a:cubicBezTo>
                <a:cubicBezTo>
                  <a:pt x="7339274" y="4075999"/>
                  <a:pt x="7331888" y="4063626"/>
                  <a:pt x="7322294" y="4052910"/>
                </a:cubicBezTo>
                <a:cubicBezTo>
                  <a:pt x="7312700" y="4042194"/>
                  <a:pt x="7301212" y="4033583"/>
                  <a:pt x="7287831" y="4027077"/>
                </a:cubicBezTo>
                <a:cubicBezTo>
                  <a:pt x="7274450" y="4020572"/>
                  <a:pt x="7259680" y="4017318"/>
                  <a:pt x="7243521" y="4017318"/>
                </a:cubicBezTo>
                <a:cubicBezTo>
                  <a:pt x="7228373" y="4017318"/>
                  <a:pt x="7214108" y="4019806"/>
                  <a:pt x="7200726" y="4024782"/>
                </a:cubicBezTo>
                <a:cubicBezTo>
                  <a:pt x="7187345" y="4029757"/>
                  <a:pt x="7175669" y="4036454"/>
                  <a:pt x="7165696" y="4044874"/>
                </a:cubicBezTo>
                <a:cubicBezTo>
                  <a:pt x="7155723" y="4053293"/>
                  <a:pt x="7147833" y="4062924"/>
                  <a:pt x="7142026" y="4073767"/>
                </a:cubicBezTo>
                <a:cubicBezTo>
                  <a:pt x="7136219" y="4084611"/>
                  <a:pt x="7133316" y="4095773"/>
                  <a:pt x="7133316" y="4107254"/>
                </a:cubicBezTo>
                <a:cubicBezTo>
                  <a:pt x="7133316" y="4122562"/>
                  <a:pt x="7136787" y="4134999"/>
                  <a:pt x="7143730" y="4144567"/>
                </a:cubicBezTo>
                <a:cubicBezTo>
                  <a:pt x="7150674" y="4154135"/>
                  <a:pt x="7160962" y="4158918"/>
                  <a:pt x="7174596" y="4158918"/>
                </a:cubicBezTo>
                <a:cubicBezTo>
                  <a:pt x="7182422" y="4158918"/>
                  <a:pt x="7189429" y="4157451"/>
                  <a:pt x="7195613" y="4154517"/>
                </a:cubicBezTo>
                <a:cubicBezTo>
                  <a:pt x="7201800" y="4151583"/>
                  <a:pt x="7206913" y="4147884"/>
                  <a:pt x="7210952" y="4143419"/>
                </a:cubicBezTo>
                <a:cubicBezTo>
                  <a:pt x="7214991" y="4138954"/>
                  <a:pt x="7218085" y="4134170"/>
                  <a:pt x="7220230" y="4129068"/>
                </a:cubicBezTo>
                <a:cubicBezTo>
                  <a:pt x="7222377" y="4123965"/>
                  <a:pt x="7223450" y="4119117"/>
                  <a:pt x="7223450" y="4114525"/>
                </a:cubicBezTo>
                <a:cubicBezTo>
                  <a:pt x="7223450" y="4109932"/>
                  <a:pt x="7222566" y="4105596"/>
                  <a:pt x="7220798" y="4101513"/>
                </a:cubicBezTo>
                <a:cubicBezTo>
                  <a:pt x="7219031" y="4097431"/>
                  <a:pt x="7216822" y="4093732"/>
                  <a:pt x="7214171" y="4090415"/>
                </a:cubicBezTo>
                <a:cubicBezTo>
                  <a:pt x="7211520" y="4087098"/>
                  <a:pt x="7208490" y="4084228"/>
                  <a:pt x="7205082" y="4081804"/>
                </a:cubicBezTo>
                <a:cubicBezTo>
                  <a:pt x="7201674" y="4079380"/>
                  <a:pt x="7198454" y="4077658"/>
                  <a:pt x="7195424" y="4076637"/>
                </a:cubicBezTo>
                <a:cubicBezTo>
                  <a:pt x="7203251" y="4068728"/>
                  <a:pt x="7212593" y="4062223"/>
                  <a:pt x="7223450" y="4057120"/>
                </a:cubicBezTo>
                <a:cubicBezTo>
                  <a:pt x="7234306" y="4052017"/>
                  <a:pt x="7245415" y="4049465"/>
                  <a:pt x="7256777" y="4049465"/>
                </a:cubicBezTo>
                <a:cubicBezTo>
                  <a:pt x="7267381" y="4049465"/>
                  <a:pt x="7276533" y="4051316"/>
                  <a:pt x="7284233" y="4055014"/>
                </a:cubicBezTo>
                <a:cubicBezTo>
                  <a:pt x="7291934" y="4058714"/>
                  <a:pt x="7298246" y="4063626"/>
                  <a:pt x="7303168" y="4069749"/>
                </a:cubicBezTo>
                <a:cubicBezTo>
                  <a:pt x="7308092" y="4075872"/>
                  <a:pt x="7311753" y="4082888"/>
                  <a:pt x="7314151" y="4090797"/>
                </a:cubicBezTo>
                <a:cubicBezTo>
                  <a:pt x="7316550" y="4098706"/>
                  <a:pt x="7317749" y="4106871"/>
                  <a:pt x="7317749" y="4115290"/>
                </a:cubicBezTo>
                <a:cubicBezTo>
                  <a:pt x="7317749" y="4132895"/>
                  <a:pt x="7313772" y="4148522"/>
                  <a:pt x="7305820" y="4162171"/>
                </a:cubicBezTo>
                <a:cubicBezTo>
                  <a:pt x="7297866" y="4175821"/>
                  <a:pt x="7287263" y="4187302"/>
                  <a:pt x="7274008" y="4196614"/>
                </a:cubicBezTo>
                <a:cubicBezTo>
                  <a:pt x="7260753" y="4205927"/>
                  <a:pt x="7245478" y="4213006"/>
                  <a:pt x="7228184" y="4217854"/>
                </a:cubicBezTo>
                <a:cubicBezTo>
                  <a:pt x="7210889" y="4222702"/>
                  <a:pt x="7193026" y="4225126"/>
                  <a:pt x="7174596" y="4225126"/>
                </a:cubicBezTo>
                <a:cubicBezTo>
                  <a:pt x="7161467" y="4225126"/>
                  <a:pt x="7147202" y="4223977"/>
                  <a:pt x="7131801" y="4221681"/>
                </a:cubicBezTo>
                <a:lnTo>
                  <a:pt x="7178761" y="4287888"/>
                </a:lnTo>
                <a:cubicBezTo>
                  <a:pt x="7180024" y="4287888"/>
                  <a:pt x="7181475" y="4287825"/>
                  <a:pt x="7183116" y="4287697"/>
                </a:cubicBezTo>
                <a:cubicBezTo>
                  <a:pt x="7184758" y="4287569"/>
                  <a:pt x="7186336" y="4287506"/>
                  <a:pt x="7187850" y="4287506"/>
                </a:cubicBezTo>
                <a:cubicBezTo>
                  <a:pt x="7203251" y="4287506"/>
                  <a:pt x="7218148" y="4288845"/>
                  <a:pt x="7232538" y="4291524"/>
                </a:cubicBezTo>
                <a:cubicBezTo>
                  <a:pt x="7246930" y="4294203"/>
                  <a:pt x="7261069" y="4298540"/>
                  <a:pt x="7274954" y="4304536"/>
                </a:cubicBezTo>
                <a:cubicBezTo>
                  <a:pt x="7288841" y="4310531"/>
                  <a:pt x="7302538" y="4318250"/>
                  <a:pt x="7316045" y="4327689"/>
                </a:cubicBezTo>
                <a:cubicBezTo>
                  <a:pt x="7329553" y="4337129"/>
                  <a:pt x="7343123" y="4348610"/>
                  <a:pt x="7356757" y="4362133"/>
                </a:cubicBezTo>
                <a:cubicBezTo>
                  <a:pt x="7363574" y="4369021"/>
                  <a:pt x="7369760" y="4376228"/>
                  <a:pt x="7375314" y="4383755"/>
                </a:cubicBezTo>
                <a:cubicBezTo>
                  <a:pt x="7380869" y="4391281"/>
                  <a:pt x="7385666" y="4398233"/>
                  <a:pt x="7389706" y="4404613"/>
                </a:cubicBezTo>
                <a:cubicBezTo>
                  <a:pt x="7393744" y="4410991"/>
                  <a:pt x="7396901" y="4416349"/>
                  <a:pt x="7399173" y="4420686"/>
                </a:cubicBezTo>
                <a:cubicBezTo>
                  <a:pt x="7401446" y="4425023"/>
                  <a:pt x="7402834" y="4427447"/>
                  <a:pt x="7403339" y="4427957"/>
                </a:cubicBezTo>
                <a:lnTo>
                  <a:pt x="7418866" y="4442883"/>
                </a:lnTo>
                <a:lnTo>
                  <a:pt x="7418866" y="4045256"/>
                </a:lnTo>
                <a:lnTo>
                  <a:pt x="7471356" y="4045256"/>
                </a:lnTo>
                <a:lnTo>
                  <a:pt x="7482339" y="4045256"/>
                </a:lnTo>
                <a:cubicBezTo>
                  <a:pt x="7486631" y="4046022"/>
                  <a:pt x="7491491" y="4049210"/>
                  <a:pt x="7496920" y="4054823"/>
                </a:cubicBezTo>
                <a:cubicBezTo>
                  <a:pt x="7502348" y="4060436"/>
                  <a:pt x="7507397" y="4066815"/>
                  <a:pt x="7512067" y="4073959"/>
                </a:cubicBezTo>
                <a:cubicBezTo>
                  <a:pt x="7516739" y="4081102"/>
                  <a:pt x="7520715" y="4088118"/>
                  <a:pt x="7523998" y="4095007"/>
                </a:cubicBezTo>
                <a:cubicBezTo>
                  <a:pt x="7527279" y="4101896"/>
                  <a:pt x="7528921" y="4106998"/>
                  <a:pt x="7528921" y="4110316"/>
                </a:cubicBezTo>
                <a:lnTo>
                  <a:pt x="7528921" y="4419155"/>
                </a:lnTo>
                <a:lnTo>
                  <a:pt x="7559218" y="4446709"/>
                </a:lnTo>
                <a:lnTo>
                  <a:pt x="7559218" y="4045256"/>
                </a:lnTo>
                <a:lnTo>
                  <a:pt x="7607087" y="4045256"/>
                </a:lnTo>
                <a:lnTo>
                  <a:pt x="7617313" y="4045256"/>
                </a:lnTo>
                <a:lnTo>
                  <a:pt x="7626781" y="4072811"/>
                </a:lnTo>
                <a:cubicBezTo>
                  <a:pt x="7630820" y="4075362"/>
                  <a:pt x="7637322" y="4077658"/>
                  <a:pt x="7646284" y="4079699"/>
                </a:cubicBezTo>
                <a:cubicBezTo>
                  <a:pt x="7655247" y="4081740"/>
                  <a:pt x="7665599" y="4084738"/>
                  <a:pt x="7677339" y="4088693"/>
                </a:cubicBezTo>
                <a:cubicBezTo>
                  <a:pt x="7689079" y="4092647"/>
                  <a:pt x="7701514" y="4098196"/>
                  <a:pt x="7714642" y="4105340"/>
                </a:cubicBezTo>
                <a:cubicBezTo>
                  <a:pt x="7727771" y="4112484"/>
                  <a:pt x="7740521" y="4122562"/>
                  <a:pt x="7752892" y="4135573"/>
                </a:cubicBezTo>
                <a:lnTo>
                  <a:pt x="7646852" y="4228952"/>
                </a:lnTo>
                <a:lnTo>
                  <a:pt x="7682452" y="4279087"/>
                </a:lnTo>
                <a:cubicBezTo>
                  <a:pt x="7683966" y="4278831"/>
                  <a:pt x="7685545" y="4278703"/>
                  <a:pt x="7687186" y="4278703"/>
                </a:cubicBezTo>
                <a:cubicBezTo>
                  <a:pt x="7688826" y="4278703"/>
                  <a:pt x="7690531" y="4278703"/>
                  <a:pt x="7692298" y="4278703"/>
                </a:cubicBezTo>
                <a:cubicBezTo>
                  <a:pt x="7704417" y="4278703"/>
                  <a:pt x="7716599" y="4280809"/>
                  <a:pt x="7728843" y="4285019"/>
                </a:cubicBezTo>
                <a:cubicBezTo>
                  <a:pt x="7741089" y="4289228"/>
                  <a:pt x="7752640" y="4294267"/>
                  <a:pt x="7763496" y="4300135"/>
                </a:cubicBezTo>
                <a:cubicBezTo>
                  <a:pt x="7774353" y="4306003"/>
                  <a:pt x="7783884" y="4312063"/>
                  <a:pt x="7792089" y="4318313"/>
                </a:cubicBezTo>
                <a:cubicBezTo>
                  <a:pt x="7800295" y="4324564"/>
                  <a:pt x="7806417" y="4329731"/>
                  <a:pt x="7810457" y="4333813"/>
                </a:cubicBezTo>
                <a:cubicBezTo>
                  <a:pt x="7819546" y="4342997"/>
                  <a:pt x="7827247" y="4351991"/>
                  <a:pt x="7833559" y="4360793"/>
                </a:cubicBezTo>
                <a:cubicBezTo>
                  <a:pt x="7839870" y="4369595"/>
                  <a:pt x="7845299" y="4378015"/>
                  <a:pt x="7849843" y="4386051"/>
                </a:cubicBezTo>
                <a:cubicBezTo>
                  <a:pt x="7854388" y="4394088"/>
                  <a:pt x="7858239" y="4401487"/>
                  <a:pt x="7861394" y="4408248"/>
                </a:cubicBezTo>
                <a:cubicBezTo>
                  <a:pt x="7864550" y="4415008"/>
                  <a:pt x="7867516" y="4420941"/>
                  <a:pt x="7870294" y="4426044"/>
                </a:cubicBezTo>
                <a:lnTo>
                  <a:pt x="7885443" y="4442883"/>
                </a:lnTo>
                <a:lnTo>
                  <a:pt x="7885443" y="4045256"/>
                </a:lnTo>
                <a:lnTo>
                  <a:pt x="7963079" y="4045256"/>
                </a:lnTo>
                <a:lnTo>
                  <a:pt x="7942249" y="4016553"/>
                </a:lnTo>
                <a:lnTo>
                  <a:pt x="7616025" y="4016553"/>
                </a:lnTo>
                <a:lnTo>
                  <a:pt x="7586258" y="4016553"/>
                </a:lnTo>
                <a:lnTo>
                  <a:pt x="7558839" y="4016553"/>
                </a:lnTo>
                <a:cubicBezTo>
                  <a:pt x="7557324" y="4011961"/>
                  <a:pt x="7555810" y="4005965"/>
                  <a:pt x="7554294" y="3998566"/>
                </a:cubicBezTo>
                <a:cubicBezTo>
                  <a:pt x="7552780" y="3991168"/>
                  <a:pt x="7550949" y="3983641"/>
                  <a:pt x="7548803" y="3975987"/>
                </a:cubicBezTo>
                <a:cubicBezTo>
                  <a:pt x="7546657" y="3968333"/>
                  <a:pt x="7544007" y="3961317"/>
                  <a:pt x="7540850" y="3954939"/>
                </a:cubicBezTo>
                <a:cubicBezTo>
                  <a:pt x="7537694" y="3948560"/>
                  <a:pt x="7533718" y="3944223"/>
                  <a:pt x="7528921" y="3941927"/>
                </a:cubicBezTo>
                <a:lnTo>
                  <a:pt x="7528921" y="4067836"/>
                </a:lnTo>
                <a:cubicBezTo>
                  <a:pt x="7524629" y="4060181"/>
                  <a:pt x="7520778" y="4053484"/>
                  <a:pt x="7517369" y="4047744"/>
                </a:cubicBezTo>
                <a:cubicBezTo>
                  <a:pt x="7513962" y="4042003"/>
                  <a:pt x="7510363" y="4037092"/>
                  <a:pt x="7506576" y="4033009"/>
                </a:cubicBezTo>
                <a:cubicBezTo>
                  <a:pt x="7502790" y="4028928"/>
                  <a:pt x="7498623" y="4025547"/>
                  <a:pt x="7494079" y="4022868"/>
                </a:cubicBezTo>
                <a:cubicBezTo>
                  <a:pt x="7489534" y="4020189"/>
                  <a:pt x="7484106" y="4018085"/>
                  <a:pt x="7477794" y="4016553"/>
                </a:cubicBezTo>
                <a:lnTo>
                  <a:pt x="7475673" y="4016553"/>
                </a:lnTo>
                <a:lnTo>
                  <a:pt x="7450527" y="4016553"/>
                </a:lnTo>
                <a:lnTo>
                  <a:pt x="7418488" y="4016553"/>
                </a:lnTo>
                <a:cubicBezTo>
                  <a:pt x="7416973" y="4011961"/>
                  <a:pt x="7415457" y="4005965"/>
                  <a:pt x="7413943" y="3998566"/>
                </a:cubicBezTo>
                <a:cubicBezTo>
                  <a:pt x="7412428" y="3991168"/>
                  <a:pt x="7410598" y="3983641"/>
                  <a:pt x="7408452" y="3975987"/>
                </a:cubicBezTo>
                <a:cubicBezTo>
                  <a:pt x="7406306" y="3968333"/>
                  <a:pt x="7403655" y="3961317"/>
                  <a:pt x="7400499" y="3954939"/>
                </a:cubicBezTo>
                <a:cubicBezTo>
                  <a:pt x="7397343" y="3948560"/>
                  <a:pt x="7393366" y="3944223"/>
                  <a:pt x="7388569" y="3941927"/>
                </a:cubicBezTo>
                <a:close/>
                <a:moveTo>
                  <a:pt x="4174421" y="3941927"/>
                </a:moveTo>
                <a:lnTo>
                  <a:pt x="4174421" y="4067836"/>
                </a:lnTo>
                <a:cubicBezTo>
                  <a:pt x="4170129" y="4060181"/>
                  <a:pt x="4166279" y="4053484"/>
                  <a:pt x="4162870" y="4047744"/>
                </a:cubicBezTo>
                <a:cubicBezTo>
                  <a:pt x="4159462" y="4042003"/>
                  <a:pt x="4155865" y="4037092"/>
                  <a:pt x="4152077" y="4033009"/>
                </a:cubicBezTo>
                <a:cubicBezTo>
                  <a:pt x="4148290" y="4028928"/>
                  <a:pt x="4144125" y="4025547"/>
                  <a:pt x="4139580" y="4022868"/>
                </a:cubicBezTo>
                <a:cubicBezTo>
                  <a:pt x="4135035" y="4020189"/>
                  <a:pt x="4129606" y="4018085"/>
                  <a:pt x="4123294" y="4016553"/>
                </a:cubicBezTo>
                <a:lnTo>
                  <a:pt x="4120795" y="4016553"/>
                </a:lnTo>
                <a:lnTo>
                  <a:pt x="4096027" y="4016553"/>
                </a:lnTo>
                <a:lnTo>
                  <a:pt x="3698529" y="4016553"/>
                </a:lnTo>
                <a:lnTo>
                  <a:pt x="3719357" y="4045256"/>
                </a:lnTo>
                <a:lnTo>
                  <a:pt x="3934467" y="4045256"/>
                </a:lnTo>
                <a:lnTo>
                  <a:pt x="3934467" y="4071279"/>
                </a:lnTo>
                <a:lnTo>
                  <a:pt x="3728826" y="4196805"/>
                </a:lnTo>
                <a:lnTo>
                  <a:pt x="3766318" y="4250001"/>
                </a:lnTo>
                <a:cubicBezTo>
                  <a:pt x="3776164" y="4250256"/>
                  <a:pt x="3786264" y="4251915"/>
                  <a:pt x="3796616" y="4254976"/>
                </a:cubicBezTo>
                <a:cubicBezTo>
                  <a:pt x="3806966" y="4258038"/>
                  <a:pt x="3817193" y="4262056"/>
                  <a:pt x="3827292" y="4267031"/>
                </a:cubicBezTo>
                <a:cubicBezTo>
                  <a:pt x="3837390" y="4272006"/>
                  <a:pt x="3847048" y="4277874"/>
                  <a:pt x="3856263" y="4284636"/>
                </a:cubicBezTo>
                <a:cubicBezTo>
                  <a:pt x="3865479" y="4291397"/>
                  <a:pt x="3874001" y="4298604"/>
                  <a:pt x="3881826" y="4306259"/>
                </a:cubicBezTo>
                <a:cubicBezTo>
                  <a:pt x="3887632" y="4312127"/>
                  <a:pt x="3893693" y="4319461"/>
                  <a:pt x="3900005" y="4328264"/>
                </a:cubicBezTo>
                <a:cubicBezTo>
                  <a:pt x="3906316" y="4337065"/>
                  <a:pt x="3912502" y="4346761"/>
                  <a:pt x="3918561" y="4357349"/>
                </a:cubicBezTo>
                <a:cubicBezTo>
                  <a:pt x="3924621" y="4367937"/>
                  <a:pt x="3930302" y="4379290"/>
                  <a:pt x="3935603" y="4391409"/>
                </a:cubicBezTo>
                <a:cubicBezTo>
                  <a:pt x="3940906" y="4403528"/>
                  <a:pt x="3945450" y="4415966"/>
                  <a:pt x="3949237" y="4428722"/>
                </a:cubicBezTo>
                <a:lnTo>
                  <a:pt x="3964765" y="4443648"/>
                </a:lnTo>
                <a:lnTo>
                  <a:pt x="3964765" y="4285975"/>
                </a:lnTo>
                <a:cubicBezTo>
                  <a:pt x="3972591" y="4289036"/>
                  <a:pt x="3980482" y="4293374"/>
                  <a:pt x="3988435" y="4298987"/>
                </a:cubicBezTo>
                <a:cubicBezTo>
                  <a:pt x="3996388" y="4304600"/>
                  <a:pt x="4003962" y="4311233"/>
                  <a:pt x="4011158" y="4318887"/>
                </a:cubicBezTo>
                <a:cubicBezTo>
                  <a:pt x="4018353" y="4326541"/>
                  <a:pt x="4025107" y="4334961"/>
                  <a:pt x="4031418" y="4344146"/>
                </a:cubicBezTo>
                <a:cubicBezTo>
                  <a:pt x="4037731" y="4353330"/>
                  <a:pt x="4043159" y="4363025"/>
                  <a:pt x="4047704" y="4373231"/>
                </a:cubicBezTo>
                <a:lnTo>
                  <a:pt x="4063989" y="4391983"/>
                </a:lnTo>
                <a:lnTo>
                  <a:pt x="4063989" y="4045256"/>
                </a:lnTo>
                <a:lnTo>
                  <a:pt x="4116857" y="4045256"/>
                </a:lnTo>
                <a:lnTo>
                  <a:pt x="4127840" y="4045256"/>
                </a:lnTo>
                <a:cubicBezTo>
                  <a:pt x="4132131" y="4046022"/>
                  <a:pt x="4136991" y="4049210"/>
                  <a:pt x="4142420" y="4054823"/>
                </a:cubicBezTo>
                <a:cubicBezTo>
                  <a:pt x="4147849" y="4060436"/>
                  <a:pt x="4152897" y="4066815"/>
                  <a:pt x="4157567" y="4073959"/>
                </a:cubicBezTo>
                <a:cubicBezTo>
                  <a:pt x="4162239" y="4081102"/>
                  <a:pt x="4166216" y="4088118"/>
                  <a:pt x="4169498" y="4095007"/>
                </a:cubicBezTo>
                <a:cubicBezTo>
                  <a:pt x="4172780" y="4101896"/>
                  <a:pt x="4174421" y="4106998"/>
                  <a:pt x="4174421" y="4110316"/>
                </a:cubicBezTo>
                <a:lnTo>
                  <a:pt x="4174421" y="4419155"/>
                </a:lnTo>
                <a:lnTo>
                  <a:pt x="4204717" y="4446709"/>
                </a:lnTo>
                <a:lnTo>
                  <a:pt x="4204717" y="4045256"/>
                </a:lnTo>
                <a:lnTo>
                  <a:pt x="4252587" y="4045256"/>
                </a:lnTo>
                <a:lnTo>
                  <a:pt x="4282355" y="4045256"/>
                </a:lnTo>
                <a:lnTo>
                  <a:pt x="4373775" y="4045256"/>
                </a:lnTo>
                <a:cubicBezTo>
                  <a:pt x="4363171" y="4054441"/>
                  <a:pt x="4352883" y="4065666"/>
                  <a:pt x="4342911" y="4078934"/>
                </a:cubicBezTo>
                <a:cubicBezTo>
                  <a:pt x="4332937" y="4092200"/>
                  <a:pt x="4324163" y="4106935"/>
                  <a:pt x="4316590" y="4123136"/>
                </a:cubicBezTo>
                <a:cubicBezTo>
                  <a:pt x="4309015" y="4139337"/>
                  <a:pt x="4302955" y="4156813"/>
                  <a:pt x="4298411" y="4175566"/>
                </a:cubicBezTo>
                <a:cubicBezTo>
                  <a:pt x="4293867" y="4194318"/>
                  <a:pt x="4291595" y="4213900"/>
                  <a:pt x="4291595" y="4234310"/>
                </a:cubicBezTo>
                <a:cubicBezTo>
                  <a:pt x="4291595" y="4253446"/>
                  <a:pt x="4292604" y="4270603"/>
                  <a:pt x="4294624" y="4285784"/>
                </a:cubicBezTo>
                <a:cubicBezTo>
                  <a:pt x="4296644" y="4300964"/>
                  <a:pt x="4299232" y="4314614"/>
                  <a:pt x="4302388" y="4326732"/>
                </a:cubicBezTo>
                <a:cubicBezTo>
                  <a:pt x="4305543" y="4338851"/>
                  <a:pt x="4309141" y="4349439"/>
                  <a:pt x="4313182" y="4358497"/>
                </a:cubicBezTo>
                <a:cubicBezTo>
                  <a:pt x="4317221" y="4367554"/>
                  <a:pt x="4321134" y="4375272"/>
                  <a:pt x="4324921" y="4381650"/>
                </a:cubicBezTo>
                <a:cubicBezTo>
                  <a:pt x="4330223" y="4390580"/>
                  <a:pt x="4336535" y="4399000"/>
                  <a:pt x="4343858" y="4406908"/>
                </a:cubicBezTo>
                <a:cubicBezTo>
                  <a:pt x="4351178" y="4414817"/>
                  <a:pt x="4359258" y="4421770"/>
                  <a:pt x="4368094" y="4427766"/>
                </a:cubicBezTo>
                <a:cubicBezTo>
                  <a:pt x="4376931" y="4433761"/>
                  <a:pt x="4386589" y="4438545"/>
                  <a:pt x="4397066" y="4442117"/>
                </a:cubicBezTo>
                <a:cubicBezTo>
                  <a:pt x="4407544" y="4445689"/>
                  <a:pt x="4418463" y="4447474"/>
                  <a:pt x="4429825" y="4447474"/>
                </a:cubicBezTo>
                <a:cubicBezTo>
                  <a:pt x="4438915" y="4447474"/>
                  <a:pt x="4446930" y="4445944"/>
                  <a:pt x="4453873" y="4442883"/>
                </a:cubicBezTo>
                <a:cubicBezTo>
                  <a:pt x="4460817" y="4439821"/>
                  <a:pt x="4466624" y="4435802"/>
                  <a:pt x="4471294" y="4430827"/>
                </a:cubicBezTo>
                <a:cubicBezTo>
                  <a:pt x="4475964" y="4425853"/>
                  <a:pt x="4479500" y="4420239"/>
                  <a:pt x="4481898" y="4413988"/>
                </a:cubicBezTo>
                <a:cubicBezTo>
                  <a:pt x="4484296" y="4407737"/>
                  <a:pt x="4485496" y="4401423"/>
                  <a:pt x="4485496" y="4395045"/>
                </a:cubicBezTo>
                <a:cubicBezTo>
                  <a:pt x="4485496" y="4387901"/>
                  <a:pt x="4484234" y="4381331"/>
                  <a:pt x="4481709" y="4375335"/>
                </a:cubicBezTo>
                <a:cubicBezTo>
                  <a:pt x="4479185" y="4369340"/>
                  <a:pt x="4475838" y="4364110"/>
                  <a:pt x="4471673" y="4359645"/>
                </a:cubicBezTo>
                <a:cubicBezTo>
                  <a:pt x="4467507" y="4355180"/>
                  <a:pt x="4462648" y="4351736"/>
                  <a:pt x="4457092" y="4349312"/>
                </a:cubicBezTo>
                <a:cubicBezTo>
                  <a:pt x="4451538" y="4346888"/>
                  <a:pt x="4445731" y="4345677"/>
                  <a:pt x="4439671" y="4345677"/>
                </a:cubicBezTo>
                <a:cubicBezTo>
                  <a:pt x="4434622" y="4345677"/>
                  <a:pt x="4429384" y="4346187"/>
                  <a:pt x="4423955" y="4347207"/>
                </a:cubicBezTo>
                <a:cubicBezTo>
                  <a:pt x="4418527" y="4348227"/>
                  <a:pt x="4413414" y="4350333"/>
                  <a:pt x="4408617" y="4353521"/>
                </a:cubicBezTo>
                <a:cubicBezTo>
                  <a:pt x="4403819" y="4356711"/>
                  <a:pt x="4399906" y="4361240"/>
                  <a:pt x="4396877" y="4367108"/>
                </a:cubicBezTo>
                <a:cubicBezTo>
                  <a:pt x="4393847" y="4372976"/>
                  <a:pt x="4392333" y="4380629"/>
                  <a:pt x="4392333" y="4390070"/>
                </a:cubicBezTo>
                <a:cubicBezTo>
                  <a:pt x="4392333" y="4391600"/>
                  <a:pt x="4392396" y="4393132"/>
                  <a:pt x="4392521" y="4394662"/>
                </a:cubicBezTo>
                <a:cubicBezTo>
                  <a:pt x="4392649" y="4396193"/>
                  <a:pt x="4392837" y="4397851"/>
                  <a:pt x="4393090" y="4399637"/>
                </a:cubicBezTo>
                <a:cubicBezTo>
                  <a:pt x="4382738" y="4397596"/>
                  <a:pt x="4373081" y="4393132"/>
                  <a:pt x="4364119" y="4386242"/>
                </a:cubicBezTo>
                <a:cubicBezTo>
                  <a:pt x="4355155" y="4379354"/>
                  <a:pt x="4347392" y="4370233"/>
                  <a:pt x="4340826" y="4358879"/>
                </a:cubicBezTo>
                <a:cubicBezTo>
                  <a:pt x="4334262" y="4347526"/>
                  <a:pt x="4329086" y="4334132"/>
                  <a:pt x="4325300" y="4318696"/>
                </a:cubicBezTo>
                <a:cubicBezTo>
                  <a:pt x="4321513" y="4303260"/>
                  <a:pt x="4319618" y="4286103"/>
                  <a:pt x="4319618" y="4267222"/>
                </a:cubicBezTo>
                <a:cubicBezTo>
                  <a:pt x="4319618" y="4247833"/>
                  <a:pt x="4322207" y="4228888"/>
                  <a:pt x="4327384" y="4210392"/>
                </a:cubicBezTo>
                <a:cubicBezTo>
                  <a:pt x="4332558" y="4191895"/>
                  <a:pt x="4339501" y="4174417"/>
                  <a:pt x="4348213" y="4157961"/>
                </a:cubicBezTo>
                <a:cubicBezTo>
                  <a:pt x="4356922" y="4141505"/>
                  <a:pt x="4367021" y="4126389"/>
                  <a:pt x="4378508" y="4112611"/>
                </a:cubicBezTo>
                <a:cubicBezTo>
                  <a:pt x="4389998" y="4098834"/>
                  <a:pt x="4402116" y="4086970"/>
                  <a:pt x="4414867" y="4077020"/>
                </a:cubicBezTo>
                <a:cubicBezTo>
                  <a:pt x="4427616" y="4067070"/>
                  <a:pt x="4440681" y="4059288"/>
                  <a:pt x="4454062" y="4053675"/>
                </a:cubicBezTo>
                <a:cubicBezTo>
                  <a:pt x="4467445" y="4048062"/>
                  <a:pt x="4480193" y="4045256"/>
                  <a:pt x="4492313" y="4045256"/>
                </a:cubicBezTo>
                <a:lnTo>
                  <a:pt x="4504659" y="4045256"/>
                </a:lnTo>
                <a:lnTo>
                  <a:pt x="4532835" y="4045256"/>
                </a:lnTo>
                <a:lnTo>
                  <a:pt x="4717497" y="4045256"/>
                </a:lnTo>
                <a:lnTo>
                  <a:pt x="4717497" y="4072811"/>
                </a:lnTo>
                <a:lnTo>
                  <a:pt x="4514127" y="4198337"/>
                </a:lnTo>
                <a:lnTo>
                  <a:pt x="4550105" y="4248470"/>
                </a:lnTo>
                <a:cubicBezTo>
                  <a:pt x="4570050" y="4251276"/>
                  <a:pt x="4589175" y="4257144"/>
                  <a:pt x="4607481" y="4266074"/>
                </a:cubicBezTo>
                <a:cubicBezTo>
                  <a:pt x="4625785" y="4275004"/>
                  <a:pt x="4642764" y="4287059"/>
                  <a:pt x="4658417" y="4302240"/>
                </a:cubicBezTo>
                <a:cubicBezTo>
                  <a:pt x="4674071" y="4317421"/>
                  <a:pt x="4688272" y="4335726"/>
                  <a:pt x="4701023" y="4357157"/>
                </a:cubicBezTo>
                <a:cubicBezTo>
                  <a:pt x="4713772" y="4378589"/>
                  <a:pt x="4724439" y="4403209"/>
                  <a:pt x="4733025" y="4431018"/>
                </a:cubicBezTo>
                <a:lnTo>
                  <a:pt x="4747793" y="4443648"/>
                </a:lnTo>
                <a:lnTo>
                  <a:pt x="4747793" y="4119117"/>
                </a:lnTo>
                <a:lnTo>
                  <a:pt x="4752338" y="4119117"/>
                </a:lnTo>
                <a:cubicBezTo>
                  <a:pt x="4765215" y="4119117"/>
                  <a:pt x="4778154" y="4120966"/>
                  <a:pt x="4791156" y="4124666"/>
                </a:cubicBezTo>
                <a:cubicBezTo>
                  <a:pt x="4804159" y="4128366"/>
                  <a:pt x="4815773" y="4133596"/>
                  <a:pt x="4825998" y="4140357"/>
                </a:cubicBezTo>
                <a:cubicBezTo>
                  <a:pt x="4836224" y="4147118"/>
                  <a:pt x="4844556" y="4155155"/>
                  <a:pt x="4850993" y="4164468"/>
                </a:cubicBezTo>
                <a:cubicBezTo>
                  <a:pt x="4857432" y="4173780"/>
                  <a:pt x="4860651" y="4183921"/>
                  <a:pt x="4860651" y="4194892"/>
                </a:cubicBezTo>
                <a:cubicBezTo>
                  <a:pt x="4860651" y="4203057"/>
                  <a:pt x="4858126" y="4212496"/>
                  <a:pt x="4853076" y="4223212"/>
                </a:cubicBezTo>
                <a:cubicBezTo>
                  <a:pt x="4842725" y="4216579"/>
                  <a:pt x="4833509" y="4213261"/>
                  <a:pt x="4825430" y="4213261"/>
                </a:cubicBezTo>
                <a:cubicBezTo>
                  <a:pt x="4818866" y="4213261"/>
                  <a:pt x="4813185" y="4214857"/>
                  <a:pt x="4808389" y="4218045"/>
                </a:cubicBezTo>
                <a:cubicBezTo>
                  <a:pt x="4803592" y="4221235"/>
                  <a:pt x="4799551" y="4225126"/>
                  <a:pt x="4796269" y="4229717"/>
                </a:cubicBezTo>
                <a:cubicBezTo>
                  <a:pt x="4792988" y="4234310"/>
                  <a:pt x="4790525" y="4239285"/>
                  <a:pt x="4788884" y="4244643"/>
                </a:cubicBezTo>
                <a:cubicBezTo>
                  <a:pt x="4787243" y="4250001"/>
                  <a:pt x="4786422" y="4254976"/>
                  <a:pt x="4786422" y="4259569"/>
                </a:cubicBezTo>
                <a:cubicBezTo>
                  <a:pt x="4786422" y="4266202"/>
                  <a:pt x="4787622" y="4272070"/>
                  <a:pt x="4790020" y="4277173"/>
                </a:cubicBezTo>
                <a:cubicBezTo>
                  <a:pt x="4792419" y="4282275"/>
                  <a:pt x="4795511" y="4286613"/>
                  <a:pt x="4799299" y="4290185"/>
                </a:cubicBezTo>
                <a:cubicBezTo>
                  <a:pt x="4803087" y="4293756"/>
                  <a:pt x="4807442" y="4296436"/>
                  <a:pt x="4812364" y="4298221"/>
                </a:cubicBezTo>
                <a:cubicBezTo>
                  <a:pt x="4817287" y="4300007"/>
                  <a:pt x="4822400" y="4300901"/>
                  <a:pt x="4827702" y="4300901"/>
                </a:cubicBezTo>
                <a:cubicBezTo>
                  <a:pt x="4837549" y="4300901"/>
                  <a:pt x="4846197" y="4297775"/>
                  <a:pt x="4853645" y="4291524"/>
                </a:cubicBezTo>
                <a:cubicBezTo>
                  <a:pt x="4861092" y="4285274"/>
                  <a:pt x="4867277" y="4277619"/>
                  <a:pt x="4872201" y="4268563"/>
                </a:cubicBezTo>
                <a:cubicBezTo>
                  <a:pt x="4877124" y="4259505"/>
                  <a:pt x="4880785" y="4249746"/>
                  <a:pt x="4883184" y="4239285"/>
                </a:cubicBezTo>
                <a:cubicBezTo>
                  <a:pt x="4885583" y="4228825"/>
                  <a:pt x="4886782" y="4219385"/>
                  <a:pt x="4886782" y="4210966"/>
                </a:cubicBezTo>
                <a:cubicBezTo>
                  <a:pt x="4886782" y="4195657"/>
                  <a:pt x="4883879" y="4180413"/>
                  <a:pt x="4878072" y="4165233"/>
                </a:cubicBezTo>
                <a:cubicBezTo>
                  <a:pt x="4872264" y="4150052"/>
                  <a:pt x="4863555" y="4136020"/>
                  <a:pt x="4851940" y="4123136"/>
                </a:cubicBezTo>
                <a:cubicBezTo>
                  <a:pt x="4840327" y="4110251"/>
                  <a:pt x="4825809" y="4099090"/>
                  <a:pt x="4808389" y="4089650"/>
                </a:cubicBezTo>
                <a:cubicBezTo>
                  <a:pt x="4790967" y="4080209"/>
                  <a:pt x="4770768" y="4073576"/>
                  <a:pt x="4747793" y="4069749"/>
                </a:cubicBezTo>
                <a:lnTo>
                  <a:pt x="4747793" y="4045256"/>
                </a:lnTo>
                <a:lnTo>
                  <a:pt x="4964419" y="4045256"/>
                </a:lnTo>
                <a:lnTo>
                  <a:pt x="4943589" y="4016553"/>
                </a:lnTo>
                <a:lnTo>
                  <a:pt x="4512005" y="4016553"/>
                </a:lnTo>
                <a:lnTo>
                  <a:pt x="4483830" y="4016553"/>
                </a:lnTo>
                <a:lnTo>
                  <a:pt x="4261526" y="4016553"/>
                </a:lnTo>
                <a:lnTo>
                  <a:pt x="4231759" y="4016553"/>
                </a:lnTo>
                <a:lnTo>
                  <a:pt x="4204340" y="4016553"/>
                </a:lnTo>
                <a:cubicBezTo>
                  <a:pt x="4202824" y="4011961"/>
                  <a:pt x="4201310" y="4005965"/>
                  <a:pt x="4199795" y="3998566"/>
                </a:cubicBezTo>
                <a:cubicBezTo>
                  <a:pt x="4198281" y="3991168"/>
                  <a:pt x="4196449" y="3983641"/>
                  <a:pt x="4194304" y="3975987"/>
                </a:cubicBezTo>
                <a:cubicBezTo>
                  <a:pt x="4192158" y="3968333"/>
                  <a:pt x="4189507" y="3961317"/>
                  <a:pt x="4186350" y="3954939"/>
                </a:cubicBezTo>
                <a:cubicBezTo>
                  <a:pt x="4183196" y="3948560"/>
                  <a:pt x="4179218" y="3944223"/>
                  <a:pt x="4174421" y="3941927"/>
                </a:cubicBezTo>
                <a:close/>
                <a:moveTo>
                  <a:pt x="2778328" y="3941927"/>
                </a:moveTo>
                <a:lnTo>
                  <a:pt x="2778328" y="4067836"/>
                </a:lnTo>
                <a:cubicBezTo>
                  <a:pt x="2774037" y="4060181"/>
                  <a:pt x="2770186" y="4053484"/>
                  <a:pt x="2766777" y="4047744"/>
                </a:cubicBezTo>
                <a:cubicBezTo>
                  <a:pt x="2763369" y="4042003"/>
                  <a:pt x="2759772" y="4037092"/>
                  <a:pt x="2755984" y="4033009"/>
                </a:cubicBezTo>
                <a:cubicBezTo>
                  <a:pt x="2752197" y="4028928"/>
                  <a:pt x="2748031" y="4025547"/>
                  <a:pt x="2743488" y="4022868"/>
                </a:cubicBezTo>
                <a:cubicBezTo>
                  <a:pt x="2738942" y="4020189"/>
                  <a:pt x="2733514" y="4018085"/>
                  <a:pt x="2727201" y="4016553"/>
                </a:cubicBezTo>
                <a:lnTo>
                  <a:pt x="2724702" y="4016553"/>
                </a:lnTo>
                <a:lnTo>
                  <a:pt x="2699935" y="4016553"/>
                </a:lnTo>
                <a:lnTo>
                  <a:pt x="2302435" y="4016553"/>
                </a:lnTo>
                <a:lnTo>
                  <a:pt x="2323265" y="4045256"/>
                </a:lnTo>
                <a:lnTo>
                  <a:pt x="2538374" y="4045256"/>
                </a:lnTo>
                <a:lnTo>
                  <a:pt x="2538374" y="4071279"/>
                </a:lnTo>
                <a:lnTo>
                  <a:pt x="2332734" y="4196805"/>
                </a:lnTo>
                <a:lnTo>
                  <a:pt x="2370226" y="4250001"/>
                </a:lnTo>
                <a:cubicBezTo>
                  <a:pt x="2380072" y="4250256"/>
                  <a:pt x="2390171" y="4251915"/>
                  <a:pt x="2400523" y="4254976"/>
                </a:cubicBezTo>
                <a:cubicBezTo>
                  <a:pt x="2410875" y="4258038"/>
                  <a:pt x="2421100" y="4262056"/>
                  <a:pt x="2431198" y="4267031"/>
                </a:cubicBezTo>
                <a:cubicBezTo>
                  <a:pt x="2441297" y="4272006"/>
                  <a:pt x="2450955" y="4277874"/>
                  <a:pt x="2460169" y="4284636"/>
                </a:cubicBezTo>
                <a:cubicBezTo>
                  <a:pt x="2469386" y="4291397"/>
                  <a:pt x="2477908" y="4298604"/>
                  <a:pt x="2485734" y="4306259"/>
                </a:cubicBezTo>
                <a:cubicBezTo>
                  <a:pt x="2491541" y="4312127"/>
                  <a:pt x="2497600" y="4319461"/>
                  <a:pt x="2503913" y="4328264"/>
                </a:cubicBezTo>
                <a:cubicBezTo>
                  <a:pt x="2510224" y="4337065"/>
                  <a:pt x="2516409" y="4346761"/>
                  <a:pt x="2522469" y="4357349"/>
                </a:cubicBezTo>
                <a:cubicBezTo>
                  <a:pt x="2528528" y="4367937"/>
                  <a:pt x="2534209" y="4379290"/>
                  <a:pt x="2539511" y="4391409"/>
                </a:cubicBezTo>
                <a:cubicBezTo>
                  <a:pt x="2544813" y="4403528"/>
                  <a:pt x="2549357" y="4415966"/>
                  <a:pt x="2553145" y="4428722"/>
                </a:cubicBezTo>
                <a:lnTo>
                  <a:pt x="2568672" y="4443648"/>
                </a:lnTo>
                <a:lnTo>
                  <a:pt x="2568672" y="4285975"/>
                </a:lnTo>
                <a:cubicBezTo>
                  <a:pt x="2576499" y="4289036"/>
                  <a:pt x="2584389" y="4293374"/>
                  <a:pt x="2592342" y="4298987"/>
                </a:cubicBezTo>
                <a:cubicBezTo>
                  <a:pt x="2600295" y="4304600"/>
                  <a:pt x="2607869" y="4311233"/>
                  <a:pt x="2615065" y="4318887"/>
                </a:cubicBezTo>
                <a:cubicBezTo>
                  <a:pt x="2622260" y="4326541"/>
                  <a:pt x="2629014" y="4334961"/>
                  <a:pt x="2635325" y="4344146"/>
                </a:cubicBezTo>
                <a:cubicBezTo>
                  <a:pt x="2641637" y="4353330"/>
                  <a:pt x="2647066" y="4363025"/>
                  <a:pt x="2651611" y="4373231"/>
                </a:cubicBezTo>
                <a:lnTo>
                  <a:pt x="2667896" y="4391983"/>
                </a:lnTo>
                <a:lnTo>
                  <a:pt x="2667896" y="4045256"/>
                </a:lnTo>
                <a:lnTo>
                  <a:pt x="2720763" y="4045256"/>
                </a:lnTo>
                <a:lnTo>
                  <a:pt x="2731747" y="4045256"/>
                </a:lnTo>
                <a:cubicBezTo>
                  <a:pt x="2736039" y="4046022"/>
                  <a:pt x="2740898" y="4049210"/>
                  <a:pt x="2746326" y="4054823"/>
                </a:cubicBezTo>
                <a:cubicBezTo>
                  <a:pt x="2751755" y="4060436"/>
                  <a:pt x="2756805" y="4066815"/>
                  <a:pt x="2761475" y="4073959"/>
                </a:cubicBezTo>
                <a:cubicBezTo>
                  <a:pt x="2766146" y="4081102"/>
                  <a:pt x="2770123" y="4088118"/>
                  <a:pt x="2773406" y="4095007"/>
                </a:cubicBezTo>
                <a:cubicBezTo>
                  <a:pt x="2776687" y="4101896"/>
                  <a:pt x="2778328" y="4106998"/>
                  <a:pt x="2778328" y="4110316"/>
                </a:cubicBezTo>
                <a:lnTo>
                  <a:pt x="2778328" y="4419155"/>
                </a:lnTo>
                <a:lnTo>
                  <a:pt x="2808626" y="4446709"/>
                </a:lnTo>
                <a:lnTo>
                  <a:pt x="2808626" y="4045256"/>
                </a:lnTo>
                <a:lnTo>
                  <a:pt x="2856495" y="4045256"/>
                </a:lnTo>
                <a:lnTo>
                  <a:pt x="2886262" y="4045256"/>
                </a:lnTo>
                <a:lnTo>
                  <a:pt x="2977684" y="4045256"/>
                </a:lnTo>
                <a:cubicBezTo>
                  <a:pt x="2967080" y="4054441"/>
                  <a:pt x="2956791" y="4065666"/>
                  <a:pt x="2946818" y="4078934"/>
                </a:cubicBezTo>
                <a:cubicBezTo>
                  <a:pt x="2936845" y="4092200"/>
                  <a:pt x="2928072" y="4106935"/>
                  <a:pt x="2920497" y="4123136"/>
                </a:cubicBezTo>
                <a:cubicBezTo>
                  <a:pt x="2912924" y="4139337"/>
                  <a:pt x="2906864" y="4156813"/>
                  <a:pt x="2902319" y="4175566"/>
                </a:cubicBezTo>
                <a:cubicBezTo>
                  <a:pt x="2897775" y="4194318"/>
                  <a:pt x="2895503" y="4213900"/>
                  <a:pt x="2895503" y="4234310"/>
                </a:cubicBezTo>
                <a:cubicBezTo>
                  <a:pt x="2895503" y="4253446"/>
                  <a:pt x="2896513" y="4270603"/>
                  <a:pt x="2898532" y="4285784"/>
                </a:cubicBezTo>
                <a:cubicBezTo>
                  <a:pt x="2900553" y="4300964"/>
                  <a:pt x="2903140" y="4314614"/>
                  <a:pt x="2906296" y="4326732"/>
                </a:cubicBezTo>
                <a:cubicBezTo>
                  <a:pt x="2909452" y="4338851"/>
                  <a:pt x="2913051" y="4349439"/>
                  <a:pt x="2917089" y="4358497"/>
                </a:cubicBezTo>
                <a:cubicBezTo>
                  <a:pt x="2921129" y="4367554"/>
                  <a:pt x="2925043" y="4375272"/>
                  <a:pt x="2928829" y="4381650"/>
                </a:cubicBezTo>
                <a:cubicBezTo>
                  <a:pt x="2934131" y="4390580"/>
                  <a:pt x="2940443" y="4399000"/>
                  <a:pt x="2947765" y="4406908"/>
                </a:cubicBezTo>
                <a:cubicBezTo>
                  <a:pt x="2955087" y="4414817"/>
                  <a:pt x="2963167" y="4421770"/>
                  <a:pt x="2972003" y="4427766"/>
                </a:cubicBezTo>
                <a:cubicBezTo>
                  <a:pt x="2980840" y="4433761"/>
                  <a:pt x="2990496" y="4438545"/>
                  <a:pt x="3000975" y="4442117"/>
                </a:cubicBezTo>
                <a:cubicBezTo>
                  <a:pt x="3011452" y="4445689"/>
                  <a:pt x="3022372" y="4447474"/>
                  <a:pt x="3033733" y="4447474"/>
                </a:cubicBezTo>
                <a:cubicBezTo>
                  <a:pt x="3042822" y="4447474"/>
                  <a:pt x="3050839" y="4445944"/>
                  <a:pt x="3057782" y="4442883"/>
                </a:cubicBezTo>
                <a:cubicBezTo>
                  <a:pt x="3064725" y="4439821"/>
                  <a:pt x="3070532" y="4435802"/>
                  <a:pt x="3075202" y="4430827"/>
                </a:cubicBezTo>
                <a:cubicBezTo>
                  <a:pt x="3079873" y="4425853"/>
                  <a:pt x="3083407" y="4420239"/>
                  <a:pt x="3085807" y="4413988"/>
                </a:cubicBezTo>
                <a:cubicBezTo>
                  <a:pt x="3088206" y="4407737"/>
                  <a:pt x="3089405" y="4401423"/>
                  <a:pt x="3089405" y="4395045"/>
                </a:cubicBezTo>
                <a:cubicBezTo>
                  <a:pt x="3089405" y="4387901"/>
                  <a:pt x="3088141" y="4381331"/>
                  <a:pt x="3085618" y="4375335"/>
                </a:cubicBezTo>
                <a:cubicBezTo>
                  <a:pt x="3083092" y="4369340"/>
                  <a:pt x="3079747" y="4364110"/>
                  <a:pt x="3075581" y="4359645"/>
                </a:cubicBezTo>
                <a:cubicBezTo>
                  <a:pt x="3071416" y="4355180"/>
                  <a:pt x="3066556" y="4351736"/>
                  <a:pt x="3061001" y="4349312"/>
                </a:cubicBezTo>
                <a:cubicBezTo>
                  <a:pt x="3055447" y="4346888"/>
                  <a:pt x="3049639" y="4345677"/>
                  <a:pt x="3043580" y="4345677"/>
                </a:cubicBezTo>
                <a:cubicBezTo>
                  <a:pt x="3038531" y="4345677"/>
                  <a:pt x="3033292" y="4346187"/>
                  <a:pt x="3027863" y="4347207"/>
                </a:cubicBezTo>
                <a:cubicBezTo>
                  <a:pt x="3022435" y="4348227"/>
                  <a:pt x="3017323" y="4350333"/>
                  <a:pt x="3012526" y="4353521"/>
                </a:cubicBezTo>
                <a:cubicBezTo>
                  <a:pt x="3007729" y="4356711"/>
                  <a:pt x="3003814" y="4361240"/>
                  <a:pt x="3000785" y="4367108"/>
                </a:cubicBezTo>
                <a:cubicBezTo>
                  <a:pt x="2997755" y="4372976"/>
                  <a:pt x="2996241" y="4380629"/>
                  <a:pt x="2996241" y="4390070"/>
                </a:cubicBezTo>
                <a:cubicBezTo>
                  <a:pt x="2996241" y="4391600"/>
                  <a:pt x="2996303" y="4393132"/>
                  <a:pt x="2996430" y="4394662"/>
                </a:cubicBezTo>
                <a:cubicBezTo>
                  <a:pt x="2996556" y="4396193"/>
                  <a:pt x="2996746" y="4397851"/>
                  <a:pt x="2996998" y="4399637"/>
                </a:cubicBezTo>
                <a:cubicBezTo>
                  <a:pt x="2986647" y="4397596"/>
                  <a:pt x="2976988" y="4393132"/>
                  <a:pt x="2968027" y="4386242"/>
                </a:cubicBezTo>
                <a:cubicBezTo>
                  <a:pt x="2959064" y="4379354"/>
                  <a:pt x="2951300" y="4370233"/>
                  <a:pt x="2944735" y="4358879"/>
                </a:cubicBezTo>
                <a:cubicBezTo>
                  <a:pt x="2938171" y="4347526"/>
                  <a:pt x="2932996" y="4334132"/>
                  <a:pt x="2929208" y="4318696"/>
                </a:cubicBezTo>
                <a:cubicBezTo>
                  <a:pt x="2925422" y="4303260"/>
                  <a:pt x="2923527" y="4286103"/>
                  <a:pt x="2923527" y="4267222"/>
                </a:cubicBezTo>
                <a:cubicBezTo>
                  <a:pt x="2923527" y="4247833"/>
                  <a:pt x="2926116" y="4228888"/>
                  <a:pt x="2931291" y="4210392"/>
                </a:cubicBezTo>
                <a:cubicBezTo>
                  <a:pt x="2936468" y="4191895"/>
                  <a:pt x="2943410" y="4174417"/>
                  <a:pt x="2952121" y="4157961"/>
                </a:cubicBezTo>
                <a:cubicBezTo>
                  <a:pt x="2960832" y="4141505"/>
                  <a:pt x="2970930" y="4126389"/>
                  <a:pt x="2982417" y="4112611"/>
                </a:cubicBezTo>
                <a:cubicBezTo>
                  <a:pt x="2993905" y="4098834"/>
                  <a:pt x="3006024" y="4086970"/>
                  <a:pt x="3018774" y="4077020"/>
                </a:cubicBezTo>
                <a:cubicBezTo>
                  <a:pt x="3031524" y="4067070"/>
                  <a:pt x="3044589" y="4059288"/>
                  <a:pt x="3057970" y="4053675"/>
                </a:cubicBezTo>
                <a:cubicBezTo>
                  <a:pt x="3071352" y="4048062"/>
                  <a:pt x="3084103" y="4045256"/>
                  <a:pt x="3096221" y="4045256"/>
                </a:cubicBezTo>
                <a:lnTo>
                  <a:pt x="3108567" y="4045256"/>
                </a:lnTo>
                <a:lnTo>
                  <a:pt x="3136744" y="4045256"/>
                </a:lnTo>
                <a:lnTo>
                  <a:pt x="3321405" y="4045256"/>
                </a:lnTo>
                <a:lnTo>
                  <a:pt x="3321405" y="4072811"/>
                </a:lnTo>
                <a:lnTo>
                  <a:pt x="3118036" y="4198337"/>
                </a:lnTo>
                <a:lnTo>
                  <a:pt x="3154014" y="4248470"/>
                </a:lnTo>
                <a:cubicBezTo>
                  <a:pt x="3173958" y="4251276"/>
                  <a:pt x="3193084" y="4257144"/>
                  <a:pt x="3211389" y="4266074"/>
                </a:cubicBezTo>
                <a:cubicBezTo>
                  <a:pt x="3229693" y="4275004"/>
                  <a:pt x="3246671" y="4287059"/>
                  <a:pt x="3262325" y="4302240"/>
                </a:cubicBezTo>
                <a:cubicBezTo>
                  <a:pt x="3277979" y="4317421"/>
                  <a:pt x="3292181" y="4335726"/>
                  <a:pt x="3304931" y="4357157"/>
                </a:cubicBezTo>
                <a:cubicBezTo>
                  <a:pt x="3317681" y="4378589"/>
                  <a:pt x="3328349" y="4403209"/>
                  <a:pt x="3336931" y="4431018"/>
                </a:cubicBezTo>
                <a:lnTo>
                  <a:pt x="3351702" y="4443648"/>
                </a:lnTo>
                <a:lnTo>
                  <a:pt x="3351702" y="4119117"/>
                </a:lnTo>
                <a:lnTo>
                  <a:pt x="3356247" y="4119117"/>
                </a:lnTo>
                <a:cubicBezTo>
                  <a:pt x="3369123" y="4119117"/>
                  <a:pt x="3382062" y="4120966"/>
                  <a:pt x="3395065" y="4124666"/>
                </a:cubicBezTo>
                <a:cubicBezTo>
                  <a:pt x="3408067" y="4128366"/>
                  <a:pt x="3419682" y="4133596"/>
                  <a:pt x="3429906" y="4140357"/>
                </a:cubicBezTo>
                <a:cubicBezTo>
                  <a:pt x="3440132" y="4147118"/>
                  <a:pt x="3448464" y="4155155"/>
                  <a:pt x="3454902" y="4164468"/>
                </a:cubicBezTo>
                <a:cubicBezTo>
                  <a:pt x="3461340" y="4173780"/>
                  <a:pt x="3464559" y="4183921"/>
                  <a:pt x="3464559" y="4194892"/>
                </a:cubicBezTo>
                <a:cubicBezTo>
                  <a:pt x="3464559" y="4203057"/>
                  <a:pt x="3462034" y="4212496"/>
                  <a:pt x="3456984" y="4223212"/>
                </a:cubicBezTo>
                <a:cubicBezTo>
                  <a:pt x="3446634" y="4216579"/>
                  <a:pt x="3437417" y="4213261"/>
                  <a:pt x="3429338" y="4213261"/>
                </a:cubicBezTo>
                <a:cubicBezTo>
                  <a:pt x="3422774" y="4213261"/>
                  <a:pt x="3417094" y="4214857"/>
                  <a:pt x="3412295" y="4218045"/>
                </a:cubicBezTo>
                <a:cubicBezTo>
                  <a:pt x="3407499" y="4221235"/>
                  <a:pt x="3403459" y="4225126"/>
                  <a:pt x="3400178" y="4229717"/>
                </a:cubicBezTo>
                <a:cubicBezTo>
                  <a:pt x="3396896" y="4234310"/>
                  <a:pt x="3394434" y="4239285"/>
                  <a:pt x="3392792" y="4244643"/>
                </a:cubicBezTo>
                <a:cubicBezTo>
                  <a:pt x="3391151" y="4250001"/>
                  <a:pt x="3390331" y="4254976"/>
                  <a:pt x="3390331" y="4259569"/>
                </a:cubicBezTo>
                <a:cubicBezTo>
                  <a:pt x="3390331" y="4266202"/>
                  <a:pt x="3391530" y="4272070"/>
                  <a:pt x="3393930" y="4277173"/>
                </a:cubicBezTo>
                <a:cubicBezTo>
                  <a:pt x="3396327" y="4282275"/>
                  <a:pt x="3399421" y="4286613"/>
                  <a:pt x="3403207" y="4290185"/>
                </a:cubicBezTo>
                <a:cubicBezTo>
                  <a:pt x="3406994" y="4293756"/>
                  <a:pt x="3411349" y="4296436"/>
                  <a:pt x="3416272" y="4298221"/>
                </a:cubicBezTo>
                <a:cubicBezTo>
                  <a:pt x="3421196" y="4300007"/>
                  <a:pt x="3426309" y="4300901"/>
                  <a:pt x="3431610" y="4300901"/>
                </a:cubicBezTo>
                <a:cubicBezTo>
                  <a:pt x="3441457" y="4300901"/>
                  <a:pt x="3450105" y="4297775"/>
                  <a:pt x="3457552" y="4291524"/>
                </a:cubicBezTo>
                <a:cubicBezTo>
                  <a:pt x="3465001" y="4285274"/>
                  <a:pt x="3471187" y="4277619"/>
                  <a:pt x="3476110" y="4268563"/>
                </a:cubicBezTo>
                <a:cubicBezTo>
                  <a:pt x="3481033" y="4259505"/>
                  <a:pt x="3484695" y="4249746"/>
                  <a:pt x="3487092" y="4239285"/>
                </a:cubicBezTo>
                <a:cubicBezTo>
                  <a:pt x="3489491" y="4228825"/>
                  <a:pt x="3490691" y="4219385"/>
                  <a:pt x="3490691" y="4210966"/>
                </a:cubicBezTo>
                <a:cubicBezTo>
                  <a:pt x="3490691" y="4195657"/>
                  <a:pt x="3487787" y="4180413"/>
                  <a:pt x="3481981" y="4165233"/>
                </a:cubicBezTo>
                <a:cubicBezTo>
                  <a:pt x="3476173" y="4150052"/>
                  <a:pt x="3467463" y="4136020"/>
                  <a:pt x="3455848" y="4123136"/>
                </a:cubicBezTo>
                <a:cubicBezTo>
                  <a:pt x="3444234" y="4110251"/>
                  <a:pt x="3429717" y="4099090"/>
                  <a:pt x="3412295" y="4089650"/>
                </a:cubicBezTo>
                <a:cubicBezTo>
                  <a:pt x="3394876" y="4080209"/>
                  <a:pt x="3374678" y="4073576"/>
                  <a:pt x="3351702" y="4069749"/>
                </a:cubicBezTo>
                <a:lnTo>
                  <a:pt x="3351702" y="4045256"/>
                </a:lnTo>
                <a:lnTo>
                  <a:pt x="3568327" y="4045256"/>
                </a:lnTo>
                <a:lnTo>
                  <a:pt x="3547497" y="4016553"/>
                </a:lnTo>
                <a:lnTo>
                  <a:pt x="3115915" y="4016553"/>
                </a:lnTo>
                <a:lnTo>
                  <a:pt x="3087738" y="4016553"/>
                </a:lnTo>
                <a:lnTo>
                  <a:pt x="2865433" y="4016553"/>
                </a:lnTo>
                <a:lnTo>
                  <a:pt x="2835666" y="4016553"/>
                </a:lnTo>
                <a:lnTo>
                  <a:pt x="2808247" y="4016553"/>
                </a:lnTo>
                <a:cubicBezTo>
                  <a:pt x="2806731" y="4011961"/>
                  <a:pt x="2805217" y="4005965"/>
                  <a:pt x="2803702" y="3998566"/>
                </a:cubicBezTo>
                <a:cubicBezTo>
                  <a:pt x="2802188" y="3991168"/>
                  <a:pt x="2800357" y="3983641"/>
                  <a:pt x="2798211" y="3975987"/>
                </a:cubicBezTo>
                <a:cubicBezTo>
                  <a:pt x="2796064" y="3968333"/>
                  <a:pt x="2793414" y="3961317"/>
                  <a:pt x="2790257" y="3954939"/>
                </a:cubicBezTo>
                <a:cubicBezTo>
                  <a:pt x="2787102" y="3948560"/>
                  <a:pt x="2783126" y="3944223"/>
                  <a:pt x="2778328" y="3941927"/>
                </a:cubicBezTo>
                <a:close/>
                <a:moveTo>
                  <a:pt x="5633909" y="3941161"/>
                </a:moveTo>
                <a:lnTo>
                  <a:pt x="5633909" y="4077403"/>
                </a:lnTo>
                <a:cubicBezTo>
                  <a:pt x="5628607" y="4067963"/>
                  <a:pt x="5624000" y="4059798"/>
                  <a:pt x="5620087" y="4052910"/>
                </a:cubicBezTo>
                <a:cubicBezTo>
                  <a:pt x="5616173" y="4046022"/>
                  <a:pt x="5612261" y="4040217"/>
                  <a:pt x="5608346" y="4035497"/>
                </a:cubicBezTo>
                <a:cubicBezTo>
                  <a:pt x="5604433" y="4030777"/>
                  <a:pt x="5600078" y="4026886"/>
                  <a:pt x="5595281" y="4023825"/>
                </a:cubicBezTo>
                <a:cubicBezTo>
                  <a:pt x="5590484" y="4020763"/>
                  <a:pt x="5584550" y="4018340"/>
                  <a:pt x="5577481" y="4016553"/>
                </a:cubicBezTo>
                <a:lnTo>
                  <a:pt x="5094620" y="4016553"/>
                </a:lnTo>
                <a:lnTo>
                  <a:pt x="5115450" y="4045256"/>
                </a:lnTo>
                <a:lnTo>
                  <a:pt x="5240425" y="4045256"/>
                </a:lnTo>
                <a:cubicBezTo>
                  <a:pt x="5244970" y="4045256"/>
                  <a:pt x="5249767" y="4046659"/>
                  <a:pt x="5254816" y="4049465"/>
                </a:cubicBezTo>
                <a:cubicBezTo>
                  <a:pt x="5259866" y="4052272"/>
                  <a:pt x="5264980" y="4055781"/>
                  <a:pt x="5270154" y="4059990"/>
                </a:cubicBezTo>
                <a:cubicBezTo>
                  <a:pt x="5275330" y="4064200"/>
                  <a:pt x="5280317" y="4068920"/>
                  <a:pt x="5285113" y="4074150"/>
                </a:cubicBezTo>
                <a:cubicBezTo>
                  <a:pt x="5289910" y="4079380"/>
                  <a:pt x="5294203" y="4084419"/>
                  <a:pt x="5297990" y="4089267"/>
                </a:cubicBezTo>
                <a:cubicBezTo>
                  <a:pt x="5290921" y="4091818"/>
                  <a:pt x="5284229" y="4095326"/>
                  <a:pt x="5277918" y="4099791"/>
                </a:cubicBezTo>
                <a:cubicBezTo>
                  <a:pt x="5271606" y="4104255"/>
                  <a:pt x="5266115" y="4109422"/>
                  <a:pt x="5261444" y="4115290"/>
                </a:cubicBezTo>
                <a:cubicBezTo>
                  <a:pt x="5256774" y="4121158"/>
                  <a:pt x="5253049" y="4127601"/>
                  <a:pt x="5250272" y="4134617"/>
                </a:cubicBezTo>
                <a:cubicBezTo>
                  <a:pt x="5247495" y="4141633"/>
                  <a:pt x="5246105" y="4148968"/>
                  <a:pt x="5246105" y="4156622"/>
                </a:cubicBezTo>
                <a:cubicBezTo>
                  <a:pt x="5246105" y="4164787"/>
                  <a:pt x="5247747" y="4172249"/>
                  <a:pt x="5251029" y="4179010"/>
                </a:cubicBezTo>
                <a:cubicBezTo>
                  <a:pt x="5254311" y="4185771"/>
                  <a:pt x="5258603" y="4191575"/>
                  <a:pt x="5263905" y="4196423"/>
                </a:cubicBezTo>
                <a:cubicBezTo>
                  <a:pt x="5269208" y="4201270"/>
                  <a:pt x="5275141" y="4205034"/>
                  <a:pt x="5281706" y="4207712"/>
                </a:cubicBezTo>
                <a:cubicBezTo>
                  <a:pt x="5288269" y="4210392"/>
                  <a:pt x="5294960" y="4211731"/>
                  <a:pt x="5301776" y="4211731"/>
                </a:cubicBezTo>
                <a:cubicBezTo>
                  <a:pt x="5309603" y="4211731"/>
                  <a:pt x="5316547" y="4210455"/>
                  <a:pt x="5322606" y="4207904"/>
                </a:cubicBezTo>
                <a:cubicBezTo>
                  <a:pt x="5328665" y="4205353"/>
                  <a:pt x="5333778" y="4201908"/>
                  <a:pt x="5337944" y="4197572"/>
                </a:cubicBezTo>
                <a:cubicBezTo>
                  <a:pt x="5342110" y="4193234"/>
                  <a:pt x="5345203" y="4188195"/>
                  <a:pt x="5347222" y="4182454"/>
                </a:cubicBezTo>
                <a:cubicBezTo>
                  <a:pt x="5349243" y="4176714"/>
                  <a:pt x="5350252" y="4170782"/>
                  <a:pt x="5350252" y="4164659"/>
                </a:cubicBezTo>
                <a:cubicBezTo>
                  <a:pt x="5350252" y="4154454"/>
                  <a:pt x="5347601" y="4144758"/>
                  <a:pt x="5342300" y="4135573"/>
                </a:cubicBezTo>
                <a:cubicBezTo>
                  <a:pt x="5346087" y="4134808"/>
                  <a:pt x="5349748" y="4134425"/>
                  <a:pt x="5353282" y="4134425"/>
                </a:cubicBezTo>
                <a:cubicBezTo>
                  <a:pt x="5362372" y="4134425"/>
                  <a:pt x="5370830" y="4136530"/>
                  <a:pt x="5378656" y="4140740"/>
                </a:cubicBezTo>
                <a:cubicBezTo>
                  <a:pt x="5386482" y="4144950"/>
                  <a:pt x="5393300" y="4150499"/>
                  <a:pt x="5399107" y="4157387"/>
                </a:cubicBezTo>
                <a:cubicBezTo>
                  <a:pt x="5404914" y="4164276"/>
                  <a:pt x="5409520" y="4172249"/>
                  <a:pt x="5412930" y="4181307"/>
                </a:cubicBezTo>
                <a:cubicBezTo>
                  <a:pt x="5416339" y="4190363"/>
                  <a:pt x="5418042" y="4199740"/>
                  <a:pt x="5418042" y="4209435"/>
                </a:cubicBezTo>
                <a:cubicBezTo>
                  <a:pt x="5418042" y="4220661"/>
                  <a:pt x="5415959" y="4231887"/>
                  <a:pt x="5411793" y="4243113"/>
                </a:cubicBezTo>
                <a:cubicBezTo>
                  <a:pt x="5407628" y="4254338"/>
                  <a:pt x="5401379" y="4264416"/>
                  <a:pt x="5393046" y="4273346"/>
                </a:cubicBezTo>
                <a:cubicBezTo>
                  <a:pt x="5384715" y="4282275"/>
                  <a:pt x="5374365" y="4289483"/>
                  <a:pt x="5361993" y="4294968"/>
                </a:cubicBezTo>
                <a:cubicBezTo>
                  <a:pt x="5349622" y="4300453"/>
                  <a:pt x="5335230" y="4303197"/>
                  <a:pt x="5318819" y="4303197"/>
                </a:cubicBezTo>
                <a:cubicBezTo>
                  <a:pt x="5302913" y="4303197"/>
                  <a:pt x="5286313" y="4299369"/>
                  <a:pt x="5269017" y="4291716"/>
                </a:cubicBezTo>
                <a:cubicBezTo>
                  <a:pt x="5251724" y="4284061"/>
                  <a:pt x="5234808" y="4271879"/>
                  <a:pt x="5218270" y="4255167"/>
                </a:cubicBezTo>
                <a:cubicBezTo>
                  <a:pt x="5201733" y="4238456"/>
                  <a:pt x="5186143" y="4216770"/>
                  <a:pt x="5171500" y="4190108"/>
                </a:cubicBezTo>
                <a:cubicBezTo>
                  <a:pt x="5156856" y="4163446"/>
                  <a:pt x="5144232" y="4131108"/>
                  <a:pt x="5133628" y="4093093"/>
                </a:cubicBezTo>
                <a:lnTo>
                  <a:pt x="5115828" y="4086205"/>
                </a:lnTo>
                <a:cubicBezTo>
                  <a:pt x="5120122" y="4106106"/>
                  <a:pt x="5125485" y="4126580"/>
                  <a:pt x="5131923" y="4147628"/>
                </a:cubicBezTo>
                <a:cubicBezTo>
                  <a:pt x="5138361" y="4168677"/>
                  <a:pt x="5145936" y="4189152"/>
                  <a:pt x="5154646" y="4209052"/>
                </a:cubicBezTo>
                <a:cubicBezTo>
                  <a:pt x="5163357" y="4228952"/>
                  <a:pt x="5173330" y="4247769"/>
                  <a:pt x="5184566" y="4265500"/>
                </a:cubicBezTo>
                <a:cubicBezTo>
                  <a:pt x="5195800" y="4283232"/>
                  <a:pt x="5208487" y="4298668"/>
                  <a:pt x="5222626" y="4311808"/>
                </a:cubicBezTo>
                <a:cubicBezTo>
                  <a:pt x="5236765" y="4324947"/>
                  <a:pt x="5252354" y="4335407"/>
                  <a:pt x="5269396" y="4343188"/>
                </a:cubicBezTo>
                <a:cubicBezTo>
                  <a:pt x="5286439" y="4350971"/>
                  <a:pt x="5305059" y="4354861"/>
                  <a:pt x="5325258" y="4354861"/>
                </a:cubicBezTo>
                <a:cubicBezTo>
                  <a:pt x="5350252" y="4354861"/>
                  <a:pt x="5372597" y="4348546"/>
                  <a:pt x="5392289" y="4335917"/>
                </a:cubicBezTo>
                <a:cubicBezTo>
                  <a:pt x="5411983" y="4323289"/>
                  <a:pt x="5427384" y="4302431"/>
                  <a:pt x="5438493" y="4273346"/>
                </a:cubicBezTo>
                <a:cubicBezTo>
                  <a:pt x="5449854" y="4282275"/>
                  <a:pt x="5459890" y="4292481"/>
                  <a:pt x="5468601" y="4303962"/>
                </a:cubicBezTo>
                <a:cubicBezTo>
                  <a:pt x="5477312" y="4315443"/>
                  <a:pt x="5484633" y="4327816"/>
                  <a:pt x="5490566" y="4341084"/>
                </a:cubicBezTo>
                <a:cubicBezTo>
                  <a:pt x="5496499" y="4354351"/>
                  <a:pt x="5501107" y="4368320"/>
                  <a:pt x="5504389" y="4382990"/>
                </a:cubicBezTo>
                <a:cubicBezTo>
                  <a:pt x="5507671" y="4397660"/>
                  <a:pt x="5509438" y="4412649"/>
                  <a:pt x="5509692" y="4427957"/>
                </a:cubicBezTo>
                <a:lnTo>
                  <a:pt x="5526733" y="4445179"/>
                </a:lnTo>
                <a:lnTo>
                  <a:pt x="5526733" y="4045256"/>
                </a:lnTo>
                <a:lnTo>
                  <a:pt x="5582026" y="4045256"/>
                </a:lnTo>
                <a:cubicBezTo>
                  <a:pt x="5586318" y="4046022"/>
                  <a:pt x="5591178" y="4049210"/>
                  <a:pt x="5596606" y="4054823"/>
                </a:cubicBezTo>
                <a:cubicBezTo>
                  <a:pt x="5602035" y="4060436"/>
                  <a:pt x="5607083" y="4066815"/>
                  <a:pt x="5611754" y="4073959"/>
                </a:cubicBezTo>
                <a:cubicBezTo>
                  <a:pt x="5616425" y="4081102"/>
                  <a:pt x="5620403" y="4088118"/>
                  <a:pt x="5623684" y="4095007"/>
                </a:cubicBezTo>
                <a:cubicBezTo>
                  <a:pt x="5626966" y="4101896"/>
                  <a:pt x="5628607" y="4106998"/>
                  <a:pt x="5628607" y="4110316"/>
                </a:cubicBezTo>
                <a:lnTo>
                  <a:pt x="5628607" y="4419155"/>
                </a:lnTo>
                <a:lnTo>
                  <a:pt x="5658905" y="4446709"/>
                </a:lnTo>
                <a:lnTo>
                  <a:pt x="5658905" y="4045256"/>
                </a:lnTo>
                <a:lnTo>
                  <a:pt x="5706850" y="4045256"/>
                </a:lnTo>
                <a:lnTo>
                  <a:pt x="5734647" y="4045256"/>
                </a:lnTo>
                <a:lnTo>
                  <a:pt x="5828038" y="4045256"/>
                </a:lnTo>
                <a:cubicBezTo>
                  <a:pt x="5817435" y="4054441"/>
                  <a:pt x="5807146" y="4065666"/>
                  <a:pt x="5797173" y="4078934"/>
                </a:cubicBezTo>
                <a:cubicBezTo>
                  <a:pt x="5787201" y="4092200"/>
                  <a:pt x="5778426" y="4106935"/>
                  <a:pt x="5770853" y="4123136"/>
                </a:cubicBezTo>
                <a:cubicBezTo>
                  <a:pt x="5763278" y="4139337"/>
                  <a:pt x="5757219" y="4156813"/>
                  <a:pt x="5752674" y="4175566"/>
                </a:cubicBezTo>
                <a:cubicBezTo>
                  <a:pt x="5748130" y="4194318"/>
                  <a:pt x="5745857" y="4213900"/>
                  <a:pt x="5745857" y="4234310"/>
                </a:cubicBezTo>
                <a:cubicBezTo>
                  <a:pt x="5745857" y="4253446"/>
                  <a:pt x="5746868" y="4270603"/>
                  <a:pt x="5748887" y="4285784"/>
                </a:cubicBezTo>
                <a:cubicBezTo>
                  <a:pt x="5750907" y="4300964"/>
                  <a:pt x="5753495" y="4314614"/>
                  <a:pt x="5756650" y="4326732"/>
                </a:cubicBezTo>
                <a:cubicBezTo>
                  <a:pt x="5759808" y="4338851"/>
                  <a:pt x="5763405" y="4349439"/>
                  <a:pt x="5767444" y="4358497"/>
                </a:cubicBezTo>
                <a:cubicBezTo>
                  <a:pt x="5771484" y="4367554"/>
                  <a:pt x="5775397" y="4375272"/>
                  <a:pt x="5779184" y="4381650"/>
                </a:cubicBezTo>
                <a:cubicBezTo>
                  <a:pt x="5784486" y="4390580"/>
                  <a:pt x="5790799" y="4399000"/>
                  <a:pt x="5798120" y="4406908"/>
                </a:cubicBezTo>
                <a:cubicBezTo>
                  <a:pt x="5805442" y="4414817"/>
                  <a:pt x="5813521" y="4421770"/>
                  <a:pt x="5822358" y="4427766"/>
                </a:cubicBezTo>
                <a:cubicBezTo>
                  <a:pt x="5831194" y="4433761"/>
                  <a:pt x="5840852" y="4438545"/>
                  <a:pt x="5851329" y="4442117"/>
                </a:cubicBezTo>
                <a:cubicBezTo>
                  <a:pt x="5861807" y="4445689"/>
                  <a:pt x="5872727" y="4447474"/>
                  <a:pt x="5884088" y="4447474"/>
                </a:cubicBezTo>
                <a:cubicBezTo>
                  <a:pt x="5893177" y="4447474"/>
                  <a:pt x="5901193" y="4445944"/>
                  <a:pt x="5908137" y="4442883"/>
                </a:cubicBezTo>
                <a:cubicBezTo>
                  <a:pt x="5915080" y="4439821"/>
                  <a:pt x="5920887" y="4435802"/>
                  <a:pt x="5925557" y="4430827"/>
                </a:cubicBezTo>
                <a:cubicBezTo>
                  <a:pt x="5930229" y="4425853"/>
                  <a:pt x="5933763" y="4420239"/>
                  <a:pt x="5936161" y="4413988"/>
                </a:cubicBezTo>
                <a:cubicBezTo>
                  <a:pt x="5938561" y="4407737"/>
                  <a:pt x="5939759" y="4401423"/>
                  <a:pt x="5939759" y="4395045"/>
                </a:cubicBezTo>
                <a:cubicBezTo>
                  <a:pt x="5939759" y="4387901"/>
                  <a:pt x="5938497" y="4381331"/>
                  <a:pt x="5935972" y="4375335"/>
                </a:cubicBezTo>
                <a:cubicBezTo>
                  <a:pt x="5933448" y="4369340"/>
                  <a:pt x="5930103" y="4364110"/>
                  <a:pt x="5925936" y="4359645"/>
                </a:cubicBezTo>
                <a:cubicBezTo>
                  <a:pt x="5921770" y="4355180"/>
                  <a:pt x="5916910" y="4351736"/>
                  <a:pt x="5911356" y="4349312"/>
                </a:cubicBezTo>
                <a:cubicBezTo>
                  <a:pt x="5905802" y="4346888"/>
                  <a:pt x="5899994" y="4345677"/>
                  <a:pt x="5893935" y="4345677"/>
                </a:cubicBezTo>
                <a:cubicBezTo>
                  <a:pt x="5888886" y="4345677"/>
                  <a:pt x="5883646" y="4346187"/>
                  <a:pt x="5878218" y="4347207"/>
                </a:cubicBezTo>
                <a:cubicBezTo>
                  <a:pt x="5872790" y="4348227"/>
                  <a:pt x="5867678" y="4350333"/>
                  <a:pt x="5862881" y="4353521"/>
                </a:cubicBezTo>
                <a:cubicBezTo>
                  <a:pt x="5858083" y="4356711"/>
                  <a:pt x="5854170" y="4361240"/>
                  <a:pt x="5851140" y="4367108"/>
                </a:cubicBezTo>
                <a:cubicBezTo>
                  <a:pt x="5848110" y="4372976"/>
                  <a:pt x="5846595" y="4380629"/>
                  <a:pt x="5846595" y="4390070"/>
                </a:cubicBezTo>
                <a:cubicBezTo>
                  <a:pt x="5846595" y="4391600"/>
                  <a:pt x="5846660" y="4393132"/>
                  <a:pt x="5846785" y="4394662"/>
                </a:cubicBezTo>
                <a:cubicBezTo>
                  <a:pt x="5846911" y="4396193"/>
                  <a:pt x="5847100" y="4397851"/>
                  <a:pt x="5847353" y="4399637"/>
                </a:cubicBezTo>
                <a:cubicBezTo>
                  <a:pt x="5837001" y="4397596"/>
                  <a:pt x="5827344" y="4393132"/>
                  <a:pt x="5818381" y="4386242"/>
                </a:cubicBezTo>
                <a:cubicBezTo>
                  <a:pt x="5809418" y="4379354"/>
                  <a:pt x="5801655" y="4370233"/>
                  <a:pt x="5795090" y="4358879"/>
                </a:cubicBezTo>
                <a:cubicBezTo>
                  <a:pt x="5788526" y="4347526"/>
                  <a:pt x="5783350" y="4334132"/>
                  <a:pt x="5779562" y="4318696"/>
                </a:cubicBezTo>
                <a:cubicBezTo>
                  <a:pt x="5775776" y="4303260"/>
                  <a:pt x="5773883" y="4286103"/>
                  <a:pt x="5773883" y="4267222"/>
                </a:cubicBezTo>
                <a:cubicBezTo>
                  <a:pt x="5773883" y="4247833"/>
                  <a:pt x="5776472" y="4228888"/>
                  <a:pt x="5781646" y="4210392"/>
                </a:cubicBezTo>
                <a:cubicBezTo>
                  <a:pt x="5786822" y="4191895"/>
                  <a:pt x="5793765" y="4174417"/>
                  <a:pt x="5802475" y="4157961"/>
                </a:cubicBezTo>
                <a:cubicBezTo>
                  <a:pt x="5811185" y="4141505"/>
                  <a:pt x="5821284" y="4126389"/>
                  <a:pt x="5832772" y="4112611"/>
                </a:cubicBezTo>
                <a:cubicBezTo>
                  <a:pt x="5844260" y="4098834"/>
                  <a:pt x="5856380" y="4086970"/>
                  <a:pt x="5869129" y="4077020"/>
                </a:cubicBezTo>
                <a:cubicBezTo>
                  <a:pt x="5881879" y="4067070"/>
                  <a:pt x="5894945" y="4059288"/>
                  <a:pt x="5908326" y="4053675"/>
                </a:cubicBezTo>
                <a:cubicBezTo>
                  <a:pt x="5921707" y="4048062"/>
                  <a:pt x="5934458" y="4045256"/>
                  <a:pt x="5946575" y="4045256"/>
                </a:cubicBezTo>
                <a:lnTo>
                  <a:pt x="5958922" y="4045256"/>
                </a:lnTo>
                <a:lnTo>
                  <a:pt x="5969905" y="4045256"/>
                </a:lnTo>
                <a:lnTo>
                  <a:pt x="5975207" y="4068218"/>
                </a:lnTo>
                <a:cubicBezTo>
                  <a:pt x="5981520" y="4072301"/>
                  <a:pt x="5989914" y="4075872"/>
                  <a:pt x="6000392" y="4078934"/>
                </a:cubicBezTo>
                <a:cubicBezTo>
                  <a:pt x="6010869" y="4081995"/>
                  <a:pt x="6021726" y="4085057"/>
                  <a:pt x="6032961" y="4088118"/>
                </a:cubicBezTo>
                <a:cubicBezTo>
                  <a:pt x="6044197" y="4091180"/>
                  <a:pt x="6054926" y="4094561"/>
                  <a:pt x="6065152" y="4098260"/>
                </a:cubicBezTo>
                <a:cubicBezTo>
                  <a:pt x="6075377" y="4101960"/>
                  <a:pt x="6083394" y="4106361"/>
                  <a:pt x="6089200" y="4111464"/>
                </a:cubicBezTo>
                <a:cubicBezTo>
                  <a:pt x="6091220" y="4113249"/>
                  <a:pt x="6093241" y="4116056"/>
                  <a:pt x="6095260" y="4119882"/>
                </a:cubicBezTo>
                <a:cubicBezTo>
                  <a:pt x="6097279" y="4123710"/>
                  <a:pt x="6099173" y="4128111"/>
                  <a:pt x="6100940" y="4133086"/>
                </a:cubicBezTo>
                <a:cubicBezTo>
                  <a:pt x="6102708" y="4138061"/>
                  <a:pt x="6104096" y="4143419"/>
                  <a:pt x="6105107" y="4149160"/>
                </a:cubicBezTo>
                <a:cubicBezTo>
                  <a:pt x="6106115" y="4154900"/>
                  <a:pt x="6106621" y="4160577"/>
                  <a:pt x="6106621" y="4166190"/>
                </a:cubicBezTo>
                <a:cubicBezTo>
                  <a:pt x="6106621" y="4170272"/>
                  <a:pt x="6106242" y="4174226"/>
                  <a:pt x="6105484" y="4178053"/>
                </a:cubicBezTo>
                <a:cubicBezTo>
                  <a:pt x="6103213" y="4182136"/>
                  <a:pt x="6099867" y="4187175"/>
                  <a:pt x="6095448" y="4193170"/>
                </a:cubicBezTo>
                <a:cubicBezTo>
                  <a:pt x="6091031" y="4199166"/>
                  <a:pt x="6086044" y="4205353"/>
                  <a:pt x="6080489" y="4211731"/>
                </a:cubicBezTo>
                <a:cubicBezTo>
                  <a:pt x="6074935" y="4218109"/>
                  <a:pt x="6069255" y="4224487"/>
                  <a:pt x="6063448" y="4230866"/>
                </a:cubicBezTo>
                <a:cubicBezTo>
                  <a:pt x="6057640" y="4237245"/>
                  <a:pt x="6052086" y="4242921"/>
                  <a:pt x="6046785" y="4247896"/>
                </a:cubicBezTo>
                <a:cubicBezTo>
                  <a:pt x="6041483" y="4252872"/>
                  <a:pt x="6036812" y="4256953"/>
                  <a:pt x="6032772" y="4260143"/>
                </a:cubicBezTo>
                <a:cubicBezTo>
                  <a:pt x="6028732" y="4263332"/>
                  <a:pt x="6025829" y="4264927"/>
                  <a:pt x="6024061" y="4264927"/>
                </a:cubicBezTo>
                <a:cubicBezTo>
                  <a:pt x="6022546" y="4264927"/>
                  <a:pt x="6020652" y="4264416"/>
                  <a:pt x="6018381" y="4263396"/>
                </a:cubicBezTo>
                <a:cubicBezTo>
                  <a:pt x="6016108" y="4262375"/>
                  <a:pt x="6013709" y="4260589"/>
                  <a:pt x="6011185" y="4258038"/>
                </a:cubicBezTo>
                <a:cubicBezTo>
                  <a:pt x="6008661" y="4255486"/>
                  <a:pt x="6006198" y="4252234"/>
                  <a:pt x="6003799" y="4248279"/>
                </a:cubicBezTo>
                <a:cubicBezTo>
                  <a:pt x="6001401" y="4244324"/>
                  <a:pt x="5999319" y="4239413"/>
                  <a:pt x="5997551" y="4233545"/>
                </a:cubicBezTo>
                <a:lnTo>
                  <a:pt x="5975207" y="4235842"/>
                </a:lnTo>
                <a:cubicBezTo>
                  <a:pt x="5976721" y="4242985"/>
                  <a:pt x="5979815" y="4251468"/>
                  <a:pt x="5984486" y="4261291"/>
                </a:cubicBezTo>
                <a:cubicBezTo>
                  <a:pt x="5989157" y="4271113"/>
                  <a:pt x="5994648" y="4280554"/>
                  <a:pt x="6000960" y="4289610"/>
                </a:cubicBezTo>
                <a:cubicBezTo>
                  <a:pt x="6007271" y="4298668"/>
                  <a:pt x="6014153" y="4306321"/>
                  <a:pt x="6021600" y="4312573"/>
                </a:cubicBezTo>
                <a:cubicBezTo>
                  <a:pt x="6029048" y="4318824"/>
                  <a:pt x="6036307" y="4321948"/>
                  <a:pt x="6043376" y="4321948"/>
                </a:cubicBezTo>
                <a:cubicBezTo>
                  <a:pt x="6049688" y="4321948"/>
                  <a:pt x="6056884" y="4318696"/>
                  <a:pt x="6064962" y="4312190"/>
                </a:cubicBezTo>
                <a:cubicBezTo>
                  <a:pt x="6073042" y="4305684"/>
                  <a:pt x="6081563" y="4297520"/>
                  <a:pt x="6090525" y="4287697"/>
                </a:cubicBezTo>
                <a:cubicBezTo>
                  <a:pt x="6099488" y="4277874"/>
                  <a:pt x="6108704" y="4267222"/>
                  <a:pt x="6118171" y="4255741"/>
                </a:cubicBezTo>
                <a:cubicBezTo>
                  <a:pt x="6127640" y="4244260"/>
                  <a:pt x="6136918" y="4233609"/>
                  <a:pt x="6146007" y="4223786"/>
                </a:cubicBezTo>
                <a:cubicBezTo>
                  <a:pt x="6155097" y="4213964"/>
                  <a:pt x="6163807" y="4205799"/>
                  <a:pt x="6172139" y="4199293"/>
                </a:cubicBezTo>
                <a:cubicBezTo>
                  <a:pt x="6180471" y="4192788"/>
                  <a:pt x="6187919" y="4189534"/>
                  <a:pt x="6194483" y="4189534"/>
                </a:cubicBezTo>
                <a:cubicBezTo>
                  <a:pt x="6199532" y="4189534"/>
                  <a:pt x="6204961" y="4192214"/>
                  <a:pt x="6210767" y="4197572"/>
                </a:cubicBezTo>
                <a:cubicBezTo>
                  <a:pt x="6216574" y="4202929"/>
                  <a:pt x="6221876" y="4209371"/>
                  <a:pt x="6226673" y="4216897"/>
                </a:cubicBezTo>
                <a:cubicBezTo>
                  <a:pt x="6231471" y="4224424"/>
                  <a:pt x="6235446" y="4232142"/>
                  <a:pt x="6238603" y="4240051"/>
                </a:cubicBezTo>
                <a:cubicBezTo>
                  <a:pt x="6241759" y="4247960"/>
                  <a:pt x="6243337" y="4254466"/>
                  <a:pt x="6243337" y="4259569"/>
                </a:cubicBezTo>
                <a:lnTo>
                  <a:pt x="6243337" y="4419920"/>
                </a:lnTo>
                <a:lnTo>
                  <a:pt x="6273633" y="4449771"/>
                </a:lnTo>
                <a:lnTo>
                  <a:pt x="6273633" y="4045256"/>
                </a:lnTo>
                <a:lnTo>
                  <a:pt x="6351270" y="4045256"/>
                </a:lnTo>
                <a:lnTo>
                  <a:pt x="6330441" y="4016553"/>
                </a:lnTo>
                <a:lnTo>
                  <a:pt x="5966270" y="4016553"/>
                </a:lnTo>
                <a:lnTo>
                  <a:pt x="5938094" y="4016553"/>
                </a:lnTo>
                <a:lnTo>
                  <a:pt x="5715712" y="4016553"/>
                </a:lnTo>
                <a:lnTo>
                  <a:pt x="5686021" y="4016553"/>
                </a:lnTo>
                <a:lnTo>
                  <a:pt x="5661176" y="4016553"/>
                </a:lnTo>
                <a:cubicBezTo>
                  <a:pt x="5658652" y="4002776"/>
                  <a:pt x="5656759" y="3991806"/>
                  <a:pt x="5655496" y="3983641"/>
                </a:cubicBezTo>
                <a:cubicBezTo>
                  <a:pt x="5654234" y="3975477"/>
                  <a:pt x="5652845" y="3968908"/>
                  <a:pt x="5651330" y="3963932"/>
                </a:cubicBezTo>
                <a:cubicBezTo>
                  <a:pt x="5649815" y="3958957"/>
                  <a:pt x="5647796" y="3954875"/>
                  <a:pt x="5645270" y="3951685"/>
                </a:cubicBezTo>
                <a:cubicBezTo>
                  <a:pt x="5642746" y="3948497"/>
                  <a:pt x="5638959" y="3944988"/>
                  <a:pt x="5633909" y="3941161"/>
                </a:cubicBezTo>
                <a:close/>
                <a:moveTo>
                  <a:pt x="11020743" y="3914373"/>
                </a:moveTo>
                <a:lnTo>
                  <a:pt x="11020743" y="4486893"/>
                </a:lnTo>
                <a:lnTo>
                  <a:pt x="11087396" y="4486893"/>
                </a:lnTo>
                <a:lnTo>
                  <a:pt x="11087396" y="3914373"/>
                </a:lnTo>
                <a:close/>
                <a:moveTo>
                  <a:pt x="3999909" y="3844721"/>
                </a:moveTo>
                <a:cubicBezTo>
                  <a:pt x="4001172" y="3850844"/>
                  <a:pt x="4003192" y="3858306"/>
                  <a:pt x="4005969" y="3867109"/>
                </a:cubicBezTo>
                <a:cubicBezTo>
                  <a:pt x="4008745" y="3875910"/>
                  <a:pt x="4012408" y="3885096"/>
                  <a:pt x="4016951" y="3894663"/>
                </a:cubicBezTo>
                <a:cubicBezTo>
                  <a:pt x="4021496" y="3904231"/>
                  <a:pt x="4026861" y="3913670"/>
                  <a:pt x="4033047" y="3922983"/>
                </a:cubicBezTo>
                <a:cubicBezTo>
                  <a:pt x="4039233" y="3932296"/>
                  <a:pt x="4046365" y="3940714"/>
                  <a:pt x="4054444" y="3948242"/>
                </a:cubicBezTo>
                <a:cubicBezTo>
                  <a:pt x="4062524" y="3955768"/>
                  <a:pt x="4071613" y="3961827"/>
                  <a:pt x="4081713" y="3966420"/>
                </a:cubicBezTo>
                <a:cubicBezTo>
                  <a:pt x="4091811" y="3971012"/>
                  <a:pt x="4103046" y="3973308"/>
                  <a:pt x="4115418" y="3973308"/>
                </a:cubicBezTo>
                <a:cubicBezTo>
                  <a:pt x="4127535" y="3973308"/>
                  <a:pt x="4137573" y="3970757"/>
                  <a:pt x="4145526" y="3965654"/>
                </a:cubicBezTo>
                <a:cubicBezTo>
                  <a:pt x="4153479" y="3960552"/>
                  <a:pt x="4159790" y="3953854"/>
                  <a:pt x="4164461" y="3945562"/>
                </a:cubicBezTo>
                <a:cubicBezTo>
                  <a:pt x="4169132" y="3937271"/>
                  <a:pt x="4172351" y="3927894"/>
                  <a:pt x="4174118" y="3917434"/>
                </a:cubicBezTo>
                <a:cubicBezTo>
                  <a:pt x="4175886" y="3906973"/>
                  <a:pt x="4176769" y="3896385"/>
                  <a:pt x="4176769" y="3885669"/>
                </a:cubicBezTo>
                <a:lnTo>
                  <a:pt x="4161242" y="3870745"/>
                </a:lnTo>
                <a:cubicBezTo>
                  <a:pt x="4162505" y="3878909"/>
                  <a:pt x="4161936" y="3886817"/>
                  <a:pt x="4159538" y="3894472"/>
                </a:cubicBezTo>
                <a:cubicBezTo>
                  <a:pt x="4157139" y="3902126"/>
                  <a:pt x="4153415" y="3908951"/>
                  <a:pt x="4148365" y="3914947"/>
                </a:cubicBezTo>
                <a:cubicBezTo>
                  <a:pt x="4143316" y="3920942"/>
                  <a:pt x="4137131" y="3925790"/>
                  <a:pt x="4129808" y="3929489"/>
                </a:cubicBezTo>
                <a:cubicBezTo>
                  <a:pt x="4122487" y="3933188"/>
                  <a:pt x="4114660" y="3935038"/>
                  <a:pt x="4106328" y="3935038"/>
                </a:cubicBezTo>
                <a:cubicBezTo>
                  <a:pt x="4101278" y="3935038"/>
                  <a:pt x="4095220" y="3934145"/>
                  <a:pt x="4088150" y="3932359"/>
                </a:cubicBezTo>
                <a:cubicBezTo>
                  <a:pt x="4081080" y="3930574"/>
                  <a:pt x="4073570" y="3926874"/>
                  <a:pt x="4065616" y="3921261"/>
                </a:cubicBezTo>
                <a:cubicBezTo>
                  <a:pt x="4057664" y="3915648"/>
                  <a:pt x="4049584" y="3907547"/>
                  <a:pt x="4041379" y="3896959"/>
                </a:cubicBezTo>
                <a:cubicBezTo>
                  <a:pt x="4033174" y="3886371"/>
                  <a:pt x="4025535" y="3872148"/>
                  <a:pt x="4018467" y="3854288"/>
                </a:cubicBezTo>
                <a:close/>
                <a:moveTo>
                  <a:pt x="2603817" y="3844721"/>
                </a:moveTo>
                <a:cubicBezTo>
                  <a:pt x="2605080" y="3850844"/>
                  <a:pt x="2607099" y="3858306"/>
                  <a:pt x="2609876" y="3867109"/>
                </a:cubicBezTo>
                <a:cubicBezTo>
                  <a:pt x="2612654" y="3875910"/>
                  <a:pt x="2616315" y="3885096"/>
                  <a:pt x="2620860" y="3894663"/>
                </a:cubicBezTo>
                <a:cubicBezTo>
                  <a:pt x="2625403" y="3904231"/>
                  <a:pt x="2630768" y="3913670"/>
                  <a:pt x="2636954" y="3922983"/>
                </a:cubicBezTo>
                <a:cubicBezTo>
                  <a:pt x="2643140" y="3932296"/>
                  <a:pt x="2650274" y="3940714"/>
                  <a:pt x="2658352" y="3948242"/>
                </a:cubicBezTo>
                <a:cubicBezTo>
                  <a:pt x="2666431" y="3955768"/>
                  <a:pt x="2675520" y="3961827"/>
                  <a:pt x="2685620" y="3966420"/>
                </a:cubicBezTo>
                <a:cubicBezTo>
                  <a:pt x="2695719" y="3971012"/>
                  <a:pt x="2706953" y="3973308"/>
                  <a:pt x="2719324" y="3973308"/>
                </a:cubicBezTo>
                <a:cubicBezTo>
                  <a:pt x="2731444" y="3973308"/>
                  <a:pt x="2741480" y="3970757"/>
                  <a:pt x="2749433" y="3965654"/>
                </a:cubicBezTo>
                <a:cubicBezTo>
                  <a:pt x="2757386" y="3960552"/>
                  <a:pt x="2763697" y="3953854"/>
                  <a:pt x="2768368" y="3945562"/>
                </a:cubicBezTo>
                <a:cubicBezTo>
                  <a:pt x="2773039" y="3937271"/>
                  <a:pt x="2776258" y="3927894"/>
                  <a:pt x="2778026" y="3917434"/>
                </a:cubicBezTo>
                <a:cubicBezTo>
                  <a:pt x="2779792" y="3906973"/>
                  <a:pt x="2780676" y="3896385"/>
                  <a:pt x="2780676" y="3885669"/>
                </a:cubicBezTo>
                <a:lnTo>
                  <a:pt x="2765149" y="3870745"/>
                </a:lnTo>
                <a:cubicBezTo>
                  <a:pt x="2766411" y="3878909"/>
                  <a:pt x="2765843" y="3886817"/>
                  <a:pt x="2763445" y="3894472"/>
                </a:cubicBezTo>
                <a:cubicBezTo>
                  <a:pt x="2761046" y="3902126"/>
                  <a:pt x="2757323" y="3908951"/>
                  <a:pt x="2752273" y="3914947"/>
                </a:cubicBezTo>
                <a:cubicBezTo>
                  <a:pt x="2747223" y="3920942"/>
                  <a:pt x="2741038" y="3925790"/>
                  <a:pt x="2733716" y="3929489"/>
                </a:cubicBezTo>
                <a:cubicBezTo>
                  <a:pt x="2726394" y="3933188"/>
                  <a:pt x="2718568" y="3935038"/>
                  <a:pt x="2710236" y="3935038"/>
                </a:cubicBezTo>
                <a:cubicBezTo>
                  <a:pt x="2705187" y="3935038"/>
                  <a:pt x="2699128" y="3934145"/>
                  <a:pt x="2692058" y="3932359"/>
                </a:cubicBezTo>
                <a:cubicBezTo>
                  <a:pt x="2684988" y="3930574"/>
                  <a:pt x="2677477" y="3926874"/>
                  <a:pt x="2669524" y="3921261"/>
                </a:cubicBezTo>
                <a:cubicBezTo>
                  <a:pt x="2661571" y="3915648"/>
                  <a:pt x="2653492" y="3907547"/>
                  <a:pt x="2645286" y="3896959"/>
                </a:cubicBezTo>
                <a:cubicBezTo>
                  <a:pt x="2637080" y="3886371"/>
                  <a:pt x="2629443" y="3872148"/>
                  <a:pt x="2622373" y="3854288"/>
                </a:cubicBezTo>
                <a:close/>
                <a:moveTo>
                  <a:pt x="4099132" y="3835536"/>
                </a:moveTo>
                <a:cubicBezTo>
                  <a:pt x="4089034" y="3835536"/>
                  <a:pt x="4081334" y="3838407"/>
                  <a:pt x="4076031" y="3844147"/>
                </a:cubicBezTo>
                <a:cubicBezTo>
                  <a:pt x="4070729" y="3849888"/>
                  <a:pt x="4068077" y="3857095"/>
                  <a:pt x="4068077" y="3865770"/>
                </a:cubicBezTo>
                <a:cubicBezTo>
                  <a:pt x="4068077" y="3873933"/>
                  <a:pt x="4070476" y="3881332"/>
                  <a:pt x="4075275" y="3887966"/>
                </a:cubicBezTo>
                <a:cubicBezTo>
                  <a:pt x="4080071" y="3894600"/>
                  <a:pt x="4087266" y="3897916"/>
                  <a:pt x="4096860" y="3897916"/>
                </a:cubicBezTo>
                <a:cubicBezTo>
                  <a:pt x="4100648" y="3897916"/>
                  <a:pt x="4104372" y="3897214"/>
                  <a:pt x="4108032" y="3895811"/>
                </a:cubicBezTo>
                <a:cubicBezTo>
                  <a:pt x="4111693" y="3894408"/>
                  <a:pt x="4114976" y="3892430"/>
                  <a:pt x="4117880" y="3889879"/>
                </a:cubicBezTo>
                <a:cubicBezTo>
                  <a:pt x="4120783" y="3887329"/>
                  <a:pt x="4123181" y="3884139"/>
                  <a:pt x="4125074" y="3880312"/>
                </a:cubicBezTo>
                <a:cubicBezTo>
                  <a:pt x="4126969" y="3876485"/>
                  <a:pt x="4127915" y="3872275"/>
                  <a:pt x="4127915" y="3867683"/>
                </a:cubicBezTo>
                <a:cubicBezTo>
                  <a:pt x="4127915" y="3863600"/>
                  <a:pt x="4127221" y="3859646"/>
                  <a:pt x="4125832" y="3855819"/>
                </a:cubicBezTo>
                <a:cubicBezTo>
                  <a:pt x="4124443" y="3851992"/>
                  <a:pt x="4122487" y="3848547"/>
                  <a:pt x="4119963" y="3845486"/>
                </a:cubicBezTo>
                <a:cubicBezTo>
                  <a:pt x="4117436" y="3842424"/>
                  <a:pt x="4114407" y="3840001"/>
                  <a:pt x="4110873" y="3838215"/>
                </a:cubicBezTo>
                <a:cubicBezTo>
                  <a:pt x="4107338" y="3836429"/>
                  <a:pt x="4103426" y="3835536"/>
                  <a:pt x="4099132" y="3835536"/>
                </a:cubicBezTo>
                <a:close/>
                <a:moveTo>
                  <a:pt x="2703039" y="3835536"/>
                </a:moveTo>
                <a:cubicBezTo>
                  <a:pt x="2692941" y="3835536"/>
                  <a:pt x="2685240" y="3838407"/>
                  <a:pt x="2679938" y="3844147"/>
                </a:cubicBezTo>
                <a:cubicBezTo>
                  <a:pt x="2674636" y="3849888"/>
                  <a:pt x="2671985" y="3857095"/>
                  <a:pt x="2671985" y="3865770"/>
                </a:cubicBezTo>
                <a:cubicBezTo>
                  <a:pt x="2671985" y="3873933"/>
                  <a:pt x="2674385" y="3881332"/>
                  <a:pt x="2679180" y="3887966"/>
                </a:cubicBezTo>
                <a:cubicBezTo>
                  <a:pt x="2683978" y="3894600"/>
                  <a:pt x="2691174" y="3897916"/>
                  <a:pt x="2700767" y="3897916"/>
                </a:cubicBezTo>
                <a:cubicBezTo>
                  <a:pt x="2704555" y="3897916"/>
                  <a:pt x="2708279" y="3897214"/>
                  <a:pt x="2711939" y="3895811"/>
                </a:cubicBezTo>
                <a:cubicBezTo>
                  <a:pt x="2715602" y="3894408"/>
                  <a:pt x="2718883" y="3892430"/>
                  <a:pt x="2721786" y="3889879"/>
                </a:cubicBezTo>
                <a:cubicBezTo>
                  <a:pt x="2724689" y="3887329"/>
                  <a:pt x="2727088" y="3884139"/>
                  <a:pt x="2728981" y="3880312"/>
                </a:cubicBezTo>
                <a:cubicBezTo>
                  <a:pt x="2730876" y="3876485"/>
                  <a:pt x="2731822" y="3872275"/>
                  <a:pt x="2731822" y="3867683"/>
                </a:cubicBezTo>
                <a:cubicBezTo>
                  <a:pt x="2731822" y="3863600"/>
                  <a:pt x="2731128" y="3859646"/>
                  <a:pt x="2729738" y="3855819"/>
                </a:cubicBezTo>
                <a:cubicBezTo>
                  <a:pt x="2728350" y="3851992"/>
                  <a:pt x="2726394" y="3848547"/>
                  <a:pt x="2723870" y="3845486"/>
                </a:cubicBezTo>
                <a:cubicBezTo>
                  <a:pt x="2721345" y="3842424"/>
                  <a:pt x="2718315" y="3840001"/>
                  <a:pt x="2714780" y="3838215"/>
                </a:cubicBezTo>
                <a:cubicBezTo>
                  <a:pt x="2711245" y="3836429"/>
                  <a:pt x="2707331" y="3835536"/>
                  <a:pt x="2703039" y="3835536"/>
                </a:cubicBezTo>
                <a:close/>
                <a:moveTo>
                  <a:pt x="2117866" y="3330068"/>
                </a:moveTo>
                <a:lnTo>
                  <a:pt x="2122133" y="3332100"/>
                </a:lnTo>
                <a:cubicBezTo>
                  <a:pt x="2135806" y="3341085"/>
                  <a:pt x="2147889" y="3351787"/>
                  <a:pt x="2158382" y="3364205"/>
                </a:cubicBezTo>
                <a:lnTo>
                  <a:pt x="2166553" y="3377179"/>
                </a:lnTo>
                <a:lnTo>
                  <a:pt x="2166553" y="3397113"/>
                </a:lnTo>
                <a:cubicBezTo>
                  <a:pt x="2157716" y="3381296"/>
                  <a:pt x="2148691" y="3367200"/>
                  <a:pt x="2139475" y="3354826"/>
                </a:cubicBezTo>
                <a:close/>
                <a:moveTo>
                  <a:pt x="2431756" y="3328225"/>
                </a:moveTo>
                <a:lnTo>
                  <a:pt x="2460772" y="3340304"/>
                </a:lnTo>
                <a:cubicBezTo>
                  <a:pt x="2474446" y="3348173"/>
                  <a:pt x="2486711" y="3357633"/>
                  <a:pt x="2497566" y="3368683"/>
                </a:cubicBezTo>
                <a:lnTo>
                  <a:pt x="2511941" y="3387921"/>
                </a:lnTo>
                <a:lnTo>
                  <a:pt x="2511941" y="3417014"/>
                </a:lnTo>
                <a:cubicBezTo>
                  <a:pt x="2501338" y="3400941"/>
                  <a:pt x="2490796" y="3386526"/>
                  <a:pt x="2480318" y="3373769"/>
                </a:cubicBezTo>
                <a:cubicBezTo>
                  <a:pt x="2469840" y="3361013"/>
                  <a:pt x="2458857" y="3349596"/>
                  <a:pt x="2447370" y="3339518"/>
                </a:cubicBezTo>
                <a:close/>
                <a:moveTo>
                  <a:pt x="1309295" y="3319043"/>
                </a:moveTo>
                <a:cubicBezTo>
                  <a:pt x="1314093" y="3319043"/>
                  <a:pt x="1318511" y="3320063"/>
                  <a:pt x="1322550" y="3322105"/>
                </a:cubicBezTo>
                <a:cubicBezTo>
                  <a:pt x="1326590" y="3324146"/>
                  <a:pt x="1329999" y="3326888"/>
                  <a:pt x="1332776" y="3330332"/>
                </a:cubicBezTo>
                <a:cubicBezTo>
                  <a:pt x="1335553" y="3333777"/>
                  <a:pt x="1337762" y="3337796"/>
                  <a:pt x="1339404" y="3342388"/>
                </a:cubicBezTo>
                <a:cubicBezTo>
                  <a:pt x="1341043" y="3346981"/>
                  <a:pt x="1341864" y="3351700"/>
                  <a:pt x="1341864" y="3356548"/>
                </a:cubicBezTo>
                <a:cubicBezTo>
                  <a:pt x="1341864" y="3364712"/>
                  <a:pt x="1339782" y="3373259"/>
                  <a:pt x="1335615" y="3382189"/>
                </a:cubicBezTo>
                <a:cubicBezTo>
                  <a:pt x="1331450" y="3391118"/>
                  <a:pt x="1326085" y="3399410"/>
                  <a:pt x="1319520" y="3407064"/>
                </a:cubicBezTo>
                <a:cubicBezTo>
                  <a:pt x="1312956" y="3414719"/>
                  <a:pt x="1305634" y="3421033"/>
                  <a:pt x="1297554" y="3426008"/>
                </a:cubicBezTo>
                <a:cubicBezTo>
                  <a:pt x="1289476" y="3430982"/>
                  <a:pt x="1281523" y="3433470"/>
                  <a:pt x="1273696" y="3433470"/>
                </a:cubicBezTo>
                <a:cubicBezTo>
                  <a:pt x="1264354" y="3433470"/>
                  <a:pt x="1256717" y="3429899"/>
                  <a:pt x="1250784" y="3422755"/>
                </a:cubicBezTo>
                <a:cubicBezTo>
                  <a:pt x="1244850" y="3415611"/>
                  <a:pt x="1241884" y="3406299"/>
                  <a:pt x="1241884" y="3394818"/>
                </a:cubicBezTo>
                <a:cubicBezTo>
                  <a:pt x="1241884" y="3389970"/>
                  <a:pt x="1243588" y="3383273"/>
                  <a:pt x="1246998" y="3374726"/>
                </a:cubicBezTo>
                <a:cubicBezTo>
                  <a:pt x="1250405" y="3366179"/>
                  <a:pt x="1255138" y="3357823"/>
                  <a:pt x="1261199" y="3349659"/>
                </a:cubicBezTo>
                <a:cubicBezTo>
                  <a:pt x="1267258" y="3341496"/>
                  <a:pt x="1274390" y="3334351"/>
                  <a:pt x="1282596" y="3328228"/>
                </a:cubicBezTo>
                <a:cubicBezTo>
                  <a:pt x="1290801" y="3322105"/>
                  <a:pt x="1299701" y="3319043"/>
                  <a:pt x="1309295" y="3319043"/>
                </a:cubicBezTo>
                <a:close/>
                <a:moveTo>
                  <a:pt x="1301342" y="3290723"/>
                </a:moveTo>
                <a:cubicBezTo>
                  <a:pt x="1288213" y="3290723"/>
                  <a:pt x="1276031" y="3293403"/>
                  <a:pt x="1264796" y="3298759"/>
                </a:cubicBezTo>
                <a:cubicBezTo>
                  <a:pt x="1253561" y="3304117"/>
                  <a:pt x="1243840" y="3311262"/>
                  <a:pt x="1235635" y="3320192"/>
                </a:cubicBezTo>
                <a:cubicBezTo>
                  <a:pt x="1227430" y="3329121"/>
                  <a:pt x="1220991" y="3339454"/>
                  <a:pt x="1216320" y="3351190"/>
                </a:cubicBezTo>
                <a:cubicBezTo>
                  <a:pt x="1211650" y="3362926"/>
                  <a:pt x="1209314" y="3375172"/>
                  <a:pt x="1209314" y="3387929"/>
                </a:cubicBezTo>
                <a:cubicBezTo>
                  <a:pt x="1209314" y="3399155"/>
                  <a:pt x="1211208" y="3409424"/>
                  <a:pt x="1214995" y="3418736"/>
                </a:cubicBezTo>
                <a:cubicBezTo>
                  <a:pt x="1218783" y="3428049"/>
                  <a:pt x="1224021" y="3436023"/>
                  <a:pt x="1230712" y="3442656"/>
                </a:cubicBezTo>
                <a:cubicBezTo>
                  <a:pt x="1237403" y="3449289"/>
                  <a:pt x="1245166" y="3454455"/>
                  <a:pt x="1254002" y="3458155"/>
                </a:cubicBezTo>
                <a:cubicBezTo>
                  <a:pt x="1262839" y="3461854"/>
                  <a:pt x="1272434" y="3463704"/>
                  <a:pt x="1282785" y="3463704"/>
                </a:cubicBezTo>
                <a:cubicBezTo>
                  <a:pt x="1293642" y="3463704"/>
                  <a:pt x="1304561" y="3461216"/>
                  <a:pt x="1315544" y="3456242"/>
                </a:cubicBezTo>
                <a:cubicBezTo>
                  <a:pt x="1326527" y="3451266"/>
                  <a:pt x="1336372" y="3444377"/>
                  <a:pt x="1345083" y="3435576"/>
                </a:cubicBezTo>
                <a:cubicBezTo>
                  <a:pt x="1353794" y="3426773"/>
                  <a:pt x="1360863" y="3416249"/>
                  <a:pt x="1366292" y="3404003"/>
                </a:cubicBezTo>
                <a:cubicBezTo>
                  <a:pt x="1371720" y="3391756"/>
                  <a:pt x="1374434" y="3378489"/>
                  <a:pt x="1374434" y="3364201"/>
                </a:cubicBezTo>
                <a:cubicBezTo>
                  <a:pt x="1374434" y="3353742"/>
                  <a:pt x="1372603" y="3343982"/>
                  <a:pt x="1368943" y="3334925"/>
                </a:cubicBezTo>
                <a:cubicBezTo>
                  <a:pt x="1365282" y="3325868"/>
                  <a:pt x="1360169" y="3318086"/>
                  <a:pt x="1353605" y="3311581"/>
                </a:cubicBezTo>
                <a:cubicBezTo>
                  <a:pt x="1347041" y="3305074"/>
                  <a:pt x="1339339" y="3299972"/>
                  <a:pt x="1330503" y="3296273"/>
                </a:cubicBezTo>
                <a:cubicBezTo>
                  <a:pt x="1321665" y="3292574"/>
                  <a:pt x="1311947" y="3290723"/>
                  <a:pt x="1301342" y="3290723"/>
                </a:cubicBezTo>
                <a:close/>
                <a:moveTo>
                  <a:pt x="2451426" y="3220699"/>
                </a:moveTo>
                <a:lnTo>
                  <a:pt x="2484295" y="3253410"/>
                </a:lnTo>
                <a:cubicBezTo>
                  <a:pt x="2495656" y="3266039"/>
                  <a:pt x="2504872" y="3278476"/>
                  <a:pt x="2511941" y="3290723"/>
                </a:cubicBezTo>
                <a:lnTo>
                  <a:pt x="2511941" y="3337850"/>
                </a:lnTo>
                <a:lnTo>
                  <a:pt x="2464038" y="3296018"/>
                </a:lnTo>
                <a:cubicBezTo>
                  <a:pt x="2445118" y="3282568"/>
                  <a:pt x="2425333" y="3271434"/>
                  <a:pt x="2404683" y="3262615"/>
                </a:cubicBezTo>
                <a:close/>
                <a:moveTo>
                  <a:pt x="2166553" y="3195663"/>
                </a:moveTo>
                <a:lnTo>
                  <a:pt x="2166553" y="3325695"/>
                </a:lnTo>
                <a:lnTo>
                  <a:pt x="2132179" y="3288902"/>
                </a:lnTo>
                <a:cubicBezTo>
                  <a:pt x="2115547" y="3274950"/>
                  <a:pt x="2097353" y="3263174"/>
                  <a:pt x="2077596" y="3253574"/>
                </a:cubicBezTo>
                <a:close/>
                <a:moveTo>
                  <a:pt x="4281445" y="3129223"/>
                </a:moveTo>
                <a:cubicBezTo>
                  <a:pt x="4292301" y="3179229"/>
                  <a:pt x="4304862" y="3221837"/>
                  <a:pt x="4319127" y="3257046"/>
                </a:cubicBezTo>
                <a:cubicBezTo>
                  <a:pt x="4333392" y="3292254"/>
                  <a:pt x="4348350" y="3321721"/>
                  <a:pt x="4364004" y="3345449"/>
                </a:cubicBezTo>
                <a:cubicBezTo>
                  <a:pt x="4379659" y="3369176"/>
                  <a:pt x="4395437" y="3387993"/>
                  <a:pt x="4411345" y="3401897"/>
                </a:cubicBezTo>
                <a:cubicBezTo>
                  <a:pt x="4427250" y="3415803"/>
                  <a:pt x="4442398" y="3426263"/>
                  <a:pt x="4456789" y="3433279"/>
                </a:cubicBezTo>
                <a:cubicBezTo>
                  <a:pt x="4471181" y="3440295"/>
                  <a:pt x="4484310" y="3444824"/>
                  <a:pt x="4496176" y="3446865"/>
                </a:cubicBezTo>
                <a:cubicBezTo>
                  <a:pt x="4508042" y="3448906"/>
                  <a:pt x="4517636" y="3449927"/>
                  <a:pt x="4524958" y="3449927"/>
                </a:cubicBezTo>
                <a:cubicBezTo>
                  <a:pt x="4546672" y="3449927"/>
                  <a:pt x="4565481" y="3445653"/>
                  <a:pt x="4581387" y="3437107"/>
                </a:cubicBezTo>
                <a:cubicBezTo>
                  <a:pt x="4597293" y="3428559"/>
                  <a:pt x="4610421" y="3417269"/>
                  <a:pt x="4620773" y="3403238"/>
                </a:cubicBezTo>
                <a:cubicBezTo>
                  <a:pt x="4631124" y="3389205"/>
                  <a:pt x="4638824" y="3373450"/>
                  <a:pt x="4643874" y="3355974"/>
                </a:cubicBezTo>
                <a:cubicBezTo>
                  <a:pt x="4648924" y="3338496"/>
                  <a:pt x="4651449" y="3320701"/>
                  <a:pt x="4651449" y="3302587"/>
                </a:cubicBezTo>
                <a:cubicBezTo>
                  <a:pt x="4651449" y="3279625"/>
                  <a:pt x="4648734" y="3259660"/>
                  <a:pt x="4643306" y="3242694"/>
                </a:cubicBezTo>
                <a:cubicBezTo>
                  <a:pt x="4637879" y="3225728"/>
                  <a:pt x="4630935" y="3211249"/>
                  <a:pt x="4622477" y="3199257"/>
                </a:cubicBezTo>
                <a:cubicBezTo>
                  <a:pt x="4614019" y="3187266"/>
                  <a:pt x="4604489" y="3177444"/>
                  <a:pt x="4593884" y="3169790"/>
                </a:cubicBezTo>
                <a:cubicBezTo>
                  <a:pt x="4583280" y="3162135"/>
                  <a:pt x="4572865" y="3156140"/>
                  <a:pt x="4562640" y="3151802"/>
                </a:cubicBezTo>
                <a:cubicBezTo>
                  <a:pt x="4552415" y="3147465"/>
                  <a:pt x="4542820" y="3144468"/>
                  <a:pt x="4533858" y="3142809"/>
                </a:cubicBezTo>
                <a:cubicBezTo>
                  <a:pt x="4524895" y="3141151"/>
                  <a:pt x="4517762" y="3140321"/>
                  <a:pt x="4512460" y="3140321"/>
                </a:cubicBezTo>
                <a:cubicBezTo>
                  <a:pt x="4499584" y="3140321"/>
                  <a:pt x="4488349" y="3142554"/>
                  <a:pt x="4478754" y="3147019"/>
                </a:cubicBezTo>
                <a:cubicBezTo>
                  <a:pt x="4469161" y="3151483"/>
                  <a:pt x="4461082" y="3157160"/>
                  <a:pt x="4454517" y="3164049"/>
                </a:cubicBezTo>
                <a:cubicBezTo>
                  <a:pt x="4447953" y="3170938"/>
                  <a:pt x="4443030" y="3178528"/>
                  <a:pt x="4439747" y="3186820"/>
                </a:cubicBezTo>
                <a:cubicBezTo>
                  <a:pt x="4436465" y="3195112"/>
                  <a:pt x="4434824" y="3203085"/>
                  <a:pt x="4434824" y="3210738"/>
                </a:cubicBezTo>
                <a:cubicBezTo>
                  <a:pt x="4434824" y="3218903"/>
                  <a:pt x="4436212" y="3226685"/>
                  <a:pt x="4438990" y="3234083"/>
                </a:cubicBezTo>
                <a:cubicBezTo>
                  <a:pt x="4441767" y="3241482"/>
                  <a:pt x="4445743" y="3247988"/>
                  <a:pt x="4450919" y="3253601"/>
                </a:cubicBezTo>
                <a:cubicBezTo>
                  <a:pt x="4456095" y="3259214"/>
                  <a:pt x="4462407" y="3263679"/>
                  <a:pt x="4469855" y="3266995"/>
                </a:cubicBezTo>
                <a:cubicBezTo>
                  <a:pt x="4477304" y="3270312"/>
                  <a:pt x="4485824" y="3271970"/>
                  <a:pt x="4495418" y="3271970"/>
                </a:cubicBezTo>
                <a:cubicBezTo>
                  <a:pt x="4500721" y="3271970"/>
                  <a:pt x="4506527" y="3271077"/>
                  <a:pt x="4512839" y="3269292"/>
                </a:cubicBezTo>
                <a:cubicBezTo>
                  <a:pt x="4519151" y="3267505"/>
                  <a:pt x="4524958" y="3264572"/>
                  <a:pt x="4530260" y="3260491"/>
                </a:cubicBezTo>
                <a:cubicBezTo>
                  <a:pt x="4535562" y="3256408"/>
                  <a:pt x="4540043" y="3251177"/>
                  <a:pt x="4543705" y="3244798"/>
                </a:cubicBezTo>
                <a:cubicBezTo>
                  <a:pt x="4547366" y="3238420"/>
                  <a:pt x="4549196" y="3230639"/>
                  <a:pt x="4549196" y="3221454"/>
                </a:cubicBezTo>
                <a:cubicBezTo>
                  <a:pt x="4549196" y="3216608"/>
                  <a:pt x="4548690" y="3211440"/>
                  <a:pt x="4547680" y="3205954"/>
                </a:cubicBezTo>
                <a:cubicBezTo>
                  <a:pt x="4546672" y="3200469"/>
                  <a:pt x="4544777" y="3194537"/>
                  <a:pt x="4542000" y="3188159"/>
                </a:cubicBezTo>
                <a:cubicBezTo>
                  <a:pt x="4543263" y="3187904"/>
                  <a:pt x="4544399" y="3187777"/>
                  <a:pt x="4545409" y="3187777"/>
                </a:cubicBezTo>
                <a:cubicBezTo>
                  <a:pt x="4546418" y="3187777"/>
                  <a:pt x="4547555" y="3187777"/>
                  <a:pt x="4548817" y="3187777"/>
                </a:cubicBezTo>
                <a:cubicBezTo>
                  <a:pt x="4559674" y="3187777"/>
                  <a:pt x="4569709" y="3190775"/>
                  <a:pt x="4578926" y="3196770"/>
                </a:cubicBezTo>
                <a:cubicBezTo>
                  <a:pt x="4588140" y="3202766"/>
                  <a:pt x="4596094" y="3210356"/>
                  <a:pt x="4602784" y="3219541"/>
                </a:cubicBezTo>
                <a:cubicBezTo>
                  <a:pt x="4609474" y="3228726"/>
                  <a:pt x="4614713" y="3238867"/>
                  <a:pt x="4618501" y="3249966"/>
                </a:cubicBezTo>
                <a:cubicBezTo>
                  <a:pt x="4622287" y="3261063"/>
                  <a:pt x="4624182" y="3271715"/>
                  <a:pt x="4624182" y="3281921"/>
                </a:cubicBezTo>
                <a:cubicBezTo>
                  <a:pt x="4624182" y="3292381"/>
                  <a:pt x="4622224" y="3304182"/>
                  <a:pt x="4618311" y="3317321"/>
                </a:cubicBezTo>
                <a:cubicBezTo>
                  <a:pt x="4614398" y="3330460"/>
                  <a:pt x="4608212" y="3342834"/>
                  <a:pt x="4599754" y="3354442"/>
                </a:cubicBezTo>
                <a:cubicBezTo>
                  <a:pt x="4591296" y="3366052"/>
                  <a:pt x="4580251" y="3375811"/>
                  <a:pt x="4566617" y="3383719"/>
                </a:cubicBezTo>
                <a:cubicBezTo>
                  <a:pt x="4552983" y="3391628"/>
                  <a:pt x="4536573" y="3395583"/>
                  <a:pt x="4517384" y="3395583"/>
                </a:cubicBezTo>
                <a:cubicBezTo>
                  <a:pt x="4498196" y="3395583"/>
                  <a:pt x="4478754" y="3391564"/>
                  <a:pt x="4459062" y="3383528"/>
                </a:cubicBezTo>
                <a:cubicBezTo>
                  <a:pt x="4439368" y="3375492"/>
                  <a:pt x="4420181" y="3361714"/>
                  <a:pt x="4401498" y="3342196"/>
                </a:cubicBezTo>
                <a:cubicBezTo>
                  <a:pt x="4382814" y="3322679"/>
                  <a:pt x="4364951" y="3296464"/>
                  <a:pt x="4347909" y="3263551"/>
                </a:cubicBezTo>
                <a:cubicBezTo>
                  <a:pt x="4330867" y="3230639"/>
                  <a:pt x="4315402" y="3189307"/>
                  <a:pt x="4301517" y="3139556"/>
                </a:cubicBezTo>
                <a:close/>
                <a:moveTo>
                  <a:pt x="563000" y="3118125"/>
                </a:moveTo>
                <a:cubicBezTo>
                  <a:pt x="578149" y="3118125"/>
                  <a:pt x="592919" y="3120549"/>
                  <a:pt x="607310" y="3125397"/>
                </a:cubicBezTo>
                <a:cubicBezTo>
                  <a:pt x="621701" y="3130243"/>
                  <a:pt x="634956" y="3137516"/>
                  <a:pt x="647075" y="3147211"/>
                </a:cubicBezTo>
                <a:lnTo>
                  <a:pt x="568681" y="3224133"/>
                </a:lnTo>
                <a:cubicBezTo>
                  <a:pt x="562874" y="3208060"/>
                  <a:pt x="554858" y="3196196"/>
                  <a:pt x="544632" y="3188542"/>
                </a:cubicBezTo>
                <a:cubicBezTo>
                  <a:pt x="534408" y="3180888"/>
                  <a:pt x="523236" y="3177061"/>
                  <a:pt x="511116" y="3177061"/>
                </a:cubicBezTo>
                <a:cubicBezTo>
                  <a:pt x="501017" y="3177061"/>
                  <a:pt x="491487" y="3178910"/>
                  <a:pt x="482524" y="3182610"/>
                </a:cubicBezTo>
                <a:cubicBezTo>
                  <a:pt x="473560" y="3186310"/>
                  <a:pt x="465797" y="3190200"/>
                  <a:pt x="459233" y="3194282"/>
                </a:cubicBezTo>
                <a:cubicBezTo>
                  <a:pt x="465797" y="3179485"/>
                  <a:pt x="473182" y="3167174"/>
                  <a:pt x="481388" y="3157352"/>
                </a:cubicBezTo>
                <a:cubicBezTo>
                  <a:pt x="489592" y="3147530"/>
                  <a:pt x="498177" y="3139684"/>
                  <a:pt x="507140" y="3133816"/>
                </a:cubicBezTo>
                <a:cubicBezTo>
                  <a:pt x="516103" y="3127948"/>
                  <a:pt x="525381" y="3123865"/>
                  <a:pt x="534976" y="3121570"/>
                </a:cubicBezTo>
                <a:cubicBezTo>
                  <a:pt x="544569" y="3119273"/>
                  <a:pt x="553911" y="3118125"/>
                  <a:pt x="563000" y="3118125"/>
                </a:cubicBezTo>
                <a:close/>
                <a:moveTo>
                  <a:pt x="2390192" y="3104731"/>
                </a:moveTo>
                <a:lnTo>
                  <a:pt x="2511941" y="3104731"/>
                </a:lnTo>
                <a:lnTo>
                  <a:pt x="2511941" y="3197484"/>
                </a:lnTo>
                <a:lnTo>
                  <a:pt x="2448383" y="3141395"/>
                </a:lnTo>
                <a:close/>
                <a:moveTo>
                  <a:pt x="1309295" y="3102434"/>
                </a:moveTo>
                <a:cubicBezTo>
                  <a:pt x="1314093" y="3102434"/>
                  <a:pt x="1318511" y="3103454"/>
                  <a:pt x="1322550" y="3105496"/>
                </a:cubicBezTo>
                <a:cubicBezTo>
                  <a:pt x="1326590" y="3107538"/>
                  <a:pt x="1329999" y="3110280"/>
                  <a:pt x="1332776" y="3113724"/>
                </a:cubicBezTo>
                <a:cubicBezTo>
                  <a:pt x="1335553" y="3117168"/>
                  <a:pt x="1337762" y="3121123"/>
                  <a:pt x="1339404" y="3125588"/>
                </a:cubicBezTo>
                <a:cubicBezTo>
                  <a:pt x="1341043" y="3130052"/>
                  <a:pt x="1341864" y="3134709"/>
                  <a:pt x="1341864" y="3139556"/>
                </a:cubicBezTo>
                <a:cubicBezTo>
                  <a:pt x="1341864" y="3147720"/>
                  <a:pt x="1339782" y="3156331"/>
                  <a:pt x="1335615" y="3165389"/>
                </a:cubicBezTo>
                <a:cubicBezTo>
                  <a:pt x="1331450" y="3174446"/>
                  <a:pt x="1326085" y="3182802"/>
                  <a:pt x="1319520" y="3190456"/>
                </a:cubicBezTo>
                <a:cubicBezTo>
                  <a:pt x="1312956" y="3198110"/>
                  <a:pt x="1305634" y="3204424"/>
                  <a:pt x="1297554" y="3209399"/>
                </a:cubicBezTo>
                <a:cubicBezTo>
                  <a:pt x="1289476" y="3214375"/>
                  <a:pt x="1281523" y="3216861"/>
                  <a:pt x="1273696" y="3216861"/>
                </a:cubicBezTo>
                <a:cubicBezTo>
                  <a:pt x="1264354" y="3216861"/>
                  <a:pt x="1256717" y="3213226"/>
                  <a:pt x="1250784" y="3205954"/>
                </a:cubicBezTo>
                <a:cubicBezTo>
                  <a:pt x="1244850" y="3198684"/>
                  <a:pt x="1241884" y="3189562"/>
                  <a:pt x="1241884" y="3178591"/>
                </a:cubicBezTo>
                <a:cubicBezTo>
                  <a:pt x="1241884" y="3173489"/>
                  <a:pt x="1243588" y="3166664"/>
                  <a:pt x="1246998" y="3158117"/>
                </a:cubicBezTo>
                <a:cubicBezTo>
                  <a:pt x="1250405" y="3149570"/>
                  <a:pt x="1255138" y="3141151"/>
                  <a:pt x="1261199" y="3132859"/>
                </a:cubicBezTo>
                <a:cubicBezTo>
                  <a:pt x="1267258" y="3124567"/>
                  <a:pt x="1274390" y="3117423"/>
                  <a:pt x="1282596" y="3111428"/>
                </a:cubicBezTo>
                <a:cubicBezTo>
                  <a:pt x="1290801" y="3105432"/>
                  <a:pt x="1299701" y="3102434"/>
                  <a:pt x="1309295" y="3102434"/>
                </a:cubicBezTo>
                <a:close/>
                <a:moveTo>
                  <a:pt x="1301342" y="3074497"/>
                </a:moveTo>
                <a:cubicBezTo>
                  <a:pt x="1288213" y="3074497"/>
                  <a:pt x="1276031" y="3077113"/>
                  <a:pt x="1264796" y="3082343"/>
                </a:cubicBezTo>
                <a:cubicBezTo>
                  <a:pt x="1253561" y="3087572"/>
                  <a:pt x="1243840" y="3094653"/>
                  <a:pt x="1235635" y="3103582"/>
                </a:cubicBezTo>
                <a:cubicBezTo>
                  <a:pt x="1227430" y="3112512"/>
                  <a:pt x="1220991" y="3122845"/>
                  <a:pt x="1216320" y="3134581"/>
                </a:cubicBezTo>
                <a:cubicBezTo>
                  <a:pt x="1211650" y="3146317"/>
                  <a:pt x="1209314" y="3158691"/>
                  <a:pt x="1209314" y="3171703"/>
                </a:cubicBezTo>
                <a:cubicBezTo>
                  <a:pt x="1209314" y="3182674"/>
                  <a:pt x="1211208" y="3192752"/>
                  <a:pt x="1214995" y="3201936"/>
                </a:cubicBezTo>
                <a:cubicBezTo>
                  <a:pt x="1218783" y="3211122"/>
                  <a:pt x="1224021" y="3219094"/>
                  <a:pt x="1230712" y="3225855"/>
                </a:cubicBezTo>
                <a:cubicBezTo>
                  <a:pt x="1237403" y="3232616"/>
                  <a:pt x="1245166" y="3237910"/>
                  <a:pt x="1254002" y="3241737"/>
                </a:cubicBezTo>
                <a:cubicBezTo>
                  <a:pt x="1262839" y="3245564"/>
                  <a:pt x="1272434" y="3247478"/>
                  <a:pt x="1282785" y="3247478"/>
                </a:cubicBezTo>
                <a:cubicBezTo>
                  <a:pt x="1293642" y="3247478"/>
                  <a:pt x="1304561" y="3244991"/>
                  <a:pt x="1315544" y="3240016"/>
                </a:cubicBezTo>
                <a:cubicBezTo>
                  <a:pt x="1326527" y="3235039"/>
                  <a:pt x="1336372" y="3228151"/>
                  <a:pt x="1345083" y="3219350"/>
                </a:cubicBezTo>
                <a:cubicBezTo>
                  <a:pt x="1353794" y="3210547"/>
                  <a:pt x="1360863" y="3200023"/>
                  <a:pt x="1366292" y="3187777"/>
                </a:cubicBezTo>
                <a:cubicBezTo>
                  <a:pt x="1371720" y="3175531"/>
                  <a:pt x="1374434" y="3162263"/>
                  <a:pt x="1374434" y="3147976"/>
                </a:cubicBezTo>
                <a:cubicBezTo>
                  <a:pt x="1374434" y="3137516"/>
                  <a:pt x="1372603" y="3127757"/>
                  <a:pt x="1368943" y="3118699"/>
                </a:cubicBezTo>
                <a:cubicBezTo>
                  <a:pt x="1365282" y="3109642"/>
                  <a:pt x="1360169" y="3101860"/>
                  <a:pt x="1353605" y="3095354"/>
                </a:cubicBezTo>
                <a:cubicBezTo>
                  <a:pt x="1347041" y="3088849"/>
                  <a:pt x="1339339" y="3083746"/>
                  <a:pt x="1330503" y="3080046"/>
                </a:cubicBezTo>
                <a:cubicBezTo>
                  <a:pt x="1321665" y="3076348"/>
                  <a:pt x="1311947" y="3074497"/>
                  <a:pt x="1301342" y="3074497"/>
                </a:cubicBezTo>
                <a:close/>
                <a:moveTo>
                  <a:pt x="4193735" y="3001401"/>
                </a:moveTo>
                <a:lnTo>
                  <a:pt x="4193735" y="3194282"/>
                </a:lnTo>
                <a:cubicBezTo>
                  <a:pt x="4186412" y="3180505"/>
                  <a:pt x="4178082" y="3166601"/>
                  <a:pt x="4168741" y="3152568"/>
                </a:cubicBezTo>
                <a:cubicBezTo>
                  <a:pt x="4159399" y="3138536"/>
                  <a:pt x="4149111" y="3125779"/>
                  <a:pt x="4137875" y="3114299"/>
                </a:cubicBezTo>
                <a:cubicBezTo>
                  <a:pt x="4126640" y="3102817"/>
                  <a:pt x="4114332" y="3093441"/>
                  <a:pt x="4100951" y="3086169"/>
                </a:cubicBezTo>
                <a:cubicBezTo>
                  <a:pt x="4087569" y="3078898"/>
                  <a:pt x="4073304" y="3075263"/>
                  <a:pt x="4058156" y="3075263"/>
                </a:cubicBezTo>
                <a:cubicBezTo>
                  <a:pt x="4040736" y="3075263"/>
                  <a:pt x="4024388" y="3079408"/>
                  <a:pt x="4009113" y="3087701"/>
                </a:cubicBezTo>
                <a:cubicBezTo>
                  <a:pt x="3993838" y="3095992"/>
                  <a:pt x="3980519" y="3106580"/>
                  <a:pt x="3969158" y="3119464"/>
                </a:cubicBezTo>
                <a:cubicBezTo>
                  <a:pt x="3957797" y="3132349"/>
                  <a:pt x="3948834" y="3146573"/>
                  <a:pt x="3942269" y="3162135"/>
                </a:cubicBezTo>
                <a:cubicBezTo>
                  <a:pt x="3935705" y="3177699"/>
                  <a:pt x="3932422" y="3192624"/>
                  <a:pt x="3932422" y="3206912"/>
                </a:cubicBezTo>
                <a:cubicBezTo>
                  <a:pt x="3932422" y="3213289"/>
                  <a:pt x="3933432" y="3219350"/>
                  <a:pt x="3935451" y="3225090"/>
                </a:cubicBezTo>
                <a:cubicBezTo>
                  <a:pt x="3937472" y="3230830"/>
                  <a:pt x="3940501" y="3235933"/>
                  <a:pt x="3944542" y="3240397"/>
                </a:cubicBezTo>
                <a:cubicBezTo>
                  <a:pt x="3948581" y="3244864"/>
                  <a:pt x="3953568" y="3248371"/>
                  <a:pt x="3959501" y="3250923"/>
                </a:cubicBezTo>
                <a:cubicBezTo>
                  <a:pt x="3965434" y="3253473"/>
                  <a:pt x="3972440" y="3254749"/>
                  <a:pt x="3980519" y="3254749"/>
                </a:cubicBezTo>
                <a:cubicBezTo>
                  <a:pt x="3986832" y="3254749"/>
                  <a:pt x="3992701" y="3252326"/>
                  <a:pt x="3998130" y="3247478"/>
                </a:cubicBezTo>
                <a:cubicBezTo>
                  <a:pt x="4003558" y="3242630"/>
                  <a:pt x="4009302" y="3237336"/>
                  <a:pt x="4015361" y="3231596"/>
                </a:cubicBezTo>
                <a:cubicBezTo>
                  <a:pt x="4021420" y="3225855"/>
                  <a:pt x="4028237" y="3220561"/>
                  <a:pt x="4035812" y="3215714"/>
                </a:cubicBezTo>
                <a:cubicBezTo>
                  <a:pt x="4043386" y="3210866"/>
                  <a:pt x="4052602" y="3208443"/>
                  <a:pt x="4063458" y="3208443"/>
                </a:cubicBezTo>
                <a:cubicBezTo>
                  <a:pt x="4081636" y="3208443"/>
                  <a:pt x="4090725" y="3218137"/>
                  <a:pt x="4090725" y="3237528"/>
                </a:cubicBezTo>
                <a:cubicBezTo>
                  <a:pt x="4090725" y="3245437"/>
                  <a:pt x="4088200" y="3254494"/>
                  <a:pt x="4083152" y="3264700"/>
                </a:cubicBezTo>
                <a:cubicBezTo>
                  <a:pt x="4078101" y="3274905"/>
                  <a:pt x="4071727" y="3285302"/>
                  <a:pt x="4064026" y="3295890"/>
                </a:cubicBezTo>
                <a:cubicBezTo>
                  <a:pt x="4056325" y="3306478"/>
                  <a:pt x="4047931" y="3316747"/>
                  <a:pt x="4038840" y="3326697"/>
                </a:cubicBezTo>
                <a:cubicBezTo>
                  <a:pt x="4029752" y="3336648"/>
                  <a:pt x="4021168" y="3345322"/>
                  <a:pt x="4013090" y="3352720"/>
                </a:cubicBezTo>
                <a:lnTo>
                  <a:pt x="4051717" y="3405151"/>
                </a:lnTo>
                <a:cubicBezTo>
                  <a:pt x="4060807" y="3396987"/>
                  <a:pt x="4069580" y="3387355"/>
                  <a:pt x="4078038" y="3376256"/>
                </a:cubicBezTo>
                <a:cubicBezTo>
                  <a:pt x="4086497" y="3365159"/>
                  <a:pt x="4093881" y="3353422"/>
                  <a:pt x="4100193" y="3341048"/>
                </a:cubicBezTo>
                <a:cubicBezTo>
                  <a:pt x="4106506" y="3328675"/>
                  <a:pt x="4111554" y="3315917"/>
                  <a:pt x="4115342" y="3302778"/>
                </a:cubicBezTo>
                <a:cubicBezTo>
                  <a:pt x="4119129" y="3289639"/>
                  <a:pt x="4121022" y="3276947"/>
                  <a:pt x="4121022" y="3264700"/>
                </a:cubicBezTo>
                <a:cubicBezTo>
                  <a:pt x="4121022" y="3255259"/>
                  <a:pt x="4119634" y="3245310"/>
                  <a:pt x="4116857" y="3234849"/>
                </a:cubicBezTo>
                <a:cubicBezTo>
                  <a:pt x="4114079" y="3224389"/>
                  <a:pt x="4109787" y="3214821"/>
                  <a:pt x="4103980" y="3206146"/>
                </a:cubicBezTo>
                <a:cubicBezTo>
                  <a:pt x="4098173" y="3197472"/>
                  <a:pt x="4090725" y="3190327"/>
                  <a:pt x="4081636" y="3184714"/>
                </a:cubicBezTo>
                <a:cubicBezTo>
                  <a:pt x="4072547" y="3179102"/>
                  <a:pt x="4061817" y="3176296"/>
                  <a:pt x="4049446" y="3176296"/>
                </a:cubicBezTo>
                <a:cubicBezTo>
                  <a:pt x="4044901" y="3176296"/>
                  <a:pt x="4039914" y="3176806"/>
                  <a:pt x="4034486" y="3177826"/>
                </a:cubicBezTo>
                <a:cubicBezTo>
                  <a:pt x="4029058" y="3178848"/>
                  <a:pt x="4023631" y="3180250"/>
                  <a:pt x="4018201" y="3182036"/>
                </a:cubicBezTo>
                <a:cubicBezTo>
                  <a:pt x="4012774" y="3183822"/>
                  <a:pt x="4007408" y="3185862"/>
                  <a:pt x="4002106" y="3188159"/>
                </a:cubicBezTo>
                <a:cubicBezTo>
                  <a:pt x="3996804" y="3190456"/>
                  <a:pt x="3992133" y="3192752"/>
                  <a:pt x="3988094" y="3195048"/>
                </a:cubicBezTo>
                <a:cubicBezTo>
                  <a:pt x="3988346" y="3184333"/>
                  <a:pt x="3990809" y="3174381"/>
                  <a:pt x="3995480" y="3165197"/>
                </a:cubicBezTo>
                <a:cubicBezTo>
                  <a:pt x="4000150" y="3156012"/>
                  <a:pt x="4006272" y="3147976"/>
                  <a:pt x="4013846" y="3141088"/>
                </a:cubicBezTo>
                <a:cubicBezTo>
                  <a:pt x="4021420" y="3134198"/>
                  <a:pt x="4030131" y="3128777"/>
                  <a:pt x="4039977" y="3124822"/>
                </a:cubicBezTo>
                <a:cubicBezTo>
                  <a:pt x="4049824" y="3120868"/>
                  <a:pt x="4059923" y="3118890"/>
                  <a:pt x="4070274" y="3118890"/>
                </a:cubicBezTo>
                <a:cubicBezTo>
                  <a:pt x="4080879" y="3118890"/>
                  <a:pt x="4091293" y="3121378"/>
                  <a:pt x="4101519" y="3126353"/>
                </a:cubicBezTo>
                <a:cubicBezTo>
                  <a:pt x="4111744" y="3131329"/>
                  <a:pt x="4121402" y="3137771"/>
                  <a:pt x="4130490" y="3145679"/>
                </a:cubicBezTo>
                <a:cubicBezTo>
                  <a:pt x="4139580" y="3153589"/>
                  <a:pt x="4148037" y="3162392"/>
                  <a:pt x="4155865" y="3172086"/>
                </a:cubicBezTo>
                <a:cubicBezTo>
                  <a:pt x="4163691" y="3181781"/>
                  <a:pt x="4170382" y="3191285"/>
                  <a:pt x="4175937" y="3200598"/>
                </a:cubicBezTo>
                <a:cubicBezTo>
                  <a:pt x="4181491" y="3209909"/>
                  <a:pt x="4185845" y="3218456"/>
                  <a:pt x="4189002" y="3226238"/>
                </a:cubicBezTo>
                <a:cubicBezTo>
                  <a:pt x="4192158" y="3234019"/>
                  <a:pt x="4193735" y="3240078"/>
                  <a:pt x="4193735" y="3244416"/>
                </a:cubicBezTo>
                <a:lnTo>
                  <a:pt x="4193735" y="3474803"/>
                </a:lnTo>
                <a:lnTo>
                  <a:pt x="4224032" y="3505419"/>
                </a:lnTo>
                <a:lnTo>
                  <a:pt x="4224032" y="3104731"/>
                </a:lnTo>
                <a:lnTo>
                  <a:pt x="4271977" y="3104731"/>
                </a:lnTo>
                <a:lnTo>
                  <a:pt x="4301668" y="3104731"/>
                </a:lnTo>
                <a:lnTo>
                  <a:pt x="4729085" y="3104731"/>
                </a:lnTo>
                <a:lnTo>
                  <a:pt x="4708257" y="3076027"/>
                </a:lnTo>
                <a:lnTo>
                  <a:pt x="4280839" y="3076027"/>
                </a:lnTo>
                <a:lnTo>
                  <a:pt x="4251149" y="3076027"/>
                </a:lnTo>
                <a:lnTo>
                  <a:pt x="4223654" y="3076027"/>
                </a:lnTo>
                <a:cubicBezTo>
                  <a:pt x="4222140" y="3071435"/>
                  <a:pt x="4220625" y="3065440"/>
                  <a:pt x="4219109" y="3058041"/>
                </a:cubicBezTo>
                <a:cubicBezTo>
                  <a:pt x="4217594" y="3050642"/>
                  <a:pt x="4215764" y="3043115"/>
                  <a:pt x="4213618" y="3035462"/>
                </a:cubicBezTo>
                <a:cubicBezTo>
                  <a:pt x="4211472" y="3027808"/>
                  <a:pt x="4208820" y="3020791"/>
                  <a:pt x="4205665" y="3014413"/>
                </a:cubicBezTo>
                <a:cubicBezTo>
                  <a:pt x="4202510" y="3008035"/>
                  <a:pt x="4198532" y="3003697"/>
                  <a:pt x="4193735" y="3001401"/>
                </a:cubicBezTo>
                <a:close/>
                <a:moveTo>
                  <a:pt x="712972" y="3001401"/>
                </a:moveTo>
                <a:lnTo>
                  <a:pt x="712972" y="3185862"/>
                </a:lnTo>
                <a:cubicBezTo>
                  <a:pt x="704134" y="3170555"/>
                  <a:pt x="694477" y="3156267"/>
                  <a:pt x="683999" y="3143001"/>
                </a:cubicBezTo>
                <a:cubicBezTo>
                  <a:pt x="673521" y="3129733"/>
                  <a:pt x="661845" y="3118189"/>
                  <a:pt x="648969" y="3108366"/>
                </a:cubicBezTo>
                <a:cubicBezTo>
                  <a:pt x="636093" y="3098543"/>
                  <a:pt x="621764" y="3090825"/>
                  <a:pt x="605985" y="3085213"/>
                </a:cubicBezTo>
                <a:cubicBezTo>
                  <a:pt x="590205" y="3079600"/>
                  <a:pt x="572595" y="3076793"/>
                  <a:pt x="553154" y="3076793"/>
                </a:cubicBezTo>
                <a:cubicBezTo>
                  <a:pt x="534976" y="3076793"/>
                  <a:pt x="517428" y="3080557"/>
                  <a:pt x="500512" y="3088083"/>
                </a:cubicBezTo>
                <a:cubicBezTo>
                  <a:pt x="483596" y="3095609"/>
                  <a:pt x="468637" y="3105305"/>
                  <a:pt x="455635" y="3117168"/>
                </a:cubicBezTo>
                <a:cubicBezTo>
                  <a:pt x="442633" y="3129032"/>
                  <a:pt x="432218" y="3142107"/>
                  <a:pt x="424391" y="3156395"/>
                </a:cubicBezTo>
                <a:cubicBezTo>
                  <a:pt x="416564" y="3170683"/>
                  <a:pt x="412651" y="3184587"/>
                  <a:pt x="412651" y="3198110"/>
                </a:cubicBezTo>
                <a:cubicBezTo>
                  <a:pt x="412651" y="3206274"/>
                  <a:pt x="413723" y="3213098"/>
                  <a:pt x="415869" y="3218584"/>
                </a:cubicBezTo>
                <a:cubicBezTo>
                  <a:pt x="418016" y="3224069"/>
                  <a:pt x="420793" y="3228597"/>
                  <a:pt x="424201" y="3232170"/>
                </a:cubicBezTo>
                <a:cubicBezTo>
                  <a:pt x="427610" y="3235742"/>
                  <a:pt x="431460" y="3238293"/>
                  <a:pt x="435752" y="3239824"/>
                </a:cubicBezTo>
                <a:cubicBezTo>
                  <a:pt x="440044" y="3241355"/>
                  <a:pt x="444463" y="3242120"/>
                  <a:pt x="449008" y="3242120"/>
                </a:cubicBezTo>
                <a:cubicBezTo>
                  <a:pt x="454310" y="3242120"/>
                  <a:pt x="459801" y="3240590"/>
                  <a:pt x="465482" y="3237528"/>
                </a:cubicBezTo>
                <a:cubicBezTo>
                  <a:pt x="471162" y="3234466"/>
                  <a:pt x="476906" y="3231022"/>
                  <a:pt x="482713" y="3227195"/>
                </a:cubicBezTo>
                <a:cubicBezTo>
                  <a:pt x="488520" y="3223368"/>
                  <a:pt x="494264" y="3219924"/>
                  <a:pt x="499944" y="3216861"/>
                </a:cubicBezTo>
                <a:cubicBezTo>
                  <a:pt x="505625" y="3213801"/>
                  <a:pt x="510990" y="3212269"/>
                  <a:pt x="516040" y="3212269"/>
                </a:cubicBezTo>
                <a:cubicBezTo>
                  <a:pt x="524623" y="3212269"/>
                  <a:pt x="532198" y="3214693"/>
                  <a:pt x="538762" y="3219541"/>
                </a:cubicBezTo>
                <a:cubicBezTo>
                  <a:pt x="545327" y="3224389"/>
                  <a:pt x="548609" y="3231149"/>
                  <a:pt x="548609" y="3239824"/>
                </a:cubicBezTo>
                <a:cubicBezTo>
                  <a:pt x="548609" y="3243651"/>
                  <a:pt x="543307" y="3251241"/>
                  <a:pt x="532703" y="3262595"/>
                </a:cubicBezTo>
                <a:cubicBezTo>
                  <a:pt x="522099" y="3273948"/>
                  <a:pt x="505688" y="3290341"/>
                  <a:pt x="483470" y="3311772"/>
                </a:cubicBezTo>
                <a:lnTo>
                  <a:pt x="528916" y="3336264"/>
                </a:lnTo>
                <a:lnTo>
                  <a:pt x="683431" y="3186246"/>
                </a:lnTo>
                <a:cubicBezTo>
                  <a:pt x="686462" y="3190072"/>
                  <a:pt x="689680" y="3194729"/>
                  <a:pt x="693089" y="3200214"/>
                </a:cubicBezTo>
                <a:cubicBezTo>
                  <a:pt x="696497" y="3205699"/>
                  <a:pt x="699716" y="3211440"/>
                  <a:pt x="702746" y="3217435"/>
                </a:cubicBezTo>
                <a:cubicBezTo>
                  <a:pt x="705775" y="3223431"/>
                  <a:pt x="708237" y="3229492"/>
                  <a:pt x="710131" y="3235615"/>
                </a:cubicBezTo>
                <a:cubicBezTo>
                  <a:pt x="712025" y="3241737"/>
                  <a:pt x="712972" y="3247223"/>
                  <a:pt x="712972" y="3252071"/>
                </a:cubicBezTo>
                <a:lnTo>
                  <a:pt x="712972" y="3310241"/>
                </a:lnTo>
                <a:lnTo>
                  <a:pt x="712972" y="3464087"/>
                </a:lnTo>
                <a:cubicBezTo>
                  <a:pt x="708427" y="3458218"/>
                  <a:pt x="703693" y="3452606"/>
                  <a:pt x="698769" y="3447247"/>
                </a:cubicBezTo>
                <a:cubicBezTo>
                  <a:pt x="693846" y="3441889"/>
                  <a:pt x="688481" y="3437234"/>
                  <a:pt x="682674" y="3433279"/>
                </a:cubicBezTo>
                <a:cubicBezTo>
                  <a:pt x="676867" y="3429324"/>
                  <a:pt x="670555" y="3426136"/>
                  <a:pt x="663738" y="3423711"/>
                </a:cubicBezTo>
                <a:cubicBezTo>
                  <a:pt x="656921" y="3421288"/>
                  <a:pt x="649221" y="3420076"/>
                  <a:pt x="640637" y="3420076"/>
                </a:cubicBezTo>
                <a:cubicBezTo>
                  <a:pt x="636345" y="3420076"/>
                  <a:pt x="629528" y="3420459"/>
                  <a:pt x="620186" y="3421224"/>
                </a:cubicBezTo>
                <a:cubicBezTo>
                  <a:pt x="610845" y="3421989"/>
                  <a:pt x="600556" y="3422882"/>
                  <a:pt x="589321" y="3423903"/>
                </a:cubicBezTo>
                <a:cubicBezTo>
                  <a:pt x="578086" y="3424924"/>
                  <a:pt x="566913" y="3425817"/>
                  <a:pt x="555804" y="3426582"/>
                </a:cubicBezTo>
                <a:cubicBezTo>
                  <a:pt x="544695" y="3427348"/>
                  <a:pt x="535228" y="3427730"/>
                  <a:pt x="527401" y="3427730"/>
                </a:cubicBezTo>
                <a:cubicBezTo>
                  <a:pt x="516040" y="3427730"/>
                  <a:pt x="505562" y="3426391"/>
                  <a:pt x="495967" y="3423711"/>
                </a:cubicBezTo>
                <a:cubicBezTo>
                  <a:pt x="486374" y="3421033"/>
                  <a:pt x="478168" y="3416823"/>
                  <a:pt x="471352" y="3411082"/>
                </a:cubicBezTo>
                <a:cubicBezTo>
                  <a:pt x="464534" y="3405342"/>
                  <a:pt x="459233" y="3397944"/>
                  <a:pt x="455446" y="3388886"/>
                </a:cubicBezTo>
                <a:cubicBezTo>
                  <a:pt x="451658" y="3379829"/>
                  <a:pt x="449765" y="3368794"/>
                  <a:pt x="449765" y="3355782"/>
                </a:cubicBezTo>
                <a:cubicBezTo>
                  <a:pt x="449765" y="3351190"/>
                  <a:pt x="450207" y="3346215"/>
                  <a:pt x="451090" y="3340857"/>
                </a:cubicBezTo>
                <a:cubicBezTo>
                  <a:pt x="451974" y="3335499"/>
                  <a:pt x="453174" y="3329758"/>
                  <a:pt x="454688" y="3323635"/>
                </a:cubicBezTo>
                <a:lnTo>
                  <a:pt x="431964" y="3311772"/>
                </a:lnTo>
                <a:cubicBezTo>
                  <a:pt x="429945" y="3318916"/>
                  <a:pt x="428557" y="3325931"/>
                  <a:pt x="427800" y="3332820"/>
                </a:cubicBezTo>
                <a:cubicBezTo>
                  <a:pt x="427042" y="3339709"/>
                  <a:pt x="426662" y="3346852"/>
                  <a:pt x="426662" y="3354252"/>
                </a:cubicBezTo>
                <a:cubicBezTo>
                  <a:pt x="426662" y="3370836"/>
                  <a:pt x="428936" y="3386271"/>
                  <a:pt x="433480" y="3400558"/>
                </a:cubicBezTo>
                <a:cubicBezTo>
                  <a:pt x="438025" y="3414846"/>
                  <a:pt x="444842" y="3427220"/>
                  <a:pt x="453930" y="3437680"/>
                </a:cubicBezTo>
                <a:cubicBezTo>
                  <a:pt x="463019" y="3448141"/>
                  <a:pt x="474444" y="3456432"/>
                  <a:pt x="488204" y="3462555"/>
                </a:cubicBezTo>
                <a:cubicBezTo>
                  <a:pt x="501964" y="3468678"/>
                  <a:pt x="517934" y="3471740"/>
                  <a:pt x="536112" y="3471740"/>
                </a:cubicBezTo>
                <a:cubicBezTo>
                  <a:pt x="547473" y="3471740"/>
                  <a:pt x="559213" y="3471230"/>
                  <a:pt x="571332" y="3470210"/>
                </a:cubicBezTo>
                <a:cubicBezTo>
                  <a:pt x="583451" y="3469189"/>
                  <a:pt x="594876" y="3467977"/>
                  <a:pt x="605606" y="3466575"/>
                </a:cubicBezTo>
                <a:cubicBezTo>
                  <a:pt x="616336" y="3465171"/>
                  <a:pt x="625803" y="3463959"/>
                  <a:pt x="634009" y="3462938"/>
                </a:cubicBezTo>
                <a:cubicBezTo>
                  <a:pt x="642215" y="3461918"/>
                  <a:pt x="648085" y="3461407"/>
                  <a:pt x="651619" y="3461407"/>
                </a:cubicBezTo>
                <a:cubicBezTo>
                  <a:pt x="660204" y="3461407"/>
                  <a:pt x="668662" y="3462938"/>
                  <a:pt x="676993" y="3466000"/>
                </a:cubicBezTo>
                <a:cubicBezTo>
                  <a:pt x="685326" y="3469062"/>
                  <a:pt x="692836" y="3473463"/>
                  <a:pt x="699527" y="3479203"/>
                </a:cubicBezTo>
                <a:cubicBezTo>
                  <a:pt x="706217" y="3484944"/>
                  <a:pt x="711646" y="3491833"/>
                  <a:pt x="715811" y="3499869"/>
                </a:cubicBezTo>
                <a:cubicBezTo>
                  <a:pt x="719978" y="3507906"/>
                  <a:pt x="722060" y="3517027"/>
                  <a:pt x="722060" y="3527232"/>
                </a:cubicBezTo>
                <a:lnTo>
                  <a:pt x="743268" y="3538330"/>
                </a:lnTo>
                <a:lnTo>
                  <a:pt x="743268" y="3502357"/>
                </a:lnTo>
                <a:lnTo>
                  <a:pt x="743268" y="3310241"/>
                </a:lnTo>
                <a:lnTo>
                  <a:pt x="743268" y="3104731"/>
                </a:lnTo>
                <a:lnTo>
                  <a:pt x="791441" y="3104731"/>
                </a:lnTo>
                <a:lnTo>
                  <a:pt x="820905" y="3104731"/>
                </a:lnTo>
                <a:lnTo>
                  <a:pt x="836508" y="3104731"/>
                </a:lnTo>
                <a:cubicBezTo>
                  <a:pt x="844840" y="3104731"/>
                  <a:pt x="852414" y="3106516"/>
                  <a:pt x="859231" y="3110089"/>
                </a:cubicBezTo>
                <a:cubicBezTo>
                  <a:pt x="866047" y="3113661"/>
                  <a:pt x="872107" y="3118380"/>
                  <a:pt x="877409" y="3124248"/>
                </a:cubicBezTo>
                <a:cubicBezTo>
                  <a:pt x="882711" y="3130117"/>
                  <a:pt x="887255" y="3136687"/>
                  <a:pt x="891043" y="3143958"/>
                </a:cubicBezTo>
                <a:cubicBezTo>
                  <a:pt x="894830" y="3151229"/>
                  <a:pt x="897859" y="3158563"/>
                  <a:pt x="900132" y="3165963"/>
                </a:cubicBezTo>
                <a:cubicBezTo>
                  <a:pt x="893820" y="3169024"/>
                  <a:pt x="886688" y="3173744"/>
                  <a:pt x="878735" y="3180123"/>
                </a:cubicBezTo>
                <a:cubicBezTo>
                  <a:pt x="870781" y="3186501"/>
                  <a:pt x="863270" y="3193772"/>
                  <a:pt x="856201" y="3201936"/>
                </a:cubicBezTo>
                <a:cubicBezTo>
                  <a:pt x="849131" y="3210101"/>
                  <a:pt x="843198" y="3218967"/>
                  <a:pt x="838401" y="3228534"/>
                </a:cubicBezTo>
                <a:cubicBezTo>
                  <a:pt x="833605" y="3238101"/>
                  <a:pt x="831206" y="3247605"/>
                  <a:pt x="831206" y="3257046"/>
                </a:cubicBezTo>
                <a:cubicBezTo>
                  <a:pt x="831206" y="3273118"/>
                  <a:pt x="834930" y="3284409"/>
                  <a:pt x="842378" y="3290915"/>
                </a:cubicBezTo>
                <a:cubicBezTo>
                  <a:pt x="849826" y="3297420"/>
                  <a:pt x="860366" y="3300674"/>
                  <a:pt x="874001" y="3300674"/>
                </a:cubicBezTo>
                <a:cubicBezTo>
                  <a:pt x="880060" y="3300674"/>
                  <a:pt x="886056" y="3299142"/>
                  <a:pt x="891989" y="3296081"/>
                </a:cubicBezTo>
                <a:cubicBezTo>
                  <a:pt x="897923" y="3293019"/>
                  <a:pt x="903604" y="3289001"/>
                  <a:pt x="909031" y="3284026"/>
                </a:cubicBezTo>
                <a:cubicBezTo>
                  <a:pt x="914459" y="3279051"/>
                  <a:pt x="919447" y="3273502"/>
                  <a:pt x="923991" y="3267379"/>
                </a:cubicBezTo>
                <a:cubicBezTo>
                  <a:pt x="928535" y="3261256"/>
                  <a:pt x="932449" y="3255132"/>
                  <a:pt x="935731" y="3249008"/>
                </a:cubicBezTo>
                <a:cubicBezTo>
                  <a:pt x="936994" y="3255387"/>
                  <a:pt x="939455" y="3261510"/>
                  <a:pt x="943116" y="3267379"/>
                </a:cubicBezTo>
                <a:cubicBezTo>
                  <a:pt x="946777" y="3273247"/>
                  <a:pt x="951258" y="3278413"/>
                  <a:pt x="956560" y="3282878"/>
                </a:cubicBezTo>
                <a:cubicBezTo>
                  <a:pt x="961862" y="3287342"/>
                  <a:pt x="967669" y="3290915"/>
                  <a:pt x="973982" y="3293593"/>
                </a:cubicBezTo>
                <a:cubicBezTo>
                  <a:pt x="980293" y="3296273"/>
                  <a:pt x="986731" y="3297612"/>
                  <a:pt x="993295" y="3297612"/>
                </a:cubicBezTo>
                <a:cubicBezTo>
                  <a:pt x="1003899" y="3297612"/>
                  <a:pt x="1012610" y="3293976"/>
                  <a:pt x="1019427" y="3286705"/>
                </a:cubicBezTo>
                <a:cubicBezTo>
                  <a:pt x="1026244" y="3279434"/>
                  <a:pt x="1029652" y="3270057"/>
                  <a:pt x="1029652" y="3258576"/>
                </a:cubicBezTo>
                <a:cubicBezTo>
                  <a:pt x="1029652" y="3244798"/>
                  <a:pt x="1023845" y="3229492"/>
                  <a:pt x="1012232" y="3212652"/>
                </a:cubicBezTo>
                <a:cubicBezTo>
                  <a:pt x="1000618" y="3195813"/>
                  <a:pt x="983701" y="3178974"/>
                  <a:pt x="961484" y="3162135"/>
                </a:cubicBezTo>
                <a:cubicBezTo>
                  <a:pt x="964261" y="3157288"/>
                  <a:pt x="967101" y="3152505"/>
                  <a:pt x="970005" y="3147784"/>
                </a:cubicBezTo>
                <a:cubicBezTo>
                  <a:pt x="972908" y="3143065"/>
                  <a:pt x="976064" y="3138918"/>
                  <a:pt x="979473" y="3135346"/>
                </a:cubicBezTo>
                <a:cubicBezTo>
                  <a:pt x="982881" y="3131774"/>
                  <a:pt x="986731" y="3128841"/>
                  <a:pt x="991024" y="3126545"/>
                </a:cubicBezTo>
                <a:cubicBezTo>
                  <a:pt x="995316" y="3124248"/>
                  <a:pt x="1000238" y="3123100"/>
                  <a:pt x="1005793" y="3123100"/>
                </a:cubicBezTo>
                <a:cubicBezTo>
                  <a:pt x="1012106" y="3123100"/>
                  <a:pt x="1018543" y="3125204"/>
                  <a:pt x="1025108" y="3129414"/>
                </a:cubicBezTo>
                <a:cubicBezTo>
                  <a:pt x="1031672" y="3133624"/>
                  <a:pt x="1037857" y="3138918"/>
                  <a:pt x="1043664" y="3145297"/>
                </a:cubicBezTo>
                <a:cubicBezTo>
                  <a:pt x="1049472" y="3151675"/>
                  <a:pt x="1054962" y="3158819"/>
                  <a:pt x="1060139" y="3166728"/>
                </a:cubicBezTo>
                <a:cubicBezTo>
                  <a:pt x="1065314" y="3174638"/>
                  <a:pt x="1069797" y="3182228"/>
                  <a:pt x="1073583" y="3189499"/>
                </a:cubicBezTo>
                <a:cubicBezTo>
                  <a:pt x="1077370" y="3196770"/>
                  <a:pt x="1080337" y="3203404"/>
                  <a:pt x="1082483" y="3209399"/>
                </a:cubicBezTo>
                <a:cubicBezTo>
                  <a:pt x="1084629" y="3215395"/>
                  <a:pt x="1085702" y="3219796"/>
                  <a:pt x="1085702" y="3222602"/>
                </a:cubicBezTo>
                <a:lnTo>
                  <a:pt x="1085702" y="3311007"/>
                </a:lnTo>
                <a:lnTo>
                  <a:pt x="1085702" y="3434619"/>
                </a:lnTo>
                <a:cubicBezTo>
                  <a:pt x="1046316" y="3385122"/>
                  <a:pt x="1008066" y="3360375"/>
                  <a:pt x="970951" y="3360375"/>
                </a:cubicBezTo>
                <a:cubicBezTo>
                  <a:pt x="952016" y="3360375"/>
                  <a:pt x="937057" y="3365223"/>
                  <a:pt x="926074" y="3374917"/>
                </a:cubicBezTo>
                <a:cubicBezTo>
                  <a:pt x="915091" y="3384612"/>
                  <a:pt x="909600" y="3397497"/>
                  <a:pt x="909600" y="3413570"/>
                </a:cubicBezTo>
                <a:cubicBezTo>
                  <a:pt x="909600" y="3418928"/>
                  <a:pt x="910421" y="3424285"/>
                  <a:pt x="912061" y="3429643"/>
                </a:cubicBezTo>
                <a:cubicBezTo>
                  <a:pt x="913702" y="3435001"/>
                  <a:pt x="916164" y="3439786"/>
                  <a:pt x="919447" y="3443995"/>
                </a:cubicBezTo>
                <a:cubicBezTo>
                  <a:pt x="922728" y="3448205"/>
                  <a:pt x="926958" y="3451648"/>
                  <a:pt x="932133" y="3454328"/>
                </a:cubicBezTo>
                <a:cubicBezTo>
                  <a:pt x="937309" y="3457006"/>
                  <a:pt x="943558" y="3458346"/>
                  <a:pt x="950879" y="3458346"/>
                </a:cubicBezTo>
                <a:cubicBezTo>
                  <a:pt x="955172" y="3458346"/>
                  <a:pt x="959464" y="3457517"/>
                  <a:pt x="963755" y="3455858"/>
                </a:cubicBezTo>
                <a:cubicBezTo>
                  <a:pt x="968048" y="3454200"/>
                  <a:pt x="971898" y="3451776"/>
                  <a:pt x="975307" y="3448587"/>
                </a:cubicBezTo>
                <a:cubicBezTo>
                  <a:pt x="978715" y="3445398"/>
                  <a:pt x="981429" y="3441508"/>
                  <a:pt x="983449" y="3436915"/>
                </a:cubicBezTo>
                <a:cubicBezTo>
                  <a:pt x="985469" y="3432322"/>
                  <a:pt x="986479" y="3427092"/>
                  <a:pt x="986479" y="3421224"/>
                </a:cubicBezTo>
                <a:cubicBezTo>
                  <a:pt x="986479" y="3417397"/>
                  <a:pt x="985974" y="3413251"/>
                  <a:pt x="984964" y="3408787"/>
                </a:cubicBezTo>
                <a:cubicBezTo>
                  <a:pt x="983954" y="3404322"/>
                  <a:pt x="982313" y="3399665"/>
                  <a:pt x="980041" y="3394818"/>
                </a:cubicBezTo>
                <a:cubicBezTo>
                  <a:pt x="980798" y="3394563"/>
                  <a:pt x="982439" y="3394435"/>
                  <a:pt x="984964" y="3394435"/>
                </a:cubicBezTo>
                <a:cubicBezTo>
                  <a:pt x="996578" y="3394435"/>
                  <a:pt x="1008381" y="3397687"/>
                  <a:pt x="1020374" y="3404194"/>
                </a:cubicBezTo>
                <a:cubicBezTo>
                  <a:pt x="1032366" y="3410700"/>
                  <a:pt x="1043602" y="3419183"/>
                  <a:pt x="1054079" y="3429643"/>
                </a:cubicBezTo>
                <a:cubicBezTo>
                  <a:pt x="1064557" y="3440104"/>
                  <a:pt x="1073962" y="3451903"/>
                  <a:pt x="1082293" y="3465043"/>
                </a:cubicBezTo>
                <a:cubicBezTo>
                  <a:pt x="1090625" y="3478183"/>
                  <a:pt x="1096937" y="3491259"/>
                  <a:pt x="1101229" y="3504270"/>
                </a:cubicBezTo>
                <a:lnTo>
                  <a:pt x="1115999" y="3513838"/>
                </a:lnTo>
                <a:lnTo>
                  <a:pt x="1115999" y="3500825"/>
                </a:lnTo>
                <a:lnTo>
                  <a:pt x="1115999" y="3311007"/>
                </a:lnTo>
                <a:lnTo>
                  <a:pt x="1115999" y="3104731"/>
                </a:lnTo>
                <a:lnTo>
                  <a:pt x="1193635" y="3104731"/>
                </a:lnTo>
                <a:lnTo>
                  <a:pt x="1172806" y="3076027"/>
                </a:lnTo>
                <a:lnTo>
                  <a:pt x="1115621" y="3076027"/>
                </a:lnTo>
                <a:cubicBezTo>
                  <a:pt x="1114106" y="3071435"/>
                  <a:pt x="1112591" y="3065440"/>
                  <a:pt x="1111076" y="3058041"/>
                </a:cubicBezTo>
                <a:cubicBezTo>
                  <a:pt x="1109561" y="3050642"/>
                  <a:pt x="1107731" y="3043115"/>
                  <a:pt x="1105584" y="3035462"/>
                </a:cubicBezTo>
                <a:cubicBezTo>
                  <a:pt x="1103439" y="3027808"/>
                  <a:pt x="1100787" y="3020791"/>
                  <a:pt x="1097631" y="3014413"/>
                </a:cubicBezTo>
                <a:cubicBezTo>
                  <a:pt x="1094476" y="3008035"/>
                  <a:pt x="1090499" y="3003697"/>
                  <a:pt x="1085702" y="3001401"/>
                </a:cubicBezTo>
                <a:lnTo>
                  <a:pt x="1085702" y="3164432"/>
                </a:lnTo>
                <a:cubicBezTo>
                  <a:pt x="1080904" y="3155757"/>
                  <a:pt x="1075098" y="3146189"/>
                  <a:pt x="1068281" y="3135729"/>
                </a:cubicBezTo>
                <a:cubicBezTo>
                  <a:pt x="1061464" y="3125269"/>
                  <a:pt x="1053890" y="3115574"/>
                  <a:pt x="1045558" y="3106644"/>
                </a:cubicBezTo>
                <a:cubicBezTo>
                  <a:pt x="1037227" y="3097714"/>
                  <a:pt x="1028327" y="3090252"/>
                  <a:pt x="1018859" y="3084256"/>
                </a:cubicBezTo>
                <a:cubicBezTo>
                  <a:pt x="1009391" y="3078260"/>
                  <a:pt x="999608" y="3075263"/>
                  <a:pt x="989508" y="3075263"/>
                </a:cubicBezTo>
                <a:cubicBezTo>
                  <a:pt x="981429" y="3075263"/>
                  <a:pt x="970762" y="3080939"/>
                  <a:pt x="957507" y="3092292"/>
                </a:cubicBezTo>
                <a:cubicBezTo>
                  <a:pt x="944252" y="3103647"/>
                  <a:pt x="929293" y="3121697"/>
                  <a:pt x="912629" y="3146444"/>
                </a:cubicBezTo>
                <a:cubicBezTo>
                  <a:pt x="911620" y="3138026"/>
                  <a:pt x="908968" y="3129606"/>
                  <a:pt x="904677" y="3121187"/>
                </a:cubicBezTo>
                <a:cubicBezTo>
                  <a:pt x="900384" y="3112767"/>
                  <a:pt x="895082" y="3105241"/>
                  <a:pt x="888771" y="3098608"/>
                </a:cubicBezTo>
                <a:cubicBezTo>
                  <a:pt x="882458" y="3091973"/>
                  <a:pt x="875452" y="3086552"/>
                  <a:pt x="867752" y="3082343"/>
                </a:cubicBezTo>
                <a:cubicBezTo>
                  <a:pt x="860052" y="3078133"/>
                  <a:pt x="852288" y="3076027"/>
                  <a:pt x="844460" y="3076027"/>
                </a:cubicBezTo>
                <a:lnTo>
                  <a:pt x="800076" y="3076027"/>
                </a:lnTo>
                <a:lnTo>
                  <a:pt x="770612" y="3076027"/>
                </a:lnTo>
                <a:lnTo>
                  <a:pt x="742889" y="3076027"/>
                </a:lnTo>
                <a:cubicBezTo>
                  <a:pt x="741375" y="3071435"/>
                  <a:pt x="739860" y="3065440"/>
                  <a:pt x="738346" y="3058041"/>
                </a:cubicBezTo>
                <a:cubicBezTo>
                  <a:pt x="736830" y="3050642"/>
                  <a:pt x="735000" y="3043115"/>
                  <a:pt x="732853" y="3035462"/>
                </a:cubicBezTo>
                <a:cubicBezTo>
                  <a:pt x="730708" y="3027808"/>
                  <a:pt x="728057" y="3020791"/>
                  <a:pt x="724901" y="3014413"/>
                </a:cubicBezTo>
                <a:cubicBezTo>
                  <a:pt x="721744" y="3008035"/>
                  <a:pt x="717769" y="3003697"/>
                  <a:pt x="712972" y="3001401"/>
                </a:cubicBezTo>
                <a:close/>
                <a:moveTo>
                  <a:pt x="2686638" y="2993720"/>
                </a:moveTo>
                <a:lnTo>
                  <a:pt x="2686638" y="3097193"/>
                </a:lnTo>
                <a:cubicBezTo>
                  <a:pt x="2676815" y="3081789"/>
                  <a:pt x="2667997" y="3071576"/>
                  <a:pt x="2660184" y="3066553"/>
                </a:cubicBezTo>
                <a:cubicBezTo>
                  <a:pt x="2652370" y="3061530"/>
                  <a:pt x="2641097" y="3059019"/>
                  <a:pt x="2626363" y="3059019"/>
                </a:cubicBezTo>
                <a:lnTo>
                  <a:pt x="2621674" y="3059019"/>
                </a:lnTo>
                <a:lnTo>
                  <a:pt x="2607275" y="3059019"/>
                </a:lnTo>
                <a:lnTo>
                  <a:pt x="2280858" y="3059019"/>
                </a:lnTo>
                <a:lnTo>
                  <a:pt x="2264375" y="3059019"/>
                </a:lnTo>
                <a:lnTo>
                  <a:pt x="1969100" y="3059019"/>
                </a:lnTo>
                <a:lnTo>
                  <a:pt x="1979843" y="3076027"/>
                </a:lnTo>
                <a:lnTo>
                  <a:pt x="1934023" y="3076027"/>
                </a:lnTo>
                <a:lnTo>
                  <a:pt x="1954851" y="3104731"/>
                </a:lnTo>
                <a:lnTo>
                  <a:pt x="2166553" y="3104731"/>
                </a:lnTo>
                <a:lnTo>
                  <a:pt x="2166553" y="3128812"/>
                </a:lnTo>
                <a:lnTo>
                  <a:pt x="1987518" y="3241854"/>
                </a:lnTo>
                <a:lnTo>
                  <a:pt x="1988150" y="3242929"/>
                </a:lnTo>
                <a:lnTo>
                  <a:pt x="1964319" y="3257811"/>
                </a:lnTo>
                <a:lnTo>
                  <a:pt x="1999919" y="3308710"/>
                </a:lnTo>
                <a:cubicBezTo>
                  <a:pt x="2022136" y="3311517"/>
                  <a:pt x="2042524" y="3317257"/>
                  <a:pt x="2061082" y="3325931"/>
                </a:cubicBezTo>
                <a:cubicBezTo>
                  <a:pt x="2079638" y="3334606"/>
                  <a:pt x="2096491" y="3346597"/>
                  <a:pt x="2111640" y="3361905"/>
                </a:cubicBezTo>
                <a:cubicBezTo>
                  <a:pt x="2126789" y="3377214"/>
                  <a:pt x="2140359" y="3395264"/>
                  <a:pt x="2152351" y="3416058"/>
                </a:cubicBezTo>
                <a:cubicBezTo>
                  <a:pt x="2164343" y="3436852"/>
                  <a:pt x="2174253" y="3461152"/>
                  <a:pt x="2182081" y="3488963"/>
                </a:cubicBezTo>
                <a:lnTo>
                  <a:pt x="2196850" y="3503122"/>
                </a:lnTo>
                <a:lnTo>
                  <a:pt x="2196850" y="3414295"/>
                </a:lnTo>
                <a:lnTo>
                  <a:pt x="2236321" y="3440093"/>
                </a:lnTo>
                <a:lnTo>
                  <a:pt x="2236321" y="3104731"/>
                </a:lnTo>
                <a:lnTo>
                  <a:pt x="2245704" y="3104731"/>
                </a:lnTo>
                <a:lnTo>
                  <a:pt x="2259717" y="3104731"/>
                </a:lnTo>
                <a:lnTo>
                  <a:pt x="2266156" y="3132285"/>
                </a:lnTo>
                <a:cubicBezTo>
                  <a:pt x="2285596" y="3136368"/>
                  <a:pt x="2301880" y="3139939"/>
                  <a:pt x="2315008" y="3143001"/>
                </a:cubicBezTo>
                <a:cubicBezTo>
                  <a:pt x="2328138" y="3146062"/>
                  <a:pt x="2339816" y="3149315"/>
                  <a:pt x="2350040" y="3152759"/>
                </a:cubicBezTo>
                <a:cubicBezTo>
                  <a:pt x="2360266" y="3156204"/>
                  <a:pt x="2369923" y="3160222"/>
                  <a:pt x="2379012" y="3164815"/>
                </a:cubicBezTo>
                <a:lnTo>
                  <a:pt x="2409586" y="3182361"/>
                </a:lnTo>
                <a:lnTo>
                  <a:pt x="2328334" y="3255248"/>
                </a:lnTo>
                <a:lnTo>
                  <a:pt x="2329180" y="3256687"/>
                </a:lnTo>
                <a:lnTo>
                  <a:pt x="2300997" y="3282686"/>
                </a:lnTo>
                <a:lnTo>
                  <a:pt x="2340383" y="3339326"/>
                </a:lnTo>
                <a:cubicBezTo>
                  <a:pt x="2350735" y="3339581"/>
                  <a:pt x="2361338" y="3340921"/>
                  <a:pt x="2372195" y="3343344"/>
                </a:cubicBezTo>
                <a:cubicBezTo>
                  <a:pt x="2383051" y="3345768"/>
                  <a:pt x="2393654" y="3349148"/>
                  <a:pt x="2404007" y="3353486"/>
                </a:cubicBezTo>
                <a:cubicBezTo>
                  <a:pt x="2414359" y="3357823"/>
                  <a:pt x="2424269" y="3363053"/>
                  <a:pt x="2433737" y="3369176"/>
                </a:cubicBezTo>
                <a:cubicBezTo>
                  <a:pt x="2443203" y="3375300"/>
                  <a:pt x="2451725" y="3382060"/>
                  <a:pt x="2459300" y="3389460"/>
                </a:cubicBezTo>
                <a:cubicBezTo>
                  <a:pt x="2474448" y="3404513"/>
                  <a:pt x="2487324" y="3419820"/>
                  <a:pt x="2497928" y="3435385"/>
                </a:cubicBezTo>
                <a:cubicBezTo>
                  <a:pt x="2508533" y="3450947"/>
                  <a:pt x="2517873" y="3468297"/>
                  <a:pt x="2525952" y="3487431"/>
                </a:cubicBezTo>
                <a:lnTo>
                  <a:pt x="2542238" y="3502357"/>
                </a:lnTo>
                <a:lnTo>
                  <a:pt x="2542238" y="3417283"/>
                </a:lnTo>
                <a:lnTo>
                  <a:pt x="2577137" y="3440093"/>
                </a:lnTo>
                <a:lnTo>
                  <a:pt x="2577137" y="3104731"/>
                </a:lnTo>
                <a:lnTo>
                  <a:pt x="2619874" y="3104731"/>
                </a:lnTo>
                <a:lnTo>
                  <a:pt x="2614404" y="3097193"/>
                </a:lnTo>
                <a:lnTo>
                  <a:pt x="2631385" y="3097193"/>
                </a:lnTo>
                <a:lnTo>
                  <a:pt x="2634064" y="3097193"/>
                </a:lnTo>
                <a:cubicBezTo>
                  <a:pt x="2646566" y="3097193"/>
                  <a:pt x="2658454" y="3106513"/>
                  <a:pt x="2669727" y="3125154"/>
                </a:cubicBezTo>
                <a:cubicBezTo>
                  <a:pt x="2681001" y="3143795"/>
                  <a:pt x="2686638" y="3160594"/>
                  <a:pt x="2686638" y="3175551"/>
                </a:cubicBezTo>
                <a:lnTo>
                  <a:pt x="2686638" y="3401584"/>
                </a:lnTo>
                <a:lnTo>
                  <a:pt x="2745574" y="3440093"/>
                </a:lnTo>
                <a:lnTo>
                  <a:pt x="2745574" y="3097193"/>
                </a:lnTo>
                <a:lnTo>
                  <a:pt x="2764068" y="3097193"/>
                </a:lnTo>
                <a:lnTo>
                  <a:pt x="2769240" y="3104731"/>
                </a:lnTo>
                <a:lnTo>
                  <a:pt x="2862403" y="3104731"/>
                </a:lnTo>
                <a:cubicBezTo>
                  <a:pt x="2870987" y="3111109"/>
                  <a:pt x="2878057" y="3117296"/>
                  <a:pt x="2883611" y="3123291"/>
                </a:cubicBezTo>
                <a:cubicBezTo>
                  <a:pt x="2889166" y="3129288"/>
                  <a:pt x="2892700" y="3134709"/>
                  <a:pt x="2894214" y="3139556"/>
                </a:cubicBezTo>
                <a:cubicBezTo>
                  <a:pt x="2885631" y="3141088"/>
                  <a:pt x="2876353" y="3144340"/>
                  <a:pt x="2866380" y="3149315"/>
                </a:cubicBezTo>
                <a:cubicBezTo>
                  <a:pt x="2856407" y="3154290"/>
                  <a:pt x="2847191" y="3160541"/>
                  <a:pt x="2838734" y="3168067"/>
                </a:cubicBezTo>
                <a:cubicBezTo>
                  <a:pt x="2830275" y="3175594"/>
                  <a:pt x="2823206" y="3184077"/>
                  <a:pt x="2817526" y="3193517"/>
                </a:cubicBezTo>
                <a:cubicBezTo>
                  <a:pt x="2811844" y="3202957"/>
                  <a:pt x="2809004" y="3212908"/>
                  <a:pt x="2809004" y="3223368"/>
                </a:cubicBezTo>
                <a:cubicBezTo>
                  <a:pt x="2809004" y="3229235"/>
                  <a:pt x="2810203" y="3234849"/>
                  <a:pt x="2812601" y="3240206"/>
                </a:cubicBezTo>
                <a:cubicBezTo>
                  <a:pt x="2815001" y="3245564"/>
                  <a:pt x="2818346" y="3250284"/>
                  <a:pt x="2822637" y="3254368"/>
                </a:cubicBezTo>
                <a:cubicBezTo>
                  <a:pt x="2826931" y="3258449"/>
                  <a:pt x="2831979" y="3261701"/>
                  <a:pt x="2837786" y="3264125"/>
                </a:cubicBezTo>
                <a:cubicBezTo>
                  <a:pt x="2843594" y="3266549"/>
                  <a:pt x="2850032" y="3267762"/>
                  <a:pt x="2857101" y="3267762"/>
                </a:cubicBezTo>
                <a:cubicBezTo>
                  <a:pt x="2865181" y="3267762"/>
                  <a:pt x="2873260" y="3265847"/>
                  <a:pt x="2881339" y="3262020"/>
                </a:cubicBezTo>
                <a:cubicBezTo>
                  <a:pt x="2889418" y="3258194"/>
                  <a:pt x="2896613" y="3252645"/>
                  <a:pt x="2902926" y="3245372"/>
                </a:cubicBezTo>
                <a:cubicBezTo>
                  <a:pt x="2909238" y="3238101"/>
                  <a:pt x="2914350" y="3229235"/>
                  <a:pt x="2918263" y="3218775"/>
                </a:cubicBezTo>
                <a:cubicBezTo>
                  <a:pt x="2922177" y="3208315"/>
                  <a:pt x="2924134" y="3196579"/>
                  <a:pt x="2924134" y="3183567"/>
                </a:cubicBezTo>
                <a:cubicBezTo>
                  <a:pt x="2924134" y="3181526"/>
                  <a:pt x="2924134" y="3179676"/>
                  <a:pt x="2924134" y="3178017"/>
                </a:cubicBezTo>
                <a:cubicBezTo>
                  <a:pt x="2924134" y="3176359"/>
                  <a:pt x="2924007" y="3174509"/>
                  <a:pt x="2923754" y="3172469"/>
                </a:cubicBezTo>
                <a:cubicBezTo>
                  <a:pt x="2926531" y="3172213"/>
                  <a:pt x="2929182" y="3172022"/>
                  <a:pt x="2931708" y="3171894"/>
                </a:cubicBezTo>
                <a:cubicBezTo>
                  <a:pt x="2934232" y="3171767"/>
                  <a:pt x="2936758" y="3171703"/>
                  <a:pt x="2939282" y="3171703"/>
                </a:cubicBezTo>
                <a:cubicBezTo>
                  <a:pt x="2963772" y="3171703"/>
                  <a:pt x="2982709" y="3177635"/>
                  <a:pt x="2996088" y="3189499"/>
                </a:cubicBezTo>
                <a:cubicBezTo>
                  <a:pt x="3009470" y="3201362"/>
                  <a:pt x="3016161" y="3218137"/>
                  <a:pt x="3016161" y="3239824"/>
                </a:cubicBezTo>
                <a:cubicBezTo>
                  <a:pt x="3016161" y="3250284"/>
                  <a:pt x="3013258" y="3262020"/>
                  <a:pt x="3007450" y="3275033"/>
                </a:cubicBezTo>
                <a:cubicBezTo>
                  <a:pt x="3001644" y="3288044"/>
                  <a:pt x="2992681" y="3300291"/>
                  <a:pt x="2980562" y="3311772"/>
                </a:cubicBezTo>
                <a:cubicBezTo>
                  <a:pt x="2968443" y="3323253"/>
                  <a:pt x="2953042" y="3332948"/>
                  <a:pt x="2934359" y="3340857"/>
                </a:cubicBezTo>
                <a:cubicBezTo>
                  <a:pt x="2915675" y="3348766"/>
                  <a:pt x="2893458" y="3352720"/>
                  <a:pt x="2867705" y="3352720"/>
                </a:cubicBezTo>
                <a:cubicBezTo>
                  <a:pt x="2855587" y="3352720"/>
                  <a:pt x="2842709" y="3351636"/>
                  <a:pt x="2829075" y="3349467"/>
                </a:cubicBezTo>
                <a:cubicBezTo>
                  <a:pt x="2815443" y="3347299"/>
                  <a:pt x="2800925" y="3343919"/>
                  <a:pt x="2785523" y="3339326"/>
                </a:cubicBezTo>
                <a:lnTo>
                  <a:pt x="2840059" y="3417014"/>
                </a:lnTo>
                <a:cubicBezTo>
                  <a:pt x="2859752" y="3418545"/>
                  <a:pt x="2879824" y="3423648"/>
                  <a:pt x="2900275" y="3432322"/>
                </a:cubicBezTo>
                <a:cubicBezTo>
                  <a:pt x="2920725" y="3440997"/>
                  <a:pt x="2941238" y="3452032"/>
                  <a:pt x="2961815" y="3465426"/>
                </a:cubicBezTo>
                <a:cubicBezTo>
                  <a:pt x="2982392" y="3478821"/>
                  <a:pt x="3002906" y="3494065"/>
                  <a:pt x="3023357" y="3511159"/>
                </a:cubicBezTo>
                <a:cubicBezTo>
                  <a:pt x="3043808" y="3528252"/>
                  <a:pt x="3063879" y="3545985"/>
                  <a:pt x="3083572" y="3564354"/>
                </a:cubicBezTo>
                <a:lnTo>
                  <a:pt x="3083572" y="3538330"/>
                </a:lnTo>
                <a:cubicBezTo>
                  <a:pt x="3062365" y="3515368"/>
                  <a:pt x="3038252" y="3492343"/>
                  <a:pt x="3011237" y="3469253"/>
                </a:cubicBezTo>
                <a:cubicBezTo>
                  <a:pt x="2984223" y="3446163"/>
                  <a:pt x="2952789" y="3422627"/>
                  <a:pt x="2916938" y="3398645"/>
                </a:cubicBezTo>
                <a:cubicBezTo>
                  <a:pt x="2941428" y="3392521"/>
                  <a:pt x="2962194" y="3384485"/>
                  <a:pt x="2979237" y="3374534"/>
                </a:cubicBezTo>
                <a:cubicBezTo>
                  <a:pt x="2996279" y="3364584"/>
                  <a:pt x="3010164" y="3353422"/>
                  <a:pt x="3020896" y="3341048"/>
                </a:cubicBezTo>
                <a:cubicBezTo>
                  <a:pt x="3031625" y="3328675"/>
                  <a:pt x="3039388" y="3315344"/>
                  <a:pt x="3044186" y="3301056"/>
                </a:cubicBezTo>
                <a:cubicBezTo>
                  <a:pt x="3048982" y="3286768"/>
                  <a:pt x="3051381" y="3272353"/>
                  <a:pt x="3051381" y="3257811"/>
                </a:cubicBezTo>
                <a:cubicBezTo>
                  <a:pt x="3051381" y="3242758"/>
                  <a:pt x="3048225" y="3227960"/>
                  <a:pt x="3041913" y="3213417"/>
                </a:cubicBezTo>
                <a:cubicBezTo>
                  <a:pt x="3035602" y="3198875"/>
                  <a:pt x="3026575" y="3185862"/>
                  <a:pt x="3014835" y="3174381"/>
                </a:cubicBezTo>
                <a:cubicBezTo>
                  <a:pt x="3003095" y="3162901"/>
                  <a:pt x="2988956" y="3153653"/>
                  <a:pt x="2972419" y="3146636"/>
                </a:cubicBezTo>
                <a:cubicBezTo>
                  <a:pt x="2955882" y="3139620"/>
                  <a:pt x="2937389" y="3136111"/>
                  <a:pt x="2916938" y="3136111"/>
                </a:cubicBezTo>
                <a:lnTo>
                  <a:pt x="2902168" y="3104731"/>
                </a:lnTo>
                <a:lnTo>
                  <a:pt x="3098873" y="3104731"/>
                </a:lnTo>
                <a:lnTo>
                  <a:pt x="3129019" y="3104731"/>
                </a:lnTo>
                <a:lnTo>
                  <a:pt x="3220061" y="3104731"/>
                </a:lnTo>
                <a:cubicBezTo>
                  <a:pt x="3209457" y="3113915"/>
                  <a:pt x="3199168" y="3125141"/>
                  <a:pt x="3189196" y="3138408"/>
                </a:cubicBezTo>
                <a:cubicBezTo>
                  <a:pt x="3179222" y="3151675"/>
                  <a:pt x="3170449" y="3166409"/>
                  <a:pt x="3162876" y="3182610"/>
                </a:cubicBezTo>
                <a:cubicBezTo>
                  <a:pt x="3155301" y="3198811"/>
                  <a:pt x="3149241" y="3216288"/>
                  <a:pt x="3144697" y="3235039"/>
                </a:cubicBezTo>
                <a:cubicBezTo>
                  <a:pt x="3140152" y="3253792"/>
                  <a:pt x="3137880" y="3273374"/>
                  <a:pt x="3137880" y="3293784"/>
                </a:cubicBezTo>
                <a:cubicBezTo>
                  <a:pt x="3137880" y="3312920"/>
                  <a:pt x="3138890" y="3330077"/>
                  <a:pt x="3140910" y="3345258"/>
                </a:cubicBezTo>
                <a:cubicBezTo>
                  <a:pt x="3142928" y="3360439"/>
                  <a:pt x="3145518" y="3374088"/>
                  <a:pt x="3148674" y="3386208"/>
                </a:cubicBezTo>
                <a:cubicBezTo>
                  <a:pt x="3151829" y="3398325"/>
                  <a:pt x="3155427" y="3408914"/>
                  <a:pt x="3159467" y="3417971"/>
                </a:cubicBezTo>
                <a:cubicBezTo>
                  <a:pt x="3163506" y="3427028"/>
                  <a:pt x="3167419" y="3434747"/>
                  <a:pt x="3171207" y="3441124"/>
                </a:cubicBezTo>
                <a:cubicBezTo>
                  <a:pt x="3176509" y="3450054"/>
                  <a:pt x="3182821" y="3458474"/>
                  <a:pt x="3190142" y="3466384"/>
                </a:cubicBezTo>
                <a:cubicBezTo>
                  <a:pt x="3197464" y="3474293"/>
                  <a:pt x="3205543" y="3481245"/>
                  <a:pt x="3214379" y="3487240"/>
                </a:cubicBezTo>
                <a:cubicBezTo>
                  <a:pt x="3223217" y="3493236"/>
                  <a:pt x="3232874" y="3498020"/>
                  <a:pt x="3243352" y="3501591"/>
                </a:cubicBezTo>
                <a:cubicBezTo>
                  <a:pt x="3253829" y="3505163"/>
                  <a:pt x="3264750" y="3506948"/>
                  <a:pt x="3276111" y="3506948"/>
                </a:cubicBezTo>
                <a:cubicBezTo>
                  <a:pt x="3285200" y="3506948"/>
                  <a:pt x="3293216" y="3505419"/>
                  <a:pt x="3300159" y="3502357"/>
                </a:cubicBezTo>
                <a:cubicBezTo>
                  <a:pt x="3307102" y="3499296"/>
                  <a:pt x="3312909" y="3495277"/>
                  <a:pt x="3317580" y="3490301"/>
                </a:cubicBezTo>
                <a:cubicBezTo>
                  <a:pt x="3322251" y="3485326"/>
                  <a:pt x="3325786" y="3479713"/>
                  <a:pt x="3328184" y="3473463"/>
                </a:cubicBezTo>
                <a:cubicBezTo>
                  <a:pt x="3330583" y="3467213"/>
                  <a:pt x="3331782" y="3460897"/>
                  <a:pt x="3331782" y="3454519"/>
                </a:cubicBezTo>
                <a:cubicBezTo>
                  <a:pt x="3331782" y="3447375"/>
                  <a:pt x="3330519" y="3440805"/>
                  <a:pt x="3327994" y="3434810"/>
                </a:cubicBezTo>
                <a:cubicBezTo>
                  <a:pt x="3325470" y="3428815"/>
                  <a:pt x="3322124" y="3423584"/>
                  <a:pt x="3317958" y="3419120"/>
                </a:cubicBezTo>
                <a:cubicBezTo>
                  <a:pt x="3313793" y="3414654"/>
                  <a:pt x="3308932" y="3411210"/>
                  <a:pt x="3303377" y="3408787"/>
                </a:cubicBezTo>
                <a:cubicBezTo>
                  <a:pt x="3297824" y="3406362"/>
                  <a:pt x="3292016" y="3405151"/>
                  <a:pt x="3285958" y="3405151"/>
                </a:cubicBezTo>
                <a:cubicBezTo>
                  <a:pt x="3280908" y="3405151"/>
                  <a:pt x="3275668" y="3405661"/>
                  <a:pt x="3270241" y="3406683"/>
                </a:cubicBezTo>
                <a:cubicBezTo>
                  <a:pt x="3264812" y="3407702"/>
                  <a:pt x="3259700" y="3409807"/>
                  <a:pt x="3254902" y="3412997"/>
                </a:cubicBezTo>
                <a:cubicBezTo>
                  <a:pt x="3250105" y="3416185"/>
                  <a:pt x="3246192" y="3420714"/>
                  <a:pt x="3243162" y="3426582"/>
                </a:cubicBezTo>
                <a:cubicBezTo>
                  <a:pt x="3240133" y="3432450"/>
                  <a:pt x="3238618" y="3440104"/>
                  <a:pt x="3238618" y="3449544"/>
                </a:cubicBezTo>
                <a:cubicBezTo>
                  <a:pt x="3238618" y="3451074"/>
                  <a:pt x="3238681" y="3452606"/>
                  <a:pt x="3238806" y="3454136"/>
                </a:cubicBezTo>
                <a:cubicBezTo>
                  <a:pt x="3238933" y="3455667"/>
                  <a:pt x="3239123" y="3457326"/>
                  <a:pt x="3239375" y="3459112"/>
                </a:cubicBezTo>
                <a:cubicBezTo>
                  <a:pt x="3229024" y="3457070"/>
                  <a:pt x="3219366" y="3452606"/>
                  <a:pt x="3210403" y="3445718"/>
                </a:cubicBezTo>
                <a:cubicBezTo>
                  <a:pt x="3201440" y="3438828"/>
                  <a:pt x="3193678" y="3429707"/>
                  <a:pt x="3187113" y="3418354"/>
                </a:cubicBezTo>
                <a:cubicBezTo>
                  <a:pt x="3180548" y="3407000"/>
                  <a:pt x="3175373" y="3393606"/>
                  <a:pt x="3171585" y="3378170"/>
                </a:cubicBezTo>
                <a:cubicBezTo>
                  <a:pt x="3167799" y="3362734"/>
                  <a:pt x="3165905" y="3345577"/>
                  <a:pt x="3165905" y="3326697"/>
                </a:cubicBezTo>
                <a:cubicBezTo>
                  <a:pt x="3165905" y="3307307"/>
                  <a:pt x="3168493" y="3288364"/>
                  <a:pt x="3173668" y="3269866"/>
                </a:cubicBezTo>
                <a:cubicBezTo>
                  <a:pt x="3178845" y="3251368"/>
                  <a:pt x="3185787" y="3233893"/>
                  <a:pt x="3194497" y="3217435"/>
                </a:cubicBezTo>
                <a:cubicBezTo>
                  <a:pt x="3203208" y="3200979"/>
                  <a:pt x="3213306" y="3185862"/>
                  <a:pt x="3224795" y="3172086"/>
                </a:cubicBezTo>
                <a:cubicBezTo>
                  <a:pt x="3236282" y="3158309"/>
                  <a:pt x="3248401" y="3146444"/>
                  <a:pt x="3261152" y="3136494"/>
                </a:cubicBezTo>
                <a:cubicBezTo>
                  <a:pt x="3273900" y="3126545"/>
                  <a:pt x="3286968" y="3118763"/>
                  <a:pt x="3300348" y="3113150"/>
                </a:cubicBezTo>
                <a:cubicBezTo>
                  <a:pt x="3313729" y="3107538"/>
                  <a:pt x="3326480" y="3104731"/>
                  <a:pt x="3338598" y="3104731"/>
                </a:cubicBezTo>
                <a:lnTo>
                  <a:pt x="3350945" y="3104731"/>
                </a:lnTo>
                <a:lnTo>
                  <a:pt x="3379121" y="3104731"/>
                </a:lnTo>
                <a:lnTo>
                  <a:pt x="3656567" y="3104731"/>
                </a:lnTo>
                <a:lnTo>
                  <a:pt x="3656567" y="3208443"/>
                </a:lnTo>
                <a:cubicBezTo>
                  <a:pt x="3652780" y="3202575"/>
                  <a:pt x="3648615" y="3196514"/>
                  <a:pt x="3644070" y="3190265"/>
                </a:cubicBezTo>
                <a:cubicBezTo>
                  <a:pt x="3639525" y="3184013"/>
                  <a:pt x="3634602" y="3178273"/>
                  <a:pt x="3629299" y="3173042"/>
                </a:cubicBezTo>
                <a:cubicBezTo>
                  <a:pt x="3623997" y="3167812"/>
                  <a:pt x="3618381" y="3163538"/>
                  <a:pt x="3612447" y="3160222"/>
                </a:cubicBezTo>
                <a:cubicBezTo>
                  <a:pt x="3606514" y="3156906"/>
                  <a:pt x="3600139" y="3155247"/>
                  <a:pt x="3593321" y="3155247"/>
                </a:cubicBezTo>
                <a:cubicBezTo>
                  <a:pt x="3588273" y="3155247"/>
                  <a:pt x="3583411" y="3156140"/>
                  <a:pt x="3578742" y="3157926"/>
                </a:cubicBezTo>
                <a:cubicBezTo>
                  <a:pt x="3574070" y="3159712"/>
                  <a:pt x="3569904" y="3162518"/>
                  <a:pt x="3566244" y="3166345"/>
                </a:cubicBezTo>
                <a:cubicBezTo>
                  <a:pt x="3562583" y="3170173"/>
                  <a:pt x="3559616" y="3175210"/>
                  <a:pt x="3557344" y="3181462"/>
                </a:cubicBezTo>
                <a:cubicBezTo>
                  <a:pt x="3555071" y="3187713"/>
                  <a:pt x="3553809" y="3195175"/>
                  <a:pt x="3553557" y="3203850"/>
                </a:cubicBezTo>
                <a:cubicBezTo>
                  <a:pt x="3544215" y="3193134"/>
                  <a:pt x="3535441" y="3184333"/>
                  <a:pt x="3527236" y="3177444"/>
                </a:cubicBezTo>
                <a:cubicBezTo>
                  <a:pt x="3519031" y="3170555"/>
                  <a:pt x="3511077" y="3165134"/>
                  <a:pt x="3503377" y="3161179"/>
                </a:cubicBezTo>
                <a:cubicBezTo>
                  <a:pt x="3495677" y="3157224"/>
                  <a:pt x="3488165" y="3154418"/>
                  <a:pt x="3480844" y="3152759"/>
                </a:cubicBezTo>
                <a:cubicBezTo>
                  <a:pt x="3473522" y="3151101"/>
                  <a:pt x="3466200" y="3150272"/>
                  <a:pt x="3458877" y="3150272"/>
                </a:cubicBezTo>
                <a:cubicBezTo>
                  <a:pt x="3445749" y="3150272"/>
                  <a:pt x="3433252" y="3152759"/>
                  <a:pt x="3421386" y="3157734"/>
                </a:cubicBezTo>
                <a:cubicBezTo>
                  <a:pt x="3409518" y="3162709"/>
                  <a:pt x="3399040" y="3169853"/>
                  <a:pt x="3389952" y="3179165"/>
                </a:cubicBezTo>
                <a:cubicBezTo>
                  <a:pt x="3380863" y="3188478"/>
                  <a:pt x="3373668" y="3199768"/>
                  <a:pt x="3368366" y="3213035"/>
                </a:cubicBezTo>
                <a:cubicBezTo>
                  <a:pt x="3363064" y="3226302"/>
                  <a:pt x="3360413" y="3241227"/>
                  <a:pt x="3360413" y="3257811"/>
                </a:cubicBezTo>
                <a:cubicBezTo>
                  <a:pt x="3360413" y="3276690"/>
                  <a:pt x="3363127" y="3293593"/>
                  <a:pt x="3368555" y="3308518"/>
                </a:cubicBezTo>
                <a:cubicBezTo>
                  <a:pt x="3373983" y="3323444"/>
                  <a:pt x="3381306" y="3336010"/>
                  <a:pt x="3390519" y="3346215"/>
                </a:cubicBezTo>
                <a:cubicBezTo>
                  <a:pt x="3399736" y="3356420"/>
                  <a:pt x="3410339" y="3364201"/>
                  <a:pt x="3422332" y="3369560"/>
                </a:cubicBezTo>
                <a:cubicBezTo>
                  <a:pt x="3434325" y="3374917"/>
                  <a:pt x="3446759" y="3377596"/>
                  <a:pt x="3459635" y="3377596"/>
                </a:cubicBezTo>
                <a:cubicBezTo>
                  <a:pt x="3468724" y="3377596"/>
                  <a:pt x="3476994" y="3376130"/>
                  <a:pt x="3484442" y="3373195"/>
                </a:cubicBezTo>
                <a:cubicBezTo>
                  <a:pt x="3491889" y="3370261"/>
                  <a:pt x="3498265" y="3366435"/>
                  <a:pt x="3503567" y="3361714"/>
                </a:cubicBezTo>
                <a:cubicBezTo>
                  <a:pt x="3508869" y="3356994"/>
                  <a:pt x="3512971" y="3351509"/>
                  <a:pt x="3515875" y="3345258"/>
                </a:cubicBezTo>
                <a:cubicBezTo>
                  <a:pt x="3518779" y="3339007"/>
                  <a:pt x="3520230" y="3332565"/>
                  <a:pt x="3520230" y="3325931"/>
                </a:cubicBezTo>
                <a:cubicBezTo>
                  <a:pt x="3520230" y="3320573"/>
                  <a:pt x="3519283" y="3315153"/>
                  <a:pt x="3517389" y="3309667"/>
                </a:cubicBezTo>
                <a:cubicBezTo>
                  <a:pt x="3515496" y="3304182"/>
                  <a:pt x="3512655" y="3299142"/>
                  <a:pt x="3508869" y="3294550"/>
                </a:cubicBezTo>
                <a:cubicBezTo>
                  <a:pt x="3505082" y="3289958"/>
                  <a:pt x="3500348" y="3286194"/>
                  <a:pt x="3494667" y="3283261"/>
                </a:cubicBezTo>
                <a:cubicBezTo>
                  <a:pt x="3488986" y="3280326"/>
                  <a:pt x="3482485" y="3278860"/>
                  <a:pt x="3475163" y="3278860"/>
                </a:cubicBezTo>
                <a:cubicBezTo>
                  <a:pt x="3469608" y="3278860"/>
                  <a:pt x="3464181" y="3279816"/>
                  <a:pt x="3458877" y="3281730"/>
                </a:cubicBezTo>
                <a:cubicBezTo>
                  <a:pt x="3453576" y="3283642"/>
                  <a:pt x="3448906" y="3286705"/>
                  <a:pt x="3444866" y="3290915"/>
                </a:cubicBezTo>
                <a:cubicBezTo>
                  <a:pt x="3440827" y="3295124"/>
                  <a:pt x="3437607" y="3300482"/>
                  <a:pt x="3435208" y="3306988"/>
                </a:cubicBezTo>
                <a:cubicBezTo>
                  <a:pt x="3432809" y="3313494"/>
                  <a:pt x="3431737" y="3321340"/>
                  <a:pt x="3431990" y="3330525"/>
                </a:cubicBezTo>
                <a:cubicBezTo>
                  <a:pt x="3423658" y="3328483"/>
                  <a:pt x="3416651" y="3325549"/>
                  <a:pt x="3410971" y="3321721"/>
                </a:cubicBezTo>
                <a:cubicBezTo>
                  <a:pt x="3405289" y="3317895"/>
                  <a:pt x="3400745" y="3313494"/>
                  <a:pt x="3397337" y="3308518"/>
                </a:cubicBezTo>
                <a:cubicBezTo>
                  <a:pt x="3393930" y="3303544"/>
                  <a:pt x="3391468" y="3298185"/>
                  <a:pt x="3389952" y="3292445"/>
                </a:cubicBezTo>
                <a:cubicBezTo>
                  <a:pt x="3388438" y="3286705"/>
                  <a:pt x="3387680" y="3280901"/>
                  <a:pt x="3387680" y="3275033"/>
                </a:cubicBezTo>
                <a:cubicBezTo>
                  <a:pt x="3387680" y="3263551"/>
                  <a:pt x="3389700" y="3253091"/>
                  <a:pt x="3393739" y="3243651"/>
                </a:cubicBezTo>
                <a:cubicBezTo>
                  <a:pt x="3397779" y="3234211"/>
                  <a:pt x="3403459" y="3226110"/>
                  <a:pt x="3410782" y="3219350"/>
                </a:cubicBezTo>
                <a:cubicBezTo>
                  <a:pt x="3418104" y="3212589"/>
                  <a:pt x="3426750" y="3207359"/>
                  <a:pt x="3436724" y="3203659"/>
                </a:cubicBezTo>
                <a:cubicBezTo>
                  <a:pt x="3446697" y="3199960"/>
                  <a:pt x="3457743" y="3198110"/>
                  <a:pt x="3469860" y="3198110"/>
                </a:cubicBezTo>
                <a:cubicBezTo>
                  <a:pt x="3478445" y="3198110"/>
                  <a:pt x="3487219" y="3199704"/>
                  <a:pt x="3496181" y="3202893"/>
                </a:cubicBezTo>
                <a:cubicBezTo>
                  <a:pt x="3505144" y="3206083"/>
                  <a:pt x="3513729" y="3210993"/>
                  <a:pt x="3521934" y="3217627"/>
                </a:cubicBezTo>
                <a:cubicBezTo>
                  <a:pt x="3530139" y="3224260"/>
                  <a:pt x="3537651" y="3232807"/>
                  <a:pt x="3544467" y="3243268"/>
                </a:cubicBezTo>
                <a:cubicBezTo>
                  <a:pt x="3551284" y="3253729"/>
                  <a:pt x="3556965" y="3266357"/>
                  <a:pt x="3561510" y="3281156"/>
                </a:cubicBezTo>
                <a:lnTo>
                  <a:pt x="3580067" y="3291488"/>
                </a:lnTo>
                <a:cubicBezTo>
                  <a:pt x="3579562" y="3286386"/>
                  <a:pt x="3579120" y="3281474"/>
                  <a:pt x="3578742" y="3276755"/>
                </a:cubicBezTo>
                <a:cubicBezTo>
                  <a:pt x="3578363" y="3272034"/>
                  <a:pt x="3578174" y="3267633"/>
                  <a:pt x="3578174" y="3263551"/>
                </a:cubicBezTo>
                <a:cubicBezTo>
                  <a:pt x="3578174" y="3252071"/>
                  <a:pt x="3579246" y="3242630"/>
                  <a:pt x="3581393" y="3235232"/>
                </a:cubicBezTo>
                <a:cubicBezTo>
                  <a:pt x="3583538" y="3227832"/>
                  <a:pt x="3586190" y="3222028"/>
                  <a:pt x="3589346" y="3217818"/>
                </a:cubicBezTo>
                <a:cubicBezTo>
                  <a:pt x="3592501" y="3213609"/>
                  <a:pt x="3595973" y="3210738"/>
                  <a:pt x="3599760" y="3209208"/>
                </a:cubicBezTo>
                <a:cubicBezTo>
                  <a:pt x="3603547" y="3207677"/>
                  <a:pt x="3607081" y="3206912"/>
                  <a:pt x="3610364" y="3206912"/>
                </a:cubicBezTo>
                <a:cubicBezTo>
                  <a:pt x="3616171" y="3206912"/>
                  <a:pt x="3621851" y="3208953"/>
                  <a:pt x="3627407" y="3213035"/>
                </a:cubicBezTo>
                <a:cubicBezTo>
                  <a:pt x="3632961" y="3217117"/>
                  <a:pt x="3637883" y="3221964"/>
                  <a:pt x="3642176" y="3227578"/>
                </a:cubicBezTo>
                <a:cubicBezTo>
                  <a:pt x="3646468" y="3233190"/>
                  <a:pt x="3649940" y="3238867"/>
                  <a:pt x="3652590" y="3244607"/>
                </a:cubicBezTo>
                <a:cubicBezTo>
                  <a:pt x="3655242" y="3250348"/>
                  <a:pt x="3656567" y="3254749"/>
                  <a:pt x="3656567" y="3257811"/>
                </a:cubicBezTo>
                <a:lnTo>
                  <a:pt x="3656567" y="3473271"/>
                </a:lnTo>
                <a:lnTo>
                  <a:pt x="3686864" y="3503122"/>
                </a:lnTo>
                <a:lnTo>
                  <a:pt x="3686864" y="3104731"/>
                </a:lnTo>
                <a:lnTo>
                  <a:pt x="3764500" y="3104731"/>
                </a:lnTo>
                <a:lnTo>
                  <a:pt x="3743672" y="3076027"/>
                </a:lnTo>
                <a:lnTo>
                  <a:pt x="3358291" y="3076027"/>
                </a:lnTo>
                <a:lnTo>
                  <a:pt x="3331252" y="3076027"/>
                </a:lnTo>
                <a:lnTo>
                  <a:pt x="3108188" y="3076027"/>
                </a:lnTo>
                <a:lnTo>
                  <a:pt x="3078043" y="3076027"/>
                </a:lnTo>
                <a:lnTo>
                  <a:pt x="2800853" y="3076027"/>
                </a:lnTo>
                <a:lnTo>
                  <a:pt x="2790111" y="3059019"/>
                </a:lnTo>
                <a:lnTo>
                  <a:pt x="2742560" y="3059019"/>
                </a:lnTo>
                <a:cubicBezTo>
                  <a:pt x="2739211" y="3054107"/>
                  <a:pt x="2735919" y="3048805"/>
                  <a:pt x="2732681" y="3043113"/>
                </a:cubicBezTo>
                <a:cubicBezTo>
                  <a:pt x="2729444" y="3037420"/>
                  <a:pt x="2724422" y="3027765"/>
                  <a:pt x="2717613" y="3014147"/>
                </a:cubicBezTo>
                <a:cubicBezTo>
                  <a:pt x="2710804" y="3000529"/>
                  <a:pt x="2700479" y="2993720"/>
                  <a:pt x="2686638" y="2993720"/>
                </a:cubicBezTo>
                <a:close/>
                <a:moveTo>
                  <a:pt x="2660624" y="2901133"/>
                </a:moveTo>
                <a:lnTo>
                  <a:pt x="2654567" y="2905986"/>
                </a:lnTo>
                <a:lnTo>
                  <a:pt x="2629116" y="2905986"/>
                </a:lnTo>
                <a:lnTo>
                  <a:pt x="2477423" y="3031560"/>
                </a:lnTo>
                <a:lnTo>
                  <a:pt x="2497826" y="3031560"/>
                </a:lnTo>
                <a:lnTo>
                  <a:pt x="2481492" y="3044646"/>
                </a:lnTo>
                <a:lnTo>
                  <a:pt x="2550796" y="3044646"/>
                </a:lnTo>
                <a:lnTo>
                  <a:pt x="2563366" y="3031560"/>
                </a:lnTo>
                <a:lnTo>
                  <a:pt x="2565492" y="3031560"/>
                </a:lnTo>
                <a:lnTo>
                  <a:pt x="2610600" y="2982387"/>
                </a:lnTo>
                <a:lnTo>
                  <a:pt x="2688649" y="2901133"/>
                </a:lnTo>
                <a:close/>
                <a:moveTo>
                  <a:pt x="7174165" y="1656919"/>
                </a:moveTo>
                <a:cubicBezTo>
                  <a:pt x="7152352" y="1656919"/>
                  <a:pt x="7133971" y="1664471"/>
                  <a:pt x="7119025" y="1679575"/>
                </a:cubicBezTo>
                <a:cubicBezTo>
                  <a:pt x="7104078" y="1694679"/>
                  <a:pt x="7096604" y="1713253"/>
                  <a:pt x="7096604" y="1735296"/>
                </a:cubicBezTo>
                <a:cubicBezTo>
                  <a:pt x="7096604" y="1757339"/>
                  <a:pt x="7104078" y="1775913"/>
                  <a:pt x="7119025" y="1791018"/>
                </a:cubicBezTo>
                <a:cubicBezTo>
                  <a:pt x="7133971" y="1806121"/>
                  <a:pt x="7152352" y="1813673"/>
                  <a:pt x="7174165" y="1813673"/>
                </a:cubicBezTo>
                <a:cubicBezTo>
                  <a:pt x="7195979" y="1813673"/>
                  <a:pt x="7214359" y="1806121"/>
                  <a:pt x="7229306" y="1791018"/>
                </a:cubicBezTo>
                <a:cubicBezTo>
                  <a:pt x="7244252" y="1775913"/>
                  <a:pt x="7251726" y="1757339"/>
                  <a:pt x="7251726" y="1735296"/>
                </a:cubicBezTo>
                <a:cubicBezTo>
                  <a:pt x="7251726" y="1713253"/>
                  <a:pt x="7244252" y="1694679"/>
                  <a:pt x="7229306" y="1679575"/>
                </a:cubicBezTo>
                <a:cubicBezTo>
                  <a:pt x="7214359" y="1664471"/>
                  <a:pt x="7195979" y="1656919"/>
                  <a:pt x="7174165" y="1656919"/>
                </a:cubicBezTo>
                <a:close/>
                <a:moveTo>
                  <a:pt x="8981087" y="1500164"/>
                </a:moveTo>
                <a:cubicBezTo>
                  <a:pt x="8994013" y="1500164"/>
                  <a:pt x="9016434" y="1509553"/>
                  <a:pt x="9048346" y="1528332"/>
                </a:cubicBezTo>
                <a:cubicBezTo>
                  <a:pt x="9080259" y="1547109"/>
                  <a:pt x="9102175" y="1565479"/>
                  <a:pt x="9114092" y="1583441"/>
                </a:cubicBezTo>
                <a:cubicBezTo>
                  <a:pt x="9126008" y="1601402"/>
                  <a:pt x="9131966" y="1620588"/>
                  <a:pt x="9131966" y="1640999"/>
                </a:cubicBezTo>
                <a:cubicBezTo>
                  <a:pt x="9131966" y="1670798"/>
                  <a:pt x="9121463" y="1696209"/>
                  <a:pt x="9100458" y="1717232"/>
                </a:cubicBezTo>
                <a:cubicBezTo>
                  <a:pt x="9079451" y="1738255"/>
                  <a:pt x="9051780" y="1748767"/>
                  <a:pt x="9017443" y="1748767"/>
                </a:cubicBezTo>
                <a:cubicBezTo>
                  <a:pt x="8985530" y="1748767"/>
                  <a:pt x="8958364" y="1738561"/>
                  <a:pt x="8935944" y="1718151"/>
                </a:cubicBezTo>
                <a:cubicBezTo>
                  <a:pt x="8913524" y="1697741"/>
                  <a:pt x="8902314" y="1667533"/>
                  <a:pt x="8902314" y="1627527"/>
                </a:cubicBezTo>
                <a:cubicBezTo>
                  <a:pt x="8902314" y="1592829"/>
                  <a:pt x="8912211" y="1562928"/>
                  <a:pt x="8932005" y="1537822"/>
                </a:cubicBezTo>
                <a:cubicBezTo>
                  <a:pt x="8951800" y="1512717"/>
                  <a:pt x="8968160" y="1500164"/>
                  <a:pt x="8981087" y="1500164"/>
                </a:cubicBezTo>
                <a:close/>
                <a:moveTo>
                  <a:pt x="8427862" y="1433421"/>
                </a:moveTo>
                <a:cubicBezTo>
                  <a:pt x="8417762" y="1433421"/>
                  <a:pt x="8410491" y="1438116"/>
                  <a:pt x="8406047" y="1447505"/>
                </a:cubicBezTo>
                <a:cubicBezTo>
                  <a:pt x="8401603" y="1456893"/>
                  <a:pt x="8399382" y="1473018"/>
                  <a:pt x="8399382" y="1495878"/>
                </a:cubicBezTo>
                <a:cubicBezTo>
                  <a:pt x="8399382" y="1519147"/>
                  <a:pt x="8401603" y="1535577"/>
                  <a:pt x="8406047" y="1545171"/>
                </a:cubicBezTo>
                <a:cubicBezTo>
                  <a:pt x="8410491" y="1554763"/>
                  <a:pt x="8417762" y="1559559"/>
                  <a:pt x="8427862" y="1559559"/>
                </a:cubicBezTo>
                <a:lnTo>
                  <a:pt x="8679933" y="1559559"/>
                </a:lnTo>
                <a:cubicBezTo>
                  <a:pt x="8689628" y="1559559"/>
                  <a:pt x="8696697" y="1554865"/>
                  <a:pt x="8701141" y="1545476"/>
                </a:cubicBezTo>
                <a:cubicBezTo>
                  <a:pt x="8705585" y="1536087"/>
                  <a:pt x="8707807" y="1519555"/>
                  <a:pt x="8707807" y="1495878"/>
                </a:cubicBezTo>
                <a:cubicBezTo>
                  <a:pt x="8707807" y="1484448"/>
                  <a:pt x="8707301" y="1474651"/>
                  <a:pt x="8706291" y="1466487"/>
                </a:cubicBezTo>
                <a:cubicBezTo>
                  <a:pt x="8705282" y="1458322"/>
                  <a:pt x="8703566" y="1451791"/>
                  <a:pt x="8701141" y="1446893"/>
                </a:cubicBezTo>
                <a:cubicBezTo>
                  <a:pt x="8698718" y="1441994"/>
                  <a:pt x="8695788" y="1438524"/>
                  <a:pt x="8692355" y="1436484"/>
                </a:cubicBezTo>
                <a:cubicBezTo>
                  <a:pt x="8688922" y="1434442"/>
                  <a:pt x="8684781" y="1433421"/>
                  <a:pt x="8679933" y="1433421"/>
                </a:cubicBezTo>
                <a:close/>
                <a:moveTo>
                  <a:pt x="4444997" y="1243602"/>
                </a:moveTo>
                <a:cubicBezTo>
                  <a:pt x="4474891" y="1281158"/>
                  <a:pt x="4497411" y="1317999"/>
                  <a:pt x="4512560" y="1354126"/>
                </a:cubicBezTo>
                <a:cubicBezTo>
                  <a:pt x="4527708" y="1390253"/>
                  <a:pt x="4535283" y="1426073"/>
                  <a:pt x="4535283" y="1461588"/>
                </a:cubicBezTo>
                <a:cubicBezTo>
                  <a:pt x="4535283" y="1525678"/>
                  <a:pt x="4518013" y="1577419"/>
                  <a:pt x="4483475" y="1616812"/>
                </a:cubicBezTo>
                <a:cubicBezTo>
                  <a:pt x="4448936" y="1656205"/>
                  <a:pt x="4408640" y="1675901"/>
                  <a:pt x="4362589" y="1675901"/>
                </a:cubicBezTo>
                <a:cubicBezTo>
                  <a:pt x="4333908" y="1675901"/>
                  <a:pt x="4311488" y="1668757"/>
                  <a:pt x="4295329" y="1654470"/>
                </a:cubicBezTo>
                <a:cubicBezTo>
                  <a:pt x="4279171" y="1640182"/>
                  <a:pt x="4271092" y="1625487"/>
                  <a:pt x="4271092" y="1610382"/>
                </a:cubicBezTo>
                <a:cubicBezTo>
                  <a:pt x="4271092" y="1600178"/>
                  <a:pt x="4279171" y="1590788"/>
                  <a:pt x="4295329" y="1582216"/>
                </a:cubicBezTo>
                <a:cubicBezTo>
                  <a:pt x="4345017" y="1555682"/>
                  <a:pt x="4383393" y="1520984"/>
                  <a:pt x="4410458" y="1478121"/>
                </a:cubicBezTo>
                <a:cubicBezTo>
                  <a:pt x="4437525" y="1435259"/>
                  <a:pt x="4451056" y="1379333"/>
                  <a:pt x="4451056" y="1310345"/>
                </a:cubicBezTo>
                <a:cubicBezTo>
                  <a:pt x="4451056" y="1293608"/>
                  <a:pt x="4449037" y="1271361"/>
                  <a:pt x="4444997" y="1243602"/>
                </a:cubicBezTo>
                <a:close/>
                <a:moveTo>
                  <a:pt x="3416712" y="1211761"/>
                </a:moveTo>
                <a:cubicBezTo>
                  <a:pt x="3458724" y="1211761"/>
                  <a:pt x="3498110" y="1230130"/>
                  <a:pt x="3534871" y="1266870"/>
                </a:cubicBezTo>
                <a:lnTo>
                  <a:pt x="3416712" y="1382599"/>
                </a:lnTo>
                <a:cubicBezTo>
                  <a:pt x="3398938" y="1330756"/>
                  <a:pt x="3368439" y="1304834"/>
                  <a:pt x="3325215" y="1304834"/>
                </a:cubicBezTo>
                <a:cubicBezTo>
                  <a:pt x="3310268" y="1304834"/>
                  <a:pt x="3297543" y="1306875"/>
                  <a:pt x="3287040" y="1310958"/>
                </a:cubicBezTo>
                <a:cubicBezTo>
                  <a:pt x="3295928" y="1283607"/>
                  <a:pt x="3311580" y="1260237"/>
                  <a:pt x="3334001" y="1240846"/>
                </a:cubicBezTo>
                <a:cubicBezTo>
                  <a:pt x="3356420" y="1221457"/>
                  <a:pt x="3383991" y="1211761"/>
                  <a:pt x="3416712" y="1211761"/>
                </a:cubicBezTo>
                <a:close/>
                <a:moveTo>
                  <a:pt x="7087515" y="1186656"/>
                </a:moveTo>
                <a:lnTo>
                  <a:pt x="7358978" y="1186656"/>
                </a:lnTo>
                <a:lnTo>
                  <a:pt x="7358978" y="1636712"/>
                </a:lnTo>
                <a:cubicBezTo>
                  <a:pt x="7296767" y="1570581"/>
                  <a:pt x="7228296" y="1521392"/>
                  <a:pt x="7153563" y="1489143"/>
                </a:cubicBezTo>
                <a:lnTo>
                  <a:pt x="7285659" y="1369741"/>
                </a:lnTo>
                <a:cubicBezTo>
                  <a:pt x="7219813" y="1281974"/>
                  <a:pt x="7153765" y="1220946"/>
                  <a:pt x="7087515" y="1186656"/>
                </a:cubicBezTo>
                <a:close/>
                <a:moveTo>
                  <a:pt x="5128501" y="1186656"/>
                </a:moveTo>
                <a:lnTo>
                  <a:pt x="5421172" y="1186656"/>
                </a:lnTo>
                <a:lnTo>
                  <a:pt x="5421172" y="1561396"/>
                </a:lnTo>
                <a:cubicBezTo>
                  <a:pt x="5393702" y="1514452"/>
                  <a:pt x="5361992" y="1479550"/>
                  <a:pt x="5326039" y="1456690"/>
                </a:cubicBezTo>
                <a:cubicBezTo>
                  <a:pt x="5328463" y="1444444"/>
                  <a:pt x="5329675" y="1431789"/>
                  <a:pt x="5329675" y="1418726"/>
                </a:cubicBezTo>
                <a:cubicBezTo>
                  <a:pt x="5329675" y="1374639"/>
                  <a:pt x="5312001" y="1332491"/>
                  <a:pt x="5276654" y="1292282"/>
                </a:cubicBezTo>
                <a:cubicBezTo>
                  <a:pt x="5241307" y="1252072"/>
                  <a:pt x="5191923" y="1216864"/>
                  <a:pt x="5128501" y="1186656"/>
                </a:cubicBezTo>
                <a:close/>
                <a:moveTo>
                  <a:pt x="9009566" y="1178084"/>
                </a:moveTo>
                <a:cubicBezTo>
                  <a:pt x="9038651" y="1178084"/>
                  <a:pt x="9062182" y="1187473"/>
                  <a:pt x="9080159" y="1206250"/>
                </a:cubicBezTo>
                <a:cubicBezTo>
                  <a:pt x="9098135" y="1225028"/>
                  <a:pt x="9107124" y="1251153"/>
                  <a:pt x="9107124" y="1284627"/>
                </a:cubicBezTo>
                <a:cubicBezTo>
                  <a:pt x="9107124" y="1333613"/>
                  <a:pt x="9088945" y="1374230"/>
                  <a:pt x="9052589" y="1406479"/>
                </a:cubicBezTo>
                <a:cubicBezTo>
                  <a:pt x="9001285" y="1384844"/>
                  <a:pt x="8965535" y="1363004"/>
                  <a:pt x="8945336" y="1340961"/>
                </a:cubicBezTo>
                <a:cubicBezTo>
                  <a:pt x="8925138" y="1318918"/>
                  <a:pt x="8915040" y="1294424"/>
                  <a:pt x="8915040" y="1267482"/>
                </a:cubicBezTo>
                <a:cubicBezTo>
                  <a:pt x="8915040" y="1241356"/>
                  <a:pt x="8923724" y="1219925"/>
                  <a:pt x="8941095" y="1203189"/>
                </a:cubicBezTo>
                <a:cubicBezTo>
                  <a:pt x="8958465" y="1186452"/>
                  <a:pt x="8981289" y="1178084"/>
                  <a:pt x="9009566" y="1178084"/>
                </a:cubicBezTo>
                <a:close/>
                <a:moveTo>
                  <a:pt x="9021079" y="1122975"/>
                </a:moveTo>
                <a:cubicBezTo>
                  <a:pt x="8963717" y="1122975"/>
                  <a:pt x="8914029" y="1140324"/>
                  <a:pt x="8872017" y="1175022"/>
                </a:cubicBezTo>
                <a:cubicBezTo>
                  <a:pt x="8830005" y="1209721"/>
                  <a:pt x="8808999" y="1253807"/>
                  <a:pt x="8808999" y="1307284"/>
                </a:cubicBezTo>
                <a:cubicBezTo>
                  <a:pt x="8808999" y="1346472"/>
                  <a:pt x="8819603" y="1379538"/>
                  <a:pt x="8840811" y="1406479"/>
                </a:cubicBezTo>
                <a:cubicBezTo>
                  <a:pt x="8862020" y="1433421"/>
                  <a:pt x="8888984" y="1454853"/>
                  <a:pt x="8921705" y="1470773"/>
                </a:cubicBezTo>
                <a:cubicBezTo>
                  <a:pt x="8834045" y="1512411"/>
                  <a:pt x="8790215" y="1568541"/>
                  <a:pt x="8790215" y="1639161"/>
                </a:cubicBezTo>
                <a:cubicBezTo>
                  <a:pt x="8790215" y="1684881"/>
                  <a:pt x="8809504" y="1723764"/>
                  <a:pt x="8848083" y="1755809"/>
                </a:cubicBezTo>
                <a:cubicBezTo>
                  <a:pt x="8886661" y="1787854"/>
                  <a:pt x="8940287" y="1803876"/>
                  <a:pt x="9008960" y="1803876"/>
                </a:cubicBezTo>
                <a:cubicBezTo>
                  <a:pt x="9074806" y="1803876"/>
                  <a:pt x="9129442" y="1784894"/>
                  <a:pt x="9172868" y="1746930"/>
                </a:cubicBezTo>
                <a:cubicBezTo>
                  <a:pt x="9216294" y="1708966"/>
                  <a:pt x="9238007" y="1663450"/>
                  <a:pt x="9238007" y="1610382"/>
                </a:cubicBezTo>
                <a:cubicBezTo>
                  <a:pt x="9238007" y="1568744"/>
                  <a:pt x="9226393" y="1533842"/>
                  <a:pt x="9203166" y="1505676"/>
                </a:cubicBezTo>
                <a:cubicBezTo>
                  <a:pt x="9179937" y="1477509"/>
                  <a:pt x="9145500" y="1451995"/>
                  <a:pt x="9099852" y="1429135"/>
                </a:cubicBezTo>
                <a:cubicBezTo>
                  <a:pt x="9179432" y="1385048"/>
                  <a:pt x="9219222" y="1335246"/>
                  <a:pt x="9219222" y="1279729"/>
                </a:cubicBezTo>
                <a:cubicBezTo>
                  <a:pt x="9219222" y="1231559"/>
                  <a:pt x="9199832" y="1193392"/>
                  <a:pt x="9161052" y="1165225"/>
                </a:cubicBezTo>
                <a:cubicBezTo>
                  <a:pt x="9122271" y="1137058"/>
                  <a:pt x="9075614" y="1122975"/>
                  <a:pt x="9021079" y="1122975"/>
                </a:cubicBezTo>
                <a:close/>
                <a:moveTo>
                  <a:pt x="6742734" y="997449"/>
                </a:moveTo>
                <a:lnTo>
                  <a:pt x="6742734" y="1186656"/>
                </a:lnTo>
                <a:cubicBezTo>
                  <a:pt x="6724959" y="1158489"/>
                  <a:pt x="6709002" y="1139814"/>
                  <a:pt x="6694864" y="1130629"/>
                </a:cubicBezTo>
                <a:cubicBezTo>
                  <a:pt x="6680725" y="1121443"/>
                  <a:pt x="6660325" y="1116852"/>
                  <a:pt x="6633664" y="1116852"/>
                </a:cubicBezTo>
                <a:lnTo>
                  <a:pt x="6633058" y="1116852"/>
                </a:lnTo>
                <a:lnTo>
                  <a:pt x="6599125" y="1116852"/>
                </a:lnTo>
                <a:lnTo>
                  <a:pt x="6308272" y="1116852"/>
                </a:lnTo>
                <a:lnTo>
                  <a:pt x="6279187" y="1116852"/>
                </a:lnTo>
                <a:lnTo>
                  <a:pt x="5608409" y="1116852"/>
                </a:lnTo>
                <a:lnTo>
                  <a:pt x="5581140" y="1116852"/>
                </a:lnTo>
                <a:lnTo>
                  <a:pt x="4960655" y="1116852"/>
                </a:lnTo>
                <a:lnTo>
                  <a:pt x="5004283" y="1186656"/>
                </a:lnTo>
                <a:lnTo>
                  <a:pt x="5018219" y="1186656"/>
                </a:lnTo>
                <a:lnTo>
                  <a:pt x="5040033" y="1261359"/>
                </a:lnTo>
                <a:cubicBezTo>
                  <a:pt x="5091740" y="1269524"/>
                  <a:pt x="5133449" y="1280035"/>
                  <a:pt x="5165160" y="1292894"/>
                </a:cubicBezTo>
                <a:cubicBezTo>
                  <a:pt x="5196872" y="1305752"/>
                  <a:pt x="5221109" y="1320448"/>
                  <a:pt x="5237875" y="1336981"/>
                </a:cubicBezTo>
                <a:cubicBezTo>
                  <a:pt x="5254638" y="1353514"/>
                  <a:pt x="5263020" y="1371781"/>
                  <a:pt x="5263020" y="1391784"/>
                </a:cubicBezTo>
                <a:cubicBezTo>
                  <a:pt x="5263020" y="1404030"/>
                  <a:pt x="5259789" y="1415052"/>
                  <a:pt x="5253325" y="1424849"/>
                </a:cubicBezTo>
                <a:cubicBezTo>
                  <a:pt x="5233532" y="1418726"/>
                  <a:pt x="5213131" y="1415664"/>
                  <a:pt x="5192126" y="1415664"/>
                </a:cubicBezTo>
                <a:cubicBezTo>
                  <a:pt x="5160617" y="1415664"/>
                  <a:pt x="5133350" y="1425360"/>
                  <a:pt x="5110323" y="1444749"/>
                </a:cubicBezTo>
                <a:cubicBezTo>
                  <a:pt x="5087297" y="1464140"/>
                  <a:pt x="5075784" y="1489551"/>
                  <a:pt x="5075784" y="1520984"/>
                </a:cubicBezTo>
                <a:cubicBezTo>
                  <a:pt x="5075784" y="1551192"/>
                  <a:pt x="5085681" y="1575888"/>
                  <a:pt x="5105476" y="1595075"/>
                </a:cubicBezTo>
                <a:cubicBezTo>
                  <a:pt x="5125270" y="1614261"/>
                  <a:pt x="5149709" y="1623853"/>
                  <a:pt x="5178795" y="1623853"/>
                </a:cubicBezTo>
                <a:cubicBezTo>
                  <a:pt x="5208284" y="1623853"/>
                  <a:pt x="5233834" y="1615588"/>
                  <a:pt x="5255446" y="1599054"/>
                </a:cubicBezTo>
                <a:cubicBezTo>
                  <a:pt x="5277059" y="1582522"/>
                  <a:pt x="5294732" y="1558947"/>
                  <a:pt x="5308467" y="1528332"/>
                </a:cubicBezTo>
                <a:cubicBezTo>
                  <a:pt x="5338763" y="1544252"/>
                  <a:pt x="5365222" y="1572010"/>
                  <a:pt x="5387845" y="1611607"/>
                </a:cubicBezTo>
                <a:cubicBezTo>
                  <a:pt x="5410468" y="1651204"/>
                  <a:pt x="5426222" y="1698149"/>
                  <a:pt x="5435108" y="1752441"/>
                </a:cubicBezTo>
                <a:lnTo>
                  <a:pt x="5459455" y="1768522"/>
                </a:lnTo>
                <a:lnTo>
                  <a:pt x="5436927" y="1761013"/>
                </a:lnTo>
                <a:lnTo>
                  <a:pt x="5461770" y="1824695"/>
                </a:lnTo>
                <a:cubicBezTo>
                  <a:pt x="5442784" y="1821021"/>
                  <a:pt x="5425413" y="1819184"/>
                  <a:pt x="5409659" y="1819184"/>
                </a:cubicBezTo>
                <a:cubicBezTo>
                  <a:pt x="5375727" y="1819184"/>
                  <a:pt x="5348458" y="1829185"/>
                  <a:pt x="5327857" y="1849188"/>
                </a:cubicBezTo>
                <a:cubicBezTo>
                  <a:pt x="5307255" y="1869190"/>
                  <a:pt x="5296954" y="1893887"/>
                  <a:pt x="5296954" y="1923279"/>
                </a:cubicBezTo>
                <a:cubicBezTo>
                  <a:pt x="5296954" y="1957568"/>
                  <a:pt x="5310688" y="1989716"/>
                  <a:pt x="5338157" y="2019720"/>
                </a:cubicBezTo>
                <a:cubicBezTo>
                  <a:pt x="5365626" y="2049723"/>
                  <a:pt x="5398146" y="2064725"/>
                  <a:pt x="5435714" y="2064725"/>
                </a:cubicBezTo>
                <a:cubicBezTo>
                  <a:pt x="5468032" y="2064725"/>
                  <a:pt x="5502368" y="2054519"/>
                  <a:pt x="5538725" y="2034109"/>
                </a:cubicBezTo>
                <a:cubicBezTo>
                  <a:pt x="5577506" y="2061051"/>
                  <a:pt x="5627596" y="2089627"/>
                  <a:pt x="5688999" y="2119833"/>
                </a:cubicBezTo>
                <a:lnTo>
                  <a:pt x="5688999" y="2052479"/>
                </a:lnTo>
                <a:cubicBezTo>
                  <a:pt x="5636888" y="2023087"/>
                  <a:pt x="5588008" y="1989613"/>
                  <a:pt x="5542360" y="1952058"/>
                </a:cubicBezTo>
                <a:cubicBezTo>
                  <a:pt x="5503581" y="1972061"/>
                  <a:pt x="5468638" y="1982061"/>
                  <a:pt x="5437532" y="1982061"/>
                </a:cubicBezTo>
                <a:cubicBezTo>
                  <a:pt x="5420566" y="1982061"/>
                  <a:pt x="5407033" y="1978286"/>
                  <a:pt x="5396934" y="1970734"/>
                </a:cubicBezTo>
                <a:cubicBezTo>
                  <a:pt x="5386834" y="1963182"/>
                  <a:pt x="5381786" y="1953078"/>
                  <a:pt x="5381786" y="1940424"/>
                </a:cubicBezTo>
                <a:cubicBezTo>
                  <a:pt x="5381786" y="1925728"/>
                  <a:pt x="5389056" y="1913481"/>
                  <a:pt x="5403600" y="1903684"/>
                </a:cubicBezTo>
                <a:cubicBezTo>
                  <a:pt x="5418142" y="1893887"/>
                  <a:pt x="5438340" y="1888989"/>
                  <a:pt x="5464194" y="1888989"/>
                </a:cubicBezTo>
                <a:cubicBezTo>
                  <a:pt x="5484392" y="1888989"/>
                  <a:pt x="5508024" y="1891233"/>
                  <a:pt x="5535090" y="1895724"/>
                </a:cubicBezTo>
                <a:lnTo>
                  <a:pt x="5499129" y="1794725"/>
                </a:lnTo>
                <a:lnTo>
                  <a:pt x="5527818" y="1813673"/>
                </a:lnTo>
                <a:lnTo>
                  <a:pt x="5527818" y="1186656"/>
                </a:lnTo>
                <a:lnTo>
                  <a:pt x="5624769" y="1186656"/>
                </a:lnTo>
                <a:lnTo>
                  <a:pt x="5652036" y="1186656"/>
                </a:lnTo>
                <a:lnTo>
                  <a:pt x="6121036" y="1186656"/>
                </a:lnTo>
                <a:lnTo>
                  <a:pt x="6121036" y="1350758"/>
                </a:lnTo>
                <a:cubicBezTo>
                  <a:pt x="6080639" y="1281362"/>
                  <a:pt x="6042061" y="1246664"/>
                  <a:pt x="6005301" y="1246664"/>
                </a:cubicBezTo>
                <a:cubicBezTo>
                  <a:pt x="5985507" y="1246664"/>
                  <a:pt x="5969348" y="1255134"/>
                  <a:pt x="5956825" y="1272074"/>
                </a:cubicBezTo>
                <a:cubicBezTo>
                  <a:pt x="5944303" y="1289016"/>
                  <a:pt x="5935819" y="1314223"/>
                  <a:pt x="5931376" y="1347696"/>
                </a:cubicBezTo>
                <a:cubicBezTo>
                  <a:pt x="5880477" y="1272176"/>
                  <a:pt x="5826144" y="1234418"/>
                  <a:pt x="5768379" y="1234418"/>
                </a:cubicBezTo>
                <a:cubicBezTo>
                  <a:pt x="5724345" y="1234418"/>
                  <a:pt x="5689200" y="1251970"/>
                  <a:pt x="5662943" y="1287076"/>
                </a:cubicBezTo>
                <a:cubicBezTo>
                  <a:pt x="5636686" y="1322184"/>
                  <a:pt x="5623556" y="1363616"/>
                  <a:pt x="5623556" y="1411378"/>
                </a:cubicBezTo>
                <a:cubicBezTo>
                  <a:pt x="5623556" y="1472610"/>
                  <a:pt x="5641836" y="1523331"/>
                  <a:pt x="5678395" y="1563540"/>
                </a:cubicBezTo>
                <a:cubicBezTo>
                  <a:pt x="5714953" y="1603749"/>
                  <a:pt x="5756259" y="1623853"/>
                  <a:pt x="5802311" y="1623853"/>
                </a:cubicBezTo>
                <a:cubicBezTo>
                  <a:pt x="5835032" y="1623853"/>
                  <a:pt x="5860581" y="1614464"/>
                  <a:pt x="5878962" y="1595687"/>
                </a:cubicBezTo>
                <a:cubicBezTo>
                  <a:pt x="5897342" y="1576909"/>
                  <a:pt x="5906533" y="1554458"/>
                  <a:pt x="5906533" y="1528332"/>
                </a:cubicBezTo>
                <a:cubicBezTo>
                  <a:pt x="5906533" y="1505879"/>
                  <a:pt x="5898554" y="1485775"/>
                  <a:pt x="5882598" y="1468017"/>
                </a:cubicBezTo>
                <a:cubicBezTo>
                  <a:pt x="5866640" y="1450260"/>
                  <a:pt x="5846544" y="1441382"/>
                  <a:pt x="5822306" y="1441382"/>
                </a:cubicBezTo>
                <a:cubicBezTo>
                  <a:pt x="5796857" y="1441382"/>
                  <a:pt x="5776759" y="1450260"/>
                  <a:pt x="5762015" y="1468017"/>
                </a:cubicBezTo>
                <a:cubicBezTo>
                  <a:pt x="5747270" y="1485775"/>
                  <a:pt x="5740302" y="1509145"/>
                  <a:pt x="5741110" y="1538129"/>
                </a:cubicBezTo>
                <a:cubicBezTo>
                  <a:pt x="5723739" y="1528739"/>
                  <a:pt x="5711419" y="1516595"/>
                  <a:pt x="5704147" y="1501695"/>
                </a:cubicBezTo>
                <a:cubicBezTo>
                  <a:pt x="5696876" y="1486795"/>
                  <a:pt x="5693240" y="1469753"/>
                  <a:pt x="5693240" y="1450567"/>
                </a:cubicBezTo>
                <a:cubicBezTo>
                  <a:pt x="5693240" y="1423216"/>
                  <a:pt x="5702532" y="1399744"/>
                  <a:pt x="5721114" y="1380150"/>
                </a:cubicBezTo>
                <a:cubicBezTo>
                  <a:pt x="5739695" y="1360555"/>
                  <a:pt x="5764337" y="1350758"/>
                  <a:pt x="5795039" y="1350758"/>
                </a:cubicBezTo>
                <a:cubicBezTo>
                  <a:pt x="5826144" y="1350758"/>
                  <a:pt x="5855129" y="1360862"/>
                  <a:pt x="5881991" y="1381068"/>
                </a:cubicBezTo>
                <a:cubicBezTo>
                  <a:pt x="5908856" y="1401275"/>
                  <a:pt x="5934002" y="1431584"/>
                  <a:pt x="5957432" y="1471998"/>
                </a:cubicBezTo>
                <a:lnTo>
                  <a:pt x="6001060" y="1484856"/>
                </a:lnTo>
                <a:cubicBezTo>
                  <a:pt x="5999039" y="1466487"/>
                  <a:pt x="5998029" y="1453016"/>
                  <a:pt x="5998029" y="1444444"/>
                </a:cubicBezTo>
                <a:cubicBezTo>
                  <a:pt x="5998029" y="1418726"/>
                  <a:pt x="6001766" y="1398724"/>
                  <a:pt x="6009240" y="1384436"/>
                </a:cubicBezTo>
                <a:cubicBezTo>
                  <a:pt x="6016713" y="1370148"/>
                  <a:pt x="6027317" y="1363004"/>
                  <a:pt x="6041052" y="1363004"/>
                </a:cubicBezTo>
                <a:cubicBezTo>
                  <a:pt x="6058018" y="1363004"/>
                  <a:pt x="6075590" y="1375047"/>
                  <a:pt x="6093769" y="1399132"/>
                </a:cubicBezTo>
                <a:cubicBezTo>
                  <a:pt x="6111947" y="1423216"/>
                  <a:pt x="6121036" y="1457302"/>
                  <a:pt x="6121036" y="1501389"/>
                </a:cubicBezTo>
                <a:lnTo>
                  <a:pt x="6121036" y="1743256"/>
                </a:lnTo>
                <a:lnTo>
                  <a:pt x="6227682" y="1813673"/>
                </a:lnTo>
                <a:lnTo>
                  <a:pt x="6227682" y="1186656"/>
                </a:lnTo>
                <a:lnTo>
                  <a:pt x="6322815" y="1186656"/>
                </a:lnTo>
                <a:lnTo>
                  <a:pt x="6351900" y="1186656"/>
                </a:lnTo>
                <a:lnTo>
                  <a:pt x="6497932" y="1186656"/>
                </a:lnTo>
                <a:cubicBezTo>
                  <a:pt x="6435722" y="1234825"/>
                  <a:pt x="6404617" y="1295445"/>
                  <a:pt x="6404617" y="1368516"/>
                </a:cubicBezTo>
                <a:cubicBezTo>
                  <a:pt x="6404617" y="1400356"/>
                  <a:pt x="6411283" y="1447199"/>
                  <a:pt x="6424613" y="1509043"/>
                </a:cubicBezTo>
                <a:cubicBezTo>
                  <a:pt x="6437944" y="1570888"/>
                  <a:pt x="6444610" y="1620588"/>
                  <a:pt x="6444610" y="1658144"/>
                </a:cubicBezTo>
                <a:cubicBezTo>
                  <a:pt x="6444610" y="1699781"/>
                  <a:pt x="6431481" y="1732847"/>
                  <a:pt x="6405223" y="1757339"/>
                </a:cubicBezTo>
                <a:cubicBezTo>
                  <a:pt x="6378965" y="1781833"/>
                  <a:pt x="6349880" y="1794079"/>
                  <a:pt x="6317967" y="1794079"/>
                </a:cubicBezTo>
                <a:cubicBezTo>
                  <a:pt x="6307464" y="1794079"/>
                  <a:pt x="6296760" y="1793058"/>
                  <a:pt x="6285853" y="1791018"/>
                </a:cubicBezTo>
                <a:lnTo>
                  <a:pt x="6317967" y="1863884"/>
                </a:lnTo>
                <a:cubicBezTo>
                  <a:pt x="6370078" y="1863884"/>
                  <a:pt x="6421987" y="1840615"/>
                  <a:pt x="6473695" y="1794079"/>
                </a:cubicBezTo>
                <a:cubicBezTo>
                  <a:pt x="6525402" y="1747542"/>
                  <a:pt x="6551256" y="1687331"/>
                  <a:pt x="6551256" y="1613444"/>
                </a:cubicBezTo>
                <a:cubicBezTo>
                  <a:pt x="6551256" y="1576705"/>
                  <a:pt x="6544590" y="1525678"/>
                  <a:pt x="6531259" y="1460364"/>
                </a:cubicBezTo>
                <a:cubicBezTo>
                  <a:pt x="6517929" y="1395050"/>
                  <a:pt x="6511263" y="1349533"/>
                  <a:pt x="6511263" y="1323816"/>
                </a:cubicBezTo>
                <a:cubicBezTo>
                  <a:pt x="6511263" y="1282587"/>
                  <a:pt x="6522069" y="1249419"/>
                  <a:pt x="6543681" y="1224314"/>
                </a:cubicBezTo>
                <a:cubicBezTo>
                  <a:pt x="6565293" y="1199209"/>
                  <a:pt x="6592661" y="1186656"/>
                  <a:pt x="6625786" y="1186656"/>
                </a:cubicBezTo>
                <a:lnTo>
                  <a:pt x="6642753" y="1186656"/>
                </a:lnTo>
                <a:lnTo>
                  <a:pt x="6647600" y="1186656"/>
                </a:lnTo>
                <a:cubicBezTo>
                  <a:pt x="6670222" y="1186656"/>
                  <a:pt x="6691733" y="1203699"/>
                  <a:pt x="6712133" y="1237785"/>
                </a:cubicBezTo>
                <a:cubicBezTo>
                  <a:pt x="6732533" y="1271871"/>
                  <a:pt x="6742734" y="1302589"/>
                  <a:pt x="6742734" y="1329939"/>
                </a:cubicBezTo>
                <a:lnTo>
                  <a:pt x="6742734" y="1743256"/>
                </a:lnTo>
                <a:lnTo>
                  <a:pt x="6849380" y="1813673"/>
                </a:lnTo>
                <a:lnTo>
                  <a:pt x="6849380" y="1186656"/>
                </a:lnTo>
                <a:lnTo>
                  <a:pt x="6943301" y="1186656"/>
                </a:lnTo>
                <a:lnTo>
                  <a:pt x="6969356" y="1186656"/>
                </a:lnTo>
                <a:lnTo>
                  <a:pt x="6991171" y="1261359"/>
                </a:lnTo>
                <a:cubicBezTo>
                  <a:pt x="7061056" y="1262992"/>
                  <a:pt x="7120843" y="1287689"/>
                  <a:pt x="7170529" y="1335450"/>
                </a:cubicBezTo>
                <a:lnTo>
                  <a:pt x="7015408" y="1475672"/>
                </a:lnTo>
                <a:lnTo>
                  <a:pt x="7076002" y="1579767"/>
                </a:lnTo>
                <a:cubicBezTo>
                  <a:pt x="7215773" y="1590788"/>
                  <a:pt x="7314745" y="1648347"/>
                  <a:pt x="7372915" y="1752441"/>
                </a:cubicBezTo>
                <a:lnTo>
                  <a:pt x="7465624" y="1813673"/>
                </a:lnTo>
                <a:lnTo>
                  <a:pt x="7465624" y="1186656"/>
                </a:lnTo>
                <a:lnTo>
                  <a:pt x="7554092" y="1186656"/>
                </a:lnTo>
                <a:lnTo>
                  <a:pt x="7589842" y="1186656"/>
                </a:lnTo>
                <a:lnTo>
                  <a:pt x="7932806" y="1186656"/>
                </a:lnTo>
                <a:lnTo>
                  <a:pt x="7932806" y="1509350"/>
                </a:lnTo>
                <a:cubicBezTo>
                  <a:pt x="7906952" y="1461996"/>
                  <a:pt x="7873929" y="1422911"/>
                  <a:pt x="7833735" y="1392090"/>
                </a:cubicBezTo>
                <a:cubicBezTo>
                  <a:pt x="7793539" y="1361269"/>
                  <a:pt x="7749609" y="1345859"/>
                  <a:pt x="7701941" y="1345859"/>
                </a:cubicBezTo>
                <a:cubicBezTo>
                  <a:pt x="7659525" y="1345859"/>
                  <a:pt x="7625087" y="1358617"/>
                  <a:pt x="7598628" y="1384129"/>
                </a:cubicBezTo>
                <a:cubicBezTo>
                  <a:pt x="7572169" y="1409643"/>
                  <a:pt x="7558939" y="1440770"/>
                  <a:pt x="7558939" y="1477509"/>
                </a:cubicBezTo>
                <a:cubicBezTo>
                  <a:pt x="7558939" y="1512207"/>
                  <a:pt x="7569745" y="1541088"/>
                  <a:pt x="7591357" y="1564152"/>
                </a:cubicBezTo>
                <a:cubicBezTo>
                  <a:pt x="7612969" y="1587217"/>
                  <a:pt x="7639933" y="1598748"/>
                  <a:pt x="7672251" y="1598748"/>
                </a:cubicBezTo>
                <a:cubicBezTo>
                  <a:pt x="7705375" y="1598748"/>
                  <a:pt x="7732340" y="1588339"/>
                  <a:pt x="7753144" y="1567520"/>
                </a:cubicBezTo>
                <a:cubicBezTo>
                  <a:pt x="7773948" y="1546701"/>
                  <a:pt x="7784350" y="1520779"/>
                  <a:pt x="7784350" y="1489755"/>
                </a:cubicBezTo>
                <a:cubicBezTo>
                  <a:pt x="7784350" y="1478325"/>
                  <a:pt x="7782128" y="1466079"/>
                  <a:pt x="7777684" y="1453016"/>
                </a:cubicBezTo>
                <a:cubicBezTo>
                  <a:pt x="7817677" y="1468528"/>
                  <a:pt x="7854336" y="1503022"/>
                  <a:pt x="7887663" y="1556498"/>
                </a:cubicBezTo>
                <a:cubicBezTo>
                  <a:pt x="7920990" y="1609975"/>
                  <a:pt x="7940683" y="1675289"/>
                  <a:pt x="7946742" y="1752441"/>
                </a:cubicBezTo>
                <a:lnTo>
                  <a:pt x="8039452" y="1813673"/>
                </a:lnTo>
                <a:lnTo>
                  <a:pt x="8039452" y="1186656"/>
                </a:lnTo>
                <a:lnTo>
                  <a:pt x="8163670" y="1186656"/>
                </a:lnTo>
                <a:lnTo>
                  <a:pt x="8120043" y="1116852"/>
                </a:lnTo>
                <a:lnTo>
                  <a:pt x="7546214" y="1116852"/>
                </a:lnTo>
                <a:lnTo>
                  <a:pt x="7510463" y="1116852"/>
                </a:lnTo>
                <a:lnTo>
                  <a:pt x="6929970" y="1116852"/>
                </a:lnTo>
                <a:lnTo>
                  <a:pt x="6899673" y="1116852"/>
                </a:lnTo>
                <a:lnTo>
                  <a:pt x="6843927" y="1116852"/>
                </a:lnTo>
                <a:cubicBezTo>
                  <a:pt x="6837867" y="1107870"/>
                  <a:pt x="6831908" y="1098176"/>
                  <a:pt x="6826051" y="1087766"/>
                </a:cubicBezTo>
                <a:cubicBezTo>
                  <a:pt x="6820193" y="1077357"/>
                  <a:pt x="6811104" y="1059701"/>
                  <a:pt x="6798784" y="1034801"/>
                </a:cubicBezTo>
                <a:cubicBezTo>
                  <a:pt x="6786462" y="1009899"/>
                  <a:pt x="6767780" y="997449"/>
                  <a:pt x="6742734" y="997449"/>
                </a:cubicBezTo>
                <a:close/>
                <a:moveTo>
                  <a:pt x="4271092" y="816813"/>
                </a:moveTo>
                <a:cubicBezTo>
                  <a:pt x="4257761" y="847430"/>
                  <a:pt x="4251095" y="878455"/>
                  <a:pt x="4251095" y="909887"/>
                </a:cubicBezTo>
                <a:cubicBezTo>
                  <a:pt x="4251095" y="969895"/>
                  <a:pt x="4280787" y="1038882"/>
                  <a:pt x="4340169" y="1116852"/>
                </a:cubicBezTo>
                <a:lnTo>
                  <a:pt x="4137784" y="1116852"/>
                </a:lnTo>
                <a:lnTo>
                  <a:pt x="4107487" y="1116852"/>
                </a:lnTo>
                <a:lnTo>
                  <a:pt x="4051740" y="1116852"/>
                </a:lnTo>
                <a:cubicBezTo>
                  <a:pt x="4045680" y="1107870"/>
                  <a:pt x="4039723" y="1098176"/>
                  <a:pt x="4033865" y="1087766"/>
                </a:cubicBezTo>
                <a:cubicBezTo>
                  <a:pt x="4028007" y="1077357"/>
                  <a:pt x="4018919" y="1059701"/>
                  <a:pt x="4006598" y="1034801"/>
                </a:cubicBezTo>
                <a:cubicBezTo>
                  <a:pt x="3994276" y="1009899"/>
                  <a:pt x="3975594" y="997449"/>
                  <a:pt x="3950547" y="997449"/>
                </a:cubicBezTo>
                <a:lnTo>
                  <a:pt x="3950547" y="1186656"/>
                </a:lnTo>
                <a:cubicBezTo>
                  <a:pt x="3932773" y="1158489"/>
                  <a:pt x="3916817" y="1139814"/>
                  <a:pt x="3902679" y="1130629"/>
                </a:cubicBezTo>
                <a:cubicBezTo>
                  <a:pt x="3888540" y="1121443"/>
                  <a:pt x="3868140" y="1116852"/>
                  <a:pt x="3841478" y="1116852"/>
                </a:cubicBezTo>
                <a:lnTo>
                  <a:pt x="3834812" y="1116852"/>
                </a:lnTo>
                <a:lnTo>
                  <a:pt x="3806939" y="1116852"/>
                </a:lnTo>
                <a:lnTo>
                  <a:pt x="3748768" y="1116852"/>
                </a:lnTo>
                <a:cubicBezTo>
                  <a:pt x="3742709" y="1107870"/>
                  <a:pt x="3736750" y="1098176"/>
                  <a:pt x="3730894" y="1087766"/>
                </a:cubicBezTo>
                <a:cubicBezTo>
                  <a:pt x="3725036" y="1077357"/>
                  <a:pt x="3715947" y="1059701"/>
                  <a:pt x="3703626" y="1034801"/>
                </a:cubicBezTo>
                <a:cubicBezTo>
                  <a:pt x="3691305" y="1009899"/>
                  <a:pt x="3672622" y="997449"/>
                  <a:pt x="3647576" y="997449"/>
                </a:cubicBezTo>
                <a:lnTo>
                  <a:pt x="3647576" y="1292587"/>
                </a:lnTo>
                <a:cubicBezTo>
                  <a:pt x="3569611" y="1175430"/>
                  <a:pt x="3483769" y="1116852"/>
                  <a:pt x="3390050" y="1116852"/>
                </a:cubicBezTo>
                <a:cubicBezTo>
                  <a:pt x="3322993" y="1116852"/>
                  <a:pt x="3267852" y="1140426"/>
                  <a:pt x="3224628" y="1187574"/>
                </a:cubicBezTo>
                <a:cubicBezTo>
                  <a:pt x="3181404" y="1234723"/>
                  <a:pt x="3159793" y="1285852"/>
                  <a:pt x="3159793" y="1340961"/>
                </a:cubicBezTo>
                <a:cubicBezTo>
                  <a:pt x="3159793" y="1363004"/>
                  <a:pt x="3165548" y="1380251"/>
                  <a:pt x="3177061" y="1392702"/>
                </a:cubicBezTo>
                <a:cubicBezTo>
                  <a:pt x="3188574" y="1405152"/>
                  <a:pt x="3203824" y="1411378"/>
                  <a:pt x="3222810" y="1411378"/>
                </a:cubicBezTo>
                <a:cubicBezTo>
                  <a:pt x="3238968" y="1411378"/>
                  <a:pt x="3257854" y="1406071"/>
                  <a:pt x="3279466" y="1395458"/>
                </a:cubicBezTo>
                <a:cubicBezTo>
                  <a:pt x="3301078" y="1384844"/>
                  <a:pt x="3318145" y="1379538"/>
                  <a:pt x="3330668" y="1379538"/>
                </a:cubicBezTo>
                <a:cubicBezTo>
                  <a:pt x="3343191" y="1379538"/>
                  <a:pt x="3352987" y="1383619"/>
                  <a:pt x="3360056" y="1391784"/>
                </a:cubicBezTo>
                <a:cubicBezTo>
                  <a:pt x="3367126" y="1399948"/>
                  <a:pt x="3370660" y="1408724"/>
                  <a:pt x="3370660" y="1418113"/>
                </a:cubicBezTo>
                <a:cubicBezTo>
                  <a:pt x="3370660" y="1425053"/>
                  <a:pt x="3339151" y="1459139"/>
                  <a:pt x="3276133" y="1520371"/>
                </a:cubicBezTo>
                <a:lnTo>
                  <a:pt x="3369449" y="1584053"/>
                </a:lnTo>
                <a:lnTo>
                  <a:pt x="3603949" y="1344022"/>
                </a:lnTo>
                <a:cubicBezTo>
                  <a:pt x="3633034" y="1384844"/>
                  <a:pt x="3647576" y="1433626"/>
                  <a:pt x="3647576" y="1490367"/>
                </a:cubicBezTo>
                <a:lnTo>
                  <a:pt x="3647576" y="1743256"/>
                </a:lnTo>
                <a:lnTo>
                  <a:pt x="3754222" y="1813673"/>
                </a:lnTo>
                <a:lnTo>
                  <a:pt x="3754222" y="1186656"/>
                </a:lnTo>
                <a:lnTo>
                  <a:pt x="3850567" y="1186656"/>
                </a:lnTo>
                <a:lnTo>
                  <a:pt x="3855414" y="1186656"/>
                </a:lnTo>
                <a:cubicBezTo>
                  <a:pt x="3878036" y="1186656"/>
                  <a:pt x="3899548" y="1203699"/>
                  <a:pt x="3919947" y="1237785"/>
                </a:cubicBezTo>
                <a:cubicBezTo>
                  <a:pt x="3940348" y="1271871"/>
                  <a:pt x="3950547" y="1302589"/>
                  <a:pt x="3950547" y="1329939"/>
                </a:cubicBezTo>
                <a:lnTo>
                  <a:pt x="3950547" y="1743256"/>
                </a:lnTo>
                <a:lnTo>
                  <a:pt x="4057193" y="1813673"/>
                </a:lnTo>
                <a:lnTo>
                  <a:pt x="4057193" y="1186656"/>
                </a:lnTo>
                <a:lnTo>
                  <a:pt x="4151115" y="1186656"/>
                </a:lnTo>
                <a:lnTo>
                  <a:pt x="4181412" y="1186656"/>
                </a:lnTo>
                <a:lnTo>
                  <a:pt x="4377738" y="1186656"/>
                </a:lnTo>
                <a:cubicBezTo>
                  <a:pt x="4385008" y="1209516"/>
                  <a:pt x="4388644" y="1232988"/>
                  <a:pt x="4388644" y="1257073"/>
                </a:cubicBezTo>
                <a:cubicBezTo>
                  <a:pt x="4388644" y="1313407"/>
                  <a:pt x="4371577" y="1363004"/>
                  <a:pt x="4337442" y="1405867"/>
                </a:cubicBezTo>
                <a:cubicBezTo>
                  <a:pt x="4303308" y="1448730"/>
                  <a:pt x="4247258" y="1479141"/>
                  <a:pt x="4169293" y="1497103"/>
                </a:cubicBezTo>
                <a:cubicBezTo>
                  <a:pt x="4168485" y="1502818"/>
                  <a:pt x="4168082" y="1507921"/>
                  <a:pt x="4168082" y="1512411"/>
                </a:cubicBezTo>
                <a:cubicBezTo>
                  <a:pt x="4168082" y="1581807"/>
                  <a:pt x="4190098" y="1640795"/>
                  <a:pt x="4234129" y="1689372"/>
                </a:cubicBezTo>
                <a:cubicBezTo>
                  <a:pt x="4278161" y="1737950"/>
                  <a:pt x="4332494" y="1762238"/>
                  <a:pt x="4397129" y="1762238"/>
                </a:cubicBezTo>
                <a:cubicBezTo>
                  <a:pt x="4465802" y="1762238"/>
                  <a:pt x="4523164" y="1739072"/>
                  <a:pt x="4569215" y="1692740"/>
                </a:cubicBezTo>
                <a:cubicBezTo>
                  <a:pt x="4615267" y="1646408"/>
                  <a:pt x="4638293" y="1584461"/>
                  <a:pt x="4638293" y="1506901"/>
                </a:cubicBezTo>
                <a:cubicBezTo>
                  <a:pt x="4638293" y="1455465"/>
                  <a:pt x="4624357" y="1403418"/>
                  <a:pt x="4596483" y="1350758"/>
                </a:cubicBezTo>
                <a:cubicBezTo>
                  <a:pt x="4568610" y="1298098"/>
                  <a:pt x="4529427" y="1243398"/>
                  <a:pt x="4478930" y="1186656"/>
                </a:cubicBezTo>
                <a:lnTo>
                  <a:pt x="4762511" y="1186656"/>
                </a:lnTo>
                <a:lnTo>
                  <a:pt x="4718883" y="1116852"/>
                </a:lnTo>
                <a:lnTo>
                  <a:pt x="4423183" y="1116852"/>
                </a:lnTo>
                <a:cubicBezTo>
                  <a:pt x="4377131" y="1061742"/>
                  <a:pt x="4354105" y="1004389"/>
                  <a:pt x="4354105" y="944789"/>
                </a:cubicBezTo>
                <a:cubicBezTo>
                  <a:pt x="4354105" y="912948"/>
                  <a:pt x="4359357" y="883556"/>
                  <a:pt x="4369860" y="856615"/>
                </a:cubicBezTo>
                <a:close/>
                <a:moveTo>
                  <a:pt x="0" y="0"/>
                </a:moveTo>
                <a:lnTo>
                  <a:pt x="12409714" y="0"/>
                </a:lnTo>
                <a:lnTo>
                  <a:pt x="12409714" y="7053943"/>
                </a:lnTo>
                <a:lnTo>
                  <a:pt x="0" y="70539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317609-A07F-0D36-8383-787313BAB3D0}"/>
              </a:ext>
            </a:extLst>
          </p:cNvPr>
          <p:cNvSpPr txBox="1"/>
          <p:nvPr/>
        </p:nvSpPr>
        <p:spPr>
          <a:xfrm>
            <a:off x="2248466" y="5280778"/>
            <a:ext cx="2136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বগাবগী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A39DD-979F-5B3A-9ED8-2A8C6D667C93}"/>
              </a:ext>
            </a:extLst>
          </p:cNvPr>
          <p:cNvSpPr txBox="1"/>
          <p:nvPr/>
        </p:nvSpPr>
        <p:spPr>
          <a:xfrm>
            <a:off x="5285444" y="5385898"/>
            <a:ext cx="249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চখাচখী</a:t>
            </a:r>
            <a:endParaRPr lang="en-US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E4B7B4-6C98-F6A6-68F9-D76ED98348BD}"/>
              </a:ext>
            </a:extLst>
          </p:cNvPr>
          <p:cNvSpPr txBox="1"/>
          <p:nvPr/>
        </p:nvSpPr>
        <p:spPr>
          <a:xfrm>
            <a:off x="8168210" y="5401753"/>
            <a:ext cx="177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খলিসা</a:t>
            </a:r>
            <a:r>
              <a:rPr lang="en-US" sz="3600" b="1" dirty="0"/>
              <a:t> </a:t>
            </a:r>
            <a:r>
              <a:rPr lang="en-US" sz="3600" b="1" dirty="0" err="1"/>
              <a:t>পুটি</a:t>
            </a:r>
            <a:endParaRPr lang="en-US" sz="3600" b="1" dirty="0"/>
          </a:p>
        </p:txBody>
      </p:sp>
      <p:pic>
        <p:nvPicPr>
          <p:cNvPr id="24" name="Picture 8" descr="ভালোবাসি বাংলার পাখি: চখা চখি (Ruddy Shelduck ) | Kulikinfoline-আশপাশের খবর">
            <a:extLst>
              <a:ext uri="{FF2B5EF4-FFF2-40B4-BE49-F238E27FC236}">
                <a16:creationId xmlns:a16="http://schemas.microsoft.com/office/drawing/2014/main" id="{157C5F3A-6F49-87E8-2D1A-657A62B4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6" y="3370278"/>
            <a:ext cx="913665" cy="4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1614 -0.2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39976F0-DC13-9501-0F95-B49361D675CB}"/>
              </a:ext>
            </a:extLst>
          </p:cNvPr>
          <p:cNvGrpSpPr/>
          <p:nvPr/>
        </p:nvGrpSpPr>
        <p:grpSpPr>
          <a:xfrm>
            <a:off x="-26709007" y="1856777"/>
            <a:ext cx="39214272" cy="820712"/>
            <a:chOff x="-25977957" y="2608287"/>
            <a:chExt cx="39214272" cy="82071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DC0578B-6EDD-EBD1-9004-95561A192692}"/>
                </a:ext>
              </a:extLst>
            </p:cNvPr>
            <p:cNvGrpSpPr/>
            <p:nvPr/>
          </p:nvGrpSpPr>
          <p:grpSpPr>
            <a:xfrm>
              <a:off x="164891" y="2608287"/>
              <a:ext cx="13071424" cy="820712"/>
              <a:chOff x="164891" y="2608287"/>
              <a:chExt cx="13071424" cy="820712"/>
            </a:xfrm>
          </p:grpSpPr>
          <p:sp>
            <p:nvSpPr>
              <p:cNvPr id="192" name="Wave 191">
                <a:extLst>
                  <a:ext uri="{FF2B5EF4-FFF2-40B4-BE49-F238E27FC236}">
                    <a16:creationId xmlns:a16="http://schemas.microsoft.com/office/drawing/2014/main" id="{D016A8D1-BE4E-1155-56EE-DF7AF6BFA1DD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Wave 192">
                <a:extLst>
                  <a:ext uri="{FF2B5EF4-FFF2-40B4-BE49-F238E27FC236}">
                    <a16:creationId xmlns:a16="http://schemas.microsoft.com/office/drawing/2014/main" id="{EB5E9BB3-5F52-6167-F111-0CD1E80E43CA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Wave 193">
                <a:extLst>
                  <a:ext uri="{FF2B5EF4-FFF2-40B4-BE49-F238E27FC236}">
                    <a16:creationId xmlns:a16="http://schemas.microsoft.com/office/drawing/2014/main" id="{D7B85471-5643-2E3E-36C5-72B504195628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Wave 194">
                <a:extLst>
                  <a:ext uri="{FF2B5EF4-FFF2-40B4-BE49-F238E27FC236}">
                    <a16:creationId xmlns:a16="http://schemas.microsoft.com/office/drawing/2014/main" id="{C6D7A1B6-63B8-42FB-591F-D92F7F3A93DB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Wave 195">
                <a:extLst>
                  <a:ext uri="{FF2B5EF4-FFF2-40B4-BE49-F238E27FC236}">
                    <a16:creationId xmlns:a16="http://schemas.microsoft.com/office/drawing/2014/main" id="{19A613D5-1C98-030D-B560-2A1075E2D5EB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Wave 196">
                <a:extLst>
                  <a:ext uri="{FF2B5EF4-FFF2-40B4-BE49-F238E27FC236}">
                    <a16:creationId xmlns:a16="http://schemas.microsoft.com/office/drawing/2014/main" id="{C3C76DEA-F606-9CDB-D9ED-1BD957DE7EE4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Wave 197">
                <a:extLst>
                  <a:ext uri="{FF2B5EF4-FFF2-40B4-BE49-F238E27FC236}">
                    <a16:creationId xmlns:a16="http://schemas.microsoft.com/office/drawing/2014/main" id="{8427E035-25B9-60A1-5F35-DC328699A3D2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Wave 198">
                <a:extLst>
                  <a:ext uri="{FF2B5EF4-FFF2-40B4-BE49-F238E27FC236}">
                    <a16:creationId xmlns:a16="http://schemas.microsoft.com/office/drawing/2014/main" id="{5BF4A107-6A04-1B17-F9A5-A99C24139B40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E3F9B77-03CF-A1F9-DD56-DAF5896E0986}"/>
                </a:ext>
              </a:extLst>
            </p:cNvPr>
            <p:cNvGrpSpPr/>
            <p:nvPr/>
          </p:nvGrpSpPr>
          <p:grpSpPr>
            <a:xfrm>
              <a:off x="-12906533" y="2608287"/>
              <a:ext cx="13071424" cy="820712"/>
              <a:chOff x="164891" y="2608287"/>
              <a:chExt cx="13071424" cy="820712"/>
            </a:xfrm>
          </p:grpSpPr>
          <p:sp>
            <p:nvSpPr>
              <p:cNvPr id="184" name="Wave 183">
                <a:extLst>
                  <a:ext uri="{FF2B5EF4-FFF2-40B4-BE49-F238E27FC236}">
                    <a16:creationId xmlns:a16="http://schemas.microsoft.com/office/drawing/2014/main" id="{E250F2C9-9ADA-CE0F-AEE5-1A9F681D1EEC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Wave 184">
                <a:extLst>
                  <a:ext uri="{FF2B5EF4-FFF2-40B4-BE49-F238E27FC236}">
                    <a16:creationId xmlns:a16="http://schemas.microsoft.com/office/drawing/2014/main" id="{AD38F6B8-89B5-4E51-468F-1A9F56FD84BF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Wave 185">
                <a:extLst>
                  <a:ext uri="{FF2B5EF4-FFF2-40B4-BE49-F238E27FC236}">
                    <a16:creationId xmlns:a16="http://schemas.microsoft.com/office/drawing/2014/main" id="{A6DE4870-EDB1-44B0-2435-A16673203205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Wave 186">
                <a:extLst>
                  <a:ext uri="{FF2B5EF4-FFF2-40B4-BE49-F238E27FC236}">
                    <a16:creationId xmlns:a16="http://schemas.microsoft.com/office/drawing/2014/main" id="{0C327929-B4D1-0A8F-AB02-94289AB66B9A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Wave 187">
                <a:extLst>
                  <a:ext uri="{FF2B5EF4-FFF2-40B4-BE49-F238E27FC236}">
                    <a16:creationId xmlns:a16="http://schemas.microsoft.com/office/drawing/2014/main" id="{2B4236F6-DD06-2C3E-C327-73CADFA1D132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Wave 188">
                <a:extLst>
                  <a:ext uri="{FF2B5EF4-FFF2-40B4-BE49-F238E27FC236}">
                    <a16:creationId xmlns:a16="http://schemas.microsoft.com/office/drawing/2014/main" id="{D0CF7079-44E5-9CC9-CE6B-5179176C6722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Wave 189">
                <a:extLst>
                  <a:ext uri="{FF2B5EF4-FFF2-40B4-BE49-F238E27FC236}">
                    <a16:creationId xmlns:a16="http://schemas.microsoft.com/office/drawing/2014/main" id="{F86A52FE-CC5F-4ABC-A5F8-FE561CE11827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Wave 190">
                <a:extLst>
                  <a:ext uri="{FF2B5EF4-FFF2-40B4-BE49-F238E27FC236}">
                    <a16:creationId xmlns:a16="http://schemas.microsoft.com/office/drawing/2014/main" id="{818D86B5-112C-3BEF-A76E-1CD53FAD05CD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DCD6F9-0FE9-691F-B9E1-22FA2598018A}"/>
                </a:ext>
              </a:extLst>
            </p:cNvPr>
            <p:cNvGrpSpPr/>
            <p:nvPr/>
          </p:nvGrpSpPr>
          <p:grpSpPr>
            <a:xfrm>
              <a:off x="-25977957" y="2608287"/>
              <a:ext cx="13071424" cy="820712"/>
              <a:chOff x="164891" y="2608287"/>
              <a:chExt cx="13071424" cy="820712"/>
            </a:xfrm>
          </p:grpSpPr>
          <p:sp>
            <p:nvSpPr>
              <p:cNvPr id="176" name="Wave 175">
                <a:extLst>
                  <a:ext uri="{FF2B5EF4-FFF2-40B4-BE49-F238E27FC236}">
                    <a16:creationId xmlns:a16="http://schemas.microsoft.com/office/drawing/2014/main" id="{5A0E362A-2197-1564-C28E-99067B80F600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Wave 176">
                <a:extLst>
                  <a:ext uri="{FF2B5EF4-FFF2-40B4-BE49-F238E27FC236}">
                    <a16:creationId xmlns:a16="http://schemas.microsoft.com/office/drawing/2014/main" id="{2CAD094C-87F6-9AA6-8794-D130A1E30908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Wave 177">
                <a:extLst>
                  <a:ext uri="{FF2B5EF4-FFF2-40B4-BE49-F238E27FC236}">
                    <a16:creationId xmlns:a16="http://schemas.microsoft.com/office/drawing/2014/main" id="{D3D0B9EE-C850-D378-A10D-2D98E5E870A4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Wave 178">
                <a:extLst>
                  <a:ext uri="{FF2B5EF4-FFF2-40B4-BE49-F238E27FC236}">
                    <a16:creationId xmlns:a16="http://schemas.microsoft.com/office/drawing/2014/main" id="{D8BC901C-4EB3-682F-6497-3F709A1EA41A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Wave 179">
                <a:extLst>
                  <a:ext uri="{FF2B5EF4-FFF2-40B4-BE49-F238E27FC236}">
                    <a16:creationId xmlns:a16="http://schemas.microsoft.com/office/drawing/2014/main" id="{350BA331-D363-3053-7D88-C2EF6E21181D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Wave 180">
                <a:extLst>
                  <a:ext uri="{FF2B5EF4-FFF2-40B4-BE49-F238E27FC236}">
                    <a16:creationId xmlns:a16="http://schemas.microsoft.com/office/drawing/2014/main" id="{4E9FF93F-AB3D-5D37-4BFF-346BB3F44775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Wave 181">
                <a:extLst>
                  <a:ext uri="{FF2B5EF4-FFF2-40B4-BE49-F238E27FC236}">
                    <a16:creationId xmlns:a16="http://schemas.microsoft.com/office/drawing/2014/main" id="{C33DC4B1-B986-EAB7-D070-4BECE09976D5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Wave 182">
                <a:extLst>
                  <a:ext uri="{FF2B5EF4-FFF2-40B4-BE49-F238E27FC236}">
                    <a16:creationId xmlns:a16="http://schemas.microsoft.com/office/drawing/2014/main" id="{C2E4C522-DD9D-A947-ADFB-745FC51CF60D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08251BA-B219-3DA1-C83B-D7FD89D88199}"/>
              </a:ext>
            </a:extLst>
          </p:cNvPr>
          <p:cNvGrpSpPr/>
          <p:nvPr/>
        </p:nvGrpSpPr>
        <p:grpSpPr>
          <a:xfrm>
            <a:off x="-25803967" y="2267134"/>
            <a:ext cx="39214272" cy="820712"/>
            <a:chOff x="-25977957" y="2608287"/>
            <a:chExt cx="39214272" cy="820712"/>
          </a:xfrm>
          <a:solidFill>
            <a:schemeClr val="accent1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DE8FAB2-AE5C-0A01-1A99-40064F1EC99B}"/>
                </a:ext>
              </a:extLst>
            </p:cNvPr>
            <p:cNvGrpSpPr/>
            <p:nvPr/>
          </p:nvGrpSpPr>
          <p:grpSpPr>
            <a:xfrm>
              <a:off x="164891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220" name="Wave 219">
                <a:extLst>
                  <a:ext uri="{FF2B5EF4-FFF2-40B4-BE49-F238E27FC236}">
                    <a16:creationId xmlns:a16="http://schemas.microsoft.com/office/drawing/2014/main" id="{0231334C-A29E-A20A-5C12-D00D097AD9C8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Wave 220">
                <a:extLst>
                  <a:ext uri="{FF2B5EF4-FFF2-40B4-BE49-F238E27FC236}">
                    <a16:creationId xmlns:a16="http://schemas.microsoft.com/office/drawing/2014/main" id="{E9135FE1-5063-D1B4-A969-E654FBBF576C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Wave 221">
                <a:extLst>
                  <a:ext uri="{FF2B5EF4-FFF2-40B4-BE49-F238E27FC236}">
                    <a16:creationId xmlns:a16="http://schemas.microsoft.com/office/drawing/2014/main" id="{32E20F9F-92BF-DE0B-9F40-03EA312BD33B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Wave 222">
                <a:extLst>
                  <a:ext uri="{FF2B5EF4-FFF2-40B4-BE49-F238E27FC236}">
                    <a16:creationId xmlns:a16="http://schemas.microsoft.com/office/drawing/2014/main" id="{A93437B7-F217-80A7-F29A-DA2ABE7B88EC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Wave 223">
                <a:extLst>
                  <a:ext uri="{FF2B5EF4-FFF2-40B4-BE49-F238E27FC236}">
                    <a16:creationId xmlns:a16="http://schemas.microsoft.com/office/drawing/2014/main" id="{05FCC373-C2D6-9C61-522E-200496FC505E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Wave 224">
                <a:extLst>
                  <a:ext uri="{FF2B5EF4-FFF2-40B4-BE49-F238E27FC236}">
                    <a16:creationId xmlns:a16="http://schemas.microsoft.com/office/drawing/2014/main" id="{D851BCF3-BB2A-FB1B-8B46-22625330E7C2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Wave 225">
                <a:extLst>
                  <a:ext uri="{FF2B5EF4-FFF2-40B4-BE49-F238E27FC236}">
                    <a16:creationId xmlns:a16="http://schemas.microsoft.com/office/drawing/2014/main" id="{EF043FC5-C681-CE87-4A3B-0849DD5E111C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Wave 226">
                <a:extLst>
                  <a:ext uri="{FF2B5EF4-FFF2-40B4-BE49-F238E27FC236}">
                    <a16:creationId xmlns:a16="http://schemas.microsoft.com/office/drawing/2014/main" id="{A5C9CDEB-5EDF-69A9-B021-6BF9034C6F19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4047A0D1-EB42-0EEF-4587-7ED01DADF729}"/>
                </a:ext>
              </a:extLst>
            </p:cNvPr>
            <p:cNvGrpSpPr/>
            <p:nvPr/>
          </p:nvGrpSpPr>
          <p:grpSpPr>
            <a:xfrm>
              <a:off x="-12906533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212" name="Wave 211">
                <a:extLst>
                  <a:ext uri="{FF2B5EF4-FFF2-40B4-BE49-F238E27FC236}">
                    <a16:creationId xmlns:a16="http://schemas.microsoft.com/office/drawing/2014/main" id="{F0C930F0-7167-BD3A-0FC4-42CD5A7E8918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Wave 212">
                <a:extLst>
                  <a:ext uri="{FF2B5EF4-FFF2-40B4-BE49-F238E27FC236}">
                    <a16:creationId xmlns:a16="http://schemas.microsoft.com/office/drawing/2014/main" id="{C84C864C-EE20-1029-756F-743B598D72FD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Wave 213">
                <a:extLst>
                  <a:ext uri="{FF2B5EF4-FFF2-40B4-BE49-F238E27FC236}">
                    <a16:creationId xmlns:a16="http://schemas.microsoft.com/office/drawing/2014/main" id="{AEB14EED-BC51-98A9-9C1F-E0FE16344A1F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Wave 214">
                <a:extLst>
                  <a:ext uri="{FF2B5EF4-FFF2-40B4-BE49-F238E27FC236}">
                    <a16:creationId xmlns:a16="http://schemas.microsoft.com/office/drawing/2014/main" id="{99E60C03-B4A7-E607-FCAC-9D29EC42E52E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Wave 215">
                <a:extLst>
                  <a:ext uri="{FF2B5EF4-FFF2-40B4-BE49-F238E27FC236}">
                    <a16:creationId xmlns:a16="http://schemas.microsoft.com/office/drawing/2014/main" id="{5301D3B8-2117-EBF0-9D86-9B1216FDEC2F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Wave 216">
                <a:extLst>
                  <a:ext uri="{FF2B5EF4-FFF2-40B4-BE49-F238E27FC236}">
                    <a16:creationId xmlns:a16="http://schemas.microsoft.com/office/drawing/2014/main" id="{72B086DE-1BD6-DB55-16E4-5BE2D9E90CE8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Wave 217">
                <a:extLst>
                  <a:ext uri="{FF2B5EF4-FFF2-40B4-BE49-F238E27FC236}">
                    <a16:creationId xmlns:a16="http://schemas.microsoft.com/office/drawing/2014/main" id="{2FCBA6A2-DAE8-BEFA-412E-774119997017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Wave 218">
                <a:extLst>
                  <a:ext uri="{FF2B5EF4-FFF2-40B4-BE49-F238E27FC236}">
                    <a16:creationId xmlns:a16="http://schemas.microsoft.com/office/drawing/2014/main" id="{5AA6A1DC-D1A1-9475-2BA3-428B37B56FC9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D156A79-85A1-EAA3-576E-7A094CD68920}"/>
                </a:ext>
              </a:extLst>
            </p:cNvPr>
            <p:cNvGrpSpPr/>
            <p:nvPr/>
          </p:nvGrpSpPr>
          <p:grpSpPr>
            <a:xfrm>
              <a:off x="-25977957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204" name="Wave 203">
                <a:extLst>
                  <a:ext uri="{FF2B5EF4-FFF2-40B4-BE49-F238E27FC236}">
                    <a16:creationId xmlns:a16="http://schemas.microsoft.com/office/drawing/2014/main" id="{DCAE4686-792A-15FF-F8A7-FD672A5B2A6A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Wave 204">
                <a:extLst>
                  <a:ext uri="{FF2B5EF4-FFF2-40B4-BE49-F238E27FC236}">
                    <a16:creationId xmlns:a16="http://schemas.microsoft.com/office/drawing/2014/main" id="{C6FD5539-5A2E-F528-739F-C23C3E6B5BD5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Wave 205">
                <a:extLst>
                  <a:ext uri="{FF2B5EF4-FFF2-40B4-BE49-F238E27FC236}">
                    <a16:creationId xmlns:a16="http://schemas.microsoft.com/office/drawing/2014/main" id="{79897B4E-A507-5AC5-4FE3-CA91F5BE522E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Wave 206">
                <a:extLst>
                  <a:ext uri="{FF2B5EF4-FFF2-40B4-BE49-F238E27FC236}">
                    <a16:creationId xmlns:a16="http://schemas.microsoft.com/office/drawing/2014/main" id="{A234EE3E-3D59-F8BD-21A7-AD2028B1471B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Wave 207">
                <a:extLst>
                  <a:ext uri="{FF2B5EF4-FFF2-40B4-BE49-F238E27FC236}">
                    <a16:creationId xmlns:a16="http://schemas.microsoft.com/office/drawing/2014/main" id="{516C4866-2E89-E5ED-ACFC-F7F626ADAD7D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Wave 208">
                <a:extLst>
                  <a:ext uri="{FF2B5EF4-FFF2-40B4-BE49-F238E27FC236}">
                    <a16:creationId xmlns:a16="http://schemas.microsoft.com/office/drawing/2014/main" id="{AB8B09F2-B3C6-F9EE-744B-2A8D0B2080DD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Wave 209">
                <a:extLst>
                  <a:ext uri="{FF2B5EF4-FFF2-40B4-BE49-F238E27FC236}">
                    <a16:creationId xmlns:a16="http://schemas.microsoft.com/office/drawing/2014/main" id="{D6902297-D1CC-79F0-2F45-CDB236193B49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Wave 210">
                <a:extLst>
                  <a:ext uri="{FF2B5EF4-FFF2-40B4-BE49-F238E27FC236}">
                    <a16:creationId xmlns:a16="http://schemas.microsoft.com/office/drawing/2014/main" id="{1AD75FED-4A30-7E2A-ECD0-569627959E24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F20D424-A638-77F5-F7CF-68743AC8A166}"/>
              </a:ext>
            </a:extLst>
          </p:cNvPr>
          <p:cNvGrpSpPr/>
          <p:nvPr/>
        </p:nvGrpSpPr>
        <p:grpSpPr>
          <a:xfrm>
            <a:off x="-25279759" y="2695457"/>
            <a:ext cx="39214272" cy="820712"/>
            <a:chOff x="-25977957" y="2608287"/>
            <a:chExt cx="39214272" cy="820712"/>
          </a:xfrm>
          <a:solidFill>
            <a:schemeClr val="accent1">
              <a:lumMod val="50000"/>
            </a:schemeClr>
          </a:solidFill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5179D583-39C5-46D7-34A9-CF062DB2029E}"/>
                </a:ext>
              </a:extLst>
            </p:cNvPr>
            <p:cNvGrpSpPr/>
            <p:nvPr/>
          </p:nvGrpSpPr>
          <p:grpSpPr>
            <a:xfrm>
              <a:off x="164891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248" name="Wave 247">
                <a:extLst>
                  <a:ext uri="{FF2B5EF4-FFF2-40B4-BE49-F238E27FC236}">
                    <a16:creationId xmlns:a16="http://schemas.microsoft.com/office/drawing/2014/main" id="{9AA02997-96D1-F154-C3CD-D1604B519663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Wave 248">
                <a:extLst>
                  <a:ext uri="{FF2B5EF4-FFF2-40B4-BE49-F238E27FC236}">
                    <a16:creationId xmlns:a16="http://schemas.microsoft.com/office/drawing/2014/main" id="{2B00D3CD-9FE6-EF0E-94E6-8DD52E5F833C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Wave 249">
                <a:extLst>
                  <a:ext uri="{FF2B5EF4-FFF2-40B4-BE49-F238E27FC236}">
                    <a16:creationId xmlns:a16="http://schemas.microsoft.com/office/drawing/2014/main" id="{9F152EEF-6284-B68D-F3C9-FBE736D8D5A6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Wave 250">
                <a:extLst>
                  <a:ext uri="{FF2B5EF4-FFF2-40B4-BE49-F238E27FC236}">
                    <a16:creationId xmlns:a16="http://schemas.microsoft.com/office/drawing/2014/main" id="{A9D5E6D1-BC44-F65A-1C61-B8BC3D93B716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Wave 251">
                <a:extLst>
                  <a:ext uri="{FF2B5EF4-FFF2-40B4-BE49-F238E27FC236}">
                    <a16:creationId xmlns:a16="http://schemas.microsoft.com/office/drawing/2014/main" id="{DD37CEFB-51D3-4200-A5F8-308AC619D73B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Wave 252">
                <a:extLst>
                  <a:ext uri="{FF2B5EF4-FFF2-40B4-BE49-F238E27FC236}">
                    <a16:creationId xmlns:a16="http://schemas.microsoft.com/office/drawing/2014/main" id="{A32E29F3-9285-64FD-A10E-5B5580C1A6BF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Wave 253">
                <a:extLst>
                  <a:ext uri="{FF2B5EF4-FFF2-40B4-BE49-F238E27FC236}">
                    <a16:creationId xmlns:a16="http://schemas.microsoft.com/office/drawing/2014/main" id="{A7F5E295-18B5-39DF-44BF-838699AC1244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Wave 254">
                <a:extLst>
                  <a:ext uri="{FF2B5EF4-FFF2-40B4-BE49-F238E27FC236}">
                    <a16:creationId xmlns:a16="http://schemas.microsoft.com/office/drawing/2014/main" id="{B4832399-5930-128C-C274-AFC7C1EDC297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7B84948-AAC3-7B20-7715-BA5D2D77330F}"/>
                </a:ext>
              </a:extLst>
            </p:cNvPr>
            <p:cNvGrpSpPr/>
            <p:nvPr/>
          </p:nvGrpSpPr>
          <p:grpSpPr>
            <a:xfrm>
              <a:off x="-12906533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240" name="Wave 239">
                <a:extLst>
                  <a:ext uri="{FF2B5EF4-FFF2-40B4-BE49-F238E27FC236}">
                    <a16:creationId xmlns:a16="http://schemas.microsoft.com/office/drawing/2014/main" id="{E9325996-AA6B-2FBB-E98B-109B201DEEA1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Wave 240">
                <a:extLst>
                  <a:ext uri="{FF2B5EF4-FFF2-40B4-BE49-F238E27FC236}">
                    <a16:creationId xmlns:a16="http://schemas.microsoft.com/office/drawing/2014/main" id="{3360DA56-9A6F-C78D-1C76-3E7E767ABE0B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Wave 241">
                <a:extLst>
                  <a:ext uri="{FF2B5EF4-FFF2-40B4-BE49-F238E27FC236}">
                    <a16:creationId xmlns:a16="http://schemas.microsoft.com/office/drawing/2014/main" id="{BBEE29C6-4F3A-C2FF-E2B3-18A506076BBF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Wave 242">
                <a:extLst>
                  <a:ext uri="{FF2B5EF4-FFF2-40B4-BE49-F238E27FC236}">
                    <a16:creationId xmlns:a16="http://schemas.microsoft.com/office/drawing/2014/main" id="{C436E8C5-56A4-0365-3D4B-0EB113FB75FD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Wave 243">
                <a:extLst>
                  <a:ext uri="{FF2B5EF4-FFF2-40B4-BE49-F238E27FC236}">
                    <a16:creationId xmlns:a16="http://schemas.microsoft.com/office/drawing/2014/main" id="{DC9326F8-F5F3-DB1E-FEA2-3A69B89E0981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Wave 244">
                <a:extLst>
                  <a:ext uri="{FF2B5EF4-FFF2-40B4-BE49-F238E27FC236}">
                    <a16:creationId xmlns:a16="http://schemas.microsoft.com/office/drawing/2014/main" id="{FBDB8CB0-D495-52C3-A2C1-13A0A1DCB6F3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Wave 245">
                <a:extLst>
                  <a:ext uri="{FF2B5EF4-FFF2-40B4-BE49-F238E27FC236}">
                    <a16:creationId xmlns:a16="http://schemas.microsoft.com/office/drawing/2014/main" id="{1364BB61-946F-B92C-1D8C-2BA7A10B4F0A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Wave 246">
                <a:extLst>
                  <a:ext uri="{FF2B5EF4-FFF2-40B4-BE49-F238E27FC236}">
                    <a16:creationId xmlns:a16="http://schemas.microsoft.com/office/drawing/2014/main" id="{D3CDB6D2-24CE-66E5-C823-77F4DD527F90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10D5458F-862B-6A47-C6F8-57491ED33986}"/>
                </a:ext>
              </a:extLst>
            </p:cNvPr>
            <p:cNvGrpSpPr/>
            <p:nvPr/>
          </p:nvGrpSpPr>
          <p:grpSpPr>
            <a:xfrm>
              <a:off x="-25977957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232" name="Wave 231">
                <a:extLst>
                  <a:ext uri="{FF2B5EF4-FFF2-40B4-BE49-F238E27FC236}">
                    <a16:creationId xmlns:a16="http://schemas.microsoft.com/office/drawing/2014/main" id="{C3316A1C-6FBE-7CFC-A9B7-101C7ABFDB64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Wave 232">
                <a:extLst>
                  <a:ext uri="{FF2B5EF4-FFF2-40B4-BE49-F238E27FC236}">
                    <a16:creationId xmlns:a16="http://schemas.microsoft.com/office/drawing/2014/main" id="{AE9BB0FB-A28D-EFDF-ECA7-92FB005B6593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Wave 233">
                <a:extLst>
                  <a:ext uri="{FF2B5EF4-FFF2-40B4-BE49-F238E27FC236}">
                    <a16:creationId xmlns:a16="http://schemas.microsoft.com/office/drawing/2014/main" id="{08891653-FAD0-8144-C47D-517A1EDB3856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Wave 234">
                <a:extLst>
                  <a:ext uri="{FF2B5EF4-FFF2-40B4-BE49-F238E27FC236}">
                    <a16:creationId xmlns:a16="http://schemas.microsoft.com/office/drawing/2014/main" id="{95508828-48CE-6DBD-E52E-4157867C3AD2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Wave 235">
                <a:extLst>
                  <a:ext uri="{FF2B5EF4-FFF2-40B4-BE49-F238E27FC236}">
                    <a16:creationId xmlns:a16="http://schemas.microsoft.com/office/drawing/2014/main" id="{7BC2FC35-4269-38DB-206E-F36A2318E8E9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Wave 236">
                <a:extLst>
                  <a:ext uri="{FF2B5EF4-FFF2-40B4-BE49-F238E27FC236}">
                    <a16:creationId xmlns:a16="http://schemas.microsoft.com/office/drawing/2014/main" id="{68E3E170-2943-BFC4-4998-AD660FE7EA8C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Wave 237">
                <a:extLst>
                  <a:ext uri="{FF2B5EF4-FFF2-40B4-BE49-F238E27FC236}">
                    <a16:creationId xmlns:a16="http://schemas.microsoft.com/office/drawing/2014/main" id="{16382955-F906-CBBE-F43D-C1F60857236C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Wave 238">
                <a:extLst>
                  <a:ext uri="{FF2B5EF4-FFF2-40B4-BE49-F238E27FC236}">
                    <a16:creationId xmlns:a16="http://schemas.microsoft.com/office/drawing/2014/main" id="{8A83F5CF-B5FD-78A5-99DE-03966F2C8EA2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C99E9-A5A1-AC13-4E19-F52A375C9FA8}"/>
              </a:ext>
            </a:extLst>
          </p:cNvPr>
          <p:cNvGrpSpPr/>
          <p:nvPr/>
        </p:nvGrpSpPr>
        <p:grpSpPr>
          <a:xfrm>
            <a:off x="-5322197" y="527246"/>
            <a:ext cx="5325351" cy="3899007"/>
            <a:chOff x="-4651967" y="-1125049"/>
            <a:chExt cx="8069418" cy="590810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E6C5A40-5E46-FB7F-AB3A-4886A7894973}"/>
                </a:ext>
              </a:extLst>
            </p:cNvPr>
            <p:cNvGrpSpPr/>
            <p:nvPr/>
          </p:nvGrpSpPr>
          <p:grpSpPr>
            <a:xfrm>
              <a:off x="-4651967" y="-1125049"/>
              <a:ext cx="8069418" cy="5908102"/>
              <a:chOff x="317901" y="-629269"/>
              <a:chExt cx="8069418" cy="59081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C899FC2-487E-377A-2AB1-EAC233FA8FF0}"/>
                  </a:ext>
                </a:extLst>
              </p:cNvPr>
              <p:cNvGrpSpPr/>
              <p:nvPr/>
            </p:nvGrpSpPr>
            <p:grpSpPr>
              <a:xfrm>
                <a:off x="317901" y="-629269"/>
                <a:ext cx="8069418" cy="5908102"/>
                <a:chOff x="2539112" y="312829"/>
                <a:chExt cx="8069418" cy="590810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B74BE41-29C3-12ED-47D3-FFEEC7888795}"/>
                    </a:ext>
                  </a:extLst>
                </p:cNvPr>
                <p:cNvGrpSpPr/>
                <p:nvPr/>
              </p:nvGrpSpPr>
              <p:grpSpPr>
                <a:xfrm>
                  <a:off x="2539112" y="312829"/>
                  <a:ext cx="8069418" cy="5908102"/>
                  <a:chOff x="1341868" y="145508"/>
                  <a:chExt cx="8069418" cy="5908102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814549-5170-0D4E-784F-D5AF2CD75444}"/>
                      </a:ext>
                    </a:extLst>
                  </p:cNvPr>
                  <p:cNvGrpSpPr/>
                  <p:nvPr/>
                </p:nvGrpSpPr>
                <p:grpSpPr>
                  <a:xfrm>
                    <a:off x="1341868" y="145508"/>
                    <a:ext cx="8069418" cy="5908102"/>
                    <a:chOff x="1595086" y="365760"/>
                    <a:chExt cx="8069418" cy="5908102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3BD937B9-0645-CCA9-DBDD-2BA18364DF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38424" y="365760"/>
                      <a:ext cx="2926080" cy="4628696"/>
                      <a:chOff x="6738424" y="365760"/>
                      <a:chExt cx="2926080" cy="4628696"/>
                    </a:xfrm>
                  </p:grpSpPr>
                  <p:sp>
                    <p:nvSpPr>
                      <p:cNvPr id="118" name="Moon 117">
                        <a:extLst>
                          <a:ext uri="{FF2B5EF4-FFF2-40B4-BE49-F238E27FC236}">
                            <a16:creationId xmlns:a16="http://schemas.microsoft.com/office/drawing/2014/main" id="{8B1884C5-762C-04BF-25F2-D69FB0CDDBA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738424" y="584138"/>
                        <a:ext cx="2926080" cy="2883877"/>
                      </a:xfrm>
                      <a:prstGeom prst="moon">
                        <a:avLst>
                          <a:gd name="adj" fmla="val 69712"/>
                        </a:avLst>
                      </a:prstGeom>
                      <a:solidFill>
                        <a:srgbClr val="7030A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F6310387-795F-2289-04D5-B0FFCCDA57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38424" y="365760"/>
                        <a:ext cx="211016" cy="4628696"/>
                      </a:xfrm>
                      <a:prstGeom prst="rect">
                        <a:avLst/>
                      </a:prstGeom>
                      <a:blipFill>
                        <a:blip r:embed="rId2"/>
                        <a:tile tx="0" ty="0" sx="100000" sy="100000" flip="none" algn="tl"/>
                      </a:blip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81C37E0A-BC98-C739-6D0E-FC3BB59004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5086" y="1683390"/>
                      <a:ext cx="7716982" cy="4590472"/>
                      <a:chOff x="2576945" y="2096368"/>
                      <a:chExt cx="7716982" cy="4590472"/>
                    </a:xfrm>
                  </p:grpSpPr>
                  <p:sp>
                    <p:nvSpPr>
                      <p:cNvPr id="116" name="Oval 115">
                        <a:extLst>
                          <a:ext uri="{FF2B5EF4-FFF2-40B4-BE49-F238E27FC236}">
                            <a16:creationId xmlns:a16="http://schemas.microsoft.com/office/drawing/2014/main" id="{1DBEF42A-A0E6-19D2-A496-D62F1BDFC80A}"/>
                          </a:ext>
                        </a:extLst>
                      </p:cNvPr>
                      <p:cNvSpPr/>
                      <p:nvPr/>
                    </p:nvSpPr>
                    <p:spPr>
                      <a:xfrm rot="922576">
                        <a:off x="3852950" y="2096368"/>
                        <a:ext cx="227058" cy="4590472"/>
                      </a:xfrm>
                      <a:prstGeom prst="ellipse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" name="Trapezoid 116">
                        <a:extLst>
                          <a:ext uri="{FF2B5EF4-FFF2-40B4-BE49-F238E27FC236}">
                            <a16:creationId xmlns:a16="http://schemas.microsoft.com/office/drawing/2014/main" id="{A01194B0-3F5E-CD85-5004-3D9D12CAFF2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576945" y="3934689"/>
                        <a:ext cx="7716982" cy="1782068"/>
                      </a:xfrm>
                      <a:prstGeom prst="trapezoid">
                        <a:avLst>
                          <a:gd name="adj" fmla="val 78870"/>
                        </a:avLst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8" name="Explosion: 14 Points 27">
                    <a:extLst>
                      <a:ext uri="{FF2B5EF4-FFF2-40B4-BE49-F238E27FC236}">
                        <a16:creationId xmlns:a16="http://schemas.microsoft.com/office/drawing/2014/main" id="{14AB21EF-D53C-5C78-F436-E44E315B484D}"/>
                      </a:ext>
                    </a:extLst>
                  </p:cNvPr>
                  <p:cNvSpPr/>
                  <p:nvPr/>
                </p:nvSpPr>
                <p:spPr>
                  <a:xfrm>
                    <a:off x="7891975" y="1856936"/>
                    <a:ext cx="618978" cy="618978"/>
                  </a:xfrm>
                  <a:prstGeom prst="irregularSeal2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Explosion: 8 Points 28">
                    <a:extLst>
                      <a:ext uri="{FF2B5EF4-FFF2-40B4-BE49-F238E27FC236}">
                        <a16:creationId xmlns:a16="http://schemas.microsoft.com/office/drawing/2014/main" id="{77BACDE5-E8F6-11CC-1C45-C78C42BBCFE4}"/>
                      </a:ext>
                    </a:extLst>
                  </p:cNvPr>
                  <p:cNvSpPr/>
                  <p:nvPr/>
                </p:nvSpPr>
                <p:spPr>
                  <a:xfrm>
                    <a:off x="7779435" y="815927"/>
                    <a:ext cx="731518" cy="731518"/>
                  </a:xfrm>
                  <a:prstGeom prst="irregularSeal1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51C7E03-A67C-F87D-C60E-3A373C85F9A0}"/>
                    </a:ext>
                  </a:extLst>
                </p:cNvPr>
                <p:cNvGrpSpPr/>
                <p:nvPr/>
              </p:nvGrpSpPr>
              <p:grpSpPr>
                <a:xfrm>
                  <a:off x="4341592" y="1944918"/>
                  <a:ext cx="548640" cy="1828800"/>
                  <a:chOff x="3549482" y="2161496"/>
                  <a:chExt cx="506224" cy="1731631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E8A897EA-BD7D-F641-AC68-287FA4F7C0E7}"/>
                      </a:ext>
                    </a:extLst>
                  </p:cNvPr>
                  <p:cNvSpPr/>
                  <p:nvPr/>
                </p:nvSpPr>
                <p:spPr>
                  <a:xfrm>
                    <a:off x="3549482" y="2667187"/>
                    <a:ext cx="506224" cy="12259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9DBCA73-B6E0-19DB-2019-54CD3ECEC250}"/>
                      </a:ext>
                    </a:extLst>
                  </p:cNvPr>
                  <p:cNvSpPr/>
                  <p:nvPr/>
                </p:nvSpPr>
                <p:spPr>
                  <a:xfrm>
                    <a:off x="3650194" y="2161496"/>
                    <a:ext cx="304800" cy="505691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9B7304-22F1-F4B1-33F8-BFC081ED8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2987320" y="1796817"/>
                <a:ext cx="849386" cy="85862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21550138-D9CD-41CB-DD8C-F5105F9C8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93371" y="2001879"/>
                <a:ext cx="773626" cy="49733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6CB2C6-F5F3-A82D-FE20-46BD76AD2B8C}"/>
                </a:ext>
              </a:extLst>
            </p:cNvPr>
            <p:cNvSpPr txBox="1"/>
            <p:nvPr/>
          </p:nvSpPr>
          <p:spPr>
            <a:xfrm>
              <a:off x="-2336190" y="2592263"/>
              <a:ext cx="31496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মাঝি</a:t>
              </a:r>
              <a:endPara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5AF7FD-62F5-9698-A01C-E3D053696C74}"/>
              </a:ext>
            </a:extLst>
          </p:cNvPr>
          <p:cNvGrpSpPr/>
          <p:nvPr/>
        </p:nvGrpSpPr>
        <p:grpSpPr>
          <a:xfrm>
            <a:off x="-1454046" y="3987484"/>
            <a:ext cx="39214272" cy="820712"/>
            <a:chOff x="-25977957" y="2608287"/>
            <a:chExt cx="39214272" cy="8207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31017FD-0252-2F33-C182-F5D78495D553}"/>
                </a:ext>
              </a:extLst>
            </p:cNvPr>
            <p:cNvGrpSpPr/>
            <p:nvPr/>
          </p:nvGrpSpPr>
          <p:grpSpPr>
            <a:xfrm>
              <a:off x="164891" y="2608287"/>
              <a:ext cx="13071424" cy="820712"/>
              <a:chOff x="164891" y="2608287"/>
              <a:chExt cx="13071424" cy="820712"/>
            </a:xfrm>
          </p:grpSpPr>
          <p:sp>
            <p:nvSpPr>
              <p:cNvPr id="51" name="Wave 50">
                <a:extLst>
                  <a:ext uri="{FF2B5EF4-FFF2-40B4-BE49-F238E27FC236}">
                    <a16:creationId xmlns:a16="http://schemas.microsoft.com/office/drawing/2014/main" id="{900BA0C3-6FE6-55C1-6322-4E2143BA2E2D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Wave 51">
                <a:extLst>
                  <a:ext uri="{FF2B5EF4-FFF2-40B4-BE49-F238E27FC236}">
                    <a16:creationId xmlns:a16="http://schemas.microsoft.com/office/drawing/2014/main" id="{AF930A41-396B-BE28-4310-13053E1ED6E7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Wave 52">
                <a:extLst>
                  <a:ext uri="{FF2B5EF4-FFF2-40B4-BE49-F238E27FC236}">
                    <a16:creationId xmlns:a16="http://schemas.microsoft.com/office/drawing/2014/main" id="{9712F406-5BB0-CC46-450D-82C1FCBF104F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Wave 53">
                <a:extLst>
                  <a:ext uri="{FF2B5EF4-FFF2-40B4-BE49-F238E27FC236}">
                    <a16:creationId xmlns:a16="http://schemas.microsoft.com/office/drawing/2014/main" id="{2DE80569-6081-2583-2C40-A089B43F16C1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Wave 54">
                <a:extLst>
                  <a:ext uri="{FF2B5EF4-FFF2-40B4-BE49-F238E27FC236}">
                    <a16:creationId xmlns:a16="http://schemas.microsoft.com/office/drawing/2014/main" id="{EBC5A66C-E3EF-D77E-06B7-785FF3477AA8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Wave 55">
                <a:extLst>
                  <a:ext uri="{FF2B5EF4-FFF2-40B4-BE49-F238E27FC236}">
                    <a16:creationId xmlns:a16="http://schemas.microsoft.com/office/drawing/2014/main" id="{FC3EC878-3B28-D145-2B77-682540948CBE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Wave 56">
                <a:extLst>
                  <a:ext uri="{FF2B5EF4-FFF2-40B4-BE49-F238E27FC236}">
                    <a16:creationId xmlns:a16="http://schemas.microsoft.com/office/drawing/2014/main" id="{1E5E0E35-1F28-86B7-9420-68454ADC5A81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Wave 57">
                <a:extLst>
                  <a:ext uri="{FF2B5EF4-FFF2-40B4-BE49-F238E27FC236}">
                    <a16:creationId xmlns:a16="http://schemas.microsoft.com/office/drawing/2014/main" id="{1E03D0CC-77E6-5710-0AFC-F6936AA0A5B7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70CFE5-40B5-4186-5735-64210979F9B3}"/>
                </a:ext>
              </a:extLst>
            </p:cNvPr>
            <p:cNvGrpSpPr/>
            <p:nvPr/>
          </p:nvGrpSpPr>
          <p:grpSpPr>
            <a:xfrm>
              <a:off x="-12906533" y="2608287"/>
              <a:ext cx="13071424" cy="820712"/>
              <a:chOff x="164891" y="2608287"/>
              <a:chExt cx="13071424" cy="820712"/>
            </a:xfrm>
          </p:grpSpPr>
          <p:sp>
            <p:nvSpPr>
              <p:cNvPr id="43" name="Wave 42">
                <a:extLst>
                  <a:ext uri="{FF2B5EF4-FFF2-40B4-BE49-F238E27FC236}">
                    <a16:creationId xmlns:a16="http://schemas.microsoft.com/office/drawing/2014/main" id="{356C02CD-85EF-E9EF-715E-C1A218F69BC3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Wave 43">
                <a:extLst>
                  <a:ext uri="{FF2B5EF4-FFF2-40B4-BE49-F238E27FC236}">
                    <a16:creationId xmlns:a16="http://schemas.microsoft.com/office/drawing/2014/main" id="{363B4852-55DB-D2D7-BCD9-86F9D85056BD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Wave 44">
                <a:extLst>
                  <a:ext uri="{FF2B5EF4-FFF2-40B4-BE49-F238E27FC236}">
                    <a16:creationId xmlns:a16="http://schemas.microsoft.com/office/drawing/2014/main" id="{1619BDAF-6298-B1ED-2C0E-1C688F7C7FDC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Wave 45">
                <a:extLst>
                  <a:ext uri="{FF2B5EF4-FFF2-40B4-BE49-F238E27FC236}">
                    <a16:creationId xmlns:a16="http://schemas.microsoft.com/office/drawing/2014/main" id="{65CE4E58-04CB-2C54-72C8-A2A2D3EEE976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Wave 46">
                <a:extLst>
                  <a:ext uri="{FF2B5EF4-FFF2-40B4-BE49-F238E27FC236}">
                    <a16:creationId xmlns:a16="http://schemas.microsoft.com/office/drawing/2014/main" id="{7A5BD346-55F6-775D-5AE9-B983FD494B36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Wave 47">
                <a:extLst>
                  <a:ext uri="{FF2B5EF4-FFF2-40B4-BE49-F238E27FC236}">
                    <a16:creationId xmlns:a16="http://schemas.microsoft.com/office/drawing/2014/main" id="{7B2FE5DB-4EAD-FB03-9D8E-C7EBCA3A80CA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Wave 48">
                <a:extLst>
                  <a:ext uri="{FF2B5EF4-FFF2-40B4-BE49-F238E27FC236}">
                    <a16:creationId xmlns:a16="http://schemas.microsoft.com/office/drawing/2014/main" id="{646DEDE4-3DA7-2BFD-EFB4-CB10638A17C6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Wave 49">
                <a:extLst>
                  <a:ext uri="{FF2B5EF4-FFF2-40B4-BE49-F238E27FC236}">
                    <a16:creationId xmlns:a16="http://schemas.microsoft.com/office/drawing/2014/main" id="{984BA042-C241-23FA-EB1A-AC4A0C54213D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39DCCF0-C457-7DA5-5B49-75A884C8F40C}"/>
                </a:ext>
              </a:extLst>
            </p:cNvPr>
            <p:cNvGrpSpPr/>
            <p:nvPr/>
          </p:nvGrpSpPr>
          <p:grpSpPr>
            <a:xfrm>
              <a:off x="-25977957" y="2608287"/>
              <a:ext cx="13071424" cy="820712"/>
              <a:chOff x="164891" y="2608287"/>
              <a:chExt cx="13071424" cy="820712"/>
            </a:xfrm>
          </p:grpSpPr>
          <p:sp>
            <p:nvSpPr>
              <p:cNvPr id="35" name="Wave 34">
                <a:extLst>
                  <a:ext uri="{FF2B5EF4-FFF2-40B4-BE49-F238E27FC236}">
                    <a16:creationId xmlns:a16="http://schemas.microsoft.com/office/drawing/2014/main" id="{ECB31240-BE8C-29C8-D7AB-146F0475D8D0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Wave 35">
                <a:extLst>
                  <a:ext uri="{FF2B5EF4-FFF2-40B4-BE49-F238E27FC236}">
                    <a16:creationId xmlns:a16="http://schemas.microsoft.com/office/drawing/2014/main" id="{9E34947E-6BF5-13B7-FA83-4BDBD857DE1B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Wave 36">
                <a:extLst>
                  <a:ext uri="{FF2B5EF4-FFF2-40B4-BE49-F238E27FC236}">
                    <a16:creationId xmlns:a16="http://schemas.microsoft.com/office/drawing/2014/main" id="{EC9389EF-2F17-4F9C-9584-862DAE6A8133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Wave 37">
                <a:extLst>
                  <a:ext uri="{FF2B5EF4-FFF2-40B4-BE49-F238E27FC236}">
                    <a16:creationId xmlns:a16="http://schemas.microsoft.com/office/drawing/2014/main" id="{E8A743D0-058C-FF87-60F5-9851EDA4A8D3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Wave 38">
                <a:extLst>
                  <a:ext uri="{FF2B5EF4-FFF2-40B4-BE49-F238E27FC236}">
                    <a16:creationId xmlns:a16="http://schemas.microsoft.com/office/drawing/2014/main" id="{02669BB2-C681-088A-8F21-F74BD4915D8A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Wave 39">
                <a:extLst>
                  <a:ext uri="{FF2B5EF4-FFF2-40B4-BE49-F238E27FC236}">
                    <a16:creationId xmlns:a16="http://schemas.microsoft.com/office/drawing/2014/main" id="{F8ED7060-7EF5-C0D4-D6B5-6A022DB8F5F3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Wave 40">
                <a:extLst>
                  <a:ext uri="{FF2B5EF4-FFF2-40B4-BE49-F238E27FC236}">
                    <a16:creationId xmlns:a16="http://schemas.microsoft.com/office/drawing/2014/main" id="{47117D09-213A-7248-9A46-A4AAAC3DE4B1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Wave 41">
                <a:extLst>
                  <a:ext uri="{FF2B5EF4-FFF2-40B4-BE49-F238E27FC236}">
                    <a16:creationId xmlns:a16="http://schemas.microsoft.com/office/drawing/2014/main" id="{238C6CBA-8663-C057-D3B5-CF10B65EE9DA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5CC1F5-7728-C40B-708E-077213D8BCF0}"/>
              </a:ext>
            </a:extLst>
          </p:cNvPr>
          <p:cNvGrpSpPr/>
          <p:nvPr/>
        </p:nvGrpSpPr>
        <p:grpSpPr>
          <a:xfrm>
            <a:off x="-1089589" y="3123912"/>
            <a:ext cx="39214272" cy="820712"/>
            <a:chOff x="-25977957" y="2608287"/>
            <a:chExt cx="39214272" cy="820712"/>
          </a:xfrm>
          <a:solidFill>
            <a:schemeClr val="accent1">
              <a:lumMod val="75000"/>
            </a:schemeClr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4155A1F-5CA8-2E7B-9C2D-51A9D00260FC}"/>
                </a:ext>
              </a:extLst>
            </p:cNvPr>
            <p:cNvGrpSpPr/>
            <p:nvPr/>
          </p:nvGrpSpPr>
          <p:grpSpPr>
            <a:xfrm>
              <a:off x="164891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80" name="Wave 79">
                <a:extLst>
                  <a:ext uri="{FF2B5EF4-FFF2-40B4-BE49-F238E27FC236}">
                    <a16:creationId xmlns:a16="http://schemas.microsoft.com/office/drawing/2014/main" id="{C18BAE71-A77A-6FD0-05F0-EA2EEAF1BCAF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Wave 80">
                <a:extLst>
                  <a:ext uri="{FF2B5EF4-FFF2-40B4-BE49-F238E27FC236}">
                    <a16:creationId xmlns:a16="http://schemas.microsoft.com/office/drawing/2014/main" id="{B208CF51-9C71-EE6C-2955-3A9876DA00F0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Wave 81">
                <a:extLst>
                  <a:ext uri="{FF2B5EF4-FFF2-40B4-BE49-F238E27FC236}">
                    <a16:creationId xmlns:a16="http://schemas.microsoft.com/office/drawing/2014/main" id="{C6F405DF-1E96-B95C-F5C6-6475C853908D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Wave 82">
                <a:extLst>
                  <a:ext uri="{FF2B5EF4-FFF2-40B4-BE49-F238E27FC236}">
                    <a16:creationId xmlns:a16="http://schemas.microsoft.com/office/drawing/2014/main" id="{53EDA89E-2312-EC76-BDD6-38FC6F166503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Wave 83">
                <a:extLst>
                  <a:ext uri="{FF2B5EF4-FFF2-40B4-BE49-F238E27FC236}">
                    <a16:creationId xmlns:a16="http://schemas.microsoft.com/office/drawing/2014/main" id="{2C34B066-08FF-DF85-1A09-8B88BB4E6B2C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Wave 84">
                <a:extLst>
                  <a:ext uri="{FF2B5EF4-FFF2-40B4-BE49-F238E27FC236}">
                    <a16:creationId xmlns:a16="http://schemas.microsoft.com/office/drawing/2014/main" id="{84472E94-324B-78BB-DCAA-D4428E3C79C6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Wave 85">
                <a:extLst>
                  <a:ext uri="{FF2B5EF4-FFF2-40B4-BE49-F238E27FC236}">
                    <a16:creationId xmlns:a16="http://schemas.microsoft.com/office/drawing/2014/main" id="{C75AE108-BC7D-6AB8-6103-85685CE99042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Wave 86">
                <a:extLst>
                  <a:ext uri="{FF2B5EF4-FFF2-40B4-BE49-F238E27FC236}">
                    <a16:creationId xmlns:a16="http://schemas.microsoft.com/office/drawing/2014/main" id="{0D231BD9-F30C-C2C4-FFB0-3DB5A4064B3B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7ED5976-C212-E50A-360B-D54F875B11D7}"/>
                </a:ext>
              </a:extLst>
            </p:cNvPr>
            <p:cNvGrpSpPr/>
            <p:nvPr/>
          </p:nvGrpSpPr>
          <p:grpSpPr>
            <a:xfrm>
              <a:off x="-12906533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72" name="Wave 71">
                <a:extLst>
                  <a:ext uri="{FF2B5EF4-FFF2-40B4-BE49-F238E27FC236}">
                    <a16:creationId xmlns:a16="http://schemas.microsoft.com/office/drawing/2014/main" id="{ABE2ACDC-FCA1-FBDD-A34D-4B6845E73110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Wave 72">
                <a:extLst>
                  <a:ext uri="{FF2B5EF4-FFF2-40B4-BE49-F238E27FC236}">
                    <a16:creationId xmlns:a16="http://schemas.microsoft.com/office/drawing/2014/main" id="{B2747D3A-CDA6-834E-5206-F924545FCB34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Wave 73">
                <a:extLst>
                  <a:ext uri="{FF2B5EF4-FFF2-40B4-BE49-F238E27FC236}">
                    <a16:creationId xmlns:a16="http://schemas.microsoft.com/office/drawing/2014/main" id="{E1704E9A-1D9D-9D90-1AE9-7A127AFCF0D0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Wave 74">
                <a:extLst>
                  <a:ext uri="{FF2B5EF4-FFF2-40B4-BE49-F238E27FC236}">
                    <a16:creationId xmlns:a16="http://schemas.microsoft.com/office/drawing/2014/main" id="{B7B036EB-CE8B-ED43-D3B9-5DCA3BDC4824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Wave 75">
                <a:extLst>
                  <a:ext uri="{FF2B5EF4-FFF2-40B4-BE49-F238E27FC236}">
                    <a16:creationId xmlns:a16="http://schemas.microsoft.com/office/drawing/2014/main" id="{55B97173-0E97-4175-3CC8-B3A1BBEB2DB8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Wave 76">
                <a:extLst>
                  <a:ext uri="{FF2B5EF4-FFF2-40B4-BE49-F238E27FC236}">
                    <a16:creationId xmlns:a16="http://schemas.microsoft.com/office/drawing/2014/main" id="{20FAAED1-D9BA-5CDF-0BEA-021085979C7A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Wave 77">
                <a:extLst>
                  <a:ext uri="{FF2B5EF4-FFF2-40B4-BE49-F238E27FC236}">
                    <a16:creationId xmlns:a16="http://schemas.microsoft.com/office/drawing/2014/main" id="{ED607CAE-C908-031F-0B9B-676EF4B73412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Wave 78">
                <a:extLst>
                  <a:ext uri="{FF2B5EF4-FFF2-40B4-BE49-F238E27FC236}">
                    <a16:creationId xmlns:a16="http://schemas.microsoft.com/office/drawing/2014/main" id="{06ACDFCC-37A0-B293-A040-F4CF4FC25985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425A23D-C252-E03D-E642-427422AED0C3}"/>
                </a:ext>
              </a:extLst>
            </p:cNvPr>
            <p:cNvGrpSpPr/>
            <p:nvPr/>
          </p:nvGrpSpPr>
          <p:grpSpPr>
            <a:xfrm>
              <a:off x="-25977957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64" name="Wave 63">
                <a:extLst>
                  <a:ext uri="{FF2B5EF4-FFF2-40B4-BE49-F238E27FC236}">
                    <a16:creationId xmlns:a16="http://schemas.microsoft.com/office/drawing/2014/main" id="{50D4898E-6160-7DAB-FBA9-2A4FAE64FC04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Wave 64">
                <a:extLst>
                  <a:ext uri="{FF2B5EF4-FFF2-40B4-BE49-F238E27FC236}">
                    <a16:creationId xmlns:a16="http://schemas.microsoft.com/office/drawing/2014/main" id="{DA3CCB5D-C059-0754-52E0-69A1C4230E2E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Wave 65">
                <a:extLst>
                  <a:ext uri="{FF2B5EF4-FFF2-40B4-BE49-F238E27FC236}">
                    <a16:creationId xmlns:a16="http://schemas.microsoft.com/office/drawing/2014/main" id="{BDD83AAE-3CDE-3718-FFEF-0FFF9678D172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Wave 66">
                <a:extLst>
                  <a:ext uri="{FF2B5EF4-FFF2-40B4-BE49-F238E27FC236}">
                    <a16:creationId xmlns:a16="http://schemas.microsoft.com/office/drawing/2014/main" id="{25379B82-4C90-B58F-39A3-1B58AD597A18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Wave 67">
                <a:extLst>
                  <a:ext uri="{FF2B5EF4-FFF2-40B4-BE49-F238E27FC236}">
                    <a16:creationId xmlns:a16="http://schemas.microsoft.com/office/drawing/2014/main" id="{4B89CD29-4817-8853-22D5-67A31C908DE5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Wave 68">
                <a:extLst>
                  <a:ext uri="{FF2B5EF4-FFF2-40B4-BE49-F238E27FC236}">
                    <a16:creationId xmlns:a16="http://schemas.microsoft.com/office/drawing/2014/main" id="{20AE51D2-CFE5-9EA9-E435-C0155A0F64A6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Wave 69">
                <a:extLst>
                  <a:ext uri="{FF2B5EF4-FFF2-40B4-BE49-F238E27FC236}">
                    <a16:creationId xmlns:a16="http://schemas.microsoft.com/office/drawing/2014/main" id="{092B6504-4FB7-C2B8-3C35-840C9A89AA70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Wave 70">
                <a:extLst>
                  <a:ext uri="{FF2B5EF4-FFF2-40B4-BE49-F238E27FC236}">
                    <a16:creationId xmlns:a16="http://schemas.microsoft.com/office/drawing/2014/main" id="{86B9FA44-A375-E4B0-3AFA-3F7BE1840BF2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B20C834-6FF3-F0D3-2951-E8EEA58CED81}"/>
              </a:ext>
            </a:extLst>
          </p:cNvPr>
          <p:cNvGrpSpPr/>
          <p:nvPr/>
        </p:nvGrpSpPr>
        <p:grpSpPr>
          <a:xfrm>
            <a:off x="-1440015" y="3550115"/>
            <a:ext cx="39214272" cy="820712"/>
            <a:chOff x="-25977957" y="2608287"/>
            <a:chExt cx="39214272" cy="820712"/>
          </a:xfrm>
          <a:solidFill>
            <a:schemeClr val="accent1">
              <a:lumMod val="50000"/>
            </a:schemeClr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A711E36-1D69-31F8-5B88-119BCD326E48}"/>
                </a:ext>
              </a:extLst>
            </p:cNvPr>
            <p:cNvGrpSpPr/>
            <p:nvPr/>
          </p:nvGrpSpPr>
          <p:grpSpPr>
            <a:xfrm>
              <a:off x="164891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108" name="Wave 107">
                <a:extLst>
                  <a:ext uri="{FF2B5EF4-FFF2-40B4-BE49-F238E27FC236}">
                    <a16:creationId xmlns:a16="http://schemas.microsoft.com/office/drawing/2014/main" id="{A01C8B0C-121F-0831-AE9F-7A37849938A3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Wave 108">
                <a:extLst>
                  <a:ext uri="{FF2B5EF4-FFF2-40B4-BE49-F238E27FC236}">
                    <a16:creationId xmlns:a16="http://schemas.microsoft.com/office/drawing/2014/main" id="{413F96B5-3711-01E1-6169-988610BC86E3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Wave 109">
                <a:extLst>
                  <a:ext uri="{FF2B5EF4-FFF2-40B4-BE49-F238E27FC236}">
                    <a16:creationId xmlns:a16="http://schemas.microsoft.com/office/drawing/2014/main" id="{9C02B734-07A5-B652-6991-B097CE667566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Wave 110">
                <a:extLst>
                  <a:ext uri="{FF2B5EF4-FFF2-40B4-BE49-F238E27FC236}">
                    <a16:creationId xmlns:a16="http://schemas.microsoft.com/office/drawing/2014/main" id="{2AD501DA-213F-7597-983C-C8DF4137139D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Wave 111">
                <a:extLst>
                  <a:ext uri="{FF2B5EF4-FFF2-40B4-BE49-F238E27FC236}">
                    <a16:creationId xmlns:a16="http://schemas.microsoft.com/office/drawing/2014/main" id="{D4527ED9-1E0F-FCAA-CFFC-A7C42C2C7806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Wave 112">
                <a:extLst>
                  <a:ext uri="{FF2B5EF4-FFF2-40B4-BE49-F238E27FC236}">
                    <a16:creationId xmlns:a16="http://schemas.microsoft.com/office/drawing/2014/main" id="{F633B2E2-6DD7-87E6-80C4-B182CC96956B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Wave 113">
                <a:extLst>
                  <a:ext uri="{FF2B5EF4-FFF2-40B4-BE49-F238E27FC236}">
                    <a16:creationId xmlns:a16="http://schemas.microsoft.com/office/drawing/2014/main" id="{8519E0D7-A41E-ADD6-0BE7-B7B9FA088D75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Wave 114">
                <a:extLst>
                  <a:ext uri="{FF2B5EF4-FFF2-40B4-BE49-F238E27FC236}">
                    <a16:creationId xmlns:a16="http://schemas.microsoft.com/office/drawing/2014/main" id="{BC1D2FD3-82EE-C624-893D-BB8B9175712D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8C60061-0411-33CD-5FD5-527CAAB65976}"/>
                </a:ext>
              </a:extLst>
            </p:cNvPr>
            <p:cNvGrpSpPr/>
            <p:nvPr/>
          </p:nvGrpSpPr>
          <p:grpSpPr>
            <a:xfrm>
              <a:off x="-12906533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100" name="Wave 99">
                <a:extLst>
                  <a:ext uri="{FF2B5EF4-FFF2-40B4-BE49-F238E27FC236}">
                    <a16:creationId xmlns:a16="http://schemas.microsoft.com/office/drawing/2014/main" id="{3EAE09E6-3ECF-DDCF-DC4C-A4D70CACC97C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Wave 100">
                <a:extLst>
                  <a:ext uri="{FF2B5EF4-FFF2-40B4-BE49-F238E27FC236}">
                    <a16:creationId xmlns:a16="http://schemas.microsoft.com/office/drawing/2014/main" id="{06B0BA99-5A25-149B-B685-752E8809F59F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Wave 101">
                <a:extLst>
                  <a:ext uri="{FF2B5EF4-FFF2-40B4-BE49-F238E27FC236}">
                    <a16:creationId xmlns:a16="http://schemas.microsoft.com/office/drawing/2014/main" id="{C4F28793-6B0D-3315-C5D1-1BD12E21A637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Wave 102">
                <a:extLst>
                  <a:ext uri="{FF2B5EF4-FFF2-40B4-BE49-F238E27FC236}">
                    <a16:creationId xmlns:a16="http://schemas.microsoft.com/office/drawing/2014/main" id="{BD1A5A0E-2A23-5174-6B5D-75E1639AF9C9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Wave 103">
                <a:extLst>
                  <a:ext uri="{FF2B5EF4-FFF2-40B4-BE49-F238E27FC236}">
                    <a16:creationId xmlns:a16="http://schemas.microsoft.com/office/drawing/2014/main" id="{B74D06C9-1749-16D0-C3D1-4719A7FD550D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Wave 104">
                <a:extLst>
                  <a:ext uri="{FF2B5EF4-FFF2-40B4-BE49-F238E27FC236}">
                    <a16:creationId xmlns:a16="http://schemas.microsoft.com/office/drawing/2014/main" id="{1253D458-5041-F9A4-E24D-DA8D9782354A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Wave 105">
                <a:extLst>
                  <a:ext uri="{FF2B5EF4-FFF2-40B4-BE49-F238E27FC236}">
                    <a16:creationId xmlns:a16="http://schemas.microsoft.com/office/drawing/2014/main" id="{1D90D27D-CAE6-001F-93A1-2E5D13E92C74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Wave 106">
                <a:extLst>
                  <a:ext uri="{FF2B5EF4-FFF2-40B4-BE49-F238E27FC236}">
                    <a16:creationId xmlns:a16="http://schemas.microsoft.com/office/drawing/2014/main" id="{73976078-D6DF-1568-DE6D-5F6EB79B291E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DE035F6-6143-3206-94B7-6BBBFBF707D3}"/>
                </a:ext>
              </a:extLst>
            </p:cNvPr>
            <p:cNvGrpSpPr/>
            <p:nvPr/>
          </p:nvGrpSpPr>
          <p:grpSpPr>
            <a:xfrm>
              <a:off x="-25977957" y="2608287"/>
              <a:ext cx="13071424" cy="820712"/>
              <a:chOff x="164891" y="2608287"/>
              <a:chExt cx="13071424" cy="820712"/>
            </a:xfrm>
            <a:grpFill/>
          </p:grpSpPr>
          <p:sp>
            <p:nvSpPr>
              <p:cNvPr id="92" name="Wave 91">
                <a:extLst>
                  <a:ext uri="{FF2B5EF4-FFF2-40B4-BE49-F238E27FC236}">
                    <a16:creationId xmlns:a16="http://schemas.microsoft.com/office/drawing/2014/main" id="{C0B10C87-8F5C-E987-6442-9A596700F2CD}"/>
                  </a:ext>
                </a:extLst>
              </p:cNvPr>
              <p:cNvSpPr/>
              <p:nvPr/>
            </p:nvSpPr>
            <p:spPr>
              <a:xfrm>
                <a:off x="164891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Wave 92">
                <a:extLst>
                  <a:ext uri="{FF2B5EF4-FFF2-40B4-BE49-F238E27FC236}">
                    <a16:creationId xmlns:a16="http://schemas.microsoft.com/office/drawing/2014/main" id="{C7BA9943-9980-9972-2D5C-DFC0860D64C9}"/>
                  </a:ext>
                </a:extLst>
              </p:cNvPr>
              <p:cNvSpPr/>
              <p:nvPr/>
            </p:nvSpPr>
            <p:spPr>
              <a:xfrm>
                <a:off x="1798819" y="2608288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Wave 93">
                <a:extLst>
                  <a:ext uri="{FF2B5EF4-FFF2-40B4-BE49-F238E27FC236}">
                    <a16:creationId xmlns:a16="http://schemas.microsoft.com/office/drawing/2014/main" id="{8548BDC3-F188-F2DD-3BDF-8CEBD05D3617}"/>
                  </a:ext>
                </a:extLst>
              </p:cNvPr>
              <p:cNvSpPr/>
              <p:nvPr/>
            </p:nvSpPr>
            <p:spPr>
              <a:xfrm>
                <a:off x="343274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Wave 94">
                <a:extLst>
                  <a:ext uri="{FF2B5EF4-FFF2-40B4-BE49-F238E27FC236}">
                    <a16:creationId xmlns:a16="http://schemas.microsoft.com/office/drawing/2014/main" id="{E8C5FA1D-164A-ABEC-5238-0D9C98A625C7}"/>
                  </a:ext>
                </a:extLst>
              </p:cNvPr>
              <p:cNvSpPr/>
              <p:nvPr/>
            </p:nvSpPr>
            <p:spPr>
              <a:xfrm>
                <a:off x="5066675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Wave 95">
                <a:extLst>
                  <a:ext uri="{FF2B5EF4-FFF2-40B4-BE49-F238E27FC236}">
                    <a16:creationId xmlns:a16="http://schemas.microsoft.com/office/drawing/2014/main" id="{33DB93D6-B35E-9CFC-8B4E-5610C70069DF}"/>
                  </a:ext>
                </a:extLst>
              </p:cNvPr>
              <p:cNvSpPr/>
              <p:nvPr/>
            </p:nvSpPr>
            <p:spPr>
              <a:xfrm>
                <a:off x="6700603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Wave 96">
                <a:extLst>
                  <a:ext uri="{FF2B5EF4-FFF2-40B4-BE49-F238E27FC236}">
                    <a16:creationId xmlns:a16="http://schemas.microsoft.com/office/drawing/2014/main" id="{D073AF55-FF46-57FB-DC4F-728F71CC0B0E}"/>
                  </a:ext>
                </a:extLst>
              </p:cNvPr>
              <p:cNvSpPr/>
              <p:nvPr/>
            </p:nvSpPr>
            <p:spPr>
              <a:xfrm>
                <a:off x="8334531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Wave 97">
                <a:extLst>
                  <a:ext uri="{FF2B5EF4-FFF2-40B4-BE49-F238E27FC236}">
                    <a16:creationId xmlns:a16="http://schemas.microsoft.com/office/drawing/2014/main" id="{FE79F13B-2BC5-8DB9-34AD-50F52130F936}"/>
                  </a:ext>
                </a:extLst>
              </p:cNvPr>
              <p:cNvSpPr/>
              <p:nvPr/>
            </p:nvSpPr>
            <p:spPr>
              <a:xfrm>
                <a:off x="9968459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Wave 98">
                <a:extLst>
                  <a:ext uri="{FF2B5EF4-FFF2-40B4-BE49-F238E27FC236}">
                    <a16:creationId xmlns:a16="http://schemas.microsoft.com/office/drawing/2014/main" id="{1B40292E-28AD-6257-5245-C4818C357019}"/>
                  </a:ext>
                </a:extLst>
              </p:cNvPr>
              <p:cNvSpPr/>
              <p:nvPr/>
            </p:nvSpPr>
            <p:spPr>
              <a:xfrm>
                <a:off x="11602387" y="2608287"/>
                <a:ext cx="1633928" cy="820711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291147-3029-3C06-6BFB-5493A1593C4B}"/>
              </a:ext>
            </a:extLst>
          </p:cNvPr>
          <p:cNvSpPr txBox="1"/>
          <p:nvPr/>
        </p:nvSpPr>
        <p:spPr>
          <a:xfrm>
            <a:off x="3471616" y="387115"/>
            <a:ext cx="520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চলো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একটি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ছবি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দেখি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2.09101 -4.81481E-6 " pathEditMode="relative" rAng="0" ptsTypes="AA">
                                      <p:cBhvr>
                                        <p:cTn id="9" dur="3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5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2.08568 2.22222E-6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1.97005 -3.7037E-6 " pathEditMode="relative" rAng="0" ptsTypes="AA">
                                      <p:cBhvr>
                                        <p:cTn id="13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0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2.03112 2.22222E-6 " pathEditMode="relative" rAng="0" ptsTypes="AA">
                                      <p:cBhvr>
                                        <p:cTn id="15" dur="3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4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2.05052 2.22222E-6 " pathEditMode="relative" rAng="0" ptsTypes="AA">
                                      <p:cBhvr>
                                        <p:cTn id="17" dur="3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52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12304 4.44444E-6 " pathEditMode="relative" rAng="0" ptsTypes="AA">
                                      <p:cBhvr>
                                        <p:cTn id="19" dur="3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4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1.11111E-6 L 1.45143 -1.11111E-6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6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C3522B-1B9C-52F6-CFA3-39557E5430AF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D5BE25-A8E7-682A-FEB2-A3AC9C3210E4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6B34-6364-E63F-8053-6A6A8160F761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12D9ED-289A-C71E-C0CF-A28E991096A3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541163D-FE11-D3D6-9419-A37AD568A35A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5115BA-9CE2-7758-A924-4466582B4463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42682BD-0405-FEAA-D561-4239CDC5231C}"/>
              </a:ext>
            </a:extLst>
          </p:cNvPr>
          <p:cNvSpPr/>
          <p:nvPr/>
        </p:nvSpPr>
        <p:spPr>
          <a:xfrm rot="709411">
            <a:off x="-374117" y="-2533205"/>
            <a:ext cx="13009905" cy="13300364"/>
          </a:xfrm>
          <a:custGeom>
            <a:avLst/>
            <a:gdLst>
              <a:gd name="connsiteX0" fmla="*/ 6455124 w 13009905"/>
              <a:gd name="connsiteY0" fmla="*/ 6961672 h 13300364"/>
              <a:gd name="connsiteX1" fmla="*/ 6484771 w 13009905"/>
              <a:gd name="connsiteY1" fmla="*/ 13300364 h 13300364"/>
              <a:gd name="connsiteX2" fmla="*/ 5824905 w 13009905"/>
              <a:gd name="connsiteY2" fmla="*/ 13267044 h 13300364"/>
              <a:gd name="connsiteX3" fmla="*/ 5498088 w 13009905"/>
              <a:gd name="connsiteY3" fmla="*/ 13225516 h 13300364"/>
              <a:gd name="connsiteX4" fmla="*/ 5457802 w 13009905"/>
              <a:gd name="connsiteY4" fmla="*/ 13218632 h 13300364"/>
              <a:gd name="connsiteX5" fmla="*/ 5185254 w 13009905"/>
              <a:gd name="connsiteY5" fmla="*/ 13169960 h 13300364"/>
              <a:gd name="connsiteX6" fmla="*/ 5065318 w 13009905"/>
              <a:gd name="connsiteY6" fmla="*/ 13143363 h 13300364"/>
              <a:gd name="connsiteX7" fmla="*/ 4878345 w 13009905"/>
              <a:gd name="connsiteY7" fmla="*/ 13100209 h 13300364"/>
              <a:gd name="connsiteX8" fmla="*/ 4697259 w 13009905"/>
              <a:gd name="connsiteY8" fmla="*/ 13050681 h 13300364"/>
              <a:gd name="connsiteX9" fmla="*/ 4585535 w 13009905"/>
              <a:gd name="connsiteY9" fmla="*/ 13018955 h 13300364"/>
              <a:gd name="connsiteX10" fmla="*/ 4450791 w 13009905"/>
              <a:gd name="connsiteY10" fmla="*/ 12971356 h 13300364"/>
              <a:gd name="connsiteX11" fmla="*/ 6749801 w 13009905"/>
              <a:gd name="connsiteY11" fmla="*/ 6849081 h 13300364"/>
              <a:gd name="connsiteX12" fmla="*/ 12250140 w 13009905"/>
              <a:gd name="connsiteY12" fmla="*/ 9990498 h 13300364"/>
              <a:gd name="connsiteX13" fmla="*/ 12040780 w 13009905"/>
              <a:gd name="connsiteY13" fmla="*/ 10335112 h 13300364"/>
              <a:gd name="connsiteX14" fmla="*/ 11934683 w 13009905"/>
              <a:gd name="connsiteY14" fmla="*/ 10489237 h 13300364"/>
              <a:gd name="connsiteX15" fmla="*/ 11869012 w 13009905"/>
              <a:gd name="connsiteY15" fmla="*/ 10581586 h 13300364"/>
              <a:gd name="connsiteX16" fmla="*/ 11758157 w 13009905"/>
              <a:gd name="connsiteY16" fmla="*/ 10727227 h 13300364"/>
              <a:gd name="connsiteX17" fmla="*/ 11666868 w 13009905"/>
              <a:gd name="connsiteY17" fmla="*/ 10843395 h 13300364"/>
              <a:gd name="connsiteX18" fmla="*/ 11571854 w 13009905"/>
              <a:gd name="connsiteY18" fmla="*/ 10956569 h 13300364"/>
              <a:gd name="connsiteX19" fmla="*/ 11452034 w 13009905"/>
              <a:gd name="connsiteY19" fmla="*/ 11094894 h 13300364"/>
              <a:gd name="connsiteX20" fmla="*/ 11375085 w 13009905"/>
              <a:gd name="connsiteY20" fmla="*/ 11178109 h 13300364"/>
              <a:gd name="connsiteX21" fmla="*/ 11245979 w 13009905"/>
              <a:gd name="connsiteY21" fmla="*/ 11313524 h 13300364"/>
              <a:gd name="connsiteX22" fmla="*/ 10951574 w 13009905"/>
              <a:gd name="connsiteY22" fmla="*/ 11589053 h 13300364"/>
              <a:gd name="connsiteX23" fmla="*/ 0 w 13009905"/>
              <a:gd name="connsiteY23" fmla="*/ 8032545 h 13300364"/>
              <a:gd name="connsiteX24" fmla="*/ 6210281 w 13009905"/>
              <a:gd name="connsiteY24" fmla="*/ 6762776 h 13300364"/>
              <a:gd name="connsiteX25" fmla="*/ 738785 w 13009905"/>
              <a:gd name="connsiteY25" fmla="*/ 9955960 h 13300364"/>
              <a:gd name="connsiteX26" fmla="*/ 664595 w 13009905"/>
              <a:gd name="connsiteY26" fmla="*/ 9833837 h 13300364"/>
              <a:gd name="connsiteX27" fmla="*/ 610599 w 13009905"/>
              <a:gd name="connsiteY27" fmla="*/ 9730887 h 13300364"/>
              <a:gd name="connsiteX28" fmla="*/ 525073 w 13009905"/>
              <a:gd name="connsiteY28" fmla="*/ 9563900 h 13300364"/>
              <a:gd name="connsiteX29" fmla="*/ 444462 w 13009905"/>
              <a:gd name="connsiteY29" fmla="*/ 9389600 h 13300364"/>
              <a:gd name="connsiteX30" fmla="*/ 393915 w 13009905"/>
              <a:gd name="connsiteY30" fmla="*/ 9277793 h 13300364"/>
              <a:gd name="connsiteX31" fmla="*/ 290387 w 13009905"/>
              <a:gd name="connsiteY31" fmla="*/ 9020890 h 13300364"/>
              <a:gd name="connsiteX32" fmla="*/ 275435 w 13009905"/>
              <a:gd name="connsiteY32" fmla="*/ 8982970 h 13300364"/>
              <a:gd name="connsiteX33" fmla="*/ 167818 w 13009905"/>
              <a:gd name="connsiteY33" fmla="*/ 8671582 h 13300364"/>
              <a:gd name="connsiteX34" fmla="*/ 12271119 w 13009905"/>
              <a:gd name="connsiteY34" fmla="*/ 3344408 h 13300364"/>
              <a:gd name="connsiteX35" fmla="*/ 12345316 w 13009905"/>
              <a:gd name="connsiteY35" fmla="*/ 3466538 h 13300364"/>
              <a:gd name="connsiteX36" fmla="*/ 12399272 w 13009905"/>
              <a:gd name="connsiteY36" fmla="*/ 3569412 h 13300364"/>
              <a:gd name="connsiteX37" fmla="*/ 12484842 w 13009905"/>
              <a:gd name="connsiteY37" fmla="*/ 3736485 h 13300364"/>
              <a:gd name="connsiteX38" fmla="*/ 12565394 w 13009905"/>
              <a:gd name="connsiteY38" fmla="*/ 3910658 h 13300364"/>
              <a:gd name="connsiteX39" fmla="*/ 12616000 w 13009905"/>
              <a:gd name="connsiteY39" fmla="*/ 4022596 h 13300364"/>
              <a:gd name="connsiteX40" fmla="*/ 12719482 w 13009905"/>
              <a:gd name="connsiteY40" fmla="*/ 4279382 h 13300364"/>
              <a:gd name="connsiteX41" fmla="*/ 12734476 w 13009905"/>
              <a:gd name="connsiteY41" fmla="*/ 4317410 h 13300364"/>
              <a:gd name="connsiteX42" fmla="*/ 12842086 w 13009905"/>
              <a:gd name="connsiteY42" fmla="*/ 4628782 h 13300364"/>
              <a:gd name="connsiteX43" fmla="*/ 13009905 w 13009905"/>
              <a:gd name="connsiteY43" fmla="*/ 5267822 h 13300364"/>
              <a:gd name="connsiteX44" fmla="*/ 6799623 w 13009905"/>
              <a:gd name="connsiteY44" fmla="*/ 6537588 h 13300364"/>
              <a:gd name="connsiteX45" fmla="*/ 2058338 w 13009905"/>
              <a:gd name="connsiteY45" fmla="*/ 1711317 h 13300364"/>
              <a:gd name="connsiteX46" fmla="*/ 6260110 w 13009905"/>
              <a:gd name="connsiteY46" fmla="*/ 6451288 h 13300364"/>
              <a:gd name="connsiteX47" fmla="*/ 759771 w 13009905"/>
              <a:gd name="connsiteY47" fmla="*/ 3309873 h 13300364"/>
              <a:gd name="connsiteX48" fmla="*/ 969113 w 13009905"/>
              <a:gd name="connsiteY48" fmla="*/ 2965281 h 13300364"/>
              <a:gd name="connsiteX49" fmla="*/ 1075295 w 13009905"/>
              <a:gd name="connsiteY49" fmla="*/ 2811033 h 13300364"/>
              <a:gd name="connsiteX50" fmla="*/ 1140869 w 13009905"/>
              <a:gd name="connsiteY50" fmla="*/ 2718820 h 13300364"/>
              <a:gd name="connsiteX51" fmla="*/ 1251788 w 13009905"/>
              <a:gd name="connsiteY51" fmla="*/ 2573095 h 13300364"/>
              <a:gd name="connsiteX52" fmla="*/ 1343034 w 13009905"/>
              <a:gd name="connsiteY52" fmla="*/ 2456983 h 13300364"/>
              <a:gd name="connsiteX53" fmla="*/ 1438047 w 13009905"/>
              <a:gd name="connsiteY53" fmla="*/ 2343810 h 13300364"/>
              <a:gd name="connsiteX54" fmla="*/ 1557895 w 13009905"/>
              <a:gd name="connsiteY54" fmla="*/ 2205453 h 13300364"/>
              <a:gd name="connsiteX55" fmla="*/ 1634759 w 13009905"/>
              <a:gd name="connsiteY55" fmla="*/ 2122328 h 13300364"/>
              <a:gd name="connsiteX56" fmla="*/ 1763950 w 13009905"/>
              <a:gd name="connsiteY56" fmla="*/ 1986825 h 13300364"/>
              <a:gd name="connsiteX57" fmla="*/ 6525136 w 13009905"/>
              <a:gd name="connsiteY57" fmla="*/ 0 h 13300364"/>
              <a:gd name="connsiteX58" fmla="*/ 7185000 w 13009905"/>
              <a:gd name="connsiteY58" fmla="*/ 33320 h 13300364"/>
              <a:gd name="connsiteX59" fmla="*/ 7511824 w 13009905"/>
              <a:gd name="connsiteY59" fmla="*/ 74850 h 13300364"/>
              <a:gd name="connsiteX60" fmla="*/ 7552048 w 13009905"/>
              <a:gd name="connsiteY60" fmla="*/ 81723 h 13300364"/>
              <a:gd name="connsiteX61" fmla="*/ 7824676 w 13009905"/>
              <a:gd name="connsiteY61" fmla="*/ 130410 h 13300364"/>
              <a:gd name="connsiteX62" fmla="*/ 7944453 w 13009905"/>
              <a:gd name="connsiteY62" fmla="*/ 156972 h 13300364"/>
              <a:gd name="connsiteX63" fmla="*/ 8131593 w 13009905"/>
              <a:gd name="connsiteY63" fmla="*/ 200163 h 13300364"/>
              <a:gd name="connsiteX64" fmla="*/ 8312513 w 13009905"/>
              <a:gd name="connsiteY64" fmla="*/ 249646 h 13300364"/>
              <a:gd name="connsiteX65" fmla="*/ 8424392 w 13009905"/>
              <a:gd name="connsiteY65" fmla="*/ 281416 h 13300364"/>
              <a:gd name="connsiteX66" fmla="*/ 8559118 w 13009905"/>
              <a:gd name="connsiteY66" fmla="*/ 329007 h 13300364"/>
              <a:gd name="connsiteX67" fmla="*/ 6554781 w 13009905"/>
              <a:gd name="connsiteY67" fmla="*/ 6338695 h 133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09905" h="13300364">
                <a:moveTo>
                  <a:pt x="6455124" y="6961672"/>
                </a:moveTo>
                <a:lnTo>
                  <a:pt x="6484771" y="13300364"/>
                </a:lnTo>
                <a:lnTo>
                  <a:pt x="5824905" y="13267044"/>
                </a:lnTo>
                <a:lnTo>
                  <a:pt x="5498088" y="13225516"/>
                </a:lnTo>
                <a:lnTo>
                  <a:pt x="5457802" y="13218632"/>
                </a:lnTo>
                <a:lnTo>
                  <a:pt x="5185254" y="13169960"/>
                </a:lnTo>
                <a:lnTo>
                  <a:pt x="5065318" y="13143363"/>
                </a:lnTo>
                <a:lnTo>
                  <a:pt x="4878345" y="13100209"/>
                </a:lnTo>
                <a:lnTo>
                  <a:pt x="4697259" y="13050681"/>
                </a:lnTo>
                <a:lnTo>
                  <a:pt x="4585535" y="13018955"/>
                </a:lnTo>
                <a:lnTo>
                  <a:pt x="4450791" y="12971356"/>
                </a:lnTo>
                <a:close/>
                <a:moveTo>
                  <a:pt x="6749801" y="6849081"/>
                </a:moveTo>
                <a:lnTo>
                  <a:pt x="12250140" y="9990498"/>
                </a:lnTo>
                <a:lnTo>
                  <a:pt x="12040780" y="10335112"/>
                </a:lnTo>
                <a:lnTo>
                  <a:pt x="11934683" y="10489237"/>
                </a:lnTo>
                <a:lnTo>
                  <a:pt x="11869012" y="10581586"/>
                </a:lnTo>
                <a:lnTo>
                  <a:pt x="11758157" y="10727227"/>
                </a:lnTo>
                <a:lnTo>
                  <a:pt x="11666868" y="10843395"/>
                </a:lnTo>
                <a:lnTo>
                  <a:pt x="11571854" y="10956569"/>
                </a:lnTo>
                <a:lnTo>
                  <a:pt x="11452034" y="11094894"/>
                </a:lnTo>
                <a:lnTo>
                  <a:pt x="11375085" y="11178109"/>
                </a:lnTo>
                <a:lnTo>
                  <a:pt x="11245979" y="11313524"/>
                </a:lnTo>
                <a:lnTo>
                  <a:pt x="10951574" y="11589053"/>
                </a:lnTo>
                <a:close/>
                <a:moveTo>
                  <a:pt x="0" y="8032545"/>
                </a:moveTo>
                <a:lnTo>
                  <a:pt x="6210281" y="6762776"/>
                </a:lnTo>
                <a:lnTo>
                  <a:pt x="738785" y="9955960"/>
                </a:lnTo>
                <a:lnTo>
                  <a:pt x="664595" y="9833837"/>
                </a:lnTo>
                <a:lnTo>
                  <a:pt x="610599" y="9730887"/>
                </a:lnTo>
                <a:lnTo>
                  <a:pt x="525073" y="9563900"/>
                </a:lnTo>
                <a:lnTo>
                  <a:pt x="444462" y="9389600"/>
                </a:lnTo>
                <a:lnTo>
                  <a:pt x="393915" y="9277793"/>
                </a:lnTo>
                <a:lnTo>
                  <a:pt x="290387" y="9020890"/>
                </a:lnTo>
                <a:lnTo>
                  <a:pt x="275435" y="8982970"/>
                </a:lnTo>
                <a:lnTo>
                  <a:pt x="167818" y="8671582"/>
                </a:lnTo>
                <a:close/>
                <a:moveTo>
                  <a:pt x="12271119" y="3344408"/>
                </a:moveTo>
                <a:lnTo>
                  <a:pt x="12345316" y="3466538"/>
                </a:lnTo>
                <a:lnTo>
                  <a:pt x="12399272" y="3569412"/>
                </a:lnTo>
                <a:lnTo>
                  <a:pt x="12484842" y="3736485"/>
                </a:lnTo>
                <a:lnTo>
                  <a:pt x="12565394" y="3910658"/>
                </a:lnTo>
                <a:lnTo>
                  <a:pt x="12616000" y="4022596"/>
                </a:lnTo>
                <a:lnTo>
                  <a:pt x="12719482" y="4279382"/>
                </a:lnTo>
                <a:lnTo>
                  <a:pt x="12734476" y="4317410"/>
                </a:lnTo>
                <a:lnTo>
                  <a:pt x="12842086" y="4628782"/>
                </a:lnTo>
                <a:lnTo>
                  <a:pt x="13009905" y="5267822"/>
                </a:lnTo>
                <a:lnTo>
                  <a:pt x="6799623" y="6537588"/>
                </a:lnTo>
                <a:close/>
                <a:moveTo>
                  <a:pt x="2058338" y="1711317"/>
                </a:moveTo>
                <a:lnTo>
                  <a:pt x="6260110" y="6451288"/>
                </a:lnTo>
                <a:lnTo>
                  <a:pt x="759771" y="3309873"/>
                </a:lnTo>
                <a:lnTo>
                  <a:pt x="969113" y="2965281"/>
                </a:lnTo>
                <a:lnTo>
                  <a:pt x="1075295" y="2811033"/>
                </a:lnTo>
                <a:lnTo>
                  <a:pt x="1140869" y="2718820"/>
                </a:lnTo>
                <a:lnTo>
                  <a:pt x="1251788" y="2573095"/>
                </a:lnTo>
                <a:lnTo>
                  <a:pt x="1343034" y="2456983"/>
                </a:lnTo>
                <a:lnTo>
                  <a:pt x="1438047" y="2343810"/>
                </a:lnTo>
                <a:lnTo>
                  <a:pt x="1557895" y="2205453"/>
                </a:lnTo>
                <a:lnTo>
                  <a:pt x="1634759" y="2122328"/>
                </a:lnTo>
                <a:lnTo>
                  <a:pt x="1763950" y="1986825"/>
                </a:lnTo>
                <a:close/>
                <a:moveTo>
                  <a:pt x="6525136" y="0"/>
                </a:moveTo>
                <a:lnTo>
                  <a:pt x="7185000" y="33320"/>
                </a:lnTo>
                <a:lnTo>
                  <a:pt x="7511824" y="74850"/>
                </a:lnTo>
                <a:lnTo>
                  <a:pt x="7552048" y="81723"/>
                </a:lnTo>
                <a:lnTo>
                  <a:pt x="7824676" y="130410"/>
                </a:lnTo>
                <a:lnTo>
                  <a:pt x="7944453" y="156972"/>
                </a:lnTo>
                <a:lnTo>
                  <a:pt x="8131593" y="200163"/>
                </a:lnTo>
                <a:lnTo>
                  <a:pt x="8312513" y="249646"/>
                </a:lnTo>
                <a:lnTo>
                  <a:pt x="8424392" y="281416"/>
                </a:lnTo>
                <a:lnTo>
                  <a:pt x="8559118" y="329007"/>
                </a:lnTo>
                <a:lnTo>
                  <a:pt x="6554781" y="633869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77A24BF0-5062-44A8-995E-E085B83C8F14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5098493" y="6508222"/>
                </a:moveTo>
                <a:cubicBezTo>
                  <a:pt x="5140724" y="6511934"/>
                  <a:pt x="5183118" y="6515005"/>
                  <a:pt x="5225604" y="6518276"/>
                </a:cubicBezTo>
                <a:cubicBezTo>
                  <a:pt x="5248861" y="6520066"/>
                  <a:pt x="5272173" y="6521563"/>
                  <a:pt x="5295504" y="6523221"/>
                </a:cubicBezTo>
                <a:cubicBezTo>
                  <a:pt x="5326266" y="6525407"/>
                  <a:pt x="5357111" y="6527182"/>
                  <a:pt x="5387992" y="6529136"/>
                </a:cubicBezTo>
                <a:cubicBezTo>
                  <a:pt x="5395877" y="6572713"/>
                  <a:pt x="5426771" y="6609975"/>
                  <a:pt x="5481773" y="6639608"/>
                </a:cubicBezTo>
                <a:cubicBezTo>
                  <a:pt x="5535429" y="6668514"/>
                  <a:pt x="5610988" y="6686246"/>
                  <a:pt x="5709227" y="6689530"/>
                </a:cubicBezTo>
                <a:cubicBezTo>
                  <a:pt x="5734451" y="6690374"/>
                  <a:pt x="5769328" y="6690512"/>
                  <a:pt x="5813851" y="6689820"/>
                </a:cubicBezTo>
                <a:cubicBezTo>
                  <a:pt x="5834038" y="6689506"/>
                  <a:pt x="5852906" y="6689258"/>
                  <a:pt x="5870462" y="6689218"/>
                </a:cubicBezTo>
                <a:cubicBezTo>
                  <a:pt x="5892695" y="6689167"/>
                  <a:pt x="5912874" y="6689100"/>
                  <a:pt x="5931022" y="6689475"/>
                </a:cubicBezTo>
                <a:cubicBezTo>
                  <a:pt x="5970810" y="6690298"/>
                  <a:pt x="5999512" y="6692603"/>
                  <a:pt x="6017031" y="6697178"/>
                </a:cubicBezTo>
                <a:cubicBezTo>
                  <a:pt x="6034597" y="6701765"/>
                  <a:pt x="6044221" y="6708538"/>
                  <a:pt x="6045872" y="6717473"/>
                </a:cubicBezTo>
                <a:cubicBezTo>
                  <a:pt x="6048170" y="6729904"/>
                  <a:pt x="6027551" y="6740938"/>
                  <a:pt x="5983188" y="6749825"/>
                </a:cubicBezTo>
                <a:cubicBezTo>
                  <a:pt x="5956457" y="6755180"/>
                  <a:pt x="5921422" y="6758743"/>
                  <a:pt x="5878094" y="6760205"/>
                </a:cubicBezTo>
                <a:cubicBezTo>
                  <a:pt x="5849922" y="6761156"/>
                  <a:pt x="5818164" y="6761402"/>
                  <a:pt x="5782862" y="6760470"/>
                </a:cubicBezTo>
                <a:cubicBezTo>
                  <a:pt x="5592986" y="6755457"/>
                  <a:pt x="5429549" y="6727577"/>
                  <a:pt x="5294405" y="6677167"/>
                </a:cubicBezTo>
                <a:cubicBezTo>
                  <a:pt x="5163742" y="6628429"/>
                  <a:pt x="5100247" y="6570066"/>
                  <a:pt x="5098493" y="6508222"/>
                </a:cubicBezTo>
                <a:close/>
                <a:moveTo>
                  <a:pt x="7939580" y="6415519"/>
                </a:moveTo>
                <a:cubicBezTo>
                  <a:pt x="7994992" y="6452406"/>
                  <a:pt x="8064631" y="6478798"/>
                  <a:pt x="8148845" y="6493494"/>
                </a:cubicBezTo>
                <a:cubicBezTo>
                  <a:pt x="8233924" y="6508341"/>
                  <a:pt x="8327084" y="6506447"/>
                  <a:pt x="8426540" y="6487620"/>
                </a:cubicBezTo>
                <a:cubicBezTo>
                  <a:pt x="8451901" y="6482819"/>
                  <a:pt x="8485847" y="6475093"/>
                  <a:pt x="8528249" y="6464747"/>
                </a:cubicBezTo>
                <a:cubicBezTo>
                  <a:pt x="8570424" y="6454457"/>
                  <a:pt x="8607074" y="6445577"/>
                  <a:pt x="8639478" y="6438713"/>
                </a:cubicBezTo>
                <a:cubicBezTo>
                  <a:pt x="8678236" y="6430503"/>
                  <a:pt x="8708592" y="6426206"/>
                  <a:pt x="8730798" y="6426296"/>
                </a:cubicBezTo>
                <a:cubicBezTo>
                  <a:pt x="8753032" y="6426387"/>
                  <a:pt x="8769963" y="6430137"/>
                  <a:pt x="8781569" y="6437636"/>
                </a:cubicBezTo>
                <a:cubicBezTo>
                  <a:pt x="8797715" y="6448069"/>
                  <a:pt x="8789862" y="6462548"/>
                  <a:pt x="8757164" y="6480258"/>
                </a:cubicBezTo>
                <a:cubicBezTo>
                  <a:pt x="8724046" y="6498194"/>
                  <a:pt x="8663890" y="6516667"/>
                  <a:pt x="8577485" y="6533806"/>
                </a:cubicBezTo>
                <a:cubicBezTo>
                  <a:pt x="8385766" y="6571834"/>
                  <a:pt x="8196445" y="6581789"/>
                  <a:pt x="8018488" y="6565298"/>
                </a:cubicBezTo>
                <a:cubicBezTo>
                  <a:pt x="7845206" y="6549241"/>
                  <a:pt x="7724970" y="6510256"/>
                  <a:pt x="7655486" y="6455886"/>
                </a:cubicBezTo>
                <a:cubicBezTo>
                  <a:pt x="7702578" y="6449970"/>
                  <a:pt x="7749417" y="6443338"/>
                  <a:pt x="7796119" y="6436856"/>
                </a:cubicBezTo>
                <a:cubicBezTo>
                  <a:pt x="7814088" y="6434362"/>
                  <a:pt x="7832003" y="6431667"/>
                  <a:pt x="7849912" y="6429089"/>
                </a:cubicBezTo>
                <a:cubicBezTo>
                  <a:pt x="7879902" y="6424771"/>
                  <a:pt x="7909765" y="6420071"/>
                  <a:pt x="7939580" y="6415519"/>
                </a:cubicBezTo>
                <a:close/>
                <a:moveTo>
                  <a:pt x="6434423" y="6064047"/>
                </a:moveTo>
                <a:cubicBezTo>
                  <a:pt x="6538813" y="6125178"/>
                  <a:pt x="6658959" y="6168140"/>
                  <a:pt x="6792947" y="6193000"/>
                </a:cubicBezTo>
                <a:cubicBezTo>
                  <a:pt x="6717616" y="6235581"/>
                  <a:pt x="6639676" y="6279157"/>
                  <a:pt x="6556077" y="6318407"/>
                </a:cubicBezTo>
                <a:cubicBezTo>
                  <a:pt x="6515526" y="6233620"/>
                  <a:pt x="6474975" y="6148834"/>
                  <a:pt x="6434423" y="6064047"/>
                </a:cubicBezTo>
                <a:close/>
                <a:moveTo>
                  <a:pt x="7977912" y="5795229"/>
                </a:moveTo>
                <a:cubicBezTo>
                  <a:pt x="7945831" y="5797126"/>
                  <a:pt x="7916162" y="5800936"/>
                  <a:pt x="7888799" y="5806695"/>
                </a:cubicBezTo>
                <a:cubicBezTo>
                  <a:pt x="7806522" y="5824012"/>
                  <a:pt x="7765113" y="5850781"/>
                  <a:pt x="7760905" y="5887711"/>
                </a:cubicBezTo>
                <a:cubicBezTo>
                  <a:pt x="7756665" y="5924925"/>
                  <a:pt x="7784073" y="5965956"/>
                  <a:pt x="7845532" y="6010789"/>
                </a:cubicBezTo>
                <a:cubicBezTo>
                  <a:pt x="7923626" y="6067758"/>
                  <a:pt x="8047005" y="6110070"/>
                  <a:pt x="8220856" y="6130502"/>
                </a:cubicBezTo>
                <a:cubicBezTo>
                  <a:pt x="8245881" y="6075027"/>
                  <a:pt x="8279498" y="6039863"/>
                  <a:pt x="8331874" y="6027912"/>
                </a:cubicBezTo>
                <a:cubicBezTo>
                  <a:pt x="8357046" y="6022168"/>
                  <a:pt x="8382802" y="6020904"/>
                  <a:pt x="8409029" y="6024571"/>
                </a:cubicBezTo>
                <a:cubicBezTo>
                  <a:pt x="8435329" y="6028248"/>
                  <a:pt x="8458619" y="6035848"/>
                  <a:pt x="8478833" y="6047461"/>
                </a:cubicBezTo>
                <a:cubicBezTo>
                  <a:pt x="8506147" y="6063154"/>
                  <a:pt x="8522915" y="6084610"/>
                  <a:pt x="8525649" y="6112201"/>
                </a:cubicBezTo>
                <a:cubicBezTo>
                  <a:pt x="8528383" y="6139801"/>
                  <a:pt x="8524347" y="6166798"/>
                  <a:pt x="8509421" y="6191607"/>
                </a:cubicBezTo>
                <a:cubicBezTo>
                  <a:pt x="8390932" y="6175207"/>
                  <a:pt x="8285007" y="6164522"/>
                  <a:pt x="8190596" y="6160008"/>
                </a:cubicBezTo>
                <a:cubicBezTo>
                  <a:pt x="8098976" y="6155627"/>
                  <a:pt x="8016127" y="6159969"/>
                  <a:pt x="7941387" y="6172837"/>
                </a:cubicBezTo>
                <a:cubicBezTo>
                  <a:pt x="7926532" y="6175395"/>
                  <a:pt x="7913366" y="6178469"/>
                  <a:pt x="7901784" y="6181635"/>
                </a:cubicBezTo>
                <a:cubicBezTo>
                  <a:pt x="7879377" y="6120647"/>
                  <a:pt x="7829015" y="6064663"/>
                  <a:pt x="7758694" y="6011203"/>
                </a:cubicBezTo>
                <a:cubicBezTo>
                  <a:pt x="7675385" y="5947870"/>
                  <a:pt x="7557278" y="5884607"/>
                  <a:pt x="7410084" y="5816010"/>
                </a:cubicBezTo>
                <a:cubicBezTo>
                  <a:pt x="7381404" y="5814690"/>
                  <a:pt x="7352808" y="5813320"/>
                  <a:pt x="7324310" y="5811685"/>
                </a:cubicBezTo>
                <a:cubicBezTo>
                  <a:pt x="7416272" y="5866104"/>
                  <a:pt x="7497163" y="5920001"/>
                  <a:pt x="7564637" y="5975424"/>
                </a:cubicBezTo>
                <a:cubicBezTo>
                  <a:pt x="7661209" y="6054748"/>
                  <a:pt x="7702871" y="6133285"/>
                  <a:pt x="7673743" y="6206913"/>
                </a:cubicBezTo>
                <a:cubicBezTo>
                  <a:pt x="7757714" y="6231621"/>
                  <a:pt x="7843942" y="6255391"/>
                  <a:pt x="7931718" y="6278003"/>
                </a:cubicBezTo>
                <a:cubicBezTo>
                  <a:pt x="7972214" y="6261663"/>
                  <a:pt x="8016520" y="6248313"/>
                  <a:pt x="8065600" y="6239578"/>
                </a:cubicBezTo>
                <a:cubicBezTo>
                  <a:pt x="8125121" y="6228985"/>
                  <a:pt x="8189263" y="6222224"/>
                  <a:pt x="8258235" y="6219794"/>
                </a:cubicBezTo>
                <a:cubicBezTo>
                  <a:pt x="8328930" y="6217302"/>
                  <a:pt x="8405221" y="6220012"/>
                  <a:pt x="8487295" y="6228302"/>
                </a:cubicBezTo>
                <a:cubicBezTo>
                  <a:pt x="8483463" y="6233037"/>
                  <a:pt x="8479795" y="6237936"/>
                  <a:pt x="8475883" y="6242664"/>
                </a:cubicBezTo>
                <a:cubicBezTo>
                  <a:pt x="8220441" y="6297978"/>
                  <a:pt x="7963695" y="6345002"/>
                  <a:pt x="7705369" y="6379708"/>
                </a:cubicBezTo>
                <a:cubicBezTo>
                  <a:pt x="7687960" y="6382047"/>
                  <a:pt x="7670546" y="6384532"/>
                  <a:pt x="7653081" y="6386790"/>
                </a:cubicBezTo>
                <a:cubicBezTo>
                  <a:pt x="7637561" y="6388797"/>
                  <a:pt x="7622041" y="6390937"/>
                  <a:pt x="7606477" y="6392880"/>
                </a:cubicBezTo>
                <a:cubicBezTo>
                  <a:pt x="7445990" y="6229323"/>
                  <a:pt x="7285503" y="6065767"/>
                  <a:pt x="7125015" y="5902210"/>
                </a:cubicBezTo>
                <a:cubicBezTo>
                  <a:pt x="7056024" y="5887246"/>
                  <a:pt x="6988157" y="5871507"/>
                  <a:pt x="6921553" y="5854693"/>
                </a:cubicBezTo>
                <a:cubicBezTo>
                  <a:pt x="7084601" y="6041866"/>
                  <a:pt x="7247650" y="6229038"/>
                  <a:pt x="7410699" y="6416211"/>
                </a:cubicBezTo>
                <a:cubicBezTo>
                  <a:pt x="7354148" y="6422234"/>
                  <a:pt x="7297684" y="6428377"/>
                  <a:pt x="7241056" y="6433532"/>
                </a:cubicBezTo>
                <a:cubicBezTo>
                  <a:pt x="7222374" y="6435232"/>
                  <a:pt x="7203683" y="6437081"/>
                  <a:pt x="7184949" y="6438692"/>
                </a:cubicBezTo>
                <a:cubicBezTo>
                  <a:pt x="7000112" y="6454588"/>
                  <a:pt x="6815290" y="6467793"/>
                  <a:pt x="6630878" y="6474805"/>
                </a:cubicBezTo>
                <a:cubicBezTo>
                  <a:pt x="6624119" y="6460673"/>
                  <a:pt x="6617361" y="6446542"/>
                  <a:pt x="6610602" y="6432411"/>
                </a:cubicBezTo>
                <a:cubicBezTo>
                  <a:pt x="6779002" y="6359988"/>
                  <a:pt x="6931626" y="6276157"/>
                  <a:pt x="7069985" y="6192359"/>
                </a:cubicBezTo>
                <a:cubicBezTo>
                  <a:pt x="7012891" y="6164310"/>
                  <a:pt x="6957259" y="6135096"/>
                  <a:pt x="6902576" y="6105823"/>
                </a:cubicBezTo>
                <a:cubicBezTo>
                  <a:pt x="6669780" y="6108277"/>
                  <a:pt x="6484968" y="6054535"/>
                  <a:pt x="6358355" y="5945964"/>
                </a:cubicBezTo>
                <a:cubicBezTo>
                  <a:pt x="6306864" y="5928041"/>
                  <a:pt x="6256307" y="5909677"/>
                  <a:pt x="6206867" y="5890580"/>
                </a:cubicBezTo>
                <a:cubicBezTo>
                  <a:pt x="6282617" y="6087496"/>
                  <a:pt x="6358367" y="6284411"/>
                  <a:pt x="6434116" y="6481326"/>
                </a:cubicBezTo>
                <a:cubicBezTo>
                  <a:pt x="6379113" y="6482511"/>
                  <a:pt x="6323966" y="6483946"/>
                  <a:pt x="6268475" y="6484292"/>
                </a:cubicBezTo>
                <a:cubicBezTo>
                  <a:pt x="6250292" y="6484405"/>
                  <a:pt x="6232095" y="6484710"/>
                  <a:pt x="6213883" y="6484769"/>
                </a:cubicBezTo>
                <a:cubicBezTo>
                  <a:pt x="6211312" y="6484778"/>
                  <a:pt x="6208742" y="6484812"/>
                  <a:pt x="6206171" y="6484819"/>
                </a:cubicBezTo>
                <a:cubicBezTo>
                  <a:pt x="6087965" y="6485153"/>
                  <a:pt x="5969412" y="6485028"/>
                  <a:pt x="5849072" y="6481814"/>
                </a:cubicBezTo>
                <a:cubicBezTo>
                  <a:pt x="5758484" y="6479395"/>
                  <a:pt x="5668344" y="6476850"/>
                  <a:pt x="5578724" y="6472422"/>
                </a:cubicBezTo>
                <a:cubicBezTo>
                  <a:pt x="5579274" y="6369698"/>
                  <a:pt x="5579824" y="6266975"/>
                  <a:pt x="5580374" y="6164252"/>
                </a:cubicBezTo>
                <a:cubicBezTo>
                  <a:pt x="5621136" y="6211462"/>
                  <a:pt x="5674445" y="6252316"/>
                  <a:pt x="5742148" y="6283249"/>
                </a:cubicBezTo>
                <a:cubicBezTo>
                  <a:pt x="5770094" y="6296017"/>
                  <a:pt x="5799050" y="6306663"/>
                  <a:pt x="5829189" y="6314462"/>
                </a:cubicBezTo>
                <a:cubicBezTo>
                  <a:pt x="5874390" y="6326158"/>
                  <a:pt x="5921577" y="6331908"/>
                  <a:pt x="5969887" y="6332802"/>
                </a:cubicBezTo>
                <a:cubicBezTo>
                  <a:pt x="6041952" y="6334135"/>
                  <a:pt x="6097213" y="6321485"/>
                  <a:pt x="6135401" y="6297630"/>
                </a:cubicBezTo>
                <a:cubicBezTo>
                  <a:pt x="6143653" y="6292474"/>
                  <a:pt x="6150464" y="6286681"/>
                  <a:pt x="6156390" y="6280956"/>
                </a:cubicBezTo>
                <a:cubicBezTo>
                  <a:pt x="6177636" y="6260431"/>
                  <a:pt x="6183513" y="6236181"/>
                  <a:pt x="6175189" y="6209005"/>
                </a:cubicBezTo>
                <a:cubicBezTo>
                  <a:pt x="6166384" y="6180259"/>
                  <a:pt x="6145605" y="6156010"/>
                  <a:pt x="6113733" y="6135411"/>
                </a:cubicBezTo>
                <a:cubicBezTo>
                  <a:pt x="6109281" y="6132533"/>
                  <a:pt x="6104669" y="6129641"/>
                  <a:pt x="6099782" y="6126926"/>
                </a:cubicBezTo>
                <a:cubicBezTo>
                  <a:pt x="6061006" y="6105381"/>
                  <a:pt x="6018279" y="6093901"/>
                  <a:pt x="5970193" y="6092919"/>
                </a:cubicBezTo>
                <a:cubicBezTo>
                  <a:pt x="5920925" y="6091914"/>
                  <a:pt x="5882626" y="6101626"/>
                  <a:pt x="5853567" y="6120023"/>
                </a:cubicBezTo>
                <a:cubicBezTo>
                  <a:pt x="5831443" y="6134029"/>
                  <a:pt x="5818579" y="6151415"/>
                  <a:pt x="5814542" y="6171574"/>
                </a:cubicBezTo>
                <a:cubicBezTo>
                  <a:pt x="5813197" y="6178290"/>
                  <a:pt x="5812965" y="6185355"/>
                  <a:pt x="5813755" y="6192750"/>
                </a:cubicBezTo>
                <a:cubicBezTo>
                  <a:pt x="5814337" y="6198198"/>
                  <a:pt x="5815791" y="6203882"/>
                  <a:pt x="5818226" y="6209759"/>
                </a:cubicBezTo>
                <a:cubicBezTo>
                  <a:pt x="5820669" y="6215654"/>
                  <a:pt x="5824088" y="6221774"/>
                  <a:pt x="5828429" y="6228090"/>
                </a:cubicBezTo>
                <a:cubicBezTo>
                  <a:pt x="5825825" y="6227437"/>
                  <a:pt x="5823163" y="6226779"/>
                  <a:pt x="5820514" y="6226054"/>
                </a:cubicBezTo>
                <a:cubicBezTo>
                  <a:pt x="5757804" y="6208890"/>
                  <a:pt x="5700240" y="6174206"/>
                  <a:pt x="5649063" y="6122761"/>
                </a:cubicBezTo>
                <a:cubicBezTo>
                  <a:pt x="5597006" y="6070434"/>
                  <a:pt x="5569818" y="6005130"/>
                  <a:pt x="5562513" y="5930907"/>
                </a:cubicBezTo>
                <a:cubicBezTo>
                  <a:pt x="5520760" y="5909131"/>
                  <a:pt x="5479864" y="5886400"/>
                  <a:pt x="5439994" y="5863417"/>
                </a:cubicBezTo>
                <a:cubicBezTo>
                  <a:pt x="5421697" y="6062931"/>
                  <a:pt x="5403400" y="6262444"/>
                  <a:pt x="5385103" y="6461958"/>
                </a:cubicBezTo>
                <a:cubicBezTo>
                  <a:pt x="5331095" y="6458395"/>
                  <a:pt x="5277240" y="6455067"/>
                  <a:pt x="5223637" y="6450774"/>
                </a:cubicBezTo>
                <a:cubicBezTo>
                  <a:pt x="5201104" y="6448970"/>
                  <a:pt x="5178587" y="6447358"/>
                  <a:pt x="5156130" y="6445426"/>
                </a:cubicBezTo>
                <a:cubicBezTo>
                  <a:pt x="5145338" y="6444497"/>
                  <a:pt x="5134545" y="6443678"/>
                  <a:pt x="5123771" y="6442720"/>
                </a:cubicBezTo>
                <a:cubicBezTo>
                  <a:pt x="5160703" y="6266079"/>
                  <a:pt x="5197634" y="6089437"/>
                  <a:pt x="5234566" y="5912796"/>
                </a:cubicBezTo>
                <a:cubicBezTo>
                  <a:pt x="5190329" y="5885763"/>
                  <a:pt x="5147852" y="5857963"/>
                  <a:pt x="5106881" y="5829716"/>
                </a:cubicBezTo>
                <a:cubicBezTo>
                  <a:pt x="5047442" y="6027954"/>
                  <a:pt x="4988004" y="6226192"/>
                  <a:pt x="4928565" y="6424430"/>
                </a:cubicBezTo>
                <a:cubicBezTo>
                  <a:pt x="4851948" y="6416261"/>
                  <a:pt x="4775668" y="6408260"/>
                  <a:pt x="4700022" y="6398571"/>
                </a:cubicBezTo>
                <a:cubicBezTo>
                  <a:pt x="4717952" y="6423766"/>
                  <a:pt x="4736096" y="6449227"/>
                  <a:pt x="4755524" y="6474120"/>
                </a:cubicBezTo>
                <a:cubicBezTo>
                  <a:pt x="4818239" y="6481539"/>
                  <a:pt x="4881361" y="6487792"/>
                  <a:pt x="4944463" y="6494187"/>
                </a:cubicBezTo>
                <a:cubicBezTo>
                  <a:pt x="4958293" y="6588926"/>
                  <a:pt x="5033574" y="6673755"/>
                  <a:pt x="5174402" y="6739295"/>
                </a:cubicBezTo>
                <a:cubicBezTo>
                  <a:pt x="5321464" y="6807736"/>
                  <a:pt x="5505798" y="6845814"/>
                  <a:pt x="5711620" y="6851863"/>
                </a:cubicBezTo>
                <a:cubicBezTo>
                  <a:pt x="5776952" y="6853783"/>
                  <a:pt x="5836072" y="6851908"/>
                  <a:pt x="5888851" y="6847304"/>
                </a:cubicBezTo>
                <a:cubicBezTo>
                  <a:pt x="5958090" y="6841264"/>
                  <a:pt x="6016003" y="6830004"/>
                  <a:pt x="6061817" y="6814197"/>
                </a:cubicBezTo>
                <a:cubicBezTo>
                  <a:pt x="6142771" y="6786266"/>
                  <a:pt x="6177228" y="6751235"/>
                  <a:pt x="6167986" y="6712459"/>
                </a:cubicBezTo>
                <a:cubicBezTo>
                  <a:pt x="6159114" y="6675234"/>
                  <a:pt x="6125848" y="6646913"/>
                  <a:pt x="6068886" y="6627110"/>
                </a:cubicBezTo>
                <a:cubicBezTo>
                  <a:pt x="6014353" y="6608151"/>
                  <a:pt x="5945094" y="6597676"/>
                  <a:pt x="5859855" y="6595054"/>
                </a:cubicBezTo>
                <a:cubicBezTo>
                  <a:pt x="5857213" y="6594973"/>
                  <a:pt x="5854557" y="6594916"/>
                  <a:pt x="5851885" y="6594852"/>
                </a:cubicBezTo>
                <a:cubicBezTo>
                  <a:pt x="5821374" y="6594121"/>
                  <a:pt x="5785081" y="6594327"/>
                  <a:pt x="5742991" y="6594610"/>
                </a:cubicBezTo>
                <a:cubicBezTo>
                  <a:pt x="5700935" y="6594893"/>
                  <a:pt x="5664754" y="6594717"/>
                  <a:pt x="5634475" y="6593458"/>
                </a:cubicBezTo>
                <a:cubicBezTo>
                  <a:pt x="5583108" y="6591323"/>
                  <a:pt x="5546413" y="6584695"/>
                  <a:pt x="5523993" y="6574602"/>
                </a:cubicBezTo>
                <a:cubicBezTo>
                  <a:pt x="5501724" y="6564578"/>
                  <a:pt x="5489506" y="6550800"/>
                  <a:pt x="5486318" y="6534633"/>
                </a:cubicBezTo>
                <a:cubicBezTo>
                  <a:pt x="5608820" y="6541389"/>
                  <a:pt x="5732155" y="6545259"/>
                  <a:pt x="5856301" y="6548359"/>
                </a:cubicBezTo>
                <a:cubicBezTo>
                  <a:pt x="5983258" y="6551530"/>
                  <a:pt x="6108224" y="6551559"/>
                  <a:pt x="6232756" y="6550935"/>
                </a:cubicBezTo>
                <a:cubicBezTo>
                  <a:pt x="6257729" y="6550810"/>
                  <a:pt x="6282674" y="6550358"/>
                  <a:pt x="6307593" y="6550125"/>
                </a:cubicBezTo>
                <a:cubicBezTo>
                  <a:pt x="6328931" y="6549926"/>
                  <a:pt x="6350236" y="6549420"/>
                  <a:pt x="6371471" y="6549077"/>
                </a:cubicBezTo>
                <a:cubicBezTo>
                  <a:pt x="6686897" y="6543977"/>
                  <a:pt x="7000591" y="6524255"/>
                  <a:pt x="7314466" y="6494468"/>
                </a:cubicBezTo>
                <a:cubicBezTo>
                  <a:pt x="7333747" y="6492639"/>
                  <a:pt x="7352983" y="6490597"/>
                  <a:pt x="7372208" y="6488674"/>
                </a:cubicBezTo>
                <a:cubicBezTo>
                  <a:pt x="7414844" y="6484411"/>
                  <a:pt x="7457407" y="6479536"/>
                  <a:pt x="7500914" y="6474685"/>
                </a:cubicBezTo>
                <a:cubicBezTo>
                  <a:pt x="7616960" y="6556046"/>
                  <a:pt x="7775744" y="6615227"/>
                  <a:pt x="7978384" y="6644571"/>
                </a:cubicBezTo>
                <a:cubicBezTo>
                  <a:pt x="8185620" y="6674581"/>
                  <a:pt x="8399863" y="6670864"/>
                  <a:pt x="8610456" y="6630073"/>
                </a:cubicBezTo>
                <a:cubicBezTo>
                  <a:pt x="8757575" y="6601576"/>
                  <a:pt x="8856785" y="6563433"/>
                  <a:pt x="8905320" y="6519249"/>
                </a:cubicBezTo>
                <a:cubicBezTo>
                  <a:pt x="8952341" y="6476444"/>
                  <a:pt x="8947123" y="6437372"/>
                  <a:pt x="8894737" y="6405311"/>
                </a:cubicBezTo>
                <a:cubicBezTo>
                  <a:pt x="8844447" y="6374533"/>
                  <a:pt x="8780340" y="6357310"/>
                  <a:pt x="8702837" y="6352762"/>
                </a:cubicBezTo>
                <a:cubicBezTo>
                  <a:pt x="8625841" y="6348244"/>
                  <a:pt x="8544419" y="6355351"/>
                  <a:pt x="8458233" y="6372753"/>
                </a:cubicBezTo>
                <a:cubicBezTo>
                  <a:pt x="8428101" y="6378837"/>
                  <a:pt x="8393123" y="6387086"/>
                  <a:pt x="8352980" y="6396589"/>
                </a:cubicBezTo>
                <a:cubicBezTo>
                  <a:pt x="8312735" y="6406116"/>
                  <a:pt x="8277351" y="6413908"/>
                  <a:pt x="8246690" y="6419402"/>
                </a:cubicBezTo>
                <a:cubicBezTo>
                  <a:pt x="8194384" y="6428776"/>
                  <a:pt x="8151407" y="6431296"/>
                  <a:pt x="8118073" y="6426938"/>
                </a:cubicBezTo>
                <a:cubicBezTo>
                  <a:pt x="8084862" y="6422594"/>
                  <a:pt x="8057867" y="6413488"/>
                  <a:pt x="8037007" y="6399862"/>
                </a:cubicBezTo>
                <a:cubicBezTo>
                  <a:pt x="8462110" y="6330863"/>
                  <a:pt x="8883642" y="6231577"/>
                  <a:pt x="9296224" y="6100781"/>
                </a:cubicBezTo>
                <a:cubicBezTo>
                  <a:pt x="9234737" y="6093086"/>
                  <a:pt x="9173691" y="6084359"/>
                  <a:pt x="9112952" y="6075716"/>
                </a:cubicBezTo>
                <a:cubicBezTo>
                  <a:pt x="8993846" y="6111724"/>
                  <a:pt x="8872428" y="6146828"/>
                  <a:pt x="8750957" y="6177301"/>
                </a:cubicBezTo>
                <a:cubicBezTo>
                  <a:pt x="8748143" y="6125092"/>
                  <a:pt x="8706336" y="6079904"/>
                  <a:pt x="8635475" y="6041498"/>
                </a:cubicBezTo>
                <a:cubicBezTo>
                  <a:pt x="8570848" y="6006473"/>
                  <a:pt x="8491763" y="5983275"/>
                  <a:pt x="8400758" y="5970177"/>
                </a:cubicBezTo>
                <a:cubicBezTo>
                  <a:pt x="8310670" y="5957212"/>
                  <a:pt x="8238357" y="5956702"/>
                  <a:pt x="8183254" y="5968845"/>
                </a:cubicBezTo>
                <a:cubicBezTo>
                  <a:pt x="8147141" y="5976803"/>
                  <a:pt x="8119483" y="5987537"/>
                  <a:pt x="8099533" y="5999945"/>
                </a:cubicBezTo>
                <a:cubicBezTo>
                  <a:pt x="8079334" y="6012507"/>
                  <a:pt x="8064387" y="6027243"/>
                  <a:pt x="8053741" y="6043402"/>
                </a:cubicBezTo>
                <a:cubicBezTo>
                  <a:pt x="8025867" y="6035281"/>
                  <a:pt x="8004251" y="6025904"/>
                  <a:pt x="7988800" y="6015286"/>
                </a:cubicBezTo>
                <a:cubicBezTo>
                  <a:pt x="7957897" y="5994051"/>
                  <a:pt x="7946914" y="5972915"/>
                  <a:pt x="7954812" y="5951734"/>
                </a:cubicBezTo>
                <a:cubicBezTo>
                  <a:pt x="7962605" y="5930836"/>
                  <a:pt x="7995585" y="5913801"/>
                  <a:pt x="8055233" y="5900930"/>
                </a:cubicBezTo>
                <a:cubicBezTo>
                  <a:pt x="8138401" y="5882984"/>
                  <a:pt x="8249995" y="5886614"/>
                  <a:pt x="8393080" y="5910504"/>
                </a:cubicBezTo>
                <a:cubicBezTo>
                  <a:pt x="8540000" y="5935034"/>
                  <a:pt x="8696167" y="5985239"/>
                  <a:pt x="8858748" y="6067024"/>
                </a:cubicBezTo>
                <a:cubicBezTo>
                  <a:pt x="8899252" y="6062672"/>
                  <a:pt x="8939722" y="6057840"/>
                  <a:pt x="8980198" y="6052936"/>
                </a:cubicBezTo>
                <a:cubicBezTo>
                  <a:pt x="8964622" y="6044276"/>
                  <a:pt x="8948629" y="6036015"/>
                  <a:pt x="8932264" y="6028083"/>
                </a:cubicBezTo>
                <a:cubicBezTo>
                  <a:pt x="8730433" y="5930258"/>
                  <a:pt x="8529471" y="5866806"/>
                  <a:pt x="8334657" y="5828845"/>
                </a:cubicBezTo>
                <a:cubicBezTo>
                  <a:pt x="8192113" y="5801069"/>
                  <a:pt x="8074156" y="5789540"/>
                  <a:pt x="7977912" y="5795229"/>
                </a:cubicBezTo>
                <a:close/>
                <a:moveTo>
                  <a:pt x="9673536" y="5465852"/>
                </a:moveTo>
                <a:cubicBezTo>
                  <a:pt x="9665283" y="5533401"/>
                  <a:pt x="9654193" y="5599698"/>
                  <a:pt x="9633421" y="5664088"/>
                </a:cubicBezTo>
                <a:cubicBezTo>
                  <a:pt x="9465365" y="5614406"/>
                  <a:pt x="9297308" y="5564724"/>
                  <a:pt x="9129252" y="5515042"/>
                </a:cubicBezTo>
                <a:cubicBezTo>
                  <a:pt x="9321468" y="5521732"/>
                  <a:pt x="9503331" y="5505228"/>
                  <a:pt x="9673536" y="5465852"/>
                </a:cubicBezTo>
                <a:close/>
                <a:moveTo>
                  <a:pt x="9942442" y="5335299"/>
                </a:moveTo>
                <a:cubicBezTo>
                  <a:pt x="9843568" y="5340296"/>
                  <a:pt x="9744926" y="5344700"/>
                  <a:pt x="9646546" y="5346670"/>
                </a:cubicBezTo>
                <a:cubicBezTo>
                  <a:pt x="9423537" y="5456985"/>
                  <a:pt x="9160878" y="5488272"/>
                  <a:pt x="8876812" y="5453284"/>
                </a:cubicBezTo>
                <a:cubicBezTo>
                  <a:pt x="8800678" y="5459117"/>
                  <a:pt x="8724866" y="5463943"/>
                  <a:pt x="8649431" y="5467197"/>
                </a:cubicBezTo>
                <a:cubicBezTo>
                  <a:pt x="9020462" y="5590908"/>
                  <a:pt x="9391492" y="5714618"/>
                  <a:pt x="9762523" y="5838328"/>
                </a:cubicBezTo>
                <a:cubicBezTo>
                  <a:pt x="9691962" y="5868389"/>
                  <a:pt x="9622963" y="5897364"/>
                  <a:pt x="9552163" y="5924249"/>
                </a:cubicBezTo>
                <a:cubicBezTo>
                  <a:pt x="9616633" y="5929324"/>
                  <a:pt x="9681407" y="5934333"/>
                  <a:pt x="9746510" y="5938322"/>
                </a:cubicBezTo>
                <a:cubicBezTo>
                  <a:pt x="10079183" y="5805743"/>
                  <a:pt x="10399030" y="5638833"/>
                  <a:pt x="10685155" y="5428896"/>
                </a:cubicBezTo>
                <a:cubicBezTo>
                  <a:pt x="10615361" y="5436665"/>
                  <a:pt x="10545437" y="5442501"/>
                  <a:pt x="10475647" y="5448667"/>
                </a:cubicBezTo>
                <a:cubicBezTo>
                  <a:pt x="10307257" y="5564167"/>
                  <a:pt x="10125999" y="5669406"/>
                  <a:pt x="9943417" y="5755731"/>
                </a:cubicBezTo>
                <a:cubicBezTo>
                  <a:pt x="9915407" y="5747451"/>
                  <a:pt x="9887398" y="5739171"/>
                  <a:pt x="9859389" y="5730890"/>
                </a:cubicBezTo>
                <a:cubicBezTo>
                  <a:pt x="9911734" y="5606344"/>
                  <a:pt x="9936701" y="5468555"/>
                  <a:pt x="9942442" y="5335299"/>
                </a:cubicBezTo>
                <a:close/>
                <a:moveTo>
                  <a:pt x="9193602" y="5272657"/>
                </a:moveTo>
                <a:cubicBezTo>
                  <a:pt x="9170443" y="5271217"/>
                  <a:pt x="9146910" y="5271375"/>
                  <a:pt x="9123010" y="5273085"/>
                </a:cubicBezTo>
                <a:cubicBezTo>
                  <a:pt x="9075357" y="5276495"/>
                  <a:pt x="9039044" y="5285057"/>
                  <a:pt x="9013267" y="5298711"/>
                </a:cubicBezTo>
                <a:cubicBezTo>
                  <a:pt x="8987258" y="5312487"/>
                  <a:pt x="8979734" y="5327823"/>
                  <a:pt x="8990812" y="5344594"/>
                </a:cubicBezTo>
                <a:cubicBezTo>
                  <a:pt x="9001830" y="5361277"/>
                  <a:pt x="9028316" y="5375268"/>
                  <a:pt x="9070756" y="5386356"/>
                </a:cubicBezTo>
                <a:cubicBezTo>
                  <a:pt x="9113196" y="5397444"/>
                  <a:pt x="9158491" y="5402048"/>
                  <a:pt x="9206870" y="5399616"/>
                </a:cubicBezTo>
                <a:cubicBezTo>
                  <a:pt x="9256065" y="5397143"/>
                  <a:pt x="9294983" y="5387136"/>
                  <a:pt x="9323505" y="5371689"/>
                </a:cubicBezTo>
                <a:cubicBezTo>
                  <a:pt x="9351763" y="5356385"/>
                  <a:pt x="9359448" y="5339378"/>
                  <a:pt x="9347828" y="5321759"/>
                </a:cubicBezTo>
                <a:cubicBezTo>
                  <a:pt x="9336135" y="5304030"/>
                  <a:pt x="9306741" y="5291184"/>
                  <a:pt x="9261943" y="5281818"/>
                </a:cubicBezTo>
                <a:cubicBezTo>
                  <a:pt x="9239544" y="5277135"/>
                  <a:pt x="9216761" y="5274097"/>
                  <a:pt x="9193602" y="5272657"/>
                </a:cubicBezTo>
                <a:close/>
                <a:moveTo>
                  <a:pt x="6976943" y="5264081"/>
                </a:moveTo>
                <a:cubicBezTo>
                  <a:pt x="6982450" y="5264081"/>
                  <a:pt x="6988328" y="5265197"/>
                  <a:pt x="6994579" y="5267430"/>
                </a:cubicBezTo>
                <a:cubicBezTo>
                  <a:pt x="6992495" y="5273978"/>
                  <a:pt x="6988886" y="5279410"/>
                  <a:pt x="6983752" y="5283726"/>
                </a:cubicBezTo>
                <a:cubicBezTo>
                  <a:pt x="6978617" y="5288042"/>
                  <a:pt x="6972925" y="5290200"/>
                  <a:pt x="6966674" y="5290200"/>
                </a:cubicBezTo>
                <a:cubicBezTo>
                  <a:pt x="6963102" y="5290200"/>
                  <a:pt x="6960051" y="5289233"/>
                  <a:pt x="6957521" y="5287298"/>
                </a:cubicBezTo>
                <a:cubicBezTo>
                  <a:pt x="6954991" y="5285363"/>
                  <a:pt x="6953726" y="5282759"/>
                  <a:pt x="6953726" y="5279485"/>
                </a:cubicBezTo>
                <a:cubicBezTo>
                  <a:pt x="6953726" y="5275615"/>
                  <a:pt x="6955921" y="5272080"/>
                  <a:pt x="6960311" y="5268881"/>
                </a:cubicBezTo>
                <a:cubicBezTo>
                  <a:pt x="6964702" y="5265681"/>
                  <a:pt x="6970246" y="5264081"/>
                  <a:pt x="6976943" y="5264081"/>
                </a:cubicBezTo>
                <a:close/>
                <a:moveTo>
                  <a:pt x="7298040" y="5200680"/>
                </a:moveTo>
                <a:cubicBezTo>
                  <a:pt x="7290003" y="5200680"/>
                  <a:pt x="7283231" y="5203433"/>
                  <a:pt x="7277724" y="5208940"/>
                </a:cubicBezTo>
                <a:cubicBezTo>
                  <a:pt x="7272218" y="5214447"/>
                  <a:pt x="7269465" y="5221218"/>
                  <a:pt x="7269465" y="5229255"/>
                </a:cubicBezTo>
                <a:cubicBezTo>
                  <a:pt x="7269465" y="5237292"/>
                  <a:pt x="7272218" y="5244063"/>
                  <a:pt x="7277724" y="5249570"/>
                </a:cubicBezTo>
                <a:cubicBezTo>
                  <a:pt x="7283231" y="5255077"/>
                  <a:pt x="7290003" y="5257830"/>
                  <a:pt x="7298040" y="5257830"/>
                </a:cubicBezTo>
                <a:cubicBezTo>
                  <a:pt x="7306076" y="5257830"/>
                  <a:pt x="7312848" y="5255077"/>
                  <a:pt x="7318355" y="5249570"/>
                </a:cubicBezTo>
                <a:cubicBezTo>
                  <a:pt x="7323861" y="5244063"/>
                  <a:pt x="7326615" y="5237292"/>
                  <a:pt x="7326615" y="5229255"/>
                </a:cubicBezTo>
                <a:cubicBezTo>
                  <a:pt x="7326615" y="5221218"/>
                  <a:pt x="7323861" y="5214447"/>
                  <a:pt x="7318355" y="5208940"/>
                </a:cubicBezTo>
                <a:cubicBezTo>
                  <a:pt x="7312848" y="5203433"/>
                  <a:pt x="7306076" y="5200680"/>
                  <a:pt x="7298040" y="5200680"/>
                </a:cubicBezTo>
                <a:close/>
                <a:moveTo>
                  <a:pt x="6308035" y="5143530"/>
                </a:moveTo>
                <a:cubicBezTo>
                  <a:pt x="6312797" y="5143530"/>
                  <a:pt x="6321057" y="5146953"/>
                  <a:pt x="6332815" y="5153799"/>
                </a:cubicBezTo>
                <a:cubicBezTo>
                  <a:pt x="6344572" y="5160645"/>
                  <a:pt x="6352646" y="5167343"/>
                  <a:pt x="6357037" y="5173891"/>
                </a:cubicBezTo>
                <a:cubicBezTo>
                  <a:pt x="6361427" y="5180439"/>
                  <a:pt x="6363622" y="5187434"/>
                  <a:pt x="6363622" y="5194876"/>
                </a:cubicBezTo>
                <a:cubicBezTo>
                  <a:pt x="6363622" y="5205740"/>
                  <a:pt x="6359753" y="5215005"/>
                  <a:pt x="6352014" y="5222669"/>
                </a:cubicBezTo>
                <a:cubicBezTo>
                  <a:pt x="6344275" y="5230334"/>
                  <a:pt x="6334080" y="5234166"/>
                  <a:pt x="6321429" y="5234166"/>
                </a:cubicBezTo>
                <a:cubicBezTo>
                  <a:pt x="6309672" y="5234166"/>
                  <a:pt x="6299663" y="5230446"/>
                  <a:pt x="6291403" y="5223004"/>
                </a:cubicBezTo>
                <a:cubicBezTo>
                  <a:pt x="6283143" y="5215563"/>
                  <a:pt x="6279013" y="5204550"/>
                  <a:pt x="6279013" y="5189964"/>
                </a:cubicBezTo>
                <a:cubicBezTo>
                  <a:pt x="6279013" y="5177314"/>
                  <a:pt x="6282660" y="5166412"/>
                  <a:pt x="6289952" y="5157259"/>
                </a:cubicBezTo>
                <a:cubicBezTo>
                  <a:pt x="6297245" y="5148107"/>
                  <a:pt x="6303272" y="5143530"/>
                  <a:pt x="6308035" y="5143530"/>
                </a:cubicBezTo>
                <a:close/>
                <a:moveTo>
                  <a:pt x="7368361" y="5090175"/>
                </a:moveTo>
                <a:lnTo>
                  <a:pt x="7368361" y="5189295"/>
                </a:lnTo>
                <a:cubicBezTo>
                  <a:pt x="7350353" y="5164887"/>
                  <a:pt x="7328177" y="5146283"/>
                  <a:pt x="7301835" y="5133484"/>
                </a:cubicBezTo>
                <a:close/>
                <a:moveTo>
                  <a:pt x="6994356" y="5044411"/>
                </a:moveTo>
                <a:cubicBezTo>
                  <a:pt x="6977241" y="5044411"/>
                  <a:pt x="6963772" y="5048838"/>
                  <a:pt x="6953949" y="5057693"/>
                </a:cubicBezTo>
                <a:cubicBezTo>
                  <a:pt x="6944126" y="5066549"/>
                  <a:pt x="6939215" y="5077525"/>
                  <a:pt x="6939215" y="5090622"/>
                </a:cubicBezTo>
                <a:cubicBezTo>
                  <a:pt x="6939215" y="5101933"/>
                  <a:pt x="6943047" y="5111495"/>
                  <a:pt x="6950712" y="5119308"/>
                </a:cubicBezTo>
                <a:cubicBezTo>
                  <a:pt x="6958377" y="5127122"/>
                  <a:pt x="6967939" y="5131029"/>
                  <a:pt x="6979399" y="5131029"/>
                </a:cubicBezTo>
                <a:cubicBezTo>
                  <a:pt x="6990263" y="5131029"/>
                  <a:pt x="6999230" y="5127717"/>
                  <a:pt x="7006299" y="5121094"/>
                </a:cubicBezTo>
                <a:cubicBezTo>
                  <a:pt x="7013369" y="5114471"/>
                  <a:pt x="7016903" y="5105505"/>
                  <a:pt x="7016903" y="5094194"/>
                </a:cubicBezTo>
                <a:cubicBezTo>
                  <a:pt x="7016903" y="5088240"/>
                  <a:pt x="7015489" y="5082362"/>
                  <a:pt x="7012662" y="5076557"/>
                </a:cubicBezTo>
                <a:cubicBezTo>
                  <a:pt x="7013703" y="5076111"/>
                  <a:pt x="7014968" y="5075888"/>
                  <a:pt x="7016457" y="5075888"/>
                </a:cubicBezTo>
                <a:cubicBezTo>
                  <a:pt x="7027024" y="5075888"/>
                  <a:pt x="7036325" y="5080167"/>
                  <a:pt x="7044362" y="5088724"/>
                </a:cubicBezTo>
                <a:cubicBezTo>
                  <a:pt x="7052399" y="5097282"/>
                  <a:pt x="7056417" y="5108035"/>
                  <a:pt x="7056417" y="5120983"/>
                </a:cubicBezTo>
                <a:cubicBezTo>
                  <a:pt x="7056417" y="5136014"/>
                  <a:pt x="7050650" y="5148776"/>
                  <a:pt x="7039116" y="5159269"/>
                </a:cubicBezTo>
                <a:cubicBezTo>
                  <a:pt x="7027582" y="5169761"/>
                  <a:pt x="7012364" y="5175007"/>
                  <a:pt x="6993463" y="5175007"/>
                </a:cubicBezTo>
                <a:cubicBezTo>
                  <a:pt x="6969948" y="5175007"/>
                  <a:pt x="6948219" y="5165482"/>
                  <a:pt x="6928276" y="5146432"/>
                </a:cubicBezTo>
                <a:cubicBezTo>
                  <a:pt x="6908333" y="5127382"/>
                  <a:pt x="6891441" y="5097096"/>
                  <a:pt x="6877600" y="5055573"/>
                </a:cubicBezTo>
                <a:lnTo>
                  <a:pt x="6856839" y="5048875"/>
                </a:lnTo>
                <a:cubicBezTo>
                  <a:pt x="6869787" y="5108109"/>
                  <a:pt x="6888241" y="5151753"/>
                  <a:pt x="6912203" y="5179807"/>
                </a:cubicBezTo>
                <a:cubicBezTo>
                  <a:pt x="6936164" y="5207861"/>
                  <a:pt x="6963251" y="5221888"/>
                  <a:pt x="6993463" y="5221888"/>
                </a:cubicBezTo>
                <a:lnTo>
                  <a:pt x="6997329" y="5221596"/>
                </a:lnTo>
                <a:lnTo>
                  <a:pt x="6997481" y="5222167"/>
                </a:lnTo>
                <a:cubicBezTo>
                  <a:pt x="6998821" y="5229125"/>
                  <a:pt x="6999490" y="5235506"/>
                  <a:pt x="6999490" y="5241310"/>
                </a:cubicBezTo>
                <a:cubicBezTo>
                  <a:pt x="6990561" y="5238334"/>
                  <a:pt x="6981557" y="5236845"/>
                  <a:pt x="6972478" y="5236845"/>
                </a:cubicBezTo>
                <a:cubicBezTo>
                  <a:pt x="6956553" y="5236845"/>
                  <a:pt x="6943754" y="5241347"/>
                  <a:pt x="6934080" y="5250351"/>
                </a:cubicBezTo>
                <a:cubicBezTo>
                  <a:pt x="6924407" y="5259356"/>
                  <a:pt x="6919570" y="5269885"/>
                  <a:pt x="6919570" y="5281940"/>
                </a:cubicBezTo>
                <a:cubicBezTo>
                  <a:pt x="6919570" y="5292953"/>
                  <a:pt x="6923737" y="5302292"/>
                  <a:pt x="6932071" y="5309957"/>
                </a:cubicBezTo>
                <a:cubicBezTo>
                  <a:pt x="6940406" y="5317622"/>
                  <a:pt x="6951270" y="5321454"/>
                  <a:pt x="6964665" y="5321454"/>
                </a:cubicBezTo>
                <a:cubicBezTo>
                  <a:pt x="6979250" y="5321454"/>
                  <a:pt x="6991454" y="5317622"/>
                  <a:pt x="7001276" y="5309957"/>
                </a:cubicBezTo>
                <a:cubicBezTo>
                  <a:pt x="7011099" y="5302292"/>
                  <a:pt x="7017945" y="5291986"/>
                  <a:pt x="7021815" y="5279038"/>
                </a:cubicBezTo>
                <a:cubicBezTo>
                  <a:pt x="7036400" y="5286777"/>
                  <a:pt x="7057161" y="5300916"/>
                  <a:pt x="7084099" y="5321454"/>
                </a:cubicBezTo>
                <a:lnTo>
                  <a:pt x="7084099" y="5294219"/>
                </a:lnTo>
                <a:cubicBezTo>
                  <a:pt x="7062668" y="5275466"/>
                  <a:pt x="7043097" y="5261179"/>
                  <a:pt x="7025386" y="5251356"/>
                </a:cubicBezTo>
                <a:cubicBezTo>
                  <a:pt x="7023600" y="5242798"/>
                  <a:pt x="7021517" y="5235292"/>
                  <a:pt x="7019136" y="5228837"/>
                </a:cubicBezTo>
                <a:lnTo>
                  <a:pt x="7014811" y="5220111"/>
                </a:lnTo>
                <a:lnTo>
                  <a:pt x="7031888" y="5215721"/>
                </a:lnTo>
                <a:cubicBezTo>
                  <a:pt x="7043069" y="5211610"/>
                  <a:pt x="7052622" y="5205443"/>
                  <a:pt x="7060547" y="5197220"/>
                </a:cubicBezTo>
                <a:cubicBezTo>
                  <a:pt x="7076397" y="5180774"/>
                  <a:pt x="7084322" y="5159306"/>
                  <a:pt x="7084322" y="5132814"/>
                </a:cubicBezTo>
                <a:cubicBezTo>
                  <a:pt x="7084322" y="5106918"/>
                  <a:pt x="7075467" y="5085710"/>
                  <a:pt x="7057757" y="5069190"/>
                </a:cubicBezTo>
                <a:cubicBezTo>
                  <a:pt x="7040046" y="5052671"/>
                  <a:pt x="7018912" y="5044411"/>
                  <a:pt x="6994356" y="5044411"/>
                </a:cubicBezTo>
                <a:close/>
                <a:moveTo>
                  <a:pt x="7574860" y="5029230"/>
                </a:moveTo>
                <a:lnTo>
                  <a:pt x="7695187" y="5029230"/>
                </a:lnTo>
                <a:lnTo>
                  <a:pt x="7695187" y="5107811"/>
                </a:lnTo>
                <a:cubicBezTo>
                  <a:pt x="7680751" y="5082511"/>
                  <a:pt x="7667803" y="5069860"/>
                  <a:pt x="7656343" y="5069860"/>
                </a:cubicBezTo>
                <a:cubicBezTo>
                  <a:pt x="7649795" y="5069860"/>
                  <a:pt x="7640642" y="5076483"/>
                  <a:pt x="7628885" y="5089729"/>
                </a:cubicBezTo>
                <a:cubicBezTo>
                  <a:pt x="7627694" y="5078120"/>
                  <a:pt x="7622894" y="5067070"/>
                  <a:pt x="7614485" y="5056577"/>
                </a:cubicBezTo>
                <a:cubicBezTo>
                  <a:pt x="7606077" y="5046085"/>
                  <a:pt x="7592868" y="5036969"/>
                  <a:pt x="7574860" y="5029230"/>
                </a:cubicBezTo>
                <a:close/>
                <a:moveTo>
                  <a:pt x="6672217" y="5029230"/>
                </a:moveTo>
                <a:lnTo>
                  <a:pt x="6780043" y="5029230"/>
                </a:lnTo>
                <a:lnTo>
                  <a:pt x="6780043" y="5165854"/>
                </a:lnTo>
                <a:cubicBezTo>
                  <a:pt x="6769923" y="5148739"/>
                  <a:pt x="6758240" y="5136014"/>
                  <a:pt x="6744994" y="5127680"/>
                </a:cubicBezTo>
                <a:cubicBezTo>
                  <a:pt x="6745887" y="5123215"/>
                  <a:pt x="6746334" y="5118601"/>
                  <a:pt x="6746334" y="5113839"/>
                </a:cubicBezTo>
                <a:cubicBezTo>
                  <a:pt x="6746334" y="5097765"/>
                  <a:pt x="6739822" y="5082399"/>
                  <a:pt x="6726800" y="5067739"/>
                </a:cubicBezTo>
                <a:cubicBezTo>
                  <a:pt x="6713778" y="5053080"/>
                  <a:pt x="6695583" y="5040243"/>
                  <a:pt x="6672217" y="5029230"/>
                </a:cubicBezTo>
                <a:close/>
                <a:moveTo>
                  <a:pt x="6318527" y="5026105"/>
                </a:moveTo>
                <a:cubicBezTo>
                  <a:pt x="6329243" y="5026105"/>
                  <a:pt x="6337912" y="5029528"/>
                  <a:pt x="6344535" y="5036374"/>
                </a:cubicBezTo>
                <a:cubicBezTo>
                  <a:pt x="6351158" y="5043220"/>
                  <a:pt x="6354469" y="5052745"/>
                  <a:pt x="6354469" y="5064949"/>
                </a:cubicBezTo>
                <a:cubicBezTo>
                  <a:pt x="6354469" y="5082808"/>
                  <a:pt x="6347772" y="5097617"/>
                  <a:pt x="6334377" y="5109374"/>
                </a:cubicBezTo>
                <a:cubicBezTo>
                  <a:pt x="6315476" y="5101486"/>
                  <a:pt x="6302305" y="5093524"/>
                  <a:pt x="6294864" y="5085487"/>
                </a:cubicBezTo>
                <a:cubicBezTo>
                  <a:pt x="6287422" y="5077450"/>
                  <a:pt x="6283702" y="5068521"/>
                  <a:pt x="6283702" y="5058698"/>
                </a:cubicBezTo>
                <a:cubicBezTo>
                  <a:pt x="6283702" y="5049173"/>
                  <a:pt x="6286901" y="5041360"/>
                  <a:pt x="6293301" y="5035258"/>
                </a:cubicBezTo>
                <a:cubicBezTo>
                  <a:pt x="6299701" y="5029156"/>
                  <a:pt x="6308109" y="5026105"/>
                  <a:pt x="6318527" y="5026105"/>
                </a:cubicBezTo>
                <a:close/>
                <a:moveTo>
                  <a:pt x="6322769" y="5006013"/>
                </a:moveTo>
                <a:cubicBezTo>
                  <a:pt x="6301635" y="5006013"/>
                  <a:pt x="6283329" y="5012338"/>
                  <a:pt x="6267851" y="5024988"/>
                </a:cubicBezTo>
                <a:cubicBezTo>
                  <a:pt x="6252373" y="5037639"/>
                  <a:pt x="6244634" y="5053712"/>
                  <a:pt x="6244634" y="5073209"/>
                </a:cubicBezTo>
                <a:cubicBezTo>
                  <a:pt x="6244634" y="5087496"/>
                  <a:pt x="6248541" y="5099551"/>
                  <a:pt x="6256354" y="5109374"/>
                </a:cubicBezTo>
                <a:cubicBezTo>
                  <a:pt x="6264168" y="5119197"/>
                  <a:pt x="6274102" y="5127010"/>
                  <a:pt x="6286157" y="5132814"/>
                </a:cubicBezTo>
                <a:cubicBezTo>
                  <a:pt x="6253861" y="5147995"/>
                  <a:pt x="6237714" y="5168459"/>
                  <a:pt x="6237714" y="5194206"/>
                </a:cubicBezTo>
                <a:cubicBezTo>
                  <a:pt x="6237714" y="5210875"/>
                  <a:pt x="6244820" y="5225051"/>
                  <a:pt x="6259033" y="5236734"/>
                </a:cubicBezTo>
                <a:cubicBezTo>
                  <a:pt x="6273246" y="5248417"/>
                  <a:pt x="6293003" y="5254258"/>
                  <a:pt x="6318304" y="5254258"/>
                </a:cubicBezTo>
                <a:cubicBezTo>
                  <a:pt x="6342563" y="5254258"/>
                  <a:pt x="6362692" y="5247338"/>
                  <a:pt x="6378691" y="5233497"/>
                </a:cubicBezTo>
                <a:cubicBezTo>
                  <a:pt x="6394690" y="5219656"/>
                  <a:pt x="6402690" y="5203061"/>
                  <a:pt x="6402690" y="5183714"/>
                </a:cubicBezTo>
                <a:cubicBezTo>
                  <a:pt x="6402690" y="5168533"/>
                  <a:pt x="6398411" y="5155808"/>
                  <a:pt x="6389853" y="5145539"/>
                </a:cubicBezTo>
                <a:cubicBezTo>
                  <a:pt x="6381296" y="5135270"/>
                  <a:pt x="6368608" y="5125968"/>
                  <a:pt x="6351790" y="5117634"/>
                </a:cubicBezTo>
                <a:cubicBezTo>
                  <a:pt x="6381110" y="5101561"/>
                  <a:pt x="6395769" y="5083404"/>
                  <a:pt x="6395769" y="5063163"/>
                </a:cubicBezTo>
                <a:cubicBezTo>
                  <a:pt x="6395769" y="5045601"/>
                  <a:pt x="6388625" y="5031686"/>
                  <a:pt x="6374338" y="5021417"/>
                </a:cubicBezTo>
                <a:cubicBezTo>
                  <a:pt x="6360050" y="5011147"/>
                  <a:pt x="6342861" y="5006013"/>
                  <a:pt x="6322769" y="5006013"/>
                </a:cubicBezTo>
                <a:close/>
                <a:moveTo>
                  <a:pt x="6610379" y="5003780"/>
                </a:moveTo>
                <a:lnTo>
                  <a:pt x="6626453" y="5029230"/>
                </a:lnTo>
                <a:lnTo>
                  <a:pt x="6631587" y="5029230"/>
                </a:lnTo>
                <a:lnTo>
                  <a:pt x="6639624" y="5056466"/>
                </a:lnTo>
                <a:cubicBezTo>
                  <a:pt x="6658674" y="5059442"/>
                  <a:pt x="6674040" y="5063275"/>
                  <a:pt x="6685723" y="5067963"/>
                </a:cubicBezTo>
                <a:cubicBezTo>
                  <a:pt x="6697406" y="5072651"/>
                  <a:pt x="6706336" y="5078009"/>
                  <a:pt x="6712513" y="5084036"/>
                </a:cubicBezTo>
                <a:cubicBezTo>
                  <a:pt x="6718689" y="5090064"/>
                  <a:pt x="6721777" y="5096724"/>
                  <a:pt x="6721777" y="5104016"/>
                </a:cubicBezTo>
                <a:cubicBezTo>
                  <a:pt x="6721777" y="5108481"/>
                  <a:pt x="6720586" y="5112499"/>
                  <a:pt x="6718205" y="5116071"/>
                </a:cubicBezTo>
                <a:cubicBezTo>
                  <a:pt x="6710913" y="5113839"/>
                  <a:pt x="6703397" y="5112723"/>
                  <a:pt x="6695658" y="5112723"/>
                </a:cubicBezTo>
                <a:cubicBezTo>
                  <a:pt x="6684049" y="5112723"/>
                  <a:pt x="6674003" y="5116257"/>
                  <a:pt x="6665520" y="5123327"/>
                </a:cubicBezTo>
                <a:cubicBezTo>
                  <a:pt x="6657037" y="5130396"/>
                  <a:pt x="6652795" y="5139661"/>
                  <a:pt x="6652795" y="5151120"/>
                </a:cubicBezTo>
                <a:cubicBezTo>
                  <a:pt x="6652795" y="5162134"/>
                  <a:pt x="6656442" y="5171138"/>
                  <a:pt x="6663734" y="5178133"/>
                </a:cubicBezTo>
                <a:cubicBezTo>
                  <a:pt x="6671027" y="5185128"/>
                  <a:pt x="6680031" y="5188625"/>
                  <a:pt x="6690746" y="5188625"/>
                </a:cubicBezTo>
                <a:cubicBezTo>
                  <a:pt x="6701611" y="5188625"/>
                  <a:pt x="6711024" y="5185611"/>
                  <a:pt x="6718987" y="5179584"/>
                </a:cubicBezTo>
                <a:cubicBezTo>
                  <a:pt x="6726949" y="5173556"/>
                  <a:pt x="6733460" y="5164961"/>
                  <a:pt x="6738520" y="5153799"/>
                </a:cubicBezTo>
                <a:cubicBezTo>
                  <a:pt x="6749682" y="5159604"/>
                  <a:pt x="6759431" y="5169724"/>
                  <a:pt x="6767765" y="5184160"/>
                </a:cubicBezTo>
                <a:cubicBezTo>
                  <a:pt x="6776099" y="5198596"/>
                  <a:pt x="6781904" y="5215712"/>
                  <a:pt x="6785178" y="5235506"/>
                </a:cubicBezTo>
                <a:lnTo>
                  <a:pt x="6801633" y="5246261"/>
                </a:lnTo>
                <a:lnTo>
                  <a:pt x="6787038" y="5241980"/>
                </a:lnTo>
                <a:lnTo>
                  <a:pt x="6792173" y="5262518"/>
                </a:lnTo>
                <a:lnTo>
                  <a:pt x="6718056" y="5303595"/>
                </a:lnTo>
                <a:cubicBezTo>
                  <a:pt x="6757942" y="5329044"/>
                  <a:pt x="6795670" y="5355164"/>
                  <a:pt x="6831240" y="5381953"/>
                </a:cubicBezTo>
                <a:lnTo>
                  <a:pt x="6831240" y="5358289"/>
                </a:lnTo>
                <a:cubicBezTo>
                  <a:pt x="6814869" y="5341918"/>
                  <a:pt x="6797531" y="5325993"/>
                  <a:pt x="6779225" y="5310515"/>
                </a:cubicBezTo>
                <a:lnTo>
                  <a:pt x="6820748" y="5287744"/>
                </a:lnTo>
                <a:lnTo>
                  <a:pt x="6804222" y="5247953"/>
                </a:lnTo>
                <a:lnTo>
                  <a:pt x="6819334" y="5257830"/>
                </a:lnTo>
                <a:lnTo>
                  <a:pt x="6819334" y="5029230"/>
                </a:lnTo>
                <a:lnTo>
                  <a:pt x="6855053" y="5029230"/>
                </a:lnTo>
                <a:lnTo>
                  <a:pt x="6865099" y="5029230"/>
                </a:lnTo>
                <a:lnTo>
                  <a:pt x="7121753" y="5029230"/>
                </a:lnTo>
                <a:lnTo>
                  <a:pt x="7130087" y="5029230"/>
                </a:lnTo>
                <a:lnTo>
                  <a:pt x="7186270" y="5029230"/>
                </a:lnTo>
                <a:cubicBezTo>
                  <a:pt x="7163350" y="5046792"/>
                  <a:pt x="7151890" y="5068893"/>
                  <a:pt x="7151890" y="5095533"/>
                </a:cubicBezTo>
                <a:cubicBezTo>
                  <a:pt x="7151890" y="5107142"/>
                  <a:pt x="7154346" y="5124220"/>
                  <a:pt x="7159257" y="5146767"/>
                </a:cubicBezTo>
                <a:cubicBezTo>
                  <a:pt x="7164169" y="5169315"/>
                  <a:pt x="7166624" y="5187434"/>
                  <a:pt x="7166624" y="5201127"/>
                </a:cubicBezTo>
                <a:cubicBezTo>
                  <a:pt x="7166624" y="5216307"/>
                  <a:pt x="7161787" y="5228362"/>
                  <a:pt x="7152114" y="5237292"/>
                </a:cubicBezTo>
                <a:cubicBezTo>
                  <a:pt x="7142440" y="5246221"/>
                  <a:pt x="7131724" y="5250686"/>
                  <a:pt x="7119967" y="5250686"/>
                </a:cubicBezTo>
                <a:cubicBezTo>
                  <a:pt x="7116097" y="5250686"/>
                  <a:pt x="7112153" y="5250314"/>
                  <a:pt x="7108135" y="5249570"/>
                </a:cubicBezTo>
                <a:lnTo>
                  <a:pt x="7119967" y="5276136"/>
                </a:lnTo>
                <a:cubicBezTo>
                  <a:pt x="7139166" y="5276136"/>
                  <a:pt x="7158290" y="5267653"/>
                  <a:pt x="7177340" y="5250686"/>
                </a:cubicBezTo>
                <a:cubicBezTo>
                  <a:pt x="7196390" y="5233720"/>
                  <a:pt x="7205915" y="5211768"/>
                  <a:pt x="7205915" y="5184830"/>
                </a:cubicBezTo>
                <a:cubicBezTo>
                  <a:pt x="7205915" y="5171435"/>
                  <a:pt x="7203459" y="5152832"/>
                  <a:pt x="7198548" y="5129019"/>
                </a:cubicBezTo>
                <a:cubicBezTo>
                  <a:pt x="7193637" y="5105207"/>
                  <a:pt x="7191181" y="5088613"/>
                  <a:pt x="7191181" y="5079236"/>
                </a:cubicBezTo>
                <a:cubicBezTo>
                  <a:pt x="7191181" y="5064205"/>
                  <a:pt x="7195162" y="5052112"/>
                  <a:pt x="7203124" y="5042959"/>
                </a:cubicBezTo>
                <a:cubicBezTo>
                  <a:pt x="7211087" y="5033807"/>
                  <a:pt x="7221170" y="5029230"/>
                  <a:pt x="7233374" y="5029230"/>
                </a:cubicBezTo>
                <a:lnTo>
                  <a:pt x="7245578" y="5029230"/>
                </a:lnTo>
                <a:lnTo>
                  <a:pt x="7252573" y="5029230"/>
                </a:lnTo>
                <a:lnTo>
                  <a:pt x="7368361" y="5029230"/>
                </a:lnTo>
                <a:lnTo>
                  <a:pt x="7368361" y="5045750"/>
                </a:lnTo>
                <a:lnTo>
                  <a:pt x="7241782" y="5125671"/>
                </a:lnTo>
                <a:lnTo>
                  <a:pt x="7264107" y="5163622"/>
                </a:lnTo>
                <a:cubicBezTo>
                  <a:pt x="7317536" y="5169277"/>
                  <a:pt x="7353999" y="5193239"/>
                  <a:pt x="7373495" y="5235506"/>
                </a:cubicBezTo>
                <a:lnTo>
                  <a:pt x="7407652" y="5257830"/>
                </a:lnTo>
                <a:lnTo>
                  <a:pt x="7407652" y="5029230"/>
                </a:lnTo>
                <a:lnTo>
                  <a:pt x="7453416" y="5029230"/>
                </a:lnTo>
                <a:lnTo>
                  <a:pt x="7437343" y="5003780"/>
                </a:lnTo>
                <a:lnTo>
                  <a:pt x="7236053" y="5003780"/>
                </a:lnTo>
                <a:lnTo>
                  <a:pt x="7229504" y="5003780"/>
                </a:lnTo>
                <a:lnTo>
                  <a:pt x="7114014" y="5003780"/>
                </a:lnTo>
                <a:lnTo>
                  <a:pt x="7105679" y="5003780"/>
                </a:lnTo>
                <a:lnTo>
                  <a:pt x="6849025" y="5003780"/>
                </a:lnTo>
                <a:lnTo>
                  <a:pt x="6838979" y="5003780"/>
                </a:lnTo>
                <a:close/>
                <a:moveTo>
                  <a:pt x="7806288" y="4960248"/>
                </a:moveTo>
                <a:lnTo>
                  <a:pt x="7806288" y="5029230"/>
                </a:lnTo>
                <a:cubicBezTo>
                  <a:pt x="7799739" y="5018961"/>
                  <a:pt x="7793860" y="5012152"/>
                  <a:pt x="7788652" y="5008803"/>
                </a:cubicBezTo>
                <a:cubicBezTo>
                  <a:pt x="7783443" y="5005455"/>
                  <a:pt x="7775927" y="5003780"/>
                  <a:pt x="7766104" y="5003780"/>
                </a:cubicBezTo>
                <a:lnTo>
                  <a:pt x="7764169" y="5003780"/>
                </a:lnTo>
                <a:lnTo>
                  <a:pt x="7753379" y="5003780"/>
                </a:lnTo>
                <a:lnTo>
                  <a:pt x="7515254" y="5003780"/>
                </a:lnTo>
                <a:lnTo>
                  <a:pt x="7531328" y="5029230"/>
                </a:lnTo>
                <a:lnTo>
                  <a:pt x="7536462" y="5029230"/>
                </a:lnTo>
                <a:lnTo>
                  <a:pt x="7544499" y="5056466"/>
                </a:lnTo>
                <a:cubicBezTo>
                  <a:pt x="7559382" y="5058996"/>
                  <a:pt x="7571623" y="5062270"/>
                  <a:pt x="7581222" y="5066288"/>
                </a:cubicBezTo>
                <a:cubicBezTo>
                  <a:pt x="7590822" y="5070307"/>
                  <a:pt x="7598003" y="5075106"/>
                  <a:pt x="7602765" y="5080687"/>
                </a:cubicBezTo>
                <a:cubicBezTo>
                  <a:pt x="7607528" y="5086268"/>
                  <a:pt x="7609909" y="5093301"/>
                  <a:pt x="7609909" y="5101784"/>
                </a:cubicBezTo>
                <a:cubicBezTo>
                  <a:pt x="7609909" y="5104909"/>
                  <a:pt x="7609537" y="5108109"/>
                  <a:pt x="7608793" y="5111383"/>
                </a:cubicBezTo>
                <a:cubicBezTo>
                  <a:pt x="7600905" y="5120908"/>
                  <a:pt x="7592868" y="5129429"/>
                  <a:pt x="7584683" y="5136944"/>
                </a:cubicBezTo>
                <a:cubicBezTo>
                  <a:pt x="7576497" y="5144460"/>
                  <a:pt x="7569204" y="5148218"/>
                  <a:pt x="7562805" y="5148218"/>
                </a:cubicBezTo>
                <a:cubicBezTo>
                  <a:pt x="7556554" y="5148218"/>
                  <a:pt x="7551643" y="5141372"/>
                  <a:pt x="7548071" y="5127680"/>
                </a:cubicBezTo>
                <a:lnTo>
                  <a:pt x="7529542" y="5134377"/>
                </a:lnTo>
                <a:cubicBezTo>
                  <a:pt x="7536537" y="5154767"/>
                  <a:pt x="7543829" y="5169426"/>
                  <a:pt x="7551419" y="5178356"/>
                </a:cubicBezTo>
                <a:cubicBezTo>
                  <a:pt x="7559010" y="5187286"/>
                  <a:pt x="7566823" y="5191750"/>
                  <a:pt x="7574860" y="5191750"/>
                </a:cubicBezTo>
                <a:cubicBezTo>
                  <a:pt x="7581260" y="5191750"/>
                  <a:pt x="7588403" y="5188699"/>
                  <a:pt x="7596291" y="5182597"/>
                </a:cubicBezTo>
                <a:cubicBezTo>
                  <a:pt x="7604179" y="5176496"/>
                  <a:pt x="7617015" y="5163250"/>
                  <a:pt x="7634800" y="5142860"/>
                </a:cubicBezTo>
                <a:cubicBezTo>
                  <a:pt x="7652585" y="5122471"/>
                  <a:pt x="7664678" y="5112276"/>
                  <a:pt x="7671077" y="5112276"/>
                </a:cubicBezTo>
                <a:cubicBezTo>
                  <a:pt x="7676882" y="5112276"/>
                  <a:pt x="7682351" y="5116667"/>
                  <a:pt x="7687486" y="5125447"/>
                </a:cubicBezTo>
                <a:cubicBezTo>
                  <a:pt x="7692620" y="5134228"/>
                  <a:pt x="7695187" y="5146655"/>
                  <a:pt x="7695187" y="5162729"/>
                </a:cubicBezTo>
                <a:lnTo>
                  <a:pt x="7695187" y="5232157"/>
                </a:lnTo>
                <a:lnTo>
                  <a:pt x="7734478" y="5257830"/>
                </a:lnTo>
                <a:lnTo>
                  <a:pt x="7734478" y="5029230"/>
                </a:lnTo>
                <a:lnTo>
                  <a:pt x="7769453" y="5029230"/>
                </a:lnTo>
                <a:lnTo>
                  <a:pt x="7771239" y="5029230"/>
                </a:lnTo>
                <a:cubicBezTo>
                  <a:pt x="7779573" y="5029230"/>
                  <a:pt x="7787498" y="5035444"/>
                  <a:pt x="7795014" y="5047871"/>
                </a:cubicBezTo>
                <a:cubicBezTo>
                  <a:pt x="7802530" y="5060298"/>
                  <a:pt x="7806288" y="5071497"/>
                  <a:pt x="7806288" y="5081469"/>
                </a:cubicBezTo>
                <a:lnTo>
                  <a:pt x="7806288" y="5232157"/>
                </a:lnTo>
                <a:lnTo>
                  <a:pt x="7845578" y="5257830"/>
                </a:lnTo>
                <a:lnTo>
                  <a:pt x="7845578" y="5029230"/>
                </a:lnTo>
                <a:lnTo>
                  <a:pt x="7883753" y="5029230"/>
                </a:lnTo>
                <a:lnTo>
                  <a:pt x="7891343" y="5029230"/>
                </a:lnTo>
                <a:lnTo>
                  <a:pt x="8066588" y="5029230"/>
                </a:lnTo>
                <a:lnTo>
                  <a:pt x="8066588" y="5089059"/>
                </a:lnTo>
                <a:cubicBezTo>
                  <a:pt x="8051705" y="5063758"/>
                  <a:pt x="8037492" y="5051108"/>
                  <a:pt x="8023949" y="5051108"/>
                </a:cubicBezTo>
                <a:cubicBezTo>
                  <a:pt x="8016656" y="5051108"/>
                  <a:pt x="8010703" y="5054196"/>
                  <a:pt x="8006089" y="5060372"/>
                </a:cubicBezTo>
                <a:cubicBezTo>
                  <a:pt x="8001476" y="5066549"/>
                  <a:pt x="7998350" y="5075739"/>
                  <a:pt x="7996713" y="5087943"/>
                </a:cubicBezTo>
                <a:cubicBezTo>
                  <a:pt x="7977961" y="5060410"/>
                  <a:pt x="7957944" y="5046643"/>
                  <a:pt x="7936661" y="5046643"/>
                </a:cubicBezTo>
                <a:cubicBezTo>
                  <a:pt x="7920439" y="5046643"/>
                  <a:pt x="7907491" y="5053043"/>
                  <a:pt x="7897817" y="5065842"/>
                </a:cubicBezTo>
                <a:cubicBezTo>
                  <a:pt x="7888143" y="5078641"/>
                  <a:pt x="7883306" y="5093747"/>
                  <a:pt x="7883306" y="5111160"/>
                </a:cubicBezTo>
                <a:cubicBezTo>
                  <a:pt x="7883306" y="5133484"/>
                  <a:pt x="7890041" y="5151976"/>
                  <a:pt x="7903510" y="5166636"/>
                </a:cubicBezTo>
                <a:cubicBezTo>
                  <a:pt x="7916979" y="5181295"/>
                  <a:pt x="7932196" y="5188625"/>
                  <a:pt x="7949163" y="5188625"/>
                </a:cubicBezTo>
                <a:cubicBezTo>
                  <a:pt x="7961218" y="5188625"/>
                  <a:pt x="7970631" y="5185202"/>
                  <a:pt x="7977403" y="5178356"/>
                </a:cubicBezTo>
                <a:cubicBezTo>
                  <a:pt x="7984174" y="5171510"/>
                  <a:pt x="7987560" y="5163324"/>
                  <a:pt x="7987560" y="5153799"/>
                </a:cubicBezTo>
                <a:cubicBezTo>
                  <a:pt x="7987560" y="5145614"/>
                  <a:pt x="7984621" y="5138284"/>
                  <a:pt x="7978742" y="5131810"/>
                </a:cubicBezTo>
                <a:cubicBezTo>
                  <a:pt x="7972864" y="5125336"/>
                  <a:pt x="7965459" y="5122099"/>
                  <a:pt x="7956530" y="5122099"/>
                </a:cubicBezTo>
                <a:cubicBezTo>
                  <a:pt x="7947153" y="5122099"/>
                  <a:pt x="7939749" y="5125336"/>
                  <a:pt x="7934317" y="5131810"/>
                </a:cubicBezTo>
                <a:cubicBezTo>
                  <a:pt x="7928885" y="5138284"/>
                  <a:pt x="7926318" y="5146804"/>
                  <a:pt x="7926615" y="5157371"/>
                </a:cubicBezTo>
                <a:cubicBezTo>
                  <a:pt x="7920216" y="5153948"/>
                  <a:pt x="7915676" y="5149520"/>
                  <a:pt x="7912997" y="5144088"/>
                </a:cubicBezTo>
                <a:cubicBezTo>
                  <a:pt x="7910319" y="5138656"/>
                  <a:pt x="7908979" y="5132442"/>
                  <a:pt x="7908979" y="5125447"/>
                </a:cubicBezTo>
                <a:cubicBezTo>
                  <a:pt x="7908979" y="5115476"/>
                  <a:pt x="7912402" y="5106918"/>
                  <a:pt x="7919248" y="5099775"/>
                </a:cubicBezTo>
                <a:cubicBezTo>
                  <a:pt x="7926094" y="5092631"/>
                  <a:pt x="7935173" y="5089059"/>
                  <a:pt x="7946484" y="5089059"/>
                </a:cubicBezTo>
                <a:cubicBezTo>
                  <a:pt x="7957944" y="5089059"/>
                  <a:pt x="7968622" y="5092742"/>
                  <a:pt x="7978519" y="5100109"/>
                </a:cubicBezTo>
                <a:cubicBezTo>
                  <a:pt x="7988416" y="5107476"/>
                  <a:pt x="7997681" y="5118527"/>
                  <a:pt x="8006313" y="5133261"/>
                </a:cubicBezTo>
                <a:lnTo>
                  <a:pt x="8022386" y="5137949"/>
                </a:lnTo>
                <a:cubicBezTo>
                  <a:pt x="8021642" y="5131252"/>
                  <a:pt x="8021270" y="5126340"/>
                  <a:pt x="8021270" y="5123215"/>
                </a:cubicBezTo>
                <a:cubicBezTo>
                  <a:pt x="8021270" y="5113839"/>
                  <a:pt x="8022647" y="5106546"/>
                  <a:pt x="8025400" y="5101337"/>
                </a:cubicBezTo>
                <a:cubicBezTo>
                  <a:pt x="8028153" y="5096128"/>
                  <a:pt x="8032060" y="5093524"/>
                  <a:pt x="8037120" y="5093524"/>
                </a:cubicBezTo>
                <a:cubicBezTo>
                  <a:pt x="8043371" y="5093524"/>
                  <a:pt x="8049845" y="5097914"/>
                  <a:pt x="8056542" y="5106695"/>
                </a:cubicBezTo>
                <a:cubicBezTo>
                  <a:pt x="8063239" y="5115476"/>
                  <a:pt x="8066588" y="5127903"/>
                  <a:pt x="8066588" y="5143977"/>
                </a:cubicBezTo>
                <a:lnTo>
                  <a:pt x="8066588" y="5232157"/>
                </a:lnTo>
                <a:lnTo>
                  <a:pt x="8105879" y="5257830"/>
                </a:lnTo>
                <a:lnTo>
                  <a:pt x="8105879" y="5029230"/>
                </a:lnTo>
                <a:lnTo>
                  <a:pt x="8151643" y="5029230"/>
                </a:lnTo>
                <a:lnTo>
                  <a:pt x="8135570" y="5003780"/>
                </a:lnTo>
                <a:lnTo>
                  <a:pt x="7875269" y="5003780"/>
                </a:lnTo>
                <a:lnTo>
                  <a:pt x="7867679" y="5003780"/>
                </a:lnTo>
                <a:lnTo>
                  <a:pt x="7843569" y="5003780"/>
                </a:lnTo>
                <a:cubicBezTo>
                  <a:pt x="7841337" y="5000506"/>
                  <a:pt x="7839141" y="4996972"/>
                  <a:pt x="7836983" y="4993176"/>
                </a:cubicBezTo>
                <a:cubicBezTo>
                  <a:pt x="7834825" y="4989381"/>
                  <a:pt x="7831477" y="4982945"/>
                  <a:pt x="7826938" y="4973866"/>
                </a:cubicBezTo>
                <a:cubicBezTo>
                  <a:pt x="7822398" y="4964788"/>
                  <a:pt x="7815515" y="4960248"/>
                  <a:pt x="7806288" y="4960248"/>
                </a:cubicBezTo>
                <a:close/>
                <a:moveTo>
                  <a:pt x="6499577" y="4949309"/>
                </a:moveTo>
                <a:lnTo>
                  <a:pt x="6499577" y="5276136"/>
                </a:lnTo>
                <a:lnTo>
                  <a:pt x="6556280" y="5276136"/>
                </a:lnTo>
                <a:lnTo>
                  <a:pt x="6556280" y="4949309"/>
                </a:lnTo>
                <a:close/>
                <a:moveTo>
                  <a:pt x="2758972" y="4947847"/>
                </a:moveTo>
                <a:cubicBezTo>
                  <a:pt x="2390873" y="5081191"/>
                  <a:pt x="2022775" y="5214535"/>
                  <a:pt x="1654676" y="5347879"/>
                </a:cubicBezTo>
                <a:cubicBezTo>
                  <a:pt x="1596936" y="5299382"/>
                  <a:pt x="1538817" y="5253460"/>
                  <a:pt x="1488854" y="5201682"/>
                </a:cubicBezTo>
                <a:cubicBezTo>
                  <a:pt x="1465316" y="5234091"/>
                  <a:pt x="1438437" y="5263693"/>
                  <a:pt x="1416897" y="5296461"/>
                </a:cubicBezTo>
                <a:cubicBezTo>
                  <a:pt x="1455274" y="5332259"/>
                  <a:pt x="1497858" y="5364631"/>
                  <a:pt x="1539896" y="5398809"/>
                </a:cubicBezTo>
                <a:cubicBezTo>
                  <a:pt x="1533305" y="5411672"/>
                  <a:pt x="1525341" y="5424825"/>
                  <a:pt x="1516289" y="5438449"/>
                </a:cubicBezTo>
                <a:cubicBezTo>
                  <a:pt x="1507272" y="5452017"/>
                  <a:pt x="1491050" y="5474138"/>
                  <a:pt x="1468051" y="5504890"/>
                </a:cubicBezTo>
                <a:cubicBezTo>
                  <a:pt x="1445255" y="5535368"/>
                  <a:pt x="1456379" y="5565756"/>
                  <a:pt x="1499604" y="5595017"/>
                </a:cubicBezTo>
                <a:cubicBezTo>
                  <a:pt x="1862871" y="5449432"/>
                  <a:pt x="2226139" y="5303847"/>
                  <a:pt x="2589406" y="5158263"/>
                </a:cubicBezTo>
                <a:cubicBezTo>
                  <a:pt x="2539601" y="5247544"/>
                  <a:pt x="2531277" y="5327231"/>
                  <a:pt x="2570640" y="5396613"/>
                </a:cubicBezTo>
                <a:cubicBezTo>
                  <a:pt x="2394423" y="5359667"/>
                  <a:pt x="2243064" y="5366371"/>
                  <a:pt x="2115203" y="5419800"/>
                </a:cubicBezTo>
                <a:cubicBezTo>
                  <a:pt x="2048260" y="5447773"/>
                  <a:pt x="1999389" y="5484413"/>
                  <a:pt x="1977073" y="5533143"/>
                </a:cubicBezTo>
                <a:cubicBezTo>
                  <a:pt x="1954995" y="5581353"/>
                  <a:pt x="1956513" y="5634714"/>
                  <a:pt x="1986979" y="5692675"/>
                </a:cubicBezTo>
                <a:cubicBezTo>
                  <a:pt x="2145616" y="5681939"/>
                  <a:pt x="2268297" y="5682723"/>
                  <a:pt x="2351946" y="5701387"/>
                </a:cubicBezTo>
                <a:cubicBezTo>
                  <a:pt x="2324053" y="5705760"/>
                  <a:pt x="2300951" y="5713253"/>
                  <a:pt x="2282515" y="5722715"/>
                </a:cubicBezTo>
                <a:cubicBezTo>
                  <a:pt x="2250993" y="5738893"/>
                  <a:pt x="2232879" y="5758508"/>
                  <a:pt x="2232180" y="5781701"/>
                </a:cubicBezTo>
                <a:cubicBezTo>
                  <a:pt x="2231481" y="5804922"/>
                  <a:pt x="2251397" y="5826204"/>
                  <a:pt x="2293817" y="5846038"/>
                </a:cubicBezTo>
                <a:cubicBezTo>
                  <a:pt x="2334530" y="5865075"/>
                  <a:pt x="2381588" y="5872452"/>
                  <a:pt x="2433691" y="5870480"/>
                </a:cubicBezTo>
                <a:cubicBezTo>
                  <a:pt x="2452717" y="5867822"/>
                  <a:pt x="2471664" y="5864863"/>
                  <a:pt x="2490604" y="5862106"/>
                </a:cubicBezTo>
                <a:cubicBezTo>
                  <a:pt x="2486299" y="5882669"/>
                  <a:pt x="2482785" y="5903357"/>
                  <a:pt x="2479355" y="5924025"/>
                </a:cubicBezTo>
                <a:cubicBezTo>
                  <a:pt x="2883832" y="6094866"/>
                  <a:pt x="3311224" y="6212543"/>
                  <a:pt x="3741620" y="6308067"/>
                </a:cubicBezTo>
                <a:cubicBezTo>
                  <a:pt x="3760672" y="6312296"/>
                  <a:pt x="3779833" y="6316209"/>
                  <a:pt x="3798985" y="6320332"/>
                </a:cubicBezTo>
                <a:cubicBezTo>
                  <a:pt x="3839783" y="6329115"/>
                  <a:pt x="3880918" y="6337113"/>
                  <a:pt x="3922159" y="6345417"/>
                </a:cubicBezTo>
                <a:cubicBezTo>
                  <a:pt x="3932063" y="6368680"/>
                  <a:pt x="3942669" y="6391767"/>
                  <a:pt x="3953806" y="6414831"/>
                </a:cubicBezTo>
                <a:cubicBezTo>
                  <a:pt x="3684994" y="6474342"/>
                  <a:pt x="3412387" y="6471999"/>
                  <a:pt x="3147787" y="6403081"/>
                </a:cubicBezTo>
                <a:cubicBezTo>
                  <a:pt x="2950073" y="6351584"/>
                  <a:pt x="2787001" y="6271362"/>
                  <a:pt x="2670406" y="6156284"/>
                </a:cubicBezTo>
                <a:cubicBezTo>
                  <a:pt x="2646054" y="6173491"/>
                  <a:pt x="2621702" y="6190697"/>
                  <a:pt x="2597351" y="6207903"/>
                </a:cubicBezTo>
                <a:cubicBezTo>
                  <a:pt x="2756114" y="6357085"/>
                  <a:pt x="2957836" y="6452971"/>
                  <a:pt x="3188935" y="6509018"/>
                </a:cubicBezTo>
                <a:cubicBezTo>
                  <a:pt x="3483797" y="6580527"/>
                  <a:pt x="3821345" y="6580219"/>
                  <a:pt x="4166998" y="6506203"/>
                </a:cubicBezTo>
                <a:cubicBezTo>
                  <a:pt x="4136811" y="6463590"/>
                  <a:pt x="4110637" y="6419377"/>
                  <a:pt x="4084958" y="6376018"/>
                </a:cubicBezTo>
                <a:cubicBezTo>
                  <a:pt x="4147666" y="6387546"/>
                  <a:pt x="4210964" y="6397759"/>
                  <a:pt x="4274567" y="6408207"/>
                </a:cubicBezTo>
                <a:cubicBezTo>
                  <a:pt x="4259930" y="6382432"/>
                  <a:pt x="4246707" y="6356188"/>
                  <a:pt x="4233636" y="6330191"/>
                </a:cubicBezTo>
                <a:cubicBezTo>
                  <a:pt x="4200792" y="6324440"/>
                  <a:pt x="4167991" y="6319005"/>
                  <a:pt x="4135402" y="6312953"/>
                </a:cubicBezTo>
                <a:cubicBezTo>
                  <a:pt x="4251647" y="6142137"/>
                  <a:pt x="4367893" y="5971320"/>
                  <a:pt x="4484140" y="5800504"/>
                </a:cubicBezTo>
                <a:cubicBezTo>
                  <a:pt x="4450753" y="5769647"/>
                  <a:pt x="4418963" y="5738119"/>
                  <a:pt x="4388435" y="5705385"/>
                </a:cubicBezTo>
                <a:cubicBezTo>
                  <a:pt x="4239646" y="5895584"/>
                  <a:pt x="4090855" y="6085783"/>
                  <a:pt x="3942065" y="6275981"/>
                </a:cubicBezTo>
                <a:cubicBezTo>
                  <a:pt x="3885243" y="6264193"/>
                  <a:pt x="3828668" y="6252815"/>
                  <a:pt x="3772741" y="6240081"/>
                </a:cubicBezTo>
                <a:cubicBezTo>
                  <a:pt x="3754343" y="6235892"/>
                  <a:pt x="3735924" y="6231951"/>
                  <a:pt x="3717625" y="6227659"/>
                </a:cubicBezTo>
                <a:cubicBezTo>
                  <a:pt x="3439070" y="6162329"/>
                  <a:pt x="3163296" y="6089356"/>
                  <a:pt x="2892101" y="5991716"/>
                </a:cubicBezTo>
                <a:cubicBezTo>
                  <a:pt x="2956265" y="5946550"/>
                  <a:pt x="3020429" y="5901384"/>
                  <a:pt x="3084592" y="5856218"/>
                </a:cubicBezTo>
                <a:cubicBezTo>
                  <a:pt x="3069043" y="5936867"/>
                  <a:pt x="3098369" y="5988393"/>
                  <a:pt x="3162449" y="6009352"/>
                </a:cubicBezTo>
                <a:cubicBezTo>
                  <a:pt x="3196306" y="6020426"/>
                  <a:pt x="3232261" y="6020798"/>
                  <a:pt x="3270965" y="6013177"/>
                </a:cubicBezTo>
                <a:cubicBezTo>
                  <a:pt x="3309460" y="6005598"/>
                  <a:pt x="3349262" y="5987563"/>
                  <a:pt x="3390914" y="5961133"/>
                </a:cubicBezTo>
                <a:cubicBezTo>
                  <a:pt x="3397832" y="6051231"/>
                  <a:pt x="3457128" y="6110137"/>
                  <a:pt x="3559606" y="6137080"/>
                </a:cubicBezTo>
                <a:cubicBezTo>
                  <a:pt x="3637176" y="6157475"/>
                  <a:pt x="3712457" y="6155128"/>
                  <a:pt x="3786359" y="6134742"/>
                </a:cubicBezTo>
                <a:cubicBezTo>
                  <a:pt x="3859312" y="6114616"/>
                  <a:pt x="3913635" y="6081294"/>
                  <a:pt x="3951076" y="6038307"/>
                </a:cubicBezTo>
                <a:cubicBezTo>
                  <a:pt x="3999076" y="5983197"/>
                  <a:pt x="4010329" y="5931170"/>
                  <a:pt x="3988573" y="5881511"/>
                </a:cubicBezTo>
                <a:cubicBezTo>
                  <a:pt x="3967273" y="5832893"/>
                  <a:pt x="3926783" y="5799399"/>
                  <a:pt x="3859307" y="5779798"/>
                </a:cubicBezTo>
                <a:cubicBezTo>
                  <a:pt x="3811600" y="5765940"/>
                  <a:pt x="3765577" y="5763762"/>
                  <a:pt x="3720497" y="5771638"/>
                </a:cubicBezTo>
                <a:cubicBezTo>
                  <a:pt x="3675085" y="5779571"/>
                  <a:pt x="3639153" y="5794986"/>
                  <a:pt x="3612885" y="5817507"/>
                </a:cubicBezTo>
                <a:cubicBezTo>
                  <a:pt x="3590311" y="5836862"/>
                  <a:pt x="3581890" y="5857998"/>
                  <a:pt x="3589205" y="5880550"/>
                </a:cubicBezTo>
                <a:cubicBezTo>
                  <a:pt x="3596578" y="5903280"/>
                  <a:pt x="3619913" y="5919913"/>
                  <a:pt x="3658497" y="5930981"/>
                </a:cubicBezTo>
                <a:cubicBezTo>
                  <a:pt x="3699242" y="5942669"/>
                  <a:pt x="3739920" y="5943291"/>
                  <a:pt x="3779603" y="5933831"/>
                </a:cubicBezTo>
                <a:cubicBezTo>
                  <a:pt x="3818476" y="5924563"/>
                  <a:pt x="3849687" y="5906301"/>
                  <a:pt x="3873814" y="5880311"/>
                </a:cubicBezTo>
                <a:cubicBezTo>
                  <a:pt x="3891783" y="5895543"/>
                  <a:pt x="3899519" y="5910932"/>
                  <a:pt x="3898247" y="5927007"/>
                </a:cubicBezTo>
                <a:cubicBezTo>
                  <a:pt x="3896974" y="5943080"/>
                  <a:pt x="3888070" y="5959653"/>
                  <a:pt x="3871998" y="5976764"/>
                </a:cubicBezTo>
                <a:cubicBezTo>
                  <a:pt x="3849088" y="6001156"/>
                  <a:pt x="3814723" y="6019193"/>
                  <a:pt x="3768139" y="6028461"/>
                </a:cubicBezTo>
                <a:cubicBezTo>
                  <a:pt x="3720693" y="6037900"/>
                  <a:pt x="3670789" y="6036851"/>
                  <a:pt x="3619018" y="6022601"/>
                </a:cubicBezTo>
                <a:cubicBezTo>
                  <a:pt x="3566930" y="6008263"/>
                  <a:pt x="3528158" y="5986475"/>
                  <a:pt x="3504365" y="5956099"/>
                </a:cubicBezTo>
                <a:cubicBezTo>
                  <a:pt x="3481007" y="5926276"/>
                  <a:pt x="3472990" y="5887908"/>
                  <a:pt x="3478741" y="5842088"/>
                </a:cubicBezTo>
                <a:cubicBezTo>
                  <a:pt x="3461337" y="5831490"/>
                  <a:pt x="3444073" y="5820952"/>
                  <a:pt x="3426676" y="5809934"/>
                </a:cubicBezTo>
                <a:cubicBezTo>
                  <a:pt x="3409998" y="5826520"/>
                  <a:pt x="3397066" y="5838447"/>
                  <a:pt x="3387844" y="5845713"/>
                </a:cubicBezTo>
                <a:cubicBezTo>
                  <a:pt x="3360178" y="5867511"/>
                  <a:pt x="3332708" y="5882701"/>
                  <a:pt x="3305162" y="5890703"/>
                </a:cubicBezTo>
                <a:cubicBezTo>
                  <a:pt x="3277491" y="5898741"/>
                  <a:pt x="3252023" y="5899301"/>
                  <a:pt x="3229324" y="5891466"/>
                </a:cubicBezTo>
                <a:cubicBezTo>
                  <a:pt x="3201401" y="5881827"/>
                  <a:pt x="3185737" y="5862097"/>
                  <a:pt x="3184570" y="5831782"/>
                </a:cubicBezTo>
                <a:cubicBezTo>
                  <a:pt x="3183407" y="5801558"/>
                  <a:pt x="3209568" y="5768246"/>
                  <a:pt x="3261282" y="5731843"/>
                </a:cubicBezTo>
                <a:cubicBezTo>
                  <a:pt x="3355852" y="5665274"/>
                  <a:pt x="3450422" y="5598705"/>
                  <a:pt x="3544991" y="5532136"/>
                </a:cubicBezTo>
                <a:cubicBezTo>
                  <a:pt x="3526300" y="5494885"/>
                  <a:pt x="3510685" y="5457080"/>
                  <a:pt x="3496590" y="5419533"/>
                </a:cubicBezTo>
                <a:cubicBezTo>
                  <a:pt x="3234492" y="5587931"/>
                  <a:pt x="2972394" y="5756330"/>
                  <a:pt x="2710296" y="5924728"/>
                </a:cubicBezTo>
                <a:cubicBezTo>
                  <a:pt x="2651006" y="5901206"/>
                  <a:pt x="2588664" y="5877314"/>
                  <a:pt x="2527905" y="5850644"/>
                </a:cubicBezTo>
                <a:cubicBezTo>
                  <a:pt x="2540404" y="5845492"/>
                  <a:pt x="2552875" y="5840299"/>
                  <a:pt x="2565343" y="5835127"/>
                </a:cubicBezTo>
                <a:cubicBezTo>
                  <a:pt x="2613833" y="5806649"/>
                  <a:pt x="2633997" y="5774052"/>
                  <a:pt x="2628987" y="5737099"/>
                </a:cubicBezTo>
                <a:cubicBezTo>
                  <a:pt x="2624010" y="5700402"/>
                  <a:pt x="2589707" y="5667907"/>
                  <a:pt x="2526324" y="5635123"/>
                </a:cubicBezTo>
                <a:cubicBezTo>
                  <a:pt x="2433797" y="5587263"/>
                  <a:pt x="2301871" y="5561483"/>
                  <a:pt x="2135549" y="5550802"/>
                </a:cubicBezTo>
                <a:cubicBezTo>
                  <a:pt x="2142867" y="5535023"/>
                  <a:pt x="2159258" y="5521848"/>
                  <a:pt x="2183778" y="5510888"/>
                </a:cubicBezTo>
                <a:cubicBezTo>
                  <a:pt x="2244432" y="5483777"/>
                  <a:pt x="2329199" y="5479780"/>
                  <a:pt x="2438196" y="5498484"/>
                </a:cubicBezTo>
                <a:cubicBezTo>
                  <a:pt x="2547191" y="5517189"/>
                  <a:pt x="2645464" y="5546295"/>
                  <a:pt x="2736096" y="5591989"/>
                </a:cubicBezTo>
                <a:cubicBezTo>
                  <a:pt x="2766589" y="5607363"/>
                  <a:pt x="2797434" y="5623532"/>
                  <a:pt x="2827512" y="5642844"/>
                </a:cubicBezTo>
                <a:cubicBezTo>
                  <a:pt x="2847423" y="5592122"/>
                  <a:pt x="2871366" y="5542418"/>
                  <a:pt x="2896523" y="5492652"/>
                </a:cubicBezTo>
                <a:cubicBezTo>
                  <a:pt x="2833429" y="5459752"/>
                  <a:pt x="2779237" y="5422961"/>
                  <a:pt x="2737062" y="5373168"/>
                </a:cubicBezTo>
                <a:cubicBezTo>
                  <a:pt x="2695737" y="5324380"/>
                  <a:pt x="2674873" y="5275789"/>
                  <a:pt x="2675705" y="5227388"/>
                </a:cubicBezTo>
                <a:cubicBezTo>
                  <a:pt x="2676534" y="5179075"/>
                  <a:pt x="2704470" y="5129037"/>
                  <a:pt x="2749915" y="5075715"/>
                </a:cubicBezTo>
                <a:cubicBezTo>
                  <a:pt x="2751586" y="5033075"/>
                  <a:pt x="2752072" y="4990163"/>
                  <a:pt x="2758972" y="4947847"/>
                </a:cubicBezTo>
                <a:close/>
                <a:moveTo>
                  <a:pt x="6834663" y="4518452"/>
                </a:moveTo>
                <a:cubicBezTo>
                  <a:pt x="6846272" y="4533037"/>
                  <a:pt x="6861080" y="4542116"/>
                  <a:pt x="6879088" y="4545688"/>
                </a:cubicBezTo>
                <a:cubicBezTo>
                  <a:pt x="6876707" y="4558040"/>
                  <a:pt x="6871907" y="4567937"/>
                  <a:pt x="6864689" y="4575379"/>
                </a:cubicBezTo>
                <a:cubicBezTo>
                  <a:pt x="6857471" y="4582820"/>
                  <a:pt x="6850885" y="4586541"/>
                  <a:pt x="6844932" y="4586541"/>
                </a:cubicBezTo>
                <a:cubicBezTo>
                  <a:pt x="6841658" y="4586541"/>
                  <a:pt x="6839128" y="4585536"/>
                  <a:pt x="6837342" y="4583527"/>
                </a:cubicBezTo>
                <a:cubicBezTo>
                  <a:pt x="6835556" y="4581518"/>
                  <a:pt x="6834663" y="4578058"/>
                  <a:pt x="6834663" y="4573146"/>
                </a:cubicBezTo>
                <a:close/>
                <a:moveTo>
                  <a:pt x="10688736" y="4486804"/>
                </a:moveTo>
                <a:cubicBezTo>
                  <a:pt x="10650273" y="4485487"/>
                  <a:pt x="10611029" y="4485817"/>
                  <a:pt x="10571031" y="4487619"/>
                </a:cubicBezTo>
                <a:cubicBezTo>
                  <a:pt x="10486687" y="4491419"/>
                  <a:pt x="10409963" y="4500840"/>
                  <a:pt x="10340530" y="4514894"/>
                </a:cubicBezTo>
                <a:cubicBezTo>
                  <a:pt x="10261657" y="4530859"/>
                  <a:pt x="10192067" y="4553305"/>
                  <a:pt x="10130132" y="4579896"/>
                </a:cubicBezTo>
                <a:cubicBezTo>
                  <a:pt x="10012220" y="4630519"/>
                  <a:pt x="9938326" y="4691587"/>
                  <a:pt x="9893718" y="4760356"/>
                </a:cubicBezTo>
                <a:cubicBezTo>
                  <a:pt x="9872649" y="4792836"/>
                  <a:pt x="9857153" y="4832225"/>
                  <a:pt x="9836127" y="4877326"/>
                </a:cubicBezTo>
                <a:cubicBezTo>
                  <a:pt x="9814566" y="4923574"/>
                  <a:pt x="9791475" y="4959594"/>
                  <a:pt x="9767917" y="4982787"/>
                </a:cubicBezTo>
                <a:cubicBezTo>
                  <a:pt x="9732174" y="5017974"/>
                  <a:pt x="9693518" y="5042865"/>
                  <a:pt x="9652607" y="5055351"/>
                </a:cubicBezTo>
                <a:cubicBezTo>
                  <a:pt x="9611734" y="5067826"/>
                  <a:pt x="9566364" y="5074152"/>
                  <a:pt x="9514783" y="5074482"/>
                </a:cubicBezTo>
                <a:cubicBezTo>
                  <a:pt x="9438208" y="5095522"/>
                  <a:pt x="9361131" y="5115166"/>
                  <a:pt x="9283467" y="5132156"/>
                </a:cubicBezTo>
                <a:cubicBezTo>
                  <a:pt x="9678382" y="5195967"/>
                  <a:pt x="10073297" y="5259779"/>
                  <a:pt x="10468212" y="5323590"/>
                </a:cubicBezTo>
                <a:cubicBezTo>
                  <a:pt x="10556451" y="5337849"/>
                  <a:pt x="10652626" y="5329237"/>
                  <a:pt x="10756117" y="5296711"/>
                </a:cubicBezTo>
                <a:cubicBezTo>
                  <a:pt x="10859168" y="5264324"/>
                  <a:pt x="10937808" y="5218255"/>
                  <a:pt x="10991719" y="5162542"/>
                </a:cubicBezTo>
                <a:cubicBezTo>
                  <a:pt x="11072436" y="5079126"/>
                  <a:pt x="11081764" y="4975445"/>
                  <a:pt x="11012464" y="4882089"/>
                </a:cubicBezTo>
                <a:cubicBezTo>
                  <a:pt x="10940986" y="4785798"/>
                  <a:pt x="10815853" y="4741541"/>
                  <a:pt x="10655742" y="4739154"/>
                </a:cubicBezTo>
                <a:cubicBezTo>
                  <a:pt x="10571962" y="4737905"/>
                  <a:pt x="10494996" y="4755893"/>
                  <a:pt x="10421519" y="4786857"/>
                </a:cubicBezTo>
                <a:cubicBezTo>
                  <a:pt x="10347746" y="4817945"/>
                  <a:pt x="10299660" y="4854199"/>
                  <a:pt x="10269503" y="4893000"/>
                </a:cubicBezTo>
                <a:cubicBezTo>
                  <a:pt x="10237536" y="4934132"/>
                  <a:pt x="10231707" y="4967965"/>
                  <a:pt x="10253768" y="4992984"/>
                </a:cubicBezTo>
                <a:cubicBezTo>
                  <a:pt x="10275341" y="5017452"/>
                  <a:pt x="10314281" y="5031670"/>
                  <a:pt x="10369533" y="5036889"/>
                </a:cubicBezTo>
                <a:cubicBezTo>
                  <a:pt x="10428406" y="5042451"/>
                  <a:pt x="10484392" y="5037486"/>
                  <a:pt x="10536717" y="5020120"/>
                </a:cubicBezTo>
                <a:cubicBezTo>
                  <a:pt x="10590999" y="5002105"/>
                  <a:pt x="10632140" y="4971218"/>
                  <a:pt x="10661338" y="4932763"/>
                </a:cubicBezTo>
                <a:cubicBezTo>
                  <a:pt x="10668238" y="4923676"/>
                  <a:pt x="10673283" y="4913399"/>
                  <a:pt x="10677967" y="4902865"/>
                </a:cubicBezTo>
                <a:cubicBezTo>
                  <a:pt x="10745486" y="4917245"/>
                  <a:pt x="10796065" y="4954259"/>
                  <a:pt x="10826678" y="5013705"/>
                </a:cubicBezTo>
                <a:cubicBezTo>
                  <a:pt x="10856182" y="5070995"/>
                  <a:pt x="10852293" y="5120252"/>
                  <a:pt x="10813207" y="5159187"/>
                </a:cubicBezTo>
                <a:cubicBezTo>
                  <a:pt x="10794190" y="5178129"/>
                  <a:pt x="10769247" y="5190821"/>
                  <a:pt x="10738230" y="5196326"/>
                </a:cubicBezTo>
                <a:cubicBezTo>
                  <a:pt x="10707281" y="5201820"/>
                  <a:pt x="10666989" y="5201440"/>
                  <a:pt x="10617088" y="5195290"/>
                </a:cubicBezTo>
                <a:cubicBezTo>
                  <a:pt x="10320357" y="5158724"/>
                  <a:pt x="10023624" y="5122158"/>
                  <a:pt x="9726892" y="5085591"/>
                </a:cubicBezTo>
                <a:cubicBezTo>
                  <a:pt x="9907099" y="5057243"/>
                  <a:pt x="10022284" y="5008698"/>
                  <a:pt x="10072475" y="4952883"/>
                </a:cubicBezTo>
                <a:cubicBezTo>
                  <a:pt x="10090873" y="4932423"/>
                  <a:pt x="10107892" y="4902039"/>
                  <a:pt x="10125772" y="4864159"/>
                </a:cubicBezTo>
                <a:cubicBezTo>
                  <a:pt x="10143329" y="4826962"/>
                  <a:pt x="10158364" y="4790255"/>
                  <a:pt x="10178457" y="4757018"/>
                </a:cubicBezTo>
                <a:cubicBezTo>
                  <a:pt x="10205651" y="4712034"/>
                  <a:pt x="10250595" y="4671266"/>
                  <a:pt x="10320287" y="4636581"/>
                </a:cubicBezTo>
                <a:cubicBezTo>
                  <a:pt x="10389883" y="4601944"/>
                  <a:pt x="10479439" y="4580137"/>
                  <a:pt x="10592967" y="4577607"/>
                </a:cubicBezTo>
                <a:cubicBezTo>
                  <a:pt x="10647870" y="4576383"/>
                  <a:pt x="10696662" y="4580413"/>
                  <a:pt x="10739183" y="4590170"/>
                </a:cubicBezTo>
                <a:cubicBezTo>
                  <a:pt x="10767100" y="4560809"/>
                  <a:pt x="10791620" y="4528875"/>
                  <a:pt x="10816467" y="4497851"/>
                </a:cubicBezTo>
                <a:cubicBezTo>
                  <a:pt x="10811581" y="4497150"/>
                  <a:pt x="10806677" y="4496507"/>
                  <a:pt x="10801761" y="4495869"/>
                </a:cubicBezTo>
                <a:cubicBezTo>
                  <a:pt x="10764884" y="4491084"/>
                  <a:pt x="10727200" y="4488120"/>
                  <a:pt x="10688736" y="4486804"/>
                </a:cubicBezTo>
                <a:close/>
                <a:moveTo>
                  <a:pt x="7739017" y="4486305"/>
                </a:moveTo>
                <a:lnTo>
                  <a:pt x="7846843" y="4486305"/>
                </a:lnTo>
                <a:lnTo>
                  <a:pt x="7846843" y="4622929"/>
                </a:lnTo>
                <a:cubicBezTo>
                  <a:pt x="7836723" y="4605814"/>
                  <a:pt x="7825040" y="4593089"/>
                  <a:pt x="7811794" y="4584755"/>
                </a:cubicBezTo>
                <a:cubicBezTo>
                  <a:pt x="7812687" y="4580290"/>
                  <a:pt x="7813134" y="4575676"/>
                  <a:pt x="7813134" y="4570914"/>
                </a:cubicBezTo>
                <a:cubicBezTo>
                  <a:pt x="7813134" y="4554840"/>
                  <a:pt x="7806623" y="4539474"/>
                  <a:pt x="7793600" y="4524814"/>
                </a:cubicBezTo>
                <a:cubicBezTo>
                  <a:pt x="7780578" y="4510155"/>
                  <a:pt x="7762383" y="4497318"/>
                  <a:pt x="7739017" y="4486305"/>
                </a:cubicBezTo>
                <a:close/>
                <a:moveTo>
                  <a:pt x="7066835" y="4486305"/>
                </a:moveTo>
                <a:lnTo>
                  <a:pt x="7195199" y="4486305"/>
                </a:lnTo>
                <a:lnTo>
                  <a:pt x="7195199" y="4658871"/>
                </a:lnTo>
                <a:cubicBezTo>
                  <a:pt x="7179572" y="4643840"/>
                  <a:pt x="7163499" y="4634166"/>
                  <a:pt x="7146979" y="4629850"/>
                </a:cubicBezTo>
                <a:lnTo>
                  <a:pt x="7146979" y="4627394"/>
                </a:lnTo>
                <a:cubicBezTo>
                  <a:pt x="7146979" y="4600903"/>
                  <a:pt x="7157620" y="4570170"/>
                  <a:pt x="7178903" y="4535195"/>
                </a:cubicBezTo>
                <a:lnTo>
                  <a:pt x="7131575" y="4509969"/>
                </a:lnTo>
                <a:cubicBezTo>
                  <a:pt x="7107167" y="4523214"/>
                  <a:pt x="7085587" y="4538990"/>
                  <a:pt x="7066835" y="4557296"/>
                </a:cubicBezTo>
                <a:close/>
                <a:moveTo>
                  <a:pt x="6355362" y="4476259"/>
                </a:moveTo>
                <a:cubicBezTo>
                  <a:pt x="6339438" y="4476259"/>
                  <a:pt x="6326713" y="4480910"/>
                  <a:pt x="6317188" y="4490212"/>
                </a:cubicBezTo>
                <a:cubicBezTo>
                  <a:pt x="6307663" y="4499514"/>
                  <a:pt x="6302900" y="4510787"/>
                  <a:pt x="6302900" y="4524033"/>
                </a:cubicBezTo>
                <a:cubicBezTo>
                  <a:pt x="6302900" y="4537428"/>
                  <a:pt x="6307105" y="4548478"/>
                  <a:pt x="6315514" y="4557184"/>
                </a:cubicBezTo>
                <a:cubicBezTo>
                  <a:pt x="6323922" y="4565891"/>
                  <a:pt x="6334229" y="4570244"/>
                  <a:pt x="6346433" y="4570244"/>
                </a:cubicBezTo>
                <a:cubicBezTo>
                  <a:pt x="6358041" y="4570244"/>
                  <a:pt x="6367641" y="4566747"/>
                  <a:pt x="6375231" y="4559752"/>
                </a:cubicBezTo>
                <a:cubicBezTo>
                  <a:pt x="6382821" y="4552757"/>
                  <a:pt x="6386616" y="4543530"/>
                  <a:pt x="6386616" y="4532070"/>
                </a:cubicBezTo>
                <a:cubicBezTo>
                  <a:pt x="6386616" y="4526414"/>
                  <a:pt x="6385128" y="4520684"/>
                  <a:pt x="6382151" y="4514880"/>
                </a:cubicBezTo>
                <a:cubicBezTo>
                  <a:pt x="6394504" y="4516517"/>
                  <a:pt x="6405108" y="4522842"/>
                  <a:pt x="6413963" y="4533856"/>
                </a:cubicBezTo>
                <a:cubicBezTo>
                  <a:pt x="6422819" y="4544869"/>
                  <a:pt x="6427246" y="4558189"/>
                  <a:pt x="6427246" y="4573816"/>
                </a:cubicBezTo>
                <a:cubicBezTo>
                  <a:pt x="6427246" y="4591229"/>
                  <a:pt x="6421368" y="4605963"/>
                  <a:pt x="6409610" y="4618018"/>
                </a:cubicBezTo>
                <a:cubicBezTo>
                  <a:pt x="6397853" y="4630073"/>
                  <a:pt x="6382226" y="4636101"/>
                  <a:pt x="6362729" y="4636101"/>
                </a:cubicBezTo>
                <a:cubicBezTo>
                  <a:pt x="6340405" y="4636101"/>
                  <a:pt x="6319457" y="4626129"/>
                  <a:pt x="6299887" y="4606186"/>
                </a:cubicBezTo>
                <a:cubicBezTo>
                  <a:pt x="6280316" y="4586243"/>
                  <a:pt x="6265768" y="4555659"/>
                  <a:pt x="6256243" y="4514434"/>
                </a:cubicBezTo>
                <a:lnTo>
                  <a:pt x="6235481" y="4507736"/>
                </a:lnTo>
                <a:cubicBezTo>
                  <a:pt x="6243964" y="4563993"/>
                  <a:pt x="6259703" y="4607637"/>
                  <a:pt x="6282697" y="4638668"/>
                </a:cubicBezTo>
                <a:cubicBezTo>
                  <a:pt x="6305691" y="4669699"/>
                  <a:pt x="6333857" y="4685214"/>
                  <a:pt x="6367194" y="4685214"/>
                </a:cubicBezTo>
                <a:cubicBezTo>
                  <a:pt x="6393537" y="4685214"/>
                  <a:pt x="6414782" y="4676359"/>
                  <a:pt x="6430930" y="4658648"/>
                </a:cubicBezTo>
                <a:cubicBezTo>
                  <a:pt x="6447078" y="4640938"/>
                  <a:pt x="6455151" y="4617571"/>
                  <a:pt x="6455151" y="4588550"/>
                </a:cubicBezTo>
                <a:cubicBezTo>
                  <a:pt x="6455151" y="4557594"/>
                  <a:pt x="6445106" y="4531140"/>
                  <a:pt x="6425014" y="4509187"/>
                </a:cubicBezTo>
                <a:cubicBezTo>
                  <a:pt x="6404922" y="4487235"/>
                  <a:pt x="6381705" y="4476259"/>
                  <a:pt x="6355362" y="4476259"/>
                </a:cubicBezTo>
                <a:close/>
                <a:moveTo>
                  <a:pt x="2594697" y="4461951"/>
                </a:moveTo>
                <a:cubicBezTo>
                  <a:pt x="1970167" y="4605099"/>
                  <a:pt x="1345637" y="4748249"/>
                  <a:pt x="721107" y="4891398"/>
                </a:cubicBezTo>
                <a:cubicBezTo>
                  <a:pt x="765554" y="4975846"/>
                  <a:pt x="826102" y="5054367"/>
                  <a:pt x="889554" y="5133232"/>
                </a:cubicBezTo>
                <a:cubicBezTo>
                  <a:pt x="1477680" y="4970575"/>
                  <a:pt x="2065806" y="4807918"/>
                  <a:pt x="2653933" y="4645261"/>
                </a:cubicBezTo>
                <a:cubicBezTo>
                  <a:pt x="2627188" y="4585483"/>
                  <a:pt x="2604018" y="4524514"/>
                  <a:pt x="2594697" y="4461951"/>
                </a:cubicBezTo>
                <a:close/>
                <a:moveTo>
                  <a:pt x="6762779" y="4460855"/>
                </a:moveTo>
                <a:lnTo>
                  <a:pt x="6779299" y="4486305"/>
                </a:lnTo>
                <a:lnTo>
                  <a:pt x="6798944" y="4486305"/>
                </a:lnTo>
                <a:lnTo>
                  <a:pt x="6798944" y="4573370"/>
                </a:lnTo>
                <a:cubicBezTo>
                  <a:pt x="6798944" y="4584532"/>
                  <a:pt x="6804005" y="4593759"/>
                  <a:pt x="6814125" y="4601052"/>
                </a:cubicBezTo>
                <a:cubicBezTo>
                  <a:pt x="6824245" y="4608344"/>
                  <a:pt x="6835482" y="4611990"/>
                  <a:pt x="6847834" y="4611990"/>
                </a:cubicBezTo>
                <a:cubicBezTo>
                  <a:pt x="6861229" y="4611990"/>
                  <a:pt x="6874921" y="4605591"/>
                  <a:pt x="6888911" y="4592792"/>
                </a:cubicBezTo>
                <a:cubicBezTo>
                  <a:pt x="6902901" y="4579992"/>
                  <a:pt x="6911533" y="4564291"/>
                  <a:pt x="6914807" y="4545688"/>
                </a:cubicBezTo>
                <a:cubicBezTo>
                  <a:pt x="6915998" y="4545539"/>
                  <a:pt x="6917412" y="4545464"/>
                  <a:pt x="6919049" y="4545464"/>
                </a:cubicBezTo>
                <a:cubicBezTo>
                  <a:pt x="6927978" y="4545613"/>
                  <a:pt x="6934862" y="4547846"/>
                  <a:pt x="6939699" y="4552162"/>
                </a:cubicBezTo>
                <a:cubicBezTo>
                  <a:pt x="6944536" y="4556478"/>
                  <a:pt x="6946954" y="4562356"/>
                  <a:pt x="6946954" y="4569798"/>
                </a:cubicBezTo>
                <a:cubicBezTo>
                  <a:pt x="6946954" y="4584532"/>
                  <a:pt x="6937652" y="4598968"/>
                  <a:pt x="6919049" y="4613107"/>
                </a:cubicBezTo>
                <a:cubicBezTo>
                  <a:pt x="6900445" y="4627245"/>
                  <a:pt x="6878567" y="4634315"/>
                  <a:pt x="6853416" y="4634315"/>
                </a:cubicBezTo>
                <a:cubicBezTo>
                  <a:pt x="6838384" y="4634315"/>
                  <a:pt x="6824841" y="4633124"/>
                  <a:pt x="6812785" y="4630743"/>
                </a:cubicBezTo>
                <a:lnTo>
                  <a:pt x="6840021" y="4678963"/>
                </a:lnTo>
                <a:cubicBezTo>
                  <a:pt x="6897022" y="4681047"/>
                  <a:pt x="6949038" y="4704189"/>
                  <a:pt x="6996067" y="4748391"/>
                </a:cubicBezTo>
                <a:lnTo>
                  <a:pt x="6996067" y="4720709"/>
                </a:lnTo>
                <a:cubicBezTo>
                  <a:pt x="6972850" y="4697790"/>
                  <a:pt x="6946582" y="4677772"/>
                  <a:pt x="6917263" y="4660657"/>
                </a:cubicBezTo>
                <a:cubicBezTo>
                  <a:pt x="6935420" y="4650983"/>
                  <a:pt x="6949372" y="4639933"/>
                  <a:pt x="6959121" y="4627506"/>
                </a:cubicBezTo>
                <a:cubicBezTo>
                  <a:pt x="6968869" y="4615079"/>
                  <a:pt x="6973743" y="4600307"/>
                  <a:pt x="6973743" y="4583192"/>
                </a:cubicBezTo>
                <a:cubicBezTo>
                  <a:pt x="6973743" y="4565035"/>
                  <a:pt x="6967455" y="4548627"/>
                  <a:pt x="6954879" y="4533967"/>
                </a:cubicBezTo>
                <a:cubicBezTo>
                  <a:pt x="6942303" y="4519308"/>
                  <a:pt x="6925151" y="4511978"/>
                  <a:pt x="6903422" y="4511978"/>
                </a:cubicBezTo>
                <a:cubicBezTo>
                  <a:pt x="6899999" y="4511978"/>
                  <a:pt x="6896055" y="4512052"/>
                  <a:pt x="6891590" y="4512201"/>
                </a:cubicBezTo>
                <a:cubicBezTo>
                  <a:pt x="6887125" y="4512350"/>
                  <a:pt x="6882660" y="4512424"/>
                  <a:pt x="6878195" y="4512424"/>
                </a:cubicBezTo>
                <a:cubicBezTo>
                  <a:pt x="6860783" y="4512424"/>
                  <a:pt x="6846272" y="4505876"/>
                  <a:pt x="6834663" y="4492779"/>
                </a:cubicBezTo>
                <a:lnTo>
                  <a:pt x="6834663" y="4486305"/>
                </a:lnTo>
                <a:lnTo>
                  <a:pt x="7007453" y="4486305"/>
                </a:lnTo>
                <a:lnTo>
                  <a:pt x="7019508" y="4486305"/>
                </a:lnTo>
                <a:lnTo>
                  <a:pt x="7027544" y="4486305"/>
                </a:lnTo>
                <a:lnTo>
                  <a:pt x="7027544" y="4590559"/>
                </a:lnTo>
                <a:lnTo>
                  <a:pt x="7062147" y="4620920"/>
                </a:lnTo>
                <a:cubicBezTo>
                  <a:pt x="7084025" y="4597554"/>
                  <a:pt x="7105382" y="4578727"/>
                  <a:pt x="7126217" y="4564440"/>
                </a:cubicBezTo>
                <a:cubicBezTo>
                  <a:pt x="7120413" y="4581853"/>
                  <a:pt x="7117511" y="4600456"/>
                  <a:pt x="7117511" y="4620250"/>
                </a:cubicBezTo>
                <a:cubicBezTo>
                  <a:pt x="7117511" y="4622632"/>
                  <a:pt x="7117585" y="4625236"/>
                  <a:pt x="7117734" y="4628064"/>
                </a:cubicBezTo>
                <a:cubicBezTo>
                  <a:pt x="7107763" y="4629255"/>
                  <a:pt x="7099428" y="4633124"/>
                  <a:pt x="7092731" y="4639672"/>
                </a:cubicBezTo>
                <a:cubicBezTo>
                  <a:pt x="7086034" y="4646221"/>
                  <a:pt x="7082685" y="4654332"/>
                  <a:pt x="7082685" y="4664006"/>
                </a:cubicBezTo>
                <a:cubicBezTo>
                  <a:pt x="7082685" y="4673680"/>
                  <a:pt x="7085811" y="4681530"/>
                  <a:pt x="7092061" y="4687558"/>
                </a:cubicBezTo>
                <a:cubicBezTo>
                  <a:pt x="7098312" y="4693585"/>
                  <a:pt x="7105754" y="4696599"/>
                  <a:pt x="7114386" y="4696599"/>
                </a:cubicBezTo>
                <a:cubicBezTo>
                  <a:pt x="7122869" y="4696599"/>
                  <a:pt x="7130310" y="4693660"/>
                  <a:pt x="7136710" y="4687781"/>
                </a:cubicBezTo>
                <a:cubicBezTo>
                  <a:pt x="7143109" y="4681902"/>
                  <a:pt x="7146533" y="4672861"/>
                  <a:pt x="7146979" y="4660657"/>
                </a:cubicBezTo>
                <a:cubicBezTo>
                  <a:pt x="7156802" y="4661401"/>
                  <a:pt x="7167071" y="4666201"/>
                  <a:pt x="7177786" y="4675056"/>
                </a:cubicBezTo>
                <a:cubicBezTo>
                  <a:pt x="7188502" y="4683912"/>
                  <a:pt x="7197357" y="4696897"/>
                  <a:pt x="7204352" y="4714012"/>
                </a:cubicBezTo>
                <a:lnTo>
                  <a:pt x="7234490" y="4730309"/>
                </a:lnTo>
                <a:lnTo>
                  <a:pt x="7234490" y="4486305"/>
                </a:lnTo>
                <a:lnTo>
                  <a:pt x="7280255" y="4486305"/>
                </a:lnTo>
                <a:lnTo>
                  <a:pt x="7264181" y="4460855"/>
                </a:lnTo>
                <a:lnTo>
                  <a:pt x="7003434" y="4460855"/>
                </a:lnTo>
                <a:lnTo>
                  <a:pt x="6991379" y="4460855"/>
                </a:lnTo>
                <a:close/>
                <a:moveTo>
                  <a:pt x="7615788" y="4417323"/>
                </a:moveTo>
                <a:lnTo>
                  <a:pt x="7615788" y="4486305"/>
                </a:lnTo>
                <a:cubicBezTo>
                  <a:pt x="7609239" y="4476036"/>
                  <a:pt x="7603360" y="4469227"/>
                  <a:pt x="7598152" y="4465878"/>
                </a:cubicBezTo>
                <a:cubicBezTo>
                  <a:pt x="7595547" y="4464204"/>
                  <a:pt x="7592366" y="4462948"/>
                  <a:pt x="7588608" y="4462111"/>
                </a:cubicBezTo>
                <a:lnTo>
                  <a:pt x="7578061" y="4461093"/>
                </a:lnTo>
                <a:lnTo>
                  <a:pt x="7577911" y="4460855"/>
                </a:lnTo>
                <a:lnTo>
                  <a:pt x="7575604" y="4460855"/>
                </a:lnTo>
                <a:lnTo>
                  <a:pt x="7562879" y="4460855"/>
                </a:lnTo>
                <a:lnTo>
                  <a:pt x="7353329" y="4460855"/>
                </a:lnTo>
                <a:lnTo>
                  <a:pt x="7369403" y="4486305"/>
                </a:lnTo>
                <a:lnTo>
                  <a:pt x="7508929" y="4486305"/>
                </a:lnTo>
                <a:lnTo>
                  <a:pt x="7508929" y="4603954"/>
                </a:lnTo>
                <a:cubicBezTo>
                  <a:pt x="7499404" y="4586690"/>
                  <a:pt x="7487237" y="4572439"/>
                  <a:pt x="7472429" y="4561203"/>
                </a:cubicBezTo>
                <a:cubicBezTo>
                  <a:pt x="7457621" y="4549966"/>
                  <a:pt x="7441435" y="4544348"/>
                  <a:pt x="7423874" y="4544348"/>
                </a:cubicBezTo>
                <a:cubicBezTo>
                  <a:pt x="7408247" y="4544348"/>
                  <a:pt x="7395559" y="4548999"/>
                  <a:pt x="7385811" y="4558301"/>
                </a:cubicBezTo>
                <a:cubicBezTo>
                  <a:pt x="7376063" y="4567602"/>
                  <a:pt x="7371189" y="4578951"/>
                  <a:pt x="7371189" y="4592345"/>
                </a:cubicBezTo>
                <a:cubicBezTo>
                  <a:pt x="7371189" y="4604996"/>
                  <a:pt x="7375170" y="4615525"/>
                  <a:pt x="7383132" y="4623934"/>
                </a:cubicBezTo>
                <a:cubicBezTo>
                  <a:pt x="7391094" y="4632343"/>
                  <a:pt x="7401029" y="4636547"/>
                  <a:pt x="7412935" y="4636547"/>
                </a:cubicBezTo>
                <a:cubicBezTo>
                  <a:pt x="7425139" y="4636547"/>
                  <a:pt x="7435073" y="4632752"/>
                  <a:pt x="7442738" y="4625162"/>
                </a:cubicBezTo>
                <a:cubicBezTo>
                  <a:pt x="7450402" y="4617571"/>
                  <a:pt x="7454235" y="4608121"/>
                  <a:pt x="7454235" y="4596810"/>
                </a:cubicBezTo>
                <a:cubicBezTo>
                  <a:pt x="7454235" y="4592643"/>
                  <a:pt x="7453416" y="4588178"/>
                  <a:pt x="7451779" y="4583415"/>
                </a:cubicBezTo>
                <a:cubicBezTo>
                  <a:pt x="7466513" y="4589071"/>
                  <a:pt x="7480019" y="4601647"/>
                  <a:pt x="7492298" y="4621143"/>
                </a:cubicBezTo>
                <a:cubicBezTo>
                  <a:pt x="7504576" y="4640640"/>
                  <a:pt x="7511831" y="4664452"/>
                  <a:pt x="7514064" y="4692581"/>
                </a:cubicBezTo>
                <a:lnTo>
                  <a:pt x="7548220" y="4714905"/>
                </a:lnTo>
                <a:lnTo>
                  <a:pt x="7548220" y="4486305"/>
                </a:lnTo>
                <a:lnTo>
                  <a:pt x="7578953" y="4486305"/>
                </a:lnTo>
                <a:lnTo>
                  <a:pt x="7580739" y="4486305"/>
                </a:lnTo>
                <a:cubicBezTo>
                  <a:pt x="7589073" y="4486305"/>
                  <a:pt x="7596998" y="4492519"/>
                  <a:pt x="7604514" y="4504946"/>
                </a:cubicBezTo>
                <a:cubicBezTo>
                  <a:pt x="7612030" y="4517373"/>
                  <a:pt x="7615788" y="4528572"/>
                  <a:pt x="7615788" y="4538544"/>
                </a:cubicBezTo>
                <a:lnTo>
                  <a:pt x="7615788" y="4689232"/>
                </a:lnTo>
                <a:lnTo>
                  <a:pt x="7655078" y="4714905"/>
                </a:lnTo>
                <a:lnTo>
                  <a:pt x="7655078" y="4486305"/>
                </a:lnTo>
                <a:lnTo>
                  <a:pt x="7693253" y="4486305"/>
                </a:lnTo>
                <a:lnTo>
                  <a:pt x="7698387" y="4486305"/>
                </a:lnTo>
                <a:lnTo>
                  <a:pt x="7706424" y="4513541"/>
                </a:lnTo>
                <a:cubicBezTo>
                  <a:pt x="7725474" y="4516517"/>
                  <a:pt x="7740840" y="4520350"/>
                  <a:pt x="7752523" y="4525038"/>
                </a:cubicBezTo>
                <a:cubicBezTo>
                  <a:pt x="7764206" y="4529726"/>
                  <a:pt x="7773136" y="4535084"/>
                  <a:pt x="7779313" y="4541111"/>
                </a:cubicBezTo>
                <a:cubicBezTo>
                  <a:pt x="7785489" y="4547139"/>
                  <a:pt x="7788577" y="4553799"/>
                  <a:pt x="7788577" y="4561091"/>
                </a:cubicBezTo>
                <a:cubicBezTo>
                  <a:pt x="7788577" y="4565556"/>
                  <a:pt x="7787386" y="4569574"/>
                  <a:pt x="7785005" y="4573146"/>
                </a:cubicBezTo>
                <a:cubicBezTo>
                  <a:pt x="7777713" y="4570914"/>
                  <a:pt x="7770197" y="4569798"/>
                  <a:pt x="7762458" y="4569798"/>
                </a:cubicBezTo>
                <a:cubicBezTo>
                  <a:pt x="7750849" y="4569798"/>
                  <a:pt x="7740803" y="4573332"/>
                  <a:pt x="7732320" y="4580402"/>
                </a:cubicBezTo>
                <a:cubicBezTo>
                  <a:pt x="7723837" y="4587471"/>
                  <a:pt x="7719595" y="4596736"/>
                  <a:pt x="7719595" y="4608195"/>
                </a:cubicBezTo>
                <a:cubicBezTo>
                  <a:pt x="7719595" y="4619209"/>
                  <a:pt x="7723242" y="4628213"/>
                  <a:pt x="7730534" y="4635208"/>
                </a:cubicBezTo>
                <a:cubicBezTo>
                  <a:pt x="7737827" y="4642203"/>
                  <a:pt x="7746831" y="4645700"/>
                  <a:pt x="7757546" y="4645700"/>
                </a:cubicBezTo>
                <a:cubicBezTo>
                  <a:pt x="7768411" y="4645700"/>
                  <a:pt x="7777824" y="4642686"/>
                  <a:pt x="7785787" y="4636659"/>
                </a:cubicBezTo>
                <a:cubicBezTo>
                  <a:pt x="7793749" y="4630631"/>
                  <a:pt x="7800260" y="4622036"/>
                  <a:pt x="7805320" y="4610874"/>
                </a:cubicBezTo>
                <a:cubicBezTo>
                  <a:pt x="7816482" y="4616679"/>
                  <a:pt x="7826231" y="4626799"/>
                  <a:pt x="7834565" y="4641235"/>
                </a:cubicBezTo>
                <a:cubicBezTo>
                  <a:pt x="7842899" y="4655671"/>
                  <a:pt x="7848704" y="4672787"/>
                  <a:pt x="7851978" y="4692581"/>
                </a:cubicBezTo>
                <a:lnTo>
                  <a:pt x="7886134" y="4714905"/>
                </a:lnTo>
                <a:lnTo>
                  <a:pt x="7886134" y="4486305"/>
                </a:lnTo>
                <a:lnTo>
                  <a:pt x="7931899" y="4486305"/>
                </a:lnTo>
                <a:lnTo>
                  <a:pt x="7915825" y="4460855"/>
                </a:lnTo>
                <a:lnTo>
                  <a:pt x="7684769" y="4460855"/>
                </a:lnTo>
                <a:lnTo>
                  <a:pt x="7677179" y="4460855"/>
                </a:lnTo>
                <a:lnTo>
                  <a:pt x="7653069" y="4460855"/>
                </a:lnTo>
                <a:cubicBezTo>
                  <a:pt x="7650837" y="4457581"/>
                  <a:pt x="7648641" y="4454047"/>
                  <a:pt x="7646483" y="4450251"/>
                </a:cubicBezTo>
                <a:cubicBezTo>
                  <a:pt x="7644325" y="4446456"/>
                  <a:pt x="7640977" y="4440020"/>
                  <a:pt x="7636438" y="4430941"/>
                </a:cubicBezTo>
                <a:cubicBezTo>
                  <a:pt x="7631898" y="4421863"/>
                  <a:pt x="7625015" y="4417323"/>
                  <a:pt x="7615788" y="4417323"/>
                </a:cubicBezTo>
                <a:close/>
                <a:moveTo>
                  <a:pt x="6556727" y="4406384"/>
                </a:moveTo>
                <a:lnTo>
                  <a:pt x="6556727" y="4733211"/>
                </a:lnTo>
                <a:lnTo>
                  <a:pt x="6613430" y="4733211"/>
                </a:lnTo>
                <a:lnTo>
                  <a:pt x="6613430" y="4406384"/>
                </a:lnTo>
                <a:close/>
                <a:moveTo>
                  <a:pt x="7215961" y="3994800"/>
                </a:moveTo>
                <a:lnTo>
                  <a:pt x="7215961" y="4093920"/>
                </a:lnTo>
                <a:cubicBezTo>
                  <a:pt x="7197953" y="4069512"/>
                  <a:pt x="7175777" y="4050908"/>
                  <a:pt x="7149435" y="4038109"/>
                </a:cubicBezTo>
                <a:close/>
                <a:moveTo>
                  <a:pt x="7843792" y="3933855"/>
                </a:moveTo>
                <a:lnTo>
                  <a:pt x="7951618" y="3933855"/>
                </a:lnTo>
                <a:lnTo>
                  <a:pt x="7951618" y="4070479"/>
                </a:lnTo>
                <a:cubicBezTo>
                  <a:pt x="7941498" y="4053364"/>
                  <a:pt x="7929815" y="4040639"/>
                  <a:pt x="7916569" y="4032305"/>
                </a:cubicBezTo>
                <a:cubicBezTo>
                  <a:pt x="7917462" y="4027840"/>
                  <a:pt x="7917909" y="4023226"/>
                  <a:pt x="7917909" y="4018464"/>
                </a:cubicBezTo>
                <a:cubicBezTo>
                  <a:pt x="7917909" y="4002390"/>
                  <a:pt x="7911398" y="3987024"/>
                  <a:pt x="7898375" y="3972364"/>
                </a:cubicBezTo>
                <a:cubicBezTo>
                  <a:pt x="7885353" y="3957705"/>
                  <a:pt x="7867158" y="3944868"/>
                  <a:pt x="7843792" y="3933855"/>
                </a:cubicBezTo>
                <a:close/>
                <a:moveTo>
                  <a:pt x="2341187" y="3926621"/>
                </a:moveTo>
                <a:cubicBezTo>
                  <a:pt x="2318127" y="3929220"/>
                  <a:pt x="2295440" y="3934459"/>
                  <a:pt x="2272948" y="3942407"/>
                </a:cubicBezTo>
                <a:cubicBezTo>
                  <a:pt x="2228158" y="3958234"/>
                  <a:pt x="2198140" y="3982476"/>
                  <a:pt x="2184002" y="4012627"/>
                </a:cubicBezTo>
                <a:cubicBezTo>
                  <a:pt x="2170012" y="4042462"/>
                  <a:pt x="2176760" y="4069662"/>
                  <a:pt x="2202869" y="4092224"/>
                </a:cubicBezTo>
                <a:cubicBezTo>
                  <a:pt x="2229260" y="4115029"/>
                  <a:pt x="2267545" y="4127360"/>
                  <a:pt x="2316663" y="4130034"/>
                </a:cubicBezTo>
                <a:cubicBezTo>
                  <a:pt x="2365780" y="4132708"/>
                  <a:pt x="2410159" y="4124795"/>
                  <a:pt x="2450572" y="4107630"/>
                </a:cubicBezTo>
                <a:cubicBezTo>
                  <a:pt x="2491205" y="4090371"/>
                  <a:pt x="2517001" y="4068071"/>
                  <a:pt x="2529839" y="4040754"/>
                </a:cubicBezTo>
                <a:cubicBezTo>
                  <a:pt x="2542813" y="4013147"/>
                  <a:pt x="2539555" y="3988236"/>
                  <a:pt x="2516523" y="3966923"/>
                </a:cubicBezTo>
                <a:cubicBezTo>
                  <a:pt x="2493759" y="3945857"/>
                  <a:pt x="2459624" y="3931888"/>
                  <a:pt x="2411660" y="3926670"/>
                </a:cubicBezTo>
                <a:cubicBezTo>
                  <a:pt x="2387678" y="3924062"/>
                  <a:pt x="2364246" y="3924022"/>
                  <a:pt x="2341187" y="3926621"/>
                </a:cubicBezTo>
                <a:close/>
                <a:moveTo>
                  <a:pt x="6279683" y="3906620"/>
                </a:moveTo>
                <a:cubicBezTo>
                  <a:pt x="6271795" y="3906620"/>
                  <a:pt x="6265582" y="3909112"/>
                  <a:pt x="6261042" y="3914098"/>
                </a:cubicBezTo>
                <a:cubicBezTo>
                  <a:pt x="6256503" y="3919084"/>
                  <a:pt x="6254234" y="3924925"/>
                  <a:pt x="6254234" y="3931623"/>
                </a:cubicBezTo>
                <a:cubicBezTo>
                  <a:pt x="6254234" y="3940255"/>
                  <a:pt x="6257619" y="3948180"/>
                  <a:pt x="6264391" y="3955398"/>
                </a:cubicBezTo>
                <a:cubicBezTo>
                  <a:pt x="6271163" y="3962616"/>
                  <a:pt x="6284446" y="3971509"/>
                  <a:pt x="6304240" y="3982075"/>
                </a:cubicBezTo>
                <a:cubicBezTo>
                  <a:pt x="6324034" y="3992642"/>
                  <a:pt x="6339252" y="4002056"/>
                  <a:pt x="6349893" y="4010316"/>
                </a:cubicBezTo>
                <a:cubicBezTo>
                  <a:pt x="6360534" y="4018575"/>
                  <a:pt x="6365855" y="4027245"/>
                  <a:pt x="6365855" y="4036323"/>
                </a:cubicBezTo>
                <a:cubicBezTo>
                  <a:pt x="6365855" y="4043467"/>
                  <a:pt x="6362841" y="4049569"/>
                  <a:pt x="6356813" y="4054629"/>
                </a:cubicBezTo>
                <a:cubicBezTo>
                  <a:pt x="6350786" y="4059689"/>
                  <a:pt x="6341521" y="4062219"/>
                  <a:pt x="6329020" y="4062219"/>
                </a:cubicBezTo>
                <a:cubicBezTo>
                  <a:pt x="6307142" y="4062219"/>
                  <a:pt x="6274846" y="4052620"/>
                  <a:pt x="6232133" y="4033421"/>
                </a:cubicBezTo>
                <a:lnTo>
                  <a:pt x="6245750" y="4088562"/>
                </a:lnTo>
                <a:cubicBezTo>
                  <a:pt x="6274772" y="4098385"/>
                  <a:pt x="6302975" y="4112486"/>
                  <a:pt x="6330359" y="4130866"/>
                </a:cubicBezTo>
                <a:cubicBezTo>
                  <a:pt x="6357744" y="4149247"/>
                  <a:pt x="6381854" y="4170045"/>
                  <a:pt x="6402690" y="4193262"/>
                </a:cubicBezTo>
                <a:lnTo>
                  <a:pt x="6402690" y="4165580"/>
                </a:lnTo>
                <a:cubicBezTo>
                  <a:pt x="6384533" y="4142959"/>
                  <a:pt x="6362729" y="4120858"/>
                  <a:pt x="6337280" y="4099278"/>
                </a:cubicBezTo>
                <a:cubicBezTo>
                  <a:pt x="6354395" y="4092134"/>
                  <a:pt x="6368087" y="4082311"/>
                  <a:pt x="6378356" y="4069810"/>
                </a:cubicBezTo>
                <a:cubicBezTo>
                  <a:pt x="6388625" y="4057308"/>
                  <a:pt x="6393760" y="4043690"/>
                  <a:pt x="6393760" y="4028956"/>
                </a:cubicBezTo>
                <a:cubicBezTo>
                  <a:pt x="6393760" y="4017943"/>
                  <a:pt x="6390262" y="4007413"/>
                  <a:pt x="6383268" y="3997367"/>
                </a:cubicBezTo>
                <a:cubicBezTo>
                  <a:pt x="6376273" y="3987322"/>
                  <a:pt x="6364404" y="3976718"/>
                  <a:pt x="6347660" y="3965555"/>
                </a:cubicBezTo>
                <a:cubicBezTo>
                  <a:pt x="6330917" y="3954393"/>
                  <a:pt x="6320685" y="3946394"/>
                  <a:pt x="6316965" y="3941557"/>
                </a:cubicBezTo>
                <a:cubicBezTo>
                  <a:pt x="6313244" y="3936720"/>
                  <a:pt x="6311384" y="3931995"/>
                  <a:pt x="6311384" y="3927381"/>
                </a:cubicBezTo>
                <a:cubicBezTo>
                  <a:pt x="6311384" y="3925149"/>
                  <a:pt x="6311756" y="3922916"/>
                  <a:pt x="6312500" y="3920684"/>
                </a:cubicBezTo>
                <a:cubicBezTo>
                  <a:pt x="6301338" y="3911308"/>
                  <a:pt x="6290399" y="3906620"/>
                  <a:pt x="6279683" y="3906620"/>
                </a:cubicBezTo>
                <a:close/>
                <a:moveTo>
                  <a:pt x="7720563" y="3864873"/>
                </a:moveTo>
                <a:lnTo>
                  <a:pt x="7720563" y="3933855"/>
                </a:lnTo>
                <a:cubicBezTo>
                  <a:pt x="7714014" y="3923586"/>
                  <a:pt x="7708135" y="3916777"/>
                  <a:pt x="7702927" y="3913428"/>
                </a:cubicBezTo>
                <a:cubicBezTo>
                  <a:pt x="7700322" y="3911754"/>
                  <a:pt x="7697141" y="3910498"/>
                  <a:pt x="7693383" y="3909661"/>
                </a:cubicBezTo>
                <a:lnTo>
                  <a:pt x="7682836" y="3908643"/>
                </a:lnTo>
                <a:lnTo>
                  <a:pt x="7682686" y="3908405"/>
                </a:lnTo>
                <a:lnTo>
                  <a:pt x="7680379" y="3908405"/>
                </a:lnTo>
                <a:lnTo>
                  <a:pt x="7667654" y="3908405"/>
                </a:lnTo>
                <a:lnTo>
                  <a:pt x="7458104" y="3908405"/>
                </a:lnTo>
                <a:lnTo>
                  <a:pt x="7474178" y="3933855"/>
                </a:lnTo>
                <a:lnTo>
                  <a:pt x="7613704" y="3933855"/>
                </a:lnTo>
                <a:lnTo>
                  <a:pt x="7613704" y="4051504"/>
                </a:lnTo>
                <a:cubicBezTo>
                  <a:pt x="7604179" y="4034240"/>
                  <a:pt x="7592012" y="4019989"/>
                  <a:pt x="7577204" y="4008753"/>
                </a:cubicBezTo>
                <a:cubicBezTo>
                  <a:pt x="7562396" y="3997516"/>
                  <a:pt x="7546210" y="3991898"/>
                  <a:pt x="7528649" y="3991898"/>
                </a:cubicBezTo>
                <a:cubicBezTo>
                  <a:pt x="7513022" y="3991898"/>
                  <a:pt x="7500334" y="3996549"/>
                  <a:pt x="7490586" y="4005851"/>
                </a:cubicBezTo>
                <a:cubicBezTo>
                  <a:pt x="7480838" y="4015152"/>
                  <a:pt x="7475964" y="4026501"/>
                  <a:pt x="7475964" y="4039895"/>
                </a:cubicBezTo>
                <a:cubicBezTo>
                  <a:pt x="7475964" y="4052545"/>
                  <a:pt x="7479945" y="4063075"/>
                  <a:pt x="7487907" y="4071484"/>
                </a:cubicBezTo>
                <a:cubicBezTo>
                  <a:pt x="7495869" y="4079893"/>
                  <a:pt x="7505804" y="4084097"/>
                  <a:pt x="7517710" y="4084097"/>
                </a:cubicBezTo>
                <a:cubicBezTo>
                  <a:pt x="7529914" y="4084097"/>
                  <a:pt x="7539848" y="4080302"/>
                  <a:pt x="7547513" y="4072712"/>
                </a:cubicBezTo>
                <a:cubicBezTo>
                  <a:pt x="7555177" y="4065121"/>
                  <a:pt x="7559010" y="4055671"/>
                  <a:pt x="7559010" y="4044360"/>
                </a:cubicBezTo>
                <a:cubicBezTo>
                  <a:pt x="7559010" y="4040193"/>
                  <a:pt x="7558191" y="4035728"/>
                  <a:pt x="7556554" y="4030965"/>
                </a:cubicBezTo>
                <a:cubicBezTo>
                  <a:pt x="7571288" y="4036621"/>
                  <a:pt x="7584794" y="4049197"/>
                  <a:pt x="7597073" y="4068693"/>
                </a:cubicBezTo>
                <a:cubicBezTo>
                  <a:pt x="7609351" y="4088190"/>
                  <a:pt x="7616606" y="4112002"/>
                  <a:pt x="7618839" y="4140131"/>
                </a:cubicBezTo>
                <a:lnTo>
                  <a:pt x="7652995" y="4162455"/>
                </a:lnTo>
                <a:lnTo>
                  <a:pt x="7652995" y="3933855"/>
                </a:lnTo>
                <a:lnTo>
                  <a:pt x="7683728" y="3933855"/>
                </a:lnTo>
                <a:lnTo>
                  <a:pt x="7685514" y="3933855"/>
                </a:lnTo>
                <a:cubicBezTo>
                  <a:pt x="7693848" y="3933855"/>
                  <a:pt x="7701773" y="3940069"/>
                  <a:pt x="7709289" y="3952496"/>
                </a:cubicBezTo>
                <a:cubicBezTo>
                  <a:pt x="7716805" y="3964923"/>
                  <a:pt x="7720563" y="3976122"/>
                  <a:pt x="7720563" y="3986094"/>
                </a:cubicBezTo>
                <a:lnTo>
                  <a:pt x="7720563" y="4136782"/>
                </a:lnTo>
                <a:lnTo>
                  <a:pt x="7759853" y="4162455"/>
                </a:lnTo>
                <a:lnTo>
                  <a:pt x="7759853" y="3933855"/>
                </a:lnTo>
                <a:lnTo>
                  <a:pt x="7798028" y="3933855"/>
                </a:lnTo>
                <a:lnTo>
                  <a:pt x="7803162" y="3933855"/>
                </a:lnTo>
                <a:lnTo>
                  <a:pt x="7811199" y="3961091"/>
                </a:lnTo>
                <a:cubicBezTo>
                  <a:pt x="7830249" y="3964067"/>
                  <a:pt x="7845615" y="3967899"/>
                  <a:pt x="7857298" y="3972588"/>
                </a:cubicBezTo>
                <a:cubicBezTo>
                  <a:pt x="7868981" y="3977276"/>
                  <a:pt x="7877911" y="3982633"/>
                  <a:pt x="7884088" y="3988661"/>
                </a:cubicBezTo>
                <a:cubicBezTo>
                  <a:pt x="7890264" y="3994689"/>
                  <a:pt x="7893352" y="4001349"/>
                  <a:pt x="7893352" y="4008641"/>
                </a:cubicBezTo>
                <a:cubicBezTo>
                  <a:pt x="7893352" y="4013106"/>
                  <a:pt x="7892161" y="4017124"/>
                  <a:pt x="7889780" y="4020696"/>
                </a:cubicBezTo>
                <a:cubicBezTo>
                  <a:pt x="7882488" y="4018464"/>
                  <a:pt x="7874972" y="4017348"/>
                  <a:pt x="7867233" y="4017348"/>
                </a:cubicBezTo>
                <a:cubicBezTo>
                  <a:pt x="7855624" y="4017348"/>
                  <a:pt x="7845578" y="4020882"/>
                  <a:pt x="7837095" y="4027952"/>
                </a:cubicBezTo>
                <a:cubicBezTo>
                  <a:pt x="7828612" y="4035021"/>
                  <a:pt x="7824370" y="4044286"/>
                  <a:pt x="7824370" y="4055745"/>
                </a:cubicBezTo>
                <a:cubicBezTo>
                  <a:pt x="7824370" y="4066759"/>
                  <a:pt x="7828017" y="4075763"/>
                  <a:pt x="7835309" y="4082758"/>
                </a:cubicBezTo>
                <a:cubicBezTo>
                  <a:pt x="7842602" y="4089753"/>
                  <a:pt x="7851606" y="4093250"/>
                  <a:pt x="7862321" y="4093250"/>
                </a:cubicBezTo>
                <a:cubicBezTo>
                  <a:pt x="7873186" y="4093250"/>
                  <a:pt x="7882599" y="4090236"/>
                  <a:pt x="7890562" y="4084209"/>
                </a:cubicBezTo>
                <a:cubicBezTo>
                  <a:pt x="7898524" y="4078181"/>
                  <a:pt x="7905035" y="4069586"/>
                  <a:pt x="7910095" y="4058424"/>
                </a:cubicBezTo>
                <a:cubicBezTo>
                  <a:pt x="7921257" y="4064228"/>
                  <a:pt x="7931006" y="4074349"/>
                  <a:pt x="7939340" y="4088785"/>
                </a:cubicBezTo>
                <a:cubicBezTo>
                  <a:pt x="7947674" y="4103221"/>
                  <a:pt x="7953479" y="4120337"/>
                  <a:pt x="7956753" y="4140131"/>
                </a:cubicBezTo>
                <a:lnTo>
                  <a:pt x="7990909" y="4162455"/>
                </a:lnTo>
                <a:lnTo>
                  <a:pt x="7990909" y="3933855"/>
                </a:lnTo>
                <a:lnTo>
                  <a:pt x="8036674" y="3933855"/>
                </a:lnTo>
                <a:lnTo>
                  <a:pt x="8020600" y="3908405"/>
                </a:lnTo>
                <a:lnTo>
                  <a:pt x="7789544" y="3908405"/>
                </a:lnTo>
                <a:lnTo>
                  <a:pt x="7781954" y="3908405"/>
                </a:lnTo>
                <a:lnTo>
                  <a:pt x="7757844" y="3908405"/>
                </a:lnTo>
                <a:cubicBezTo>
                  <a:pt x="7755612" y="3905131"/>
                  <a:pt x="7753416" y="3901597"/>
                  <a:pt x="7751258" y="3897801"/>
                </a:cubicBezTo>
                <a:cubicBezTo>
                  <a:pt x="7749100" y="3894006"/>
                  <a:pt x="7745752" y="3887570"/>
                  <a:pt x="7741213" y="3878491"/>
                </a:cubicBezTo>
                <a:cubicBezTo>
                  <a:pt x="7736673" y="3869412"/>
                  <a:pt x="7729790" y="3864873"/>
                  <a:pt x="7720563" y="3864873"/>
                </a:cubicBezTo>
                <a:close/>
                <a:moveTo>
                  <a:pt x="7015713" y="3864873"/>
                </a:moveTo>
                <a:lnTo>
                  <a:pt x="7015713" y="3933855"/>
                </a:lnTo>
                <a:cubicBezTo>
                  <a:pt x="7009164" y="3923586"/>
                  <a:pt x="7003285" y="3916777"/>
                  <a:pt x="6998076" y="3913428"/>
                </a:cubicBezTo>
                <a:cubicBezTo>
                  <a:pt x="6992867" y="3910080"/>
                  <a:pt x="6985352" y="3908405"/>
                  <a:pt x="6975529" y="3908405"/>
                </a:cubicBezTo>
                <a:lnTo>
                  <a:pt x="6972627" y="3908405"/>
                </a:lnTo>
                <a:lnTo>
                  <a:pt x="6962804" y="3908405"/>
                </a:lnTo>
                <a:lnTo>
                  <a:pt x="6705629" y="3908405"/>
                </a:lnTo>
                <a:lnTo>
                  <a:pt x="6721703" y="3933855"/>
                </a:lnTo>
                <a:lnTo>
                  <a:pt x="6801623" y="3933855"/>
                </a:lnTo>
                <a:lnTo>
                  <a:pt x="6801623" y="4006186"/>
                </a:lnTo>
                <a:cubicBezTo>
                  <a:pt x="6801623" y="4017199"/>
                  <a:pt x="6806311" y="4027654"/>
                  <a:pt x="6815688" y="4037551"/>
                </a:cubicBezTo>
                <a:cubicBezTo>
                  <a:pt x="6825064" y="4047448"/>
                  <a:pt x="6836896" y="4052397"/>
                  <a:pt x="6851183" y="4052397"/>
                </a:cubicBezTo>
                <a:cubicBezTo>
                  <a:pt x="6861303" y="4052397"/>
                  <a:pt x="6871461" y="4049829"/>
                  <a:pt x="6881656" y="4044695"/>
                </a:cubicBezTo>
                <a:cubicBezTo>
                  <a:pt x="6891850" y="4039560"/>
                  <a:pt x="6901636" y="4032230"/>
                  <a:pt x="6911012" y="4022705"/>
                </a:cubicBezTo>
                <a:cubicBezTo>
                  <a:pt x="6915179" y="4028063"/>
                  <a:pt x="6917263" y="4034909"/>
                  <a:pt x="6917263" y="4043244"/>
                </a:cubicBezTo>
                <a:cubicBezTo>
                  <a:pt x="6917263" y="4054555"/>
                  <a:pt x="6911570" y="4065121"/>
                  <a:pt x="6900185" y="4074944"/>
                </a:cubicBezTo>
                <a:cubicBezTo>
                  <a:pt x="6888799" y="4084767"/>
                  <a:pt x="6871424" y="4089678"/>
                  <a:pt x="6848058" y="4089678"/>
                </a:cubicBezTo>
                <a:cubicBezTo>
                  <a:pt x="6821269" y="4089678"/>
                  <a:pt x="6799056" y="4078442"/>
                  <a:pt x="6781420" y="4055969"/>
                </a:cubicBezTo>
                <a:cubicBezTo>
                  <a:pt x="6763784" y="4033495"/>
                  <a:pt x="6751394" y="4001572"/>
                  <a:pt x="6744250" y="3960198"/>
                </a:cubicBezTo>
                <a:lnTo>
                  <a:pt x="6723489" y="3953500"/>
                </a:lnTo>
                <a:cubicBezTo>
                  <a:pt x="6729591" y="4015711"/>
                  <a:pt x="6743915" y="4061773"/>
                  <a:pt x="6766463" y="4091687"/>
                </a:cubicBezTo>
                <a:cubicBezTo>
                  <a:pt x="6789010" y="4121602"/>
                  <a:pt x="6817846" y="4136559"/>
                  <a:pt x="6852969" y="4136559"/>
                </a:cubicBezTo>
                <a:cubicBezTo>
                  <a:pt x="6880056" y="4136559"/>
                  <a:pt x="6901822" y="4128299"/>
                  <a:pt x="6918267" y="4111779"/>
                </a:cubicBezTo>
                <a:cubicBezTo>
                  <a:pt x="6934713" y="4095259"/>
                  <a:pt x="6942936" y="4073828"/>
                  <a:pt x="6942936" y="4047485"/>
                </a:cubicBezTo>
                <a:cubicBezTo>
                  <a:pt x="6942936" y="4018315"/>
                  <a:pt x="6929020" y="3988698"/>
                  <a:pt x="6901189" y="3958635"/>
                </a:cubicBezTo>
                <a:cubicBezTo>
                  <a:pt x="6890623" y="3977238"/>
                  <a:pt x="6880428" y="3991228"/>
                  <a:pt x="6870605" y="4000604"/>
                </a:cubicBezTo>
                <a:cubicBezTo>
                  <a:pt x="6860783" y="4009981"/>
                  <a:pt x="6853267" y="4014669"/>
                  <a:pt x="6848058" y="4014669"/>
                </a:cubicBezTo>
                <a:cubicBezTo>
                  <a:pt x="6845676" y="4014669"/>
                  <a:pt x="6843891" y="4013850"/>
                  <a:pt x="6842700" y="4012213"/>
                </a:cubicBezTo>
                <a:cubicBezTo>
                  <a:pt x="6841509" y="4010576"/>
                  <a:pt x="6840914" y="4007748"/>
                  <a:pt x="6840914" y="4003730"/>
                </a:cubicBezTo>
                <a:lnTo>
                  <a:pt x="6840914" y="3933855"/>
                </a:lnTo>
                <a:lnTo>
                  <a:pt x="6978878" y="3933855"/>
                </a:lnTo>
                <a:lnTo>
                  <a:pt x="6980664" y="3933855"/>
                </a:lnTo>
                <a:cubicBezTo>
                  <a:pt x="6988998" y="3933855"/>
                  <a:pt x="6996923" y="3940069"/>
                  <a:pt x="7004439" y="3952496"/>
                </a:cubicBezTo>
                <a:cubicBezTo>
                  <a:pt x="7011955" y="3964923"/>
                  <a:pt x="7015713" y="3976122"/>
                  <a:pt x="7015713" y="3986094"/>
                </a:cubicBezTo>
                <a:lnTo>
                  <a:pt x="7015713" y="4136782"/>
                </a:lnTo>
                <a:lnTo>
                  <a:pt x="7055003" y="4162455"/>
                </a:lnTo>
                <a:lnTo>
                  <a:pt x="7055003" y="3933855"/>
                </a:lnTo>
                <a:lnTo>
                  <a:pt x="7093178" y="3933855"/>
                </a:lnTo>
                <a:lnTo>
                  <a:pt x="7100768" y="3933855"/>
                </a:lnTo>
                <a:lnTo>
                  <a:pt x="7215961" y="3933855"/>
                </a:lnTo>
                <a:lnTo>
                  <a:pt x="7215961" y="3950375"/>
                </a:lnTo>
                <a:lnTo>
                  <a:pt x="7089383" y="4030296"/>
                </a:lnTo>
                <a:lnTo>
                  <a:pt x="7111707" y="4068247"/>
                </a:lnTo>
                <a:cubicBezTo>
                  <a:pt x="7165136" y="4073902"/>
                  <a:pt x="7201599" y="4097864"/>
                  <a:pt x="7221095" y="4140131"/>
                </a:cubicBezTo>
                <a:lnTo>
                  <a:pt x="7255251" y="4162455"/>
                </a:lnTo>
                <a:lnTo>
                  <a:pt x="7255251" y="3988549"/>
                </a:lnTo>
                <a:lnTo>
                  <a:pt x="7261949" y="3988549"/>
                </a:lnTo>
                <a:cubicBezTo>
                  <a:pt x="7283529" y="3988549"/>
                  <a:pt x="7299119" y="3992158"/>
                  <a:pt x="7308718" y="3999377"/>
                </a:cubicBezTo>
                <a:cubicBezTo>
                  <a:pt x="7318317" y="4006595"/>
                  <a:pt x="7323117" y="4015264"/>
                  <a:pt x="7323117" y="4025384"/>
                </a:cubicBezTo>
                <a:cubicBezTo>
                  <a:pt x="7323117" y="4031635"/>
                  <a:pt x="7321703" y="4036993"/>
                  <a:pt x="7318875" y="4041458"/>
                </a:cubicBezTo>
                <a:cubicBezTo>
                  <a:pt x="7312774" y="4032677"/>
                  <a:pt x="7305109" y="4028287"/>
                  <a:pt x="7295882" y="4028287"/>
                </a:cubicBezTo>
                <a:cubicBezTo>
                  <a:pt x="7287696" y="4028287"/>
                  <a:pt x="7280961" y="4031040"/>
                  <a:pt x="7275678" y="4036546"/>
                </a:cubicBezTo>
                <a:cubicBezTo>
                  <a:pt x="7270395" y="4042053"/>
                  <a:pt x="7267753" y="4048974"/>
                  <a:pt x="7267753" y="4057308"/>
                </a:cubicBezTo>
                <a:cubicBezTo>
                  <a:pt x="7267753" y="4066089"/>
                  <a:pt x="7270581" y="4073344"/>
                  <a:pt x="7276236" y="4079074"/>
                </a:cubicBezTo>
                <a:cubicBezTo>
                  <a:pt x="7281892" y="4084804"/>
                  <a:pt x="7289333" y="4087669"/>
                  <a:pt x="7298560" y="4087669"/>
                </a:cubicBezTo>
                <a:cubicBezTo>
                  <a:pt x="7310913" y="4087669"/>
                  <a:pt x="7321666" y="4082199"/>
                  <a:pt x="7330819" y="4071261"/>
                </a:cubicBezTo>
                <a:cubicBezTo>
                  <a:pt x="7339972" y="4060322"/>
                  <a:pt x="7344548" y="4046295"/>
                  <a:pt x="7344548" y="4029179"/>
                </a:cubicBezTo>
                <a:cubicBezTo>
                  <a:pt x="7344548" y="4006111"/>
                  <a:pt x="7335619" y="3987024"/>
                  <a:pt x="7317759" y="3971918"/>
                </a:cubicBezTo>
                <a:cubicBezTo>
                  <a:pt x="7299900" y="3956812"/>
                  <a:pt x="7279064" y="3948961"/>
                  <a:pt x="7255251" y="3948366"/>
                </a:cubicBezTo>
                <a:lnTo>
                  <a:pt x="7255251" y="3933855"/>
                </a:lnTo>
                <a:lnTo>
                  <a:pt x="7390313" y="3933855"/>
                </a:lnTo>
                <a:lnTo>
                  <a:pt x="7374240" y="3908405"/>
                </a:lnTo>
                <a:lnTo>
                  <a:pt x="7084694" y="3908405"/>
                </a:lnTo>
                <a:lnTo>
                  <a:pt x="7077104" y="3908405"/>
                </a:lnTo>
                <a:lnTo>
                  <a:pt x="7052994" y="3908405"/>
                </a:lnTo>
                <a:cubicBezTo>
                  <a:pt x="7050762" y="3905131"/>
                  <a:pt x="7048566" y="3901597"/>
                  <a:pt x="7046408" y="3897801"/>
                </a:cubicBezTo>
                <a:cubicBezTo>
                  <a:pt x="7044250" y="3894006"/>
                  <a:pt x="7040902" y="3887570"/>
                  <a:pt x="7036363" y="3878491"/>
                </a:cubicBezTo>
                <a:cubicBezTo>
                  <a:pt x="7031823" y="3869412"/>
                  <a:pt x="7024940" y="3864873"/>
                  <a:pt x="7015713" y="3864873"/>
                </a:cubicBezTo>
                <a:close/>
                <a:moveTo>
                  <a:pt x="6490052" y="3853934"/>
                </a:moveTo>
                <a:lnTo>
                  <a:pt x="6490052" y="4180761"/>
                </a:lnTo>
                <a:lnTo>
                  <a:pt x="6546755" y="4180761"/>
                </a:lnTo>
                <a:lnTo>
                  <a:pt x="6546755" y="3853934"/>
                </a:lnTo>
                <a:close/>
                <a:moveTo>
                  <a:pt x="1692441" y="3684050"/>
                </a:moveTo>
                <a:cubicBezTo>
                  <a:pt x="1885094" y="3711905"/>
                  <a:pt x="2077746" y="3739760"/>
                  <a:pt x="2270398" y="3767615"/>
                </a:cubicBezTo>
                <a:cubicBezTo>
                  <a:pt x="2081092" y="3803365"/>
                  <a:pt x="1916633" y="3863197"/>
                  <a:pt x="1784793" y="3964003"/>
                </a:cubicBezTo>
                <a:cubicBezTo>
                  <a:pt x="1740717" y="3868275"/>
                  <a:pt x="1709773" y="3776047"/>
                  <a:pt x="1692441" y="3684050"/>
                </a:cubicBezTo>
                <a:close/>
                <a:moveTo>
                  <a:pt x="9616506" y="3596048"/>
                </a:moveTo>
                <a:cubicBezTo>
                  <a:pt x="9595077" y="3597679"/>
                  <a:pt x="9574101" y="3601586"/>
                  <a:pt x="9553606" y="3607575"/>
                </a:cubicBezTo>
                <a:cubicBezTo>
                  <a:pt x="9512615" y="3619552"/>
                  <a:pt x="9486202" y="3636453"/>
                  <a:pt x="9473379" y="3657876"/>
                </a:cubicBezTo>
                <a:cubicBezTo>
                  <a:pt x="9460443" y="3679487"/>
                  <a:pt x="9464418" y="3699413"/>
                  <a:pt x="9485360" y="3719881"/>
                </a:cubicBezTo>
                <a:cubicBezTo>
                  <a:pt x="9506252" y="3740298"/>
                  <a:pt x="9538111" y="3753140"/>
                  <a:pt x="9581049" y="3760739"/>
                </a:cubicBezTo>
                <a:cubicBezTo>
                  <a:pt x="9624041" y="3768347"/>
                  <a:pt x="9667325" y="3766363"/>
                  <a:pt x="9710668" y="3755893"/>
                </a:cubicBezTo>
                <a:cubicBezTo>
                  <a:pt x="9754012" y="3745424"/>
                  <a:pt x="9784111" y="3729441"/>
                  <a:pt x="9798369" y="3706521"/>
                </a:cubicBezTo>
                <a:cubicBezTo>
                  <a:pt x="9812510" y="3683790"/>
                  <a:pt x="9807942" y="3661490"/>
                  <a:pt x="9784552" y="3639233"/>
                </a:cubicBezTo>
                <a:cubicBezTo>
                  <a:pt x="9761285" y="3617093"/>
                  <a:pt x="9726746" y="3604400"/>
                  <a:pt x="9682126" y="3598174"/>
                </a:cubicBezTo>
                <a:cubicBezTo>
                  <a:pt x="9659817" y="3595060"/>
                  <a:pt x="9637935" y="3594416"/>
                  <a:pt x="9616506" y="3596048"/>
                </a:cubicBezTo>
                <a:close/>
                <a:moveTo>
                  <a:pt x="10148983" y="3555796"/>
                </a:moveTo>
                <a:cubicBezTo>
                  <a:pt x="10297308" y="3603151"/>
                  <a:pt x="10445123" y="3651105"/>
                  <a:pt x="10586782" y="3716894"/>
                </a:cubicBezTo>
                <a:cubicBezTo>
                  <a:pt x="10402163" y="3755229"/>
                  <a:pt x="10217545" y="3793564"/>
                  <a:pt x="10032926" y="3831899"/>
                </a:cubicBezTo>
                <a:cubicBezTo>
                  <a:pt x="10124233" y="3745958"/>
                  <a:pt x="10166494" y="3651846"/>
                  <a:pt x="10148983" y="3555796"/>
                </a:cubicBezTo>
                <a:close/>
                <a:moveTo>
                  <a:pt x="7412935" y="3381405"/>
                </a:moveTo>
                <a:lnTo>
                  <a:pt x="7533262" y="3381405"/>
                </a:lnTo>
                <a:lnTo>
                  <a:pt x="7533262" y="3459986"/>
                </a:lnTo>
                <a:cubicBezTo>
                  <a:pt x="7518826" y="3434685"/>
                  <a:pt x="7505878" y="3422035"/>
                  <a:pt x="7494418" y="3422035"/>
                </a:cubicBezTo>
                <a:cubicBezTo>
                  <a:pt x="7487870" y="3422035"/>
                  <a:pt x="7478717" y="3428658"/>
                  <a:pt x="7466960" y="3441904"/>
                </a:cubicBezTo>
                <a:cubicBezTo>
                  <a:pt x="7465769" y="3430295"/>
                  <a:pt x="7460969" y="3419245"/>
                  <a:pt x="7452560" y="3408752"/>
                </a:cubicBezTo>
                <a:cubicBezTo>
                  <a:pt x="7444152" y="3398260"/>
                  <a:pt x="7430943" y="3389144"/>
                  <a:pt x="7412935" y="3381405"/>
                </a:cubicBezTo>
                <a:close/>
                <a:moveTo>
                  <a:pt x="7162457" y="3381405"/>
                </a:moveTo>
                <a:lnTo>
                  <a:pt x="7190362" y="3381405"/>
                </a:lnTo>
                <a:lnTo>
                  <a:pt x="7190362" y="3531647"/>
                </a:lnTo>
                <a:cubicBezTo>
                  <a:pt x="7184781" y="3524950"/>
                  <a:pt x="7178754" y="3519108"/>
                  <a:pt x="7172280" y="3514122"/>
                </a:cubicBezTo>
                <a:lnTo>
                  <a:pt x="7162457" y="3508261"/>
                </a:lnTo>
                <a:close/>
                <a:moveTo>
                  <a:pt x="6696104" y="3355956"/>
                </a:moveTo>
                <a:lnTo>
                  <a:pt x="6712178" y="3381405"/>
                </a:lnTo>
                <a:lnTo>
                  <a:pt x="6787410" y="3381405"/>
                </a:lnTo>
                <a:cubicBezTo>
                  <a:pt x="6774760" y="3398967"/>
                  <a:pt x="6768435" y="3417049"/>
                  <a:pt x="6768435" y="3435653"/>
                </a:cubicBezTo>
                <a:cubicBezTo>
                  <a:pt x="6768435" y="3452619"/>
                  <a:pt x="6773904" y="3467018"/>
                  <a:pt x="6784843" y="3478850"/>
                </a:cubicBezTo>
                <a:cubicBezTo>
                  <a:pt x="6795782" y="3490682"/>
                  <a:pt x="6807874" y="3496598"/>
                  <a:pt x="6821120" y="3496598"/>
                </a:cubicBezTo>
                <a:cubicBezTo>
                  <a:pt x="6829752" y="3496598"/>
                  <a:pt x="6837565" y="3495147"/>
                  <a:pt x="6844560" y="3492245"/>
                </a:cubicBezTo>
                <a:cubicBezTo>
                  <a:pt x="6851555" y="3489343"/>
                  <a:pt x="6858104" y="3485436"/>
                  <a:pt x="6864206" y="3480525"/>
                </a:cubicBezTo>
                <a:cubicBezTo>
                  <a:pt x="6867033" y="3485287"/>
                  <a:pt x="6868447" y="3490050"/>
                  <a:pt x="6868447" y="3494812"/>
                </a:cubicBezTo>
                <a:cubicBezTo>
                  <a:pt x="6868447" y="3504337"/>
                  <a:pt x="6864801" y="3512485"/>
                  <a:pt x="6857508" y="3519257"/>
                </a:cubicBezTo>
                <a:cubicBezTo>
                  <a:pt x="6850216" y="3526029"/>
                  <a:pt x="6839128" y="3529415"/>
                  <a:pt x="6824245" y="3529415"/>
                </a:cubicBezTo>
                <a:cubicBezTo>
                  <a:pt x="6803409" y="3529415"/>
                  <a:pt x="6784843" y="3519331"/>
                  <a:pt x="6768546" y="3499165"/>
                </a:cubicBezTo>
                <a:cubicBezTo>
                  <a:pt x="6752250" y="3478999"/>
                  <a:pt x="6743952" y="3448526"/>
                  <a:pt x="6743655" y="3407748"/>
                </a:cubicBezTo>
                <a:lnTo>
                  <a:pt x="6723340" y="3401050"/>
                </a:lnTo>
                <a:cubicBezTo>
                  <a:pt x="6723042" y="3405218"/>
                  <a:pt x="6722893" y="3409310"/>
                  <a:pt x="6722893" y="3413329"/>
                </a:cubicBezTo>
                <a:cubicBezTo>
                  <a:pt x="6722893" y="3462888"/>
                  <a:pt x="6732939" y="3502067"/>
                  <a:pt x="6753031" y="3530866"/>
                </a:cubicBezTo>
                <a:cubicBezTo>
                  <a:pt x="6773123" y="3559664"/>
                  <a:pt x="6797754" y="3574063"/>
                  <a:pt x="6826924" y="3574063"/>
                </a:cubicBezTo>
                <a:cubicBezTo>
                  <a:pt x="6848802" y="3574063"/>
                  <a:pt x="6865471" y="3567663"/>
                  <a:pt x="6876930" y="3554864"/>
                </a:cubicBezTo>
                <a:cubicBezTo>
                  <a:pt x="6888390" y="3542065"/>
                  <a:pt x="6894120" y="3525768"/>
                  <a:pt x="6894120" y="3505974"/>
                </a:cubicBezTo>
                <a:cubicBezTo>
                  <a:pt x="6894120" y="3480822"/>
                  <a:pt x="6881991" y="3458349"/>
                  <a:pt x="6857732" y="3438555"/>
                </a:cubicBezTo>
                <a:cubicBezTo>
                  <a:pt x="6839575" y="3456266"/>
                  <a:pt x="6824468" y="3465121"/>
                  <a:pt x="6812413" y="3465121"/>
                </a:cubicBezTo>
                <a:cubicBezTo>
                  <a:pt x="6806609" y="3465121"/>
                  <a:pt x="6802107" y="3463447"/>
                  <a:pt x="6798907" y="3460098"/>
                </a:cubicBezTo>
                <a:cubicBezTo>
                  <a:pt x="6795707" y="3456749"/>
                  <a:pt x="6794108" y="3452322"/>
                  <a:pt x="6794108" y="3446815"/>
                </a:cubicBezTo>
                <a:cubicBezTo>
                  <a:pt x="6794108" y="3439374"/>
                  <a:pt x="6797456" y="3430928"/>
                  <a:pt x="6804153" y="3421477"/>
                </a:cubicBezTo>
                <a:cubicBezTo>
                  <a:pt x="6810851" y="3412027"/>
                  <a:pt x="6818441" y="3403580"/>
                  <a:pt x="6826924" y="3396139"/>
                </a:cubicBezTo>
                <a:cubicBezTo>
                  <a:pt x="6841063" y="3411022"/>
                  <a:pt x="6855388" y="3422482"/>
                  <a:pt x="6869898" y="3430518"/>
                </a:cubicBezTo>
                <a:cubicBezTo>
                  <a:pt x="6884409" y="3438555"/>
                  <a:pt x="6899924" y="3442573"/>
                  <a:pt x="6916444" y="3442573"/>
                </a:cubicBezTo>
                <a:cubicBezTo>
                  <a:pt x="6919718" y="3442573"/>
                  <a:pt x="6922769" y="3442350"/>
                  <a:pt x="6925597" y="3441904"/>
                </a:cubicBezTo>
                <a:cubicBezTo>
                  <a:pt x="6915923" y="3464823"/>
                  <a:pt x="6911086" y="3487966"/>
                  <a:pt x="6911086" y="3511332"/>
                </a:cubicBezTo>
                <a:cubicBezTo>
                  <a:pt x="6911086" y="3539014"/>
                  <a:pt x="6918081" y="3569226"/>
                  <a:pt x="6932071" y="3601968"/>
                </a:cubicBezTo>
                <a:lnTo>
                  <a:pt x="6950824" y="3608219"/>
                </a:lnTo>
                <a:cubicBezTo>
                  <a:pt x="6944424" y="3583662"/>
                  <a:pt x="6941224" y="3559478"/>
                  <a:pt x="6941224" y="3535665"/>
                </a:cubicBezTo>
                <a:cubicBezTo>
                  <a:pt x="6941224" y="3501584"/>
                  <a:pt x="6951791" y="3471669"/>
                  <a:pt x="6972925" y="3445922"/>
                </a:cubicBezTo>
                <a:lnTo>
                  <a:pt x="6941447" y="3405738"/>
                </a:lnTo>
                <a:cubicBezTo>
                  <a:pt x="6930881" y="3409310"/>
                  <a:pt x="6920388" y="3411096"/>
                  <a:pt x="6909970" y="3411096"/>
                </a:cubicBezTo>
                <a:cubicBezTo>
                  <a:pt x="6897320" y="3411096"/>
                  <a:pt x="6885004" y="3409087"/>
                  <a:pt x="6873024" y="3405069"/>
                </a:cubicBezTo>
                <a:cubicBezTo>
                  <a:pt x="6861043" y="3401050"/>
                  <a:pt x="6849769" y="3394502"/>
                  <a:pt x="6839202" y="3385423"/>
                </a:cubicBezTo>
                <a:lnTo>
                  <a:pt x="6844337" y="3381405"/>
                </a:lnTo>
                <a:lnTo>
                  <a:pt x="6997928" y="3381405"/>
                </a:lnTo>
                <a:lnTo>
                  <a:pt x="7011992" y="3381405"/>
                </a:lnTo>
                <a:lnTo>
                  <a:pt x="7123167" y="3381405"/>
                </a:lnTo>
                <a:lnTo>
                  <a:pt x="7123167" y="3434537"/>
                </a:lnTo>
                <a:cubicBezTo>
                  <a:pt x="7113195" y="3422333"/>
                  <a:pt x="7101847" y="3412994"/>
                  <a:pt x="7089122" y="3406520"/>
                </a:cubicBezTo>
                <a:cubicBezTo>
                  <a:pt x="7076397" y="3400046"/>
                  <a:pt x="7063338" y="3396809"/>
                  <a:pt x="7049943" y="3396809"/>
                </a:cubicBezTo>
                <a:cubicBezTo>
                  <a:pt x="7034763" y="3396809"/>
                  <a:pt x="7022596" y="3401125"/>
                  <a:pt x="7013443" y="3409757"/>
                </a:cubicBezTo>
                <a:cubicBezTo>
                  <a:pt x="7004290" y="3418389"/>
                  <a:pt x="6999714" y="3428881"/>
                  <a:pt x="6999714" y="3441234"/>
                </a:cubicBezTo>
                <a:cubicBezTo>
                  <a:pt x="6999714" y="3452396"/>
                  <a:pt x="7003248" y="3461623"/>
                  <a:pt x="7010318" y="3468916"/>
                </a:cubicBezTo>
                <a:cubicBezTo>
                  <a:pt x="7017387" y="3476209"/>
                  <a:pt x="7026205" y="3479855"/>
                  <a:pt x="7036772" y="3479855"/>
                </a:cubicBezTo>
                <a:cubicBezTo>
                  <a:pt x="7047339" y="3479855"/>
                  <a:pt x="7055822" y="3476506"/>
                  <a:pt x="7062221" y="3469809"/>
                </a:cubicBezTo>
                <a:cubicBezTo>
                  <a:pt x="7068621" y="3463112"/>
                  <a:pt x="7071821" y="3455001"/>
                  <a:pt x="7071821" y="3445476"/>
                </a:cubicBezTo>
                <a:cubicBezTo>
                  <a:pt x="7071821" y="3440564"/>
                  <a:pt x="7070481" y="3435951"/>
                  <a:pt x="7067802" y="3431634"/>
                </a:cubicBezTo>
                <a:cubicBezTo>
                  <a:pt x="7068844" y="3431486"/>
                  <a:pt x="7070035" y="3431411"/>
                  <a:pt x="7071374" y="3431411"/>
                </a:cubicBezTo>
                <a:cubicBezTo>
                  <a:pt x="7078369" y="3431411"/>
                  <a:pt x="7086778" y="3435355"/>
                  <a:pt x="7096601" y="3443243"/>
                </a:cubicBezTo>
                <a:cubicBezTo>
                  <a:pt x="7106423" y="3451131"/>
                  <a:pt x="7115279" y="3461698"/>
                  <a:pt x="7123167" y="3474943"/>
                </a:cubicBezTo>
                <a:lnTo>
                  <a:pt x="7123167" y="3496151"/>
                </a:lnTo>
                <a:lnTo>
                  <a:pt x="7123527" y="3496387"/>
                </a:lnTo>
                <a:lnTo>
                  <a:pt x="7108907" y="3499026"/>
                </a:lnTo>
                <a:cubicBezTo>
                  <a:pt x="7103717" y="3500942"/>
                  <a:pt x="7099056" y="3503742"/>
                  <a:pt x="7094926" y="3507425"/>
                </a:cubicBezTo>
                <a:cubicBezTo>
                  <a:pt x="7086666" y="3514792"/>
                  <a:pt x="7082536" y="3523685"/>
                  <a:pt x="7082536" y="3534103"/>
                </a:cubicBezTo>
                <a:cubicBezTo>
                  <a:pt x="7082536" y="3543628"/>
                  <a:pt x="7085476" y="3551441"/>
                  <a:pt x="7091354" y="3557543"/>
                </a:cubicBezTo>
                <a:cubicBezTo>
                  <a:pt x="7097233" y="3563645"/>
                  <a:pt x="7104935" y="3566696"/>
                  <a:pt x="7114460" y="3566696"/>
                </a:cubicBezTo>
                <a:cubicBezTo>
                  <a:pt x="7124580" y="3566696"/>
                  <a:pt x="7132840" y="3563422"/>
                  <a:pt x="7139240" y="3556873"/>
                </a:cubicBezTo>
                <a:cubicBezTo>
                  <a:pt x="7145640" y="3550325"/>
                  <a:pt x="7149732" y="3541395"/>
                  <a:pt x="7151518" y="3530084"/>
                </a:cubicBezTo>
                <a:cubicBezTo>
                  <a:pt x="7162680" y="3533656"/>
                  <a:pt x="7172466" y="3540428"/>
                  <a:pt x="7180875" y="3550399"/>
                </a:cubicBezTo>
                <a:cubicBezTo>
                  <a:pt x="7189283" y="3560371"/>
                  <a:pt x="7195497" y="3573617"/>
                  <a:pt x="7199515" y="3590136"/>
                </a:cubicBezTo>
                <a:lnTo>
                  <a:pt x="7229653" y="3606433"/>
                </a:lnTo>
                <a:lnTo>
                  <a:pt x="7229653" y="3381405"/>
                </a:lnTo>
                <a:lnTo>
                  <a:pt x="7275418" y="3381405"/>
                </a:lnTo>
                <a:lnTo>
                  <a:pt x="7259344" y="3355956"/>
                </a:lnTo>
                <a:lnTo>
                  <a:pt x="7192148" y="3355956"/>
                </a:lnTo>
                <a:lnTo>
                  <a:pt x="7143482" y="3355956"/>
                </a:lnTo>
                <a:lnTo>
                  <a:pt x="6995918" y="3355956"/>
                </a:lnTo>
                <a:lnTo>
                  <a:pt x="6981854" y="3355956"/>
                </a:lnTo>
                <a:close/>
                <a:moveTo>
                  <a:pt x="6266958" y="3355286"/>
                </a:moveTo>
                <a:cubicBezTo>
                  <a:pt x="6258624" y="3355286"/>
                  <a:pt x="6251815" y="3358002"/>
                  <a:pt x="6246532" y="3363434"/>
                </a:cubicBezTo>
                <a:cubicBezTo>
                  <a:pt x="6241248" y="3368866"/>
                  <a:pt x="6238607" y="3375601"/>
                  <a:pt x="6238607" y="3383637"/>
                </a:cubicBezTo>
                <a:cubicBezTo>
                  <a:pt x="6238607" y="3393609"/>
                  <a:pt x="6242365" y="3403171"/>
                  <a:pt x="6249880" y="3412324"/>
                </a:cubicBezTo>
                <a:cubicBezTo>
                  <a:pt x="6257396" y="3421477"/>
                  <a:pt x="6273135" y="3434797"/>
                  <a:pt x="6297096" y="3452284"/>
                </a:cubicBezTo>
                <a:cubicBezTo>
                  <a:pt x="6321057" y="3469772"/>
                  <a:pt x="6338061" y="3484803"/>
                  <a:pt x="6348107" y="3497379"/>
                </a:cubicBezTo>
                <a:cubicBezTo>
                  <a:pt x="6358153" y="3509955"/>
                  <a:pt x="6363176" y="3523164"/>
                  <a:pt x="6363176" y="3537005"/>
                </a:cubicBezTo>
                <a:cubicBezTo>
                  <a:pt x="6363176" y="3549358"/>
                  <a:pt x="6359641" y="3559366"/>
                  <a:pt x="6352572" y="3567031"/>
                </a:cubicBezTo>
                <a:cubicBezTo>
                  <a:pt x="6345502" y="3574696"/>
                  <a:pt x="6336535" y="3578528"/>
                  <a:pt x="6325671" y="3578528"/>
                </a:cubicBezTo>
                <a:cubicBezTo>
                  <a:pt x="6323141" y="3578528"/>
                  <a:pt x="6320016" y="3578156"/>
                  <a:pt x="6316295" y="3577412"/>
                </a:cubicBezTo>
                <a:cubicBezTo>
                  <a:pt x="6316295" y="3565357"/>
                  <a:pt x="6312128" y="3554715"/>
                  <a:pt x="6303793" y="3545488"/>
                </a:cubicBezTo>
                <a:cubicBezTo>
                  <a:pt x="6295459" y="3536261"/>
                  <a:pt x="6284669" y="3531647"/>
                  <a:pt x="6271423" y="3531647"/>
                </a:cubicBezTo>
                <a:cubicBezTo>
                  <a:pt x="6261303" y="3531647"/>
                  <a:pt x="6253155" y="3534586"/>
                  <a:pt x="6246978" y="3540465"/>
                </a:cubicBezTo>
                <a:cubicBezTo>
                  <a:pt x="6240802" y="3546344"/>
                  <a:pt x="6237714" y="3553376"/>
                  <a:pt x="6237714" y="3561561"/>
                </a:cubicBezTo>
                <a:cubicBezTo>
                  <a:pt x="6237714" y="3574212"/>
                  <a:pt x="6243704" y="3584853"/>
                  <a:pt x="6255685" y="3593485"/>
                </a:cubicBezTo>
                <a:cubicBezTo>
                  <a:pt x="6267665" y="3602117"/>
                  <a:pt x="6283702" y="3606433"/>
                  <a:pt x="6303793" y="3606433"/>
                </a:cubicBezTo>
                <a:cubicBezTo>
                  <a:pt x="6328499" y="3606433"/>
                  <a:pt x="6349037" y="3599066"/>
                  <a:pt x="6365408" y="3584332"/>
                </a:cubicBezTo>
                <a:cubicBezTo>
                  <a:pt x="6381779" y="3569598"/>
                  <a:pt x="6389965" y="3550027"/>
                  <a:pt x="6389965" y="3525619"/>
                </a:cubicBezTo>
                <a:cubicBezTo>
                  <a:pt x="6389965" y="3510885"/>
                  <a:pt x="6385649" y="3496263"/>
                  <a:pt x="6377017" y="3481752"/>
                </a:cubicBezTo>
                <a:cubicBezTo>
                  <a:pt x="6368385" y="3467242"/>
                  <a:pt x="6355065" y="3451912"/>
                  <a:pt x="6337056" y="3435764"/>
                </a:cubicBezTo>
                <a:cubicBezTo>
                  <a:pt x="6319048" y="3419617"/>
                  <a:pt x="6307440" y="3407859"/>
                  <a:pt x="6302231" y="3400492"/>
                </a:cubicBezTo>
                <a:cubicBezTo>
                  <a:pt x="6297022" y="3393125"/>
                  <a:pt x="6294417" y="3386465"/>
                  <a:pt x="6294417" y="3380512"/>
                </a:cubicBezTo>
                <a:cubicBezTo>
                  <a:pt x="6294417" y="3377535"/>
                  <a:pt x="6295012" y="3374410"/>
                  <a:pt x="6296203" y="3371136"/>
                </a:cubicBezTo>
                <a:cubicBezTo>
                  <a:pt x="6292780" y="3366820"/>
                  <a:pt x="6288538" y="3363099"/>
                  <a:pt x="6283478" y="3359974"/>
                </a:cubicBezTo>
                <a:cubicBezTo>
                  <a:pt x="6278418" y="3356848"/>
                  <a:pt x="6272911" y="3355286"/>
                  <a:pt x="6266958" y="3355286"/>
                </a:cubicBezTo>
                <a:close/>
                <a:moveTo>
                  <a:pt x="7644363" y="3312423"/>
                </a:moveTo>
                <a:lnTo>
                  <a:pt x="7644363" y="3381405"/>
                </a:lnTo>
                <a:cubicBezTo>
                  <a:pt x="7637814" y="3371136"/>
                  <a:pt x="7631935" y="3364327"/>
                  <a:pt x="7626727" y="3360978"/>
                </a:cubicBezTo>
                <a:cubicBezTo>
                  <a:pt x="7621518" y="3357630"/>
                  <a:pt x="7614002" y="3355956"/>
                  <a:pt x="7604179" y="3355956"/>
                </a:cubicBezTo>
                <a:lnTo>
                  <a:pt x="7602244" y="3355956"/>
                </a:lnTo>
                <a:lnTo>
                  <a:pt x="7591454" y="3355956"/>
                </a:lnTo>
                <a:lnTo>
                  <a:pt x="7353329" y="3355956"/>
                </a:lnTo>
                <a:lnTo>
                  <a:pt x="7369403" y="3381405"/>
                </a:lnTo>
                <a:lnTo>
                  <a:pt x="7374537" y="3381405"/>
                </a:lnTo>
                <a:lnTo>
                  <a:pt x="7382574" y="3408641"/>
                </a:lnTo>
                <a:cubicBezTo>
                  <a:pt x="7397457" y="3411171"/>
                  <a:pt x="7409698" y="3414445"/>
                  <a:pt x="7419297" y="3418463"/>
                </a:cubicBezTo>
                <a:cubicBezTo>
                  <a:pt x="7428897" y="3422482"/>
                  <a:pt x="7436078" y="3427281"/>
                  <a:pt x="7440840" y="3432862"/>
                </a:cubicBezTo>
                <a:cubicBezTo>
                  <a:pt x="7445603" y="3438443"/>
                  <a:pt x="7447984" y="3445476"/>
                  <a:pt x="7447984" y="3453959"/>
                </a:cubicBezTo>
                <a:cubicBezTo>
                  <a:pt x="7447984" y="3457084"/>
                  <a:pt x="7447612" y="3460284"/>
                  <a:pt x="7446868" y="3463558"/>
                </a:cubicBezTo>
                <a:cubicBezTo>
                  <a:pt x="7438980" y="3473083"/>
                  <a:pt x="7430943" y="3481604"/>
                  <a:pt x="7422758" y="3489119"/>
                </a:cubicBezTo>
                <a:cubicBezTo>
                  <a:pt x="7414572" y="3496635"/>
                  <a:pt x="7407279" y="3500393"/>
                  <a:pt x="7400880" y="3500393"/>
                </a:cubicBezTo>
                <a:cubicBezTo>
                  <a:pt x="7394629" y="3500393"/>
                  <a:pt x="7389718" y="3493547"/>
                  <a:pt x="7386146" y="3479855"/>
                </a:cubicBezTo>
                <a:lnTo>
                  <a:pt x="7367617" y="3486552"/>
                </a:lnTo>
                <a:cubicBezTo>
                  <a:pt x="7374612" y="3506942"/>
                  <a:pt x="7381904" y="3521601"/>
                  <a:pt x="7389494" y="3530531"/>
                </a:cubicBezTo>
                <a:cubicBezTo>
                  <a:pt x="7397085" y="3539460"/>
                  <a:pt x="7404898" y="3543925"/>
                  <a:pt x="7412935" y="3543925"/>
                </a:cubicBezTo>
                <a:cubicBezTo>
                  <a:pt x="7419335" y="3543925"/>
                  <a:pt x="7426478" y="3540874"/>
                  <a:pt x="7434366" y="3534772"/>
                </a:cubicBezTo>
                <a:cubicBezTo>
                  <a:pt x="7442254" y="3528670"/>
                  <a:pt x="7455090" y="3515425"/>
                  <a:pt x="7472875" y="3495035"/>
                </a:cubicBezTo>
                <a:cubicBezTo>
                  <a:pt x="7490660" y="3474646"/>
                  <a:pt x="7502753" y="3464451"/>
                  <a:pt x="7509152" y="3464451"/>
                </a:cubicBezTo>
                <a:cubicBezTo>
                  <a:pt x="7514957" y="3464451"/>
                  <a:pt x="7520426" y="3468842"/>
                  <a:pt x="7525561" y="3477622"/>
                </a:cubicBezTo>
                <a:cubicBezTo>
                  <a:pt x="7530695" y="3486403"/>
                  <a:pt x="7533262" y="3498830"/>
                  <a:pt x="7533262" y="3514904"/>
                </a:cubicBezTo>
                <a:lnTo>
                  <a:pt x="7533262" y="3584332"/>
                </a:lnTo>
                <a:lnTo>
                  <a:pt x="7572553" y="3610005"/>
                </a:lnTo>
                <a:lnTo>
                  <a:pt x="7572553" y="3381405"/>
                </a:lnTo>
                <a:lnTo>
                  <a:pt x="7607528" y="3381405"/>
                </a:lnTo>
                <a:lnTo>
                  <a:pt x="7609314" y="3381405"/>
                </a:lnTo>
                <a:cubicBezTo>
                  <a:pt x="7617648" y="3381405"/>
                  <a:pt x="7625573" y="3387619"/>
                  <a:pt x="7633089" y="3400046"/>
                </a:cubicBezTo>
                <a:cubicBezTo>
                  <a:pt x="7640605" y="3412473"/>
                  <a:pt x="7644363" y="3423672"/>
                  <a:pt x="7644363" y="3433644"/>
                </a:cubicBezTo>
                <a:lnTo>
                  <a:pt x="7644363" y="3584332"/>
                </a:lnTo>
                <a:lnTo>
                  <a:pt x="7683653" y="3610005"/>
                </a:lnTo>
                <a:lnTo>
                  <a:pt x="7683653" y="3381405"/>
                </a:lnTo>
                <a:lnTo>
                  <a:pt x="7721828" y="3381405"/>
                </a:lnTo>
                <a:lnTo>
                  <a:pt x="7729418" y="3381405"/>
                </a:lnTo>
                <a:lnTo>
                  <a:pt x="7904663" y="3381405"/>
                </a:lnTo>
                <a:lnTo>
                  <a:pt x="7904663" y="3441234"/>
                </a:lnTo>
                <a:cubicBezTo>
                  <a:pt x="7889780" y="3415933"/>
                  <a:pt x="7875567" y="3403283"/>
                  <a:pt x="7862024" y="3403283"/>
                </a:cubicBezTo>
                <a:cubicBezTo>
                  <a:pt x="7854731" y="3403283"/>
                  <a:pt x="7848778" y="3406371"/>
                  <a:pt x="7844164" y="3412547"/>
                </a:cubicBezTo>
                <a:cubicBezTo>
                  <a:pt x="7839551" y="3418724"/>
                  <a:pt x="7836425" y="3427914"/>
                  <a:pt x="7834788" y="3440118"/>
                </a:cubicBezTo>
                <a:cubicBezTo>
                  <a:pt x="7816036" y="3412584"/>
                  <a:pt x="7796019" y="3398818"/>
                  <a:pt x="7774736" y="3398818"/>
                </a:cubicBezTo>
                <a:cubicBezTo>
                  <a:pt x="7758514" y="3398818"/>
                  <a:pt x="7745566" y="3405218"/>
                  <a:pt x="7735892" y="3418017"/>
                </a:cubicBezTo>
                <a:cubicBezTo>
                  <a:pt x="7726218" y="3430816"/>
                  <a:pt x="7721381" y="3445922"/>
                  <a:pt x="7721381" y="3463335"/>
                </a:cubicBezTo>
                <a:cubicBezTo>
                  <a:pt x="7721381" y="3485659"/>
                  <a:pt x="7728116" y="3504151"/>
                  <a:pt x="7741585" y="3518811"/>
                </a:cubicBezTo>
                <a:cubicBezTo>
                  <a:pt x="7755054" y="3533470"/>
                  <a:pt x="7770271" y="3540800"/>
                  <a:pt x="7787238" y="3540800"/>
                </a:cubicBezTo>
                <a:cubicBezTo>
                  <a:pt x="7799293" y="3540800"/>
                  <a:pt x="7808706" y="3537377"/>
                  <a:pt x="7815478" y="3530531"/>
                </a:cubicBezTo>
                <a:cubicBezTo>
                  <a:pt x="7822249" y="3523685"/>
                  <a:pt x="7825635" y="3515499"/>
                  <a:pt x="7825635" y="3505974"/>
                </a:cubicBezTo>
                <a:cubicBezTo>
                  <a:pt x="7825635" y="3497789"/>
                  <a:pt x="7822696" y="3490459"/>
                  <a:pt x="7816817" y="3483985"/>
                </a:cubicBezTo>
                <a:cubicBezTo>
                  <a:pt x="7810939" y="3477511"/>
                  <a:pt x="7803534" y="3474274"/>
                  <a:pt x="7794605" y="3474274"/>
                </a:cubicBezTo>
                <a:cubicBezTo>
                  <a:pt x="7785228" y="3474274"/>
                  <a:pt x="7777824" y="3477511"/>
                  <a:pt x="7772392" y="3483985"/>
                </a:cubicBezTo>
                <a:cubicBezTo>
                  <a:pt x="7766960" y="3490459"/>
                  <a:pt x="7764393" y="3498979"/>
                  <a:pt x="7764690" y="3509546"/>
                </a:cubicBezTo>
                <a:cubicBezTo>
                  <a:pt x="7758291" y="3506123"/>
                  <a:pt x="7753751" y="3501695"/>
                  <a:pt x="7751072" y="3496263"/>
                </a:cubicBezTo>
                <a:cubicBezTo>
                  <a:pt x="7748394" y="3490831"/>
                  <a:pt x="7747054" y="3484617"/>
                  <a:pt x="7747054" y="3477622"/>
                </a:cubicBezTo>
                <a:cubicBezTo>
                  <a:pt x="7747054" y="3467651"/>
                  <a:pt x="7750477" y="3459093"/>
                  <a:pt x="7757323" y="3451950"/>
                </a:cubicBezTo>
                <a:cubicBezTo>
                  <a:pt x="7764169" y="3444806"/>
                  <a:pt x="7773248" y="3441234"/>
                  <a:pt x="7784559" y="3441234"/>
                </a:cubicBezTo>
                <a:cubicBezTo>
                  <a:pt x="7796019" y="3441234"/>
                  <a:pt x="7806697" y="3444917"/>
                  <a:pt x="7816594" y="3452284"/>
                </a:cubicBezTo>
                <a:cubicBezTo>
                  <a:pt x="7826491" y="3459651"/>
                  <a:pt x="7835756" y="3470702"/>
                  <a:pt x="7844388" y="3485436"/>
                </a:cubicBezTo>
                <a:lnTo>
                  <a:pt x="7860461" y="3490124"/>
                </a:lnTo>
                <a:cubicBezTo>
                  <a:pt x="7859717" y="3483427"/>
                  <a:pt x="7859345" y="3478515"/>
                  <a:pt x="7859345" y="3475390"/>
                </a:cubicBezTo>
                <a:cubicBezTo>
                  <a:pt x="7859345" y="3466014"/>
                  <a:pt x="7860722" y="3458721"/>
                  <a:pt x="7863475" y="3453512"/>
                </a:cubicBezTo>
                <a:cubicBezTo>
                  <a:pt x="7866228" y="3448303"/>
                  <a:pt x="7870135" y="3445699"/>
                  <a:pt x="7875195" y="3445699"/>
                </a:cubicBezTo>
                <a:cubicBezTo>
                  <a:pt x="7881446" y="3445699"/>
                  <a:pt x="7887920" y="3450089"/>
                  <a:pt x="7894617" y="3458870"/>
                </a:cubicBezTo>
                <a:cubicBezTo>
                  <a:pt x="7901314" y="3467651"/>
                  <a:pt x="7904663" y="3480078"/>
                  <a:pt x="7904663" y="3496151"/>
                </a:cubicBezTo>
                <a:lnTo>
                  <a:pt x="7904663" y="3584332"/>
                </a:lnTo>
                <a:lnTo>
                  <a:pt x="7943954" y="3610005"/>
                </a:lnTo>
                <a:lnTo>
                  <a:pt x="7943954" y="3381405"/>
                </a:lnTo>
                <a:lnTo>
                  <a:pt x="7989718" y="3381405"/>
                </a:lnTo>
                <a:lnTo>
                  <a:pt x="7973645" y="3355956"/>
                </a:lnTo>
                <a:lnTo>
                  <a:pt x="7713344" y="3355956"/>
                </a:lnTo>
                <a:lnTo>
                  <a:pt x="7705754" y="3355956"/>
                </a:lnTo>
                <a:lnTo>
                  <a:pt x="7681644" y="3355956"/>
                </a:lnTo>
                <a:cubicBezTo>
                  <a:pt x="7679412" y="3352681"/>
                  <a:pt x="7677216" y="3349147"/>
                  <a:pt x="7675058" y="3345351"/>
                </a:cubicBezTo>
                <a:cubicBezTo>
                  <a:pt x="7672900" y="3341556"/>
                  <a:pt x="7669552" y="3335119"/>
                  <a:pt x="7665013" y="3326041"/>
                </a:cubicBezTo>
                <a:cubicBezTo>
                  <a:pt x="7660473" y="3316962"/>
                  <a:pt x="7653590" y="3312423"/>
                  <a:pt x="7644363" y="3312423"/>
                </a:cubicBezTo>
                <a:close/>
                <a:moveTo>
                  <a:pt x="6490052" y="3301484"/>
                </a:moveTo>
                <a:lnTo>
                  <a:pt x="6490052" y="3628311"/>
                </a:lnTo>
                <a:lnTo>
                  <a:pt x="6546755" y="3628311"/>
                </a:lnTo>
                <a:lnTo>
                  <a:pt x="6546755" y="3301484"/>
                </a:lnTo>
                <a:close/>
                <a:moveTo>
                  <a:pt x="8674478" y="3267671"/>
                </a:moveTo>
                <a:cubicBezTo>
                  <a:pt x="8701228" y="3267402"/>
                  <a:pt x="8725481" y="3271558"/>
                  <a:pt x="8747989" y="3281535"/>
                </a:cubicBezTo>
                <a:cubicBezTo>
                  <a:pt x="8766722" y="3289838"/>
                  <a:pt x="8782245" y="3300780"/>
                  <a:pt x="8793732" y="3314886"/>
                </a:cubicBezTo>
                <a:cubicBezTo>
                  <a:pt x="8760039" y="3324513"/>
                  <a:pt x="8726014" y="3329489"/>
                  <a:pt x="8691662" y="3330577"/>
                </a:cubicBezTo>
                <a:cubicBezTo>
                  <a:pt x="8657406" y="3331662"/>
                  <a:pt x="8630027" y="3327528"/>
                  <a:pt x="8610630" y="3319111"/>
                </a:cubicBezTo>
                <a:cubicBezTo>
                  <a:pt x="8599625" y="3314336"/>
                  <a:pt x="8594174" y="3308374"/>
                  <a:pt x="8593606" y="3301142"/>
                </a:cubicBezTo>
                <a:cubicBezTo>
                  <a:pt x="8593039" y="3293895"/>
                  <a:pt x="8599299" y="3286926"/>
                  <a:pt x="8612000" y="3280277"/>
                </a:cubicBezTo>
                <a:cubicBezTo>
                  <a:pt x="8627009" y="3272418"/>
                  <a:pt x="8647810" y="3267938"/>
                  <a:pt x="8674478" y="3267671"/>
                </a:cubicBezTo>
                <a:close/>
                <a:moveTo>
                  <a:pt x="2413213" y="3127108"/>
                </a:moveTo>
                <a:cubicBezTo>
                  <a:pt x="2575979" y="3178741"/>
                  <a:pt x="2738746" y="3230372"/>
                  <a:pt x="2901513" y="3282004"/>
                </a:cubicBezTo>
                <a:cubicBezTo>
                  <a:pt x="2715702" y="3278777"/>
                  <a:pt x="2541981" y="3297193"/>
                  <a:pt x="2376787" y="3344731"/>
                </a:cubicBezTo>
                <a:cubicBezTo>
                  <a:pt x="2382806" y="3268797"/>
                  <a:pt x="2393250" y="3197366"/>
                  <a:pt x="2413213" y="3127108"/>
                </a:cubicBezTo>
                <a:close/>
                <a:moveTo>
                  <a:pt x="9070195" y="2943489"/>
                </a:moveTo>
                <a:cubicBezTo>
                  <a:pt x="9217202" y="2948420"/>
                  <a:pt x="9365733" y="2955036"/>
                  <a:pt x="9517692" y="2969066"/>
                </a:cubicBezTo>
                <a:cubicBezTo>
                  <a:pt x="9382268" y="3033625"/>
                  <a:pt x="9246844" y="3098184"/>
                  <a:pt x="9111420" y="3162743"/>
                </a:cubicBezTo>
                <a:cubicBezTo>
                  <a:pt x="9144056" y="3085505"/>
                  <a:pt x="9130208" y="3010034"/>
                  <a:pt x="9070195" y="2943489"/>
                </a:cubicBezTo>
                <a:close/>
                <a:moveTo>
                  <a:pt x="2226192" y="2748057"/>
                </a:moveTo>
                <a:cubicBezTo>
                  <a:pt x="2303459" y="2751057"/>
                  <a:pt x="2371338" y="2762491"/>
                  <a:pt x="2429528" y="2780650"/>
                </a:cubicBezTo>
                <a:cubicBezTo>
                  <a:pt x="2388779" y="2797777"/>
                  <a:pt x="2348581" y="2815346"/>
                  <a:pt x="2308873" y="2833174"/>
                </a:cubicBezTo>
                <a:cubicBezTo>
                  <a:pt x="2289923" y="2841683"/>
                  <a:pt x="2271114" y="2850315"/>
                  <a:pt x="2252409" y="2858985"/>
                </a:cubicBezTo>
                <a:cubicBezTo>
                  <a:pt x="2225567" y="2871427"/>
                  <a:pt x="2196938" y="2885079"/>
                  <a:pt x="2168249" y="2899036"/>
                </a:cubicBezTo>
                <a:cubicBezTo>
                  <a:pt x="2080062" y="2876707"/>
                  <a:pt x="1985441" y="2869957"/>
                  <a:pt x="1884801" y="2879327"/>
                </a:cubicBezTo>
                <a:cubicBezTo>
                  <a:pt x="1783834" y="2888727"/>
                  <a:pt x="1688157" y="2918000"/>
                  <a:pt x="1601730" y="2968514"/>
                </a:cubicBezTo>
                <a:cubicBezTo>
                  <a:pt x="1579894" y="2981276"/>
                  <a:pt x="1551807" y="2999656"/>
                  <a:pt x="1517797" y="3023644"/>
                </a:cubicBezTo>
                <a:cubicBezTo>
                  <a:pt x="1480731" y="3049788"/>
                  <a:pt x="1447603" y="3072949"/>
                  <a:pt x="1419171" y="3091938"/>
                </a:cubicBezTo>
                <a:cubicBezTo>
                  <a:pt x="1385357" y="3114521"/>
                  <a:pt x="1357297" y="3129992"/>
                  <a:pt x="1334149" y="3137607"/>
                </a:cubicBezTo>
                <a:cubicBezTo>
                  <a:pt x="1311035" y="3145211"/>
                  <a:pt x="1290384" y="3146953"/>
                  <a:pt x="1272067" y="3142535"/>
                </a:cubicBezTo>
                <a:cubicBezTo>
                  <a:pt x="1246582" y="3136388"/>
                  <a:pt x="1242750" y="3117460"/>
                  <a:pt x="1261800" y="3086020"/>
                </a:cubicBezTo>
                <a:cubicBezTo>
                  <a:pt x="1281130" y="3054117"/>
                  <a:pt x="1331455" y="3012032"/>
                  <a:pt x="1408422" y="2965220"/>
                </a:cubicBezTo>
                <a:cubicBezTo>
                  <a:pt x="1572797" y="2865246"/>
                  <a:pt x="1763478" y="2799117"/>
                  <a:pt x="1966521" y="2766074"/>
                </a:cubicBezTo>
                <a:cubicBezTo>
                  <a:pt x="2062268" y="2750493"/>
                  <a:pt x="2148925" y="2745057"/>
                  <a:pt x="2226192" y="2748057"/>
                </a:cubicBezTo>
                <a:close/>
                <a:moveTo>
                  <a:pt x="8098192" y="2427007"/>
                </a:moveTo>
                <a:cubicBezTo>
                  <a:pt x="8121678" y="2469560"/>
                  <a:pt x="8129032" y="2510131"/>
                  <a:pt x="8124288" y="2546986"/>
                </a:cubicBezTo>
                <a:cubicBezTo>
                  <a:pt x="8119537" y="2583876"/>
                  <a:pt x="8100060" y="2617682"/>
                  <a:pt x="8069470" y="2648844"/>
                </a:cubicBezTo>
                <a:cubicBezTo>
                  <a:pt x="8014267" y="2705080"/>
                  <a:pt x="7944050" y="2745115"/>
                  <a:pt x="7860259" y="2769826"/>
                </a:cubicBezTo>
                <a:cubicBezTo>
                  <a:pt x="7777946" y="2794102"/>
                  <a:pt x="7704801" y="2801625"/>
                  <a:pt x="7638132" y="2789937"/>
                </a:cubicBezTo>
                <a:cubicBezTo>
                  <a:pt x="7596978" y="2782722"/>
                  <a:pt x="7569553" y="2771029"/>
                  <a:pt x="7555591" y="2754344"/>
                </a:cubicBezTo>
                <a:cubicBezTo>
                  <a:pt x="7541479" y="2737476"/>
                  <a:pt x="7539226" y="2722441"/>
                  <a:pt x="7549103" y="2708720"/>
                </a:cubicBezTo>
                <a:cubicBezTo>
                  <a:pt x="7555777" y="2699449"/>
                  <a:pt x="7573915" y="2692668"/>
                  <a:pt x="7604184" y="2688875"/>
                </a:cubicBezTo>
                <a:cubicBezTo>
                  <a:pt x="7698194" y="2676950"/>
                  <a:pt x="7782596" y="2655680"/>
                  <a:pt x="7857984" y="2625508"/>
                </a:cubicBezTo>
                <a:cubicBezTo>
                  <a:pt x="7934620" y="2594835"/>
                  <a:pt x="8001168" y="2549598"/>
                  <a:pt x="8055956" y="2488295"/>
                </a:cubicBezTo>
                <a:cubicBezTo>
                  <a:pt x="8069248" y="2473422"/>
                  <a:pt x="8083500" y="2453071"/>
                  <a:pt x="8098192" y="2427007"/>
                </a:cubicBezTo>
                <a:close/>
                <a:moveTo>
                  <a:pt x="5499809" y="2036417"/>
                </a:moveTo>
                <a:cubicBezTo>
                  <a:pt x="5520009" y="2095639"/>
                  <a:pt x="5540209" y="2154861"/>
                  <a:pt x="5560408" y="2214083"/>
                </a:cubicBezTo>
                <a:cubicBezTo>
                  <a:pt x="5518246" y="2189187"/>
                  <a:pt x="5482001" y="2173142"/>
                  <a:pt x="5452044" y="2166087"/>
                </a:cubicBezTo>
                <a:cubicBezTo>
                  <a:pt x="5437013" y="2162547"/>
                  <a:pt x="5419414" y="2160197"/>
                  <a:pt x="5399248" y="2159202"/>
                </a:cubicBezTo>
                <a:cubicBezTo>
                  <a:pt x="5378115" y="2159420"/>
                  <a:pt x="5356989" y="2159698"/>
                  <a:pt x="5335870" y="2160027"/>
                </a:cubicBezTo>
                <a:cubicBezTo>
                  <a:pt x="5335745" y="2159960"/>
                  <a:pt x="5335620" y="2159891"/>
                  <a:pt x="5335494" y="2159824"/>
                </a:cubicBezTo>
                <a:cubicBezTo>
                  <a:pt x="5334057" y="2159915"/>
                  <a:pt x="5332619" y="2160010"/>
                  <a:pt x="5331182" y="2160101"/>
                </a:cubicBezTo>
                <a:cubicBezTo>
                  <a:pt x="5309461" y="2161484"/>
                  <a:pt x="5287772" y="2162980"/>
                  <a:pt x="5266110" y="2164477"/>
                </a:cubicBezTo>
                <a:cubicBezTo>
                  <a:pt x="4924731" y="2188075"/>
                  <a:pt x="4585534" y="2226913"/>
                  <a:pt x="4246441" y="2281833"/>
                </a:cubicBezTo>
                <a:cubicBezTo>
                  <a:pt x="4228063" y="2284809"/>
                  <a:pt x="4209728" y="2287873"/>
                  <a:pt x="4191421" y="2290939"/>
                </a:cubicBezTo>
                <a:cubicBezTo>
                  <a:pt x="3703061" y="2372737"/>
                  <a:pt x="3218868" y="2489669"/>
                  <a:pt x="2752009" y="2655660"/>
                </a:cubicBezTo>
                <a:cubicBezTo>
                  <a:pt x="2734121" y="2662021"/>
                  <a:pt x="2716324" y="2668480"/>
                  <a:pt x="2698591" y="2674958"/>
                </a:cubicBezTo>
                <a:cubicBezTo>
                  <a:pt x="2657726" y="2689887"/>
                  <a:pt x="2616142" y="2705662"/>
                  <a:pt x="2574703" y="2721793"/>
                </a:cubicBezTo>
                <a:cubicBezTo>
                  <a:pt x="2388120" y="2670423"/>
                  <a:pt x="2176031" y="2651041"/>
                  <a:pt x="1941428" y="2675643"/>
                </a:cubicBezTo>
                <a:cubicBezTo>
                  <a:pt x="1702455" y="2700704"/>
                  <a:pt x="1477064" y="2765658"/>
                  <a:pt x="1293022" y="2873232"/>
                </a:cubicBezTo>
                <a:cubicBezTo>
                  <a:pt x="1164852" y="2948148"/>
                  <a:pt x="1087538" y="3027015"/>
                  <a:pt x="1075351" y="3093562"/>
                </a:cubicBezTo>
                <a:cubicBezTo>
                  <a:pt x="1063376" y="3158952"/>
                  <a:pt x="1102866" y="3201095"/>
                  <a:pt x="1184048" y="3219120"/>
                </a:cubicBezTo>
                <a:cubicBezTo>
                  <a:pt x="1261982" y="3236423"/>
                  <a:pt x="1342164" y="3233200"/>
                  <a:pt x="1425222" y="3211075"/>
                </a:cubicBezTo>
                <a:cubicBezTo>
                  <a:pt x="1508491" y="3188892"/>
                  <a:pt x="1587160" y="3152180"/>
                  <a:pt x="1664904" y="3102573"/>
                </a:cubicBezTo>
                <a:cubicBezTo>
                  <a:pt x="1692732" y="3084817"/>
                  <a:pt x="1721700" y="3064989"/>
                  <a:pt x="1754186" y="3042767"/>
                </a:cubicBezTo>
                <a:cubicBezTo>
                  <a:pt x="1787028" y="3020301"/>
                  <a:pt x="1817002" y="3001455"/>
                  <a:pt x="1843937" y="2986366"/>
                </a:cubicBezTo>
                <a:cubicBezTo>
                  <a:pt x="1890139" y="2960483"/>
                  <a:pt x="1932923" y="2945228"/>
                  <a:pt x="1971247" y="2939891"/>
                </a:cubicBezTo>
                <a:cubicBezTo>
                  <a:pt x="2009545" y="2934557"/>
                  <a:pt x="2045204" y="2936066"/>
                  <a:pt x="2078137" y="2944170"/>
                </a:cubicBezTo>
                <a:cubicBezTo>
                  <a:pt x="1856495" y="3057997"/>
                  <a:pt x="1637824" y="3193941"/>
                  <a:pt x="1446996" y="3354241"/>
                </a:cubicBezTo>
                <a:cubicBezTo>
                  <a:pt x="1431309" y="3367419"/>
                  <a:pt x="1415911" y="3380752"/>
                  <a:pt x="1400745" y="3394163"/>
                </a:cubicBezTo>
                <a:cubicBezTo>
                  <a:pt x="1141385" y="3623508"/>
                  <a:pt x="929650" y="3926890"/>
                  <a:pt x="898410" y="4254625"/>
                </a:cubicBezTo>
                <a:cubicBezTo>
                  <a:pt x="953091" y="4227716"/>
                  <a:pt x="1009503" y="4203555"/>
                  <a:pt x="1065955" y="4178708"/>
                </a:cubicBezTo>
                <a:cubicBezTo>
                  <a:pt x="1102226" y="3978707"/>
                  <a:pt x="1209908" y="3785178"/>
                  <a:pt x="1337077" y="3632669"/>
                </a:cubicBezTo>
                <a:cubicBezTo>
                  <a:pt x="1369186" y="3637311"/>
                  <a:pt x="1401294" y="3641954"/>
                  <a:pt x="1433403" y="3646596"/>
                </a:cubicBezTo>
                <a:cubicBezTo>
                  <a:pt x="1454187" y="3828833"/>
                  <a:pt x="1529131" y="4032978"/>
                  <a:pt x="1655700" y="4214087"/>
                </a:cubicBezTo>
                <a:cubicBezTo>
                  <a:pt x="1738693" y="4183425"/>
                  <a:pt x="1823562" y="4156258"/>
                  <a:pt x="1909137" y="4129808"/>
                </a:cubicBezTo>
                <a:cubicBezTo>
                  <a:pt x="2006853" y="3909847"/>
                  <a:pt x="2257055" y="3811093"/>
                  <a:pt x="2552605" y="3791615"/>
                </a:cubicBezTo>
                <a:cubicBezTo>
                  <a:pt x="2624856" y="3765123"/>
                  <a:pt x="2697768" y="3738575"/>
                  <a:pt x="2772558" y="3716705"/>
                </a:cubicBezTo>
                <a:cubicBezTo>
                  <a:pt x="2340439" y="3639035"/>
                  <a:pt x="1908319" y="3561365"/>
                  <a:pt x="1476200" y="3483695"/>
                </a:cubicBezTo>
                <a:cubicBezTo>
                  <a:pt x="1519465" y="3442126"/>
                  <a:pt x="1560314" y="3406042"/>
                  <a:pt x="1601330" y="3372122"/>
                </a:cubicBezTo>
                <a:cubicBezTo>
                  <a:pt x="1616834" y="3359300"/>
                  <a:pt x="1632552" y="3346546"/>
                  <a:pt x="1648549" y="3333954"/>
                </a:cubicBezTo>
                <a:cubicBezTo>
                  <a:pt x="1794317" y="3219200"/>
                  <a:pt x="1954790" y="3117755"/>
                  <a:pt x="2112973" y="3031869"/>
                </a:cubicBezTo>
                <a:cubicBezTo>
                  <a:pt x="2140102" y="3040473"/>
                  <a:pt x="2167230" y="3049079"/>
                  <a:pt x="2194357" y="3057684"/>
                </a:cubicBezTo>
                <a:cubicBezTo>
                  <a:pt x="2143774" y="3192501"/>
                  <a:pt x="2118953" y="3346297"/>
                  <a:pt x="2121455" y="3493901"/>
                </a:cubicBezTo>
                <a:cubicBezTo>
                  <a:pt x="2215625" y="3487054"/>
                  <a:pt x="2309711" y="3483476"/>
                  <a:pt x="2403417" y="3479753"/>
                </a:cubicBezTo>
                <a:cubicBezTo>
                  <a:pt x="2617822" y="3346748"/>
                  <a:pt x="2870881" y="3312706"/>
                  <a:pt x="3146411" y="3344994"/>
                </a:cubicBezTo>
                <a:cubicBezTo>
                  <a:pt x="3221200" y="3336451"/>
                  <a:pt x="3295827" y="3328126"/>
                  <a:pt x="3370412" y="3322382"/>
                </a:cubicBezTo>
                <a:cubicBezTo>
                  <a:pt x="3010734" y="3194964"/>
                  <a:pt x="2651056" y="3067547"/>
                  <a:pt x="2291377" y="2940130"/>
                </a:cubicBezTo>
                <a:cubicBezTo>
                  <a:pt x="2343072" y="2915056"/>
                  <a:pt x="2391706" y="2892405"/>
                  <a:pt x="2441026" y="2870491"/>
                </a:cubicBezTo>
                <a:cubicBezTo>
                  <a:pt x="2459594" y="2862241"/>
                  <a:pt x="2478258" y="2854020"/>
                  <a:pt x="2497060" y="2845927"/>
                </a:cubicBezTo>
                <a:cubicBezTo>
                  <a:pt x="2508626" y="2840949"/>
                  <a:pt x="2520222" y="2835968"/>
                  <a:pt x="2531875" y="2831049"/>
                </a:cubicBezTo>
                <a:cubicBezTo>
                  <a:pt x="2831917" y="2953170"/>
                  <a:pt x="3131960" y="3075292"/>
                  <a:pt x="3432003" y="3197413"/>
                </a:cubicBezTo>
                <a:cubicBezTo>
                  <a:pt x="3515613" y="3193583"/>
                  <a:pt x="3598790" y="3190626"/>
                  <a:pt x="3681453" y="3189885"/>
                </a:cubicBezTo>
                <a:cubicBezTo>
                  <a:pt x="3359715" y="3045532"/>
                  <a:pt x="3037977" y="2901178"/>
                  <a:pt x="2716239" y="2756824"/>
                </a:cubicBezTo>
                <a:cubicBezTo>
                  <a:pt x="2771127" y="2735861"/>
                  <a:pt x="2824186" y="2716327"/>
                  <a:pt x="2876896" y="2697823"/>
                </a:cubicBezTo>
                <a:cubicBezTo>
                  <a:pt x="2894404" y="2691676"/>
                  <a:pt x="2911970" y="2685542"/>
                  <a:pt x="2929624" y="2679512"/>
                </a:cubicBezTo>
                <a:cubicBezTo>
                  <a:pt x="3077864" y="2628874"/>
                  <a:pt x="3230489" y="2582267"/>
                  <a:pt x="3379373" y="2541879"/>
                </a:cubicBezTo>
                <a:cubicBezTo>
                  <a:pt x="3442876" y="2581702"/>
                  <a:pt x="3506378" y="2621525"/>
                  <a:pt x="3569881" y="2661349"/>
                </a:cubicBezTo>
                <a:cubicBezTo>
                  <a:pt x="3411565" y="2638661"/>
                  <a:pt x="3279681" y="2643154"/>
                  <a:pt x="3177209" y="2675364"/>
                </a:cubicBezTo>
                <a:cubicBezTo>
                  <a:pt x="3114045" y="2695218"/>
                  <a:pt x="3080183" y="2719057"/>
                  <a:pt x="3074178" y="2745146"/>
                </a:cubicBezTo>
                <a:cubicBezTo>
                  <a:pt x="3068235" y="2770969"/>
                  <a:pt x="3089478" y="2795106"/>
                  <a:pt x="3133755" y="2816813"/>
                </a:cubicBezTo>
                <a:cubicBezTo>
                  <a:pt x="3172646" y="2835882"/>
                  <a:pt x="3217466" y="2847347"/>
                  <a:pt x="3268040" y="2851064"/>
                </a:cubicBezTo>
                <a:cubicBezTo>
                  <a:pt x="3318369" y="2854762"/>
                  <a:pt x="3362066" y="2850830"/>
                  <a:pt x="3399803" y="2838679"/>
                </a:cubicBezTo>
                <a:cubicBezTo>
                  <a:pt x="3438409" y="2826249"/>
                  <a:pt x="3458549" y="2810596"/>
                  <a:pt x="3460508" y="2791331"/>
                </a:cubicBezTo>
                <a:cubicBezTo>
                  <a:pt x="3462477" y="2771968"/>
                  <a:pt x="3448584" y="2753479"/>
                  <a:pt x="3417353" y="2735783"/>
                </a:cubicBezTo>
                <a:cubicBezTo>
                  <a:pt x="3401464" y="2726781"/>
                  <a:pt x="3380677" y="2719749"/>
                  <a:pt x="3354941" y="2714660"/>
                </a:cubicBezTo>
                <a:cubicBezTo>
                  <a:pt x="3358483" y="2713108"/>
                  <a:pt x="3362985" y="2711500"/>
                  <a:pt x="3368455" y="2709859"/>
                </a:cubicBezTo>
                <a:cubicBezTo>
                  <a:pt x="3396931" y="2701313"/>
                  <a:pt x="3442373" y="2699145"/>
                  <a:pt x="3503240" y="2703192"/>
                </a:cubicBezTo>
                <a:cubicBezTo>
                  <a:pt x="3563571" y="2707204"/>
                  <a:pt x="3627280" y="2719933"/>
                  <a:pt x="3694325" y="2739390"/>
                </a:cubicBezTo>
                <a:cubicBezTo>
                  <a:pt x="3720954" y="2756090"/>
                  <a:pt x="3747585" y="2772790"/>
                  <a:pt x="3774214" y="2789490"/>
                </a:cubicBezTo>
                <a:cubicBezTo>
                  <a:pt x="3861848" y="2798838"/>
                  <a:pt x="3948358" y="2809894"/>
                  <a:pt x="4033750" y="2821878"/>
                </a:cubicBezTo>
                <a:cubicBezTo>
                  <a:pt x="4039928" y="2727894"/>
                  <a:pt x="4070171" y="2651106"/>
                  <a:pt x="4115900" y="2596236"/>
                </a:cubicBezTo>
                <a:cubicBezTo>
                  <a:pt x="4146622" y="2632281"/>
                  <a:pt x="4181414" y="2665222"/>
                  <a:pt x="4219206" y="2695766"/>
                </a:cubicBezTo>
                <a:cubicBezTo>
                  <a:pt x="4288424" y="2751706"/>
                  <a:pt x="4390648" y="2811272"/>
                  <a:pt x="4521329" y="2878710"/>
                </a:cubicBezTo>
                <a:cubicBezTo>
                  <a:pt x="4373646" y="2846262"/>
                  <a:pt x="4257411" y="2841477"/>
                  <a:pt x="4176644" y="2860358"/>
                </a:cubicBezTo>
                <a:cubicBezTo>
                  <a:pt x="4140768" y="2868744"/>
                  <a:pt x="4096377" y="2883515"/>
                  <a:pt x="4044362" y="2905067"/>
                </a:cubicBezTo>
                <a:cubicBezTo>
                  <a:pt x="3993235" y="2926251"/>
                  <a:pt x="3949454" y="2942775"/>
                  <a:pt x="3911865" y="2953429"/>
                </a:cubicBezTo>
                <a:cubicBezTo>
                  <a:pt x="3862322" y="2967469"/>
                  <a:pt x="3808867" y="2972984"/>
                  <a:pt x="3751810" y="2968934"/>
                </a:cubicBezTo>
                <a:cubicBezTo>
                  <a:pt x="3694395" y="2964859"/>
                  <a:pt x="3643322" y="2951595"/>
                  <a:pt x="3598941" y="2927914"/>
                </a:cubicBezTo>
                <a:cubicBezTo>
                  <a:pt x="3577320" y="2916377"/>
                  <a:pt x="3560398" y="2904817"/>
                  <a:pt x="3548322" y="2893135"/>
                </a:cubicBezTo>
                <a:cubicBezTo>
                  <a:pt x="3513409" y="2895705"/>
                  <a:pt x="3478463" y="2898468"/>
                  <a:pt x="3443499" y="2901518"/>
                </a:cubicBezTo>
                <a:cubicBezTo>
                  <a:pt x="3470559" y="2922184"/>
                  <a:pt x="3502738" y="2941683"/>
                  <a:pt x="3539561" y="2960475"/>
                </a:cubicBezTo>
                <a:cubicBezTo>
                  <a:pt x="3624900" y="3004025"/>
                  <a:pt x="3720667" y="3031639"/>
                  <a:pt x="3825421" y="3046319"/>
                </a:cubicBezTo>
                <a:cubicBezTo>
                  <a:pt x="3928796" y="3060805"/>
                  <a:pt x="4016394" y="3057715"/>
                  <a:pt x="4088049" y="3037795"/>
                </a:cubicBezTo>
                <a:cubicBezTo>
                  <a:pt x="4132866" y="3025335"/>
                  <a:pt x="4184439" y="3005319"/>
                  <a:pt x="4244450" y="2979008"/>
                </a:cubicBezTo>
                <a:cubicBezTo>
                  <a:pt x="4305910" y="2952063"/>
                  <a:pt x="4355413" y="2935456"/>
                  <a:pt x="4392940" y="2927280"/>
                </a:cubicBezTo>
                <a:cubicBezTo>
                  <a:pt x="4460547" y="2912122"/>
                  <a:pt x="4532583" y="2910643"/>
                  <a:pt x="4607229" y="2923396"/>
                </a:cubicBezTo>
                <a:cubicBezTo>
                  <a:pt x="4623000" y="2930999"/>
                  <a:pt x="4638723" y="2938591"/>
                  <a:pt x="4654345" y="2946279"/>
                </a:cubicBezTo>
                <a:cubicBezTo>
                  <a:pt x="4681249" y="2946336"/>
                  <a:pt x="4708102" y="2946403"/>
                  <a:pt x="4734689" y="2946753"/>
                </a:cubicBezTo>
                <a:cubicBezTo>
                  <a:pt x="4611835" y="2875116"/>
                  <a:pt x="4510061" y="2808811"/>
                  <a:pt x="4434809" y="2742883"/>
                </a:cubicBezTo>
                <a:cubicBezTo>
                  <a:pt x="4351593" y="2669979"/>
                  <a:pt x="4293471" y="2582590"/>
                  <a:pt x="4279505" y="2478348"/>
                </a:cubicBezTo>
                <a:cubicBezTo>
                  <a:pt x="4183758" y="2471443"/>
                  <a:pt x="4086377" y="2465718"/>
                  <a:pt x="3988123" y="2461726"/>
                </a:cubicBezTo>
                <a:cubicBezTo>
                  <a:pt x="3909099" y="2528894"/>
                  <a:pt x="3860769" y="2603903"/>
                  <a:pt x="3840960" y="2679815"/>
                </a:cubicBezTo>
                <a:cubicBezTo>
                  <a:pt x="3750368" y="2617430"/>
                  <a:pt x="3659776" y="2555046"/>
                  <a:pt x="3569183" y="2492661"/>
                </a:cubicBezTo>
                <a:cubicBezTo>
                  <a:pt x="3821088" y="2430746"/>
                  <a:pt x="4075913" y="2379595"/>
                  <a:pt x="4331215" y="2339023"/>
                </a:cubicBezTo>
                <a:cubicBezTo>
                  <a:pt x="4349136" y="2336175"/>
                  <a:pt x="4367082" y="2333322"/>
                  <a:pt x="4385070" y="2330562"/>
                </a:cubicBezTo>
                <a:cubicBezTo>
                  <a:pt x="4597382" y="2297985"/>
                  <a:pt x="4808442" y="2271713"/>
                  <a:pt x="5021608" y="2251905"/>
                </a:cubicBezTo>
                <a:cubicBezTo>
                  <a:pt x="5080990" y="2350825"/>
                  <a:pt x="5140372" y="2449744"/>
                  <a:pt x="5199755" y="2548663"/>
                </a:cubicBezTo>
                <a:cubicBezTo>
                  <a:pt x="5131862" y="2508562"/>
                  <a:pt x="5054850" y="2477880"/>
                  <a:pt x="4969252" y="2457554"/>
                </a:cubicBezTo>
                <a:cubicBezTo>
                  <a:pt x="4882344" y="2436916"/>
                  <a:pt x="4798182" y="2431772"/>
                  <a:pt x="4717416" y="2442352"/>
                </a:cubicBezTo>
                <a:cubicBezTo>
                  <a:pt x="4644886" y="2451853"/>
                  <a:pt x="4596233" y="2471895"/>
                  <a:pt x="4572342" y="2501109"/>
                </a:cubicBezTo>
                <a:cubicBezTo>
                  <a:pt x="4548942" y="2529723"/>
                  <a:pt x="4554268" y="2561060"/>
                  <a:pt x="4585253" y="2593362"/>
                </a:cubicBezTo>
                <a:cubicBezTo>
                  <a:pt x="4614517" y="2623871"/>
                  <a:pt x="4655482" y="2646591"/>
                  <a:pt x="4707591" y="2661979"/>
                </a:cubicBezTo>
                <a:cubicBezTo>
                  <a:pt x="4759171" y="2677211"/>
                  <a:pt x="4808918" y="2681694"/>
                  <a:pt x="4857863" y="2675113"/>
                </a:cubicBezTo>
                <a:cubicBezTo>
                  <a:pt x="4907635" y="2668420"/>
                  <a:pt x="4940067" y="2653463"/>
                  <a:pt x="4957342" y="2631363"/>
                </a:cubicBezTo>
                <a:cubicBezTo>
                  <a:pt x="4974901" y="2608900"/>
                  <a:pt x="4973339" y="2583406"/>
                  <a:pt x="4952638" y="2555302"/>
                </a:cubicBezTo>
                <a:cubicBezTo>
                  <a:pt x="4945011" y="2544947"/>
                  <a:pt x="4933373" y="2534162"/>
                  <a:pt x="4917441" y="2523278"/>
                </a:cubicBezTo>
                <a:cubicBezTo>
                  <a:pt x="4991682" y="2529505"/>
                  <a:pt x="5071907" y="2554471"/>
                  <a:pt x="5155775" y="2598687"/>
                </a:cubicBezTo>
                <a:cubicBezTo>
                  <a:pt x="5237892" y="2641980"/>
                  <a:pt x="5303039" y="2700099"/>
                  <a:pt x="5353299" y="2770505"/>
                </a:cubicBezTo>
                <a:cubicBezTo>
                  <a:pt x="5406561" y="2785312"/>
                  <a:pt x="5458593" y="2801160"/>
                  <a:pt x="5509688" y="2817121"/>
                </a:cubicBezTo>
                <a:cubicBezTo>
                  <a:pt x="5412007" y="2623175"/>
                  <a:pt x="5314325" y="2429229"/>
                  <a:pt x="5216643" y="2235284"/>
                </a:cubicBezTo>
                <a:cubicBezTo>
                  <a:pt x="5269657" y="2231276"/>
                  <a:pt x="5322851" y="2227467"/>
                  <a:pt x="5376236" y="2224175"/>
                </a:cubicBezTo>
                <a:cubicBezTo>
                  <a:pt x="5379202" y="2223992"/>
                  <a:pt x="5382168" y="2223801"/>
                  <a:pt x="5385135" y="2223620"/>
                </a:cubicBezTo>
                <a:cubicBezTo>
                  <a:pt x="5426722" y="2221087"/>
                  <a:pt x="5472621" y="2234671"/>
                  <a:pt x="5521679" y="2264796"/>
                </a:cubicBezTo>
                <a:cubicBezTo>
                  <a:pt x="5569925" y="2294421"/>
                  <a:pt x="5597539" y="2322944"/>
                  <a:pt x="5606299" y="2348626"/>
                </a:cubicBezTo>
                <a:cubicBezTo>
                  <a:pt x="5650424" y="2477994"/>
                  <a:pt x="5694550" y="2607363"/>
                  <a:pt x="5738675" y="2736732"/>
                </a:cubicBezTo>
                <a:cubicBezTo>
                  <a:pt x="5795191" y="2756326"/>
                  <a:pt x="5850040" y="2777042"/>
                  <a:pt x="5903738" y="2798064"/>
                </a:cubicBezTo>
                <a:cubicBezTo>
                  <a:pt x="5854307" y="2600887"/>
                  <a:pt x="5804876" y="2403710"/>
                  <a:pt x="5755445" y="2206532"/>
                </a:cubicBezTo>
                <a:cubicBezTo>
                  <a:pt x="5831326" y="2204297"/>
                  <a:pt x="5907494" y="2202531"/>
                  <a:pt x="5983830" y="2201732"/>
                </a:cubicBezTo>
                <a:cubicBezTo>
                  <a:pt x="5953536" y="2180072"/>
                  <a:pt x="5922892" y="2158111"/>
                  <a:pt x="5891292" y="2136905"/>
                </a:cubicBezTo>
                <a:cubicBezTo>
                  <a:pt x="5836942" y="2137866"/>
                  <a:pt x="5782733" y="2139332"/>
                  <a:pt x="5728667" y="2141000"/>
                </a:cubicBezTo>
                <a:cubicBezTo>
                  <a:pt x="5715004" y="2132989"/>
                  <a:pt x="5701486" y="2123977"/>
                  <a:pt x="5687635" y="2114699"/>
                </a:cubicBezTo>
                <a:cubicBezTo>
                  <a:pt x="5673728" y="2105385"/>
                  <a:pt x="5652079" y="2088823"/>
                  <a:pt x="5621227" y="2066735"/>
                </a:cubicBezTo>
                <a:cubicBezTo>
                  <a:pt x="5590113" y="2044458"/>
                  <a:pt x="5549942" y="2034043"/>
                  <a:pt x="5499809" y="2036417"/>
                </a:cubicBezTo>
                <a:close/>
                <a:moveTo>
                  <a:pt x="6729445" y="2035378"/>
                </a:moveTo>
                <a:cubicBezTo>
                  <a:pt x="6693181" y="2240472"/>
                  <a:pt x="6656917" y="2445565"/>
                  <a:pt x="6620653" y="2650659"/>
                </a:cubicBezTo>
                <a:cubicBezTo>
                  <a:pt x="6554387" y="2582938"/>
                  <a:pt x="6467641" y="2533564"/>
                  <a:pt x="6366199" y="2503212"/>
                </a:cubicBezTo>
                <a:cubicBezTo>
                  <a:pt x="6500607" y="2462125"/>
                  <a:pt x="6576601" y="2403426"/>
                  <a:pt x="6587076" y="2324540"/>
                </a:cubicBezTo>
                <a:cubicBezTo>
                  <a:pt x="6593547" y="2275817"/>
                  <a:pt x="6565995" y="2230521"/>
                  <a:pt x="6502196" y="2193369"/>
                </a:cubicBezTo>
                <a:cubicBezTo>
                  <a:pt x="6461681" y="2169776"/>
                  <a:pt x="6414096" y="2152110"/>
                  <a:pt x="6358913" y="2142855"/>
                </a:cubicBezTo>
                <a:cubicBezTo>
                  <a:pt x="6325591" y="2137266"/>
                  <a:pt x="6289853" y="2134044"/>
                  <a:pt x="6251763" y="2133636"/>
                </a:cubicBezTo>
                <a:cubicBezTo>
                  <a:pt x="6246701" y="2133581"/>
                  <a:pt x="6241686" y="2133589"/>
                  <a:pt x="6236719" y="2133625"/>
                </a:cubicBezTo>
                <a:cubicBezTo>
                  <a:pt x="6151067" y="2134234"/>
                  <a:pt x="6080553" y="2149404"/>
                  <a:pt x="6024325" y="2177522"/>
                </a:cubicBezTo>
                <a:cubicBezTo>
                  <a:pt x="5966170" y="2206605"/>
                  <a:pt x="5941489" y="2241799"/>
                  <a:pt x="5947961" y="2280041"/>
                </a:cubicBezTo>
                <a:cubicBezTo>
                  <a:pt x="5952798" y="2308626"/>
                  <a:pt x="5970914" y="2331398"/>
                  <a:pt x="6001865" y="2348455"/>
                </a:cubicBezTo>
                <a:cubicBezTo>
                  <a:pt x="6032295" y="2365224"/>
                  <a:pt x="6068827" y="2373901"/>
                  <a:pt x="6112296" y="2373911"/>
                </a:cubicBezTo>
                <a:cubicBezTo>
                  <a:pt x="6152172" y="2373919"/>
                  <a:pt x="6184243" y="2366499"/>
                  <a:pt x="6209672" y="2353327"/>
                </a:cubicBezTo>
                <a:cubicBezTo>
                  <a:pt x="6225706" y="2345022"/>
                  <a:pt x="6236195" y="2334209"/>
                  <a:pt x="6242216" y="2322045"/>
                </a:cubicBezTo>
                <a:cubicBezTo>
                  <a:pt x="6245835" y="2314733"/>
                  <a:pt x="6247371" y="2306638"/>
                  <a:pt x="6247141" y="2297925"/>
                </a:cubicBezTo>
                <a:cubicBezTo>
                  <a:pt x="6246929" y="2289890"/>
                  <a:pt x="6244936" y="2282366"/>
                  <a:pt x="6240777" y="2275577"/>
                </a:cubicBezTo>
                <a:cubicBezTo>
                  <a:pt x="6228267" y="2255154"/>
                  <a:pt x="6198776" y="2239280"/>
                  <a:pt x="6151178" y="2229970"/>
                </a:cubicBezTo>
                <a:cubicBezTo>
                  <a:pt x="6173995" y="2214758"/>
                  <a:pt x="6203012" y="2204549"/>
                  <a:pt x="6238994" y="2201401"/>
                </a:cubicBezTo>
                <a:cubicBezTo>
                  <a:pt x="6250040" y="2200435"/>
                  <a:pt x="6261678" y="2199936"/>
                  <a:pt x="6273915" y="2200088"/>
                </a:cubicBezTo>
                <a:cubicBezTo>
                  <a:pt x="6305744" y="2200481"/>
                  <a:pt x="6333552" y="2203957"/>
                  <a:pt x="6357350" y="2209941"/>
                </a:cubicBezTo>
                <a:cubicBezTo>
                  <a:pt x="6375782" y="2214575"/>
                  <a:pt x="6391457" y="2221466"/>
                  <a:pt x="6404895" y="2229422"/>
                </a:cubicBezTo>
                <a:cubicBezTo>
                  <a:pt x="6435365" y="2247464"/>
                  <a:pt x="6449029" y="2270571"/>
                  <a:pt x="6447264" y="2296507"/>
                </a:cubicBezTo>
                <a:cubicBezTo>
                  <a:pt x="6444663" y="2334745"/>
                  <a:pt x="6412963" y="2367072"/>
                  <a:pt x="6353114" y="2392155"/>
                </a:cubicBezTo>
                <a:cubicBezTo>
                  <a:pt x="6346984" y="2394724"/>
                  <a:pt x="6340678" y="2397521"/>
                  <a:pt x="6333969" y="2399968"/>
                </a:cubicBezTo>
                <a:cubicBezTo>
                  <a:pt x="6306173" y="2410106"/>
                  <a:pt x="6276869" y="2419318"/>
                  <a:pt x="6245321" y="2425480"/>
                </a:cubicBezTo>
                <a:cubicBezTo>
                  <a:pt x="6196535" y="2435010"/>
                  <a:pt x="6142946" y="2440590"/>
                  <a:pt x="6083116" y="2440739"/>
                </a:cubicBezTo>
                <a:cubicBezTo>
                  <a:pt x="6048941" y="2440824"/>
                  <a:pt x="6011617" y="2439457"/>
                  <a:pt x="5970435" y="2436541"/>
                </a:cubicBezTo>
                <a:cubicBezTo>
                  <a:pt x="6018331" y="2475788"/>
                  <a:pt x="6063000" y="2516391"/>
                  <a:pt x="6106293" y="2556760"/>
                </a:cubicBezTo>
                <a:cubicBezTo>
                  <a:pt x="6153093" y="2556736"/>
                  <a:pt x="6200263" y="2560073"/>
                  <a:pt x="6247936" y="2566611"/>
                </a:cubicBezTo>
                <a:cubicBezTo>
                  <a:pt x="6272823" y="2570024"/>
                  <a:pt x="6297702" y="2574611"/>
                  <a:pt x="6322622" y="2579865"/>
                </a:cubicBezTo>
                <a:cubicBezTo>
                  <a:pt x="6331653" y="2581769"/>
                  <a:pt x="6340472" y="2583897"/>
                  <a:pt x="6349141" y="2585977"/>
                </a:cubicBezTo>
                <a:cubicBezTo>
                  <a:pt x="6409249" y="2600401"/>
                  <a:pt x="6461246" y="2620366"/>
                  <a:pt x="6503890" y="2643925"/>
                </a:cubicBezTo>
                <a:cubicBezTo>
                  <a:pt x="6552291" y="2670664"/>
                  <a:pt x="6592412" y="2706244"/>
                  <a:pt x="6622559" y="2750773"/>
                </a:cubicBezTo>
                <a:cubicBezTo>
                  <a:pt x="6661555" y="2772170"/>
                  <a:pt x="6699070" y="2794312"/>
                  <a:pt x="6735474" y="2816479"/>
                </a:cubicBezTo>
                <a:cubicBezTo>
                  <a:pt x="6788257" y="2619413"/>
                  <a:pt x="6841041" y="2422347"/>
                  <a:pt x="6893824" y="2225281"/>
                </a:cubicBezTo>
                <a:cubicBezTo>
                  <a:pt x="6969711" y="2230228"/>
                  <a:pt x="7045414" y="2235589"/>
                  <a:pt x="7122344" y="2242141"/>
                </a:cubicBezTo>
                <a:cubicBezTo>
                  <a:pt x="7103353" y="2217976"/>
                  <a:pt x="7083656" y="2193907"/>
                  <a:pt x="7063161" y="2170044"/>
                </a:cubicBezTo>
                <a:cubicBezTo>
                  <a:pt x="7009314" y="2165881"/>
                  <a:pt x="6955290" y="2162261"/>
                  <a:pt x="6901185" y="2158818"/>
                </a:cubicBezTo>
                <a:cubicBezTo>
                  <a:pt x="6891877" y="2149720"/>
                  <a:pt x="6883139" y="2139679"/>
                  <a:pt x="6874292" y="2129311"/>
                </a:cubicBezTo>
                <a:cubicBezTo>
                  <a:pt x="6865403" y="2118894"/>
                  <a:pt x="6852346" y="2100834"/>
                  <a:pt x="6833354" y="2076286"/>
                </a:cubicBezTo>
                <a:cubicBezTo>
                  <a:pt x="6814180" y="2051500"/>
                  <a:pt x="6779511" y="2037717"/>
                  <a:pt x="6729445" y="2035378"/>
                </a:cubicBezTo>
                <a:close/>
                <a:moveTo>
                  <a:pt x="8068062" y="1987790"/>
                </a:moveTo>
                <a:cubicBezTo>
                  <a:pt x="8020052" y="2011057"/>
                  <a:pt x="7986611" y="2037818"/>
                  <a:pt x="7966556" y="2066436"/>
                </a:cubicBezTo>
                <a:cubicBezTo>
                  <a:pt x="7928269" y="2121070"/>
                  <a:pt x="7942699" y="2191538"/>
                  <a:pt x="8000650" y="2280367"/>
                </a:cubicBezTo>
                <a:cubicBezTo>
                  <a:pt x="7856221" y="2256791"/>
                  <a:pt x="7710306" y="2236762"/>
                  <a:pt x="7562477" y="2218833"/>
                </a:cubicBezTo>
                <a:cubicBezTo>
                  <a:pt x="7578059" y="2243558"/>
                  <a:pt x="7592873" y="2268398"/>
                  <a:pt x="7606878" y="2293340"/>
                </a:cubicBezTo>
                <a:cubicBezTo>
                  <a:pt x="7745588" y="2311348"/>
                  <a:pt x="7882884" y="2331201"/>
                  <a:pt x="8019591" y="2354625"/>
                </a:cubicBezTo>
                <a:cubicBezTo>
                  <a:pt x="8016193" y="2377425"/>
                  <a:pt x="8005282" y="2399587"/>
                  <a:pt x="7987370" y="2421174"/>
                </a:cubicBezTo>
                <a:cubicBezTo>
                  <a:pt x="7945475" y="2471667"/>
                  <a:pt x="7879431" y="2510938"/>
                  <a:pt x="7792132" y="2540220"/>
                </a:cubicBezTo>
                <a:cubicBezTo>
                  <a:pt x="7706533" y="2568931"/>
                  <a:pt x="7597271" y="2583277"/>
                  <a:pt x="7462682" y="2582718"/>
                </a:cubicBezTo>
                <a:cubicBezTo>
                  <a:pt x="7458123" y="2587787"/>
                  <a:pt x="7454572" y="2592392"/>
                  <a:pt x="7452006" y="2596515"/>
                </a:cubicBezTo>
                <a:cubicBezTo>
                  <a:pt x="7412348" y="2660238"/>
                  <a:pt x="7412013" y="2718300"/>
                  <a:pt x="7445165" y="2772504"/>
                </a:cubicBezTo>
                <a:cubicBezTo>
                  <a:pt x="7477259" y="2824978"/>
                  <a:pt x="7534576" y="2859784"/>
                  <a:pt x="7623354" y="2876067"/>
                </a:cubicBezTo>
                <a:cubicBezTo>
                  <a:pt x="7717174" y="2893275"/>
                  <a:pt x="7813785" y="2887829"/>
                  <a:pt x="7918791" y="2861941"/>
                </a:cubicBezTo>
                <a:cubicBezTo>
                  <a:pt x="8026368" y="2835417"/>
                  <a:pt x="8118074" y="2790257"/>
                  <a:pt x="8190833" y="2723278"/>
                </a:cubicBezTo>
                <a:cubicBezTo>
                  <a:pt x="8239084" y="2678860"/>
                  <a:pt x="8266923" y="2628770"/>
                  <a:pt x="8267447" y="2573053"/>
                </a:cubicBezTo>
                <a:cubicBezTo>
                  <a:pt x="8267975" y="2517177"/>
                  <a:pt x="8249716" y="2453610"/>
                  <a:pt x="8204821" y="2387827"/>
                </a:cubicBezTo>
                <a:cubicBezTo>
                  <a:pt x="8358434" y="2417222"/>
                  <a:pt x="8511871" y="2449445"/>
                  <a:pt x="8665784" y="2487391"/>
                </a:cubicBezTo>
                <a:cubicBezTo>
                  <a:pt x="8668678" y="2488104"/>
                  <a:pt x="8671575" y="2488797"/>
                  <a:pt x="8674466" y="2489513"/>
                </a:cubicBezTo>
                <a:cubicBezTo>
                  <a:pt x="8714838" y="2499512"/>
                  <a:pt x="8734987" y="2523469"/>
                  <a:pt x="8734557" y="2561258"/>
                </a:cubicBezTo>
                <a:cubicBezTo>
                  <a:pt x="8734126" y="2599012"/>
                  <a:pt x="8716945" y="2629194"/>
                  <a:pt x="8687075" y="2651920"/>
                </a:cubicBezTo>
                <a:cubicBezTo>
                  <a:pt x="8536611" y="2766401"/>
                  <a:pt x="8386148" y="2880882"/>
                  <a:pt x="8235684" y="2995362"/>
                </a:cubicBezTo>
                <a:cubicBezTo>
                  <a:pt x="8258068" y="3028171"/>
                  <a:pt x="8279051" y="3061210"/>
                  <a:pt x="8297486" y="3094852"/>
                </a:cubicBezTo>
                <a:cubicBezTo>
                  <a:pt x="8542795" y="2925323"/>
                  <a:pt x="8788105" y="2755794"/>
                  <a:pt x="9033415" y="2586266"/>
                </a:cubicBezTo>
                <a:cubicBezTo>
                  <a:pt x="9087159" y="2602293"/>
                  <a:pt x="9140469" y="2618329"/>
                  <a:pt x="9193023" y="2635335"/>
                </a:cubicBezTo>
                <a:cubicBezTo>
                  <a:pt x="9212613" y="2641674"/>
                  <a:pt x="9232339" y="2647958"/>
                  <a:pt x="9252062" y="2654537"/>
                </a:cubicBezTo>
                <a:cubicBezTo>
                  <a:pt x="9425405" y="2712360"/>
                  <a:pt x="9600442" y="2776527"/>
                  <a:pt x="9767493" y="2849980"/>
                </a:cubicBezTo>
                <a:cubicBezTo>
                  <a:pt x="9744923" y="2860740"/>
                  <a:pt x="9722352" y="2871500"/>
                  <a:pt x="9699781" y="2882260"/>
                </a:cubicBezTo>
                <a:cubicBezTo>
                  <a:pt x="9407464" y="2850544"/>
                  <a:pt x="9120628" y="2840408"/>
                  <a:pt x="8847719" y="2839670"/>
                </a:cubicBezTo>
                <a:cubicBezTo>
                  <a:pt x="8836481" y="2877535"/>
                  <a:pt x="8822486" y="2914854"/>
                  <a:pt x="8807919" y="2952124"/>
                </a:cubicBezTo>
                <a:cubicBezTo>
                  <a:pt x="8976294" y="3027264"/>
                  <a:pt x="9032866" y="3122489"/>
                  <a:pt x="8972894" y="3218954"/>
                </a:cubicBezTo>
                <a:cubicBezTo>
                  <a:pt x="8962508" y="3232536"/>
                  <a:pt x="8951924" y="3246058"/>
                  <a:pt x="8941140" y="3259514"/>
                </a:cubicBezTo>
                <a:cubicBezTo>
                  <a:pt x="8933320" y="3263557"/>
                  <a:pt x="8925496" y="3267596"/>
                  <a:pt x="8917671" y="3271636"/>
                </a:cubicBezTo>
                <a:cubicBezTo>
                  <a:pt x="8899363" y="3251443"/>
                  <a:pt x="8873575" y="3234608"/>
                  <a:pt x="8841293" y="3220557"/>
                </a:cubicBezTo>
                <a:cubicBezTo>
                  <a:pt x="8787370" y="3197086"/>
                  <a:pt x="8725644" y="3188794"/>
                  <a:pt x="8658125" y="3194207"/>
                </a:cubicBezTo>
                <a:cubicBezTo>
                  <a:pt x="8591219" y="3199570"/>
                  <a:pt x="8535917" y="3215740"/>
                  <a:pt x="8491611" y="3241019"/>
                </a:cubicBezTo>
                <a:cubicBezTo>
                  <a:pt x="8451135" y="3264113"/>
                  <a:pt x="8430467" y="3288869"/>
                  <a:pt x="8427639" y="3315064"/>
                </a:cubicBezTo>
                <a:cubicBezTo>
                  <a:pt x="8424815" y="3341237"/>
                  <a:pt x="8442063" y="3362213"/>
                  <a:pt x="8481214" y="3379230"/>
                </a:cubicBezTo>
                <a:cubicBezTo>
                  <a:pt x="8525229" y="3398361"/>
                  <a:pt x="8578363" y="3408421"/>
                  <a:pt x="8640011" y="3407744"/>
                </a:cubicBezTo>
                <a:cubicBezTo>
                  <a:pt x="8701950" y="3407063"/>
                  <a:pt x="8766376" y="3397961"/>
                  <a:pt x="8833408" y="3379591"/>
                </a:cubicBezTo>
                <a:cubicBezTo>
                  <a:pt x="8846444" y="3416927"/>
                  <a:pt x="8849282" y="3477356"/>
                  <a:pt x="8830396" y="3558827"/>
                </a:cubicBezTo>
                <a:cubicBezTo>
                  <a:pt x="8872088" y="3542923"/>
                  <a:pt x="8913780" y="3527019"/>
                  <a:pt x="8955472" y="3511115"/>
                </a:cubicBezTo>
                <a:cubicBezTo>
                  <a:pt x="8972686" y="3457886"/>
                  <a:pt x="8977593" y="3410496"/>
                  <a:pt x="8971786" y="3370893"/>
                </a:cubicBezTo>
                <a:cubicBezTo>
                  <a:pt x="8970693" y="3365929"/>
                  <a:pt x="8969713" y="3360927"/>
                  <a:pt x="8968534" y="3355959"/>
                </a:cubicBezTo>
                <a:cubicBezTo>
                  <a:pt x="9215989" y="3248779"/>
                  <a:pt x="9463443" y="3141598"/>
                  <a:pt x="9710897" y="3034418"/>
                </a:cubicBezTo>
                <a:cubicBezTo>
                  <a:pt x="9720346" y="3039098"/>
                  <a:pt x="9729846" y="3043619"/>
                  <a:pt x="9739214" y="3048347"/>
                </a:cubicBezTo>
                <a:cubicBezTo>
                  <a:pt x="9828651" y="3093484"/>
                  <a:pt x="9876013" y="3134915"/>
                  <a:pt x="9881432" y="3169268"/>
                </a:cubicBezTo>
                <a:cubicBezTo>
                  <a:pt x="9886806" y="3203341"/>
                  <a:pt x="9863434" y="3229322"/>
                  <a:pt x="9816114" y="3246671"/>
                </a:cubicBezTo>
                <a:cubicBezTo>
                  <a:pt x="9786886" y="3257387"/>
                  <a:pt x="9756639" y="3263670"/>
                  <a:pt x="9725389" y="3264894"/>
                </a:cubicBezTo>
                <a:cubicBezTo>
                  <a:pt x="9743071" y="3236101"/>
                  <a:pt x="9734383" y="3211825"/>
                  <a:pt x="9698548" y="3191687"/>
                </a:cubicBezTo>
                <a:cubicBezTo>
                  <a:pt x="9666483" y="3173669"/>
                  <a:pt x="9628184" y="3165576"/>
                  <a:pt x="9583411" y="3164600"/>
                </a:cubicBezTo>
                <a:cubicBezTo>
                  <a:pt x="9538796" y="3163628"/>
                  <a:pt x="9498236" y="3171661"/>
                  <a:pt x="9461646" y="3186992"/>
                </a:cubicBezTo>
                <a:cubicBezTo>
                  <a:pt x="9423096" y="3203145"/>
                  <a:pt x="9401307" y="3221792"/>
                  <a:pt x="9396765" y="3243061"/>
                </a:cubicBezTo>
                <a:cubicBezTo>
                  <a:pt x="9392216" y="3264356"/>
                  <a:pt x="9404997" y="3283217"/>
                  <a:pt x="9438370" y="3302438"/>
                </a:cubicBezTo>
                <a:cubicBezTo>
                  <a:pt x="9482476" y="3327840"/>
                  <a:pt x="9545457" y="3339885"/>
                  <a:pt x="9628761" y="3342050"/>
                </a:cubicBezTo>
                <a:cubicBezTo>
                  <a:pt x="9714037" y="3344268"/>
                  <a:pt x="9797879" y="3332142"/>
                  <a:pt x="9879953" y="3303803"/>
                </a:cubicBezTo>
                <a:cubicBezTo>
                  <a:pt x="9990573" y="3265609"/>
                  <a:pt x="10048725" y="3211103"/>
                  <a:pt x="10044651" y="3142424"/>
                </a:cubicBezTo>
                <a:cubicBezTo>
                  <a:pt x="10040610" y="3074319"/>
                  <a:pt x="9986996" y="3011933"/>
                  <a:pt x="9884377" y="2959278"/>
                </a:cubicBezTo>
                <a:cubicBezTo>
                  <a:pt x="9905258" y="2950234"/>
                  <a:pt x="9926140" y="2941190"/>
                  <a:pt x="9947021" y="2932145"/>
                </a:cubicBezTo>
                <a:cubicBezTo>
                  <a:pt x="10131174" y="3022094"/>
                  <a:pt x="10310629" y="3119619"/>
                  <a:pt x="10478709" y="3239657"/>
                </a:cubicBezTo>
                <a:cubicBezTo>
                  <a:pt x="10494460" y="3250906"/>
                  <a:pt x="10510747" y="3262196"/>
                  <a:pt x="10526537" y="3273975"/>
                </a:cubicBezTo>
                <a:cubicBezTo>
                  <a:pt x="10670489" y="3381369"/>
                  <a:pt x="10815996" y="3504313"/>
                  <a:pt x="10927328" y="3646181"/>
                </a:cubicBezTo>
                <a:cubicBezTo>
                  <a:pt x="10896559" y="3652571"/>
                  <a:pt x="10865788" y="3658960"/>
                  <a:pt x="10835018" y="3665349"/>
                </a:cubicBezTo>
                <a:cubicBezTo>
                  <a:pt x="10563336" y="3533293"/>
                  <a:pt x="10269457" y="3449509"/>
                  <a:pt x="9984441" y="3379865"/>
                </a:cubicBezTo>
                <a:cubicBezTo>
                  <a:pt x="9948473" y="3419378"/>
                  <a:pt x="9909869" y="3457319"/>
                  <a:pt x="9870746" y="3495693"/>
                </a:cubicBezTo>
                <a:cubicBezTo>
                  <a:pt x="10015831" y="3643658"/>
                  <a:pt x="9977594" y="3793469"/>
                  <a:pt x="9785565" y="3901405"/>
                </a:cubicBezTo>
                <a:cubicBezTo>
                  <a:pt x="9767632" y="3945705"/>
                  <a:pt x="9745535" y="3989825"/>
                  <a:pt x="9720889" y="4033701"/>
                </a:cubicBezTo>
                <a:cubicBezTo>
                  <a:pt x="10160333" y="3956991"/>
                  <a:pt x="10599777" y="3880282"/>
                  <a:pt x="11039222" y="3803572"/>
                </a:cubicBezTo>
                <a:cubicBezTo>
                  <a:pt x="11077652" y="3869450"/>
                  <a:pt x="11114460" y="3935157"/>
                  <a:pt x="11138642" y="4005458"/>
                </a:cubicBezTo>
                <a:cubicBezTo>
                  <a:pt x="11179368" y="3973837"/>
                  <a:pt x="11220512" y="3943651"/>
                  <a:pt x="11258843" y="3911036"/>
                </a:cubicBezTo>
                <a:cubicBezTo>
                  <a:pt x="11125709" y="3610733"/>
                  <a:pt x="10860047" y="3377713"/>
                  <a:pt x="10588108" y="3188030"/>
                </a:cubicBezTo>
                <a:cubicBezTo>
                  <a:pt x="10571548" y="3176480"/>
                  <a:pt x="10554534" y="3165402"/>
                  <a:pt x="10537582" y="3154049"/>
                </a:cubicBezTo>
                <a:cubicBezTo>
                  <a:pt x="10150352" y="2894725"/>
                  <a:pt x="9708970" y="2716973"/>
                  <a:pt x="9262412" y="2574484"/>
                </a:cubicBezTo>
                <a:cubicBezTo>
                  <a:pt x="9242076" y="2567996"/>
                  <a:pt x="9221603" y="2561739"/>
                  <a:pt x="9201095" y="2555391"/>
                </a:cubicBezTo>
                <a:cubicBezTo>
                  <a:pt x="9169375" y="2545573"/>
                  <a:pt x="9137376" y="2536169"/>
                  <a:pt x="9105254" y="2526687"/>
                </a:cubicBezTo>
                <a:cubicBezTo>
                  <a:pt x="9104558" y="2516100"/>
                  <a:pt x="9104601" y="2504985"/>
                  <a:pt x="9105644" y="2493326"/>
                </a:cubicBezTo>
                <a:cubicBezTo>
                  <a:pt x="9106688" y="2481666"/>
                  <a:pt x="9109444" y="2462282"/>
                  <a:pt x="9113989" y="2435173"/>
                </a:cubicBezTo>
                <a:cubicBezTo>
                  <a:pt x="9118510" y="2408194"/>
                  <a:pt x="9097716" y="2388312"/>
                  <a:pt x="9050194" y="2375640"/>
                </a:cubicBezTo>
                <a:cubicBezTo>
                  <a:pt x="8981315" y="2428047"/>
                  <a:pt x="8912436" y="2480454"/>
                  <a:pt x="8843557" y="2532860"/>
                </a:cubicBezTo>
                <a:cubicBezTo>
                  <a:pt x="8842256" y="2501017"/>
                  <a:pt x="8833866" y="2477683"/>
                  <a:pt x="8817762" y="2463583"/>
                </a:cubicBezTo>
                <a:cubicBezTo>
                  <a:pt x="8801615" y="2449445"/>
                  <a:pt x="8769092" y="2436106"/>
                  <a:pt x="8719869" y="2424137"/>
                </a:cubicBezTo>
                <a:cubicBezTo>
                  <a:pt x="8715853" y="2423161"/>
                  <a:pt x="8711829" y="2422211"/>
                  <a:pt x="8707808" y="2421240"/>
                </a:cubicBezTo>
                <a:cubicBezTo>
                  <a:pt x="8690461" y="2417048"/>
                  <a:pt x="8673043" y="2413008"/>
                  <a:pt x="8655604" y="2408906"/>
                </a:cubicBezTo>
                <a:cubicBezTo>
                  <a:pt x="8489368" y="2369797"/>
                  <a:pt x="8324303" y="2336858"/>
                  <a:pt x="8157123" y="2306892"/>
                </a:cubicBezTo>
                <a:cubicBezTo>
                  <a:pt x="8111727" y="2241246"/>
                  <a:pt x="8107027" y="2183332"/>
                  <a:pt x="8149722" y="2129680"/>
                </a:cubicBezTo>
                <a:cubicBezTo>
                  <a:pt x="8172532" y="2101016"/>
                  <a:pt x="8204036" y="2075940"/>
                  <a:pt x="8245416" y="2055616"/>
                </a:cubicBezTo>
                <a:cubicBezTo>
                  <a:pt x="8187053" y="2032813"/>
                  <a:pt x="8128314" y="2009533"/>
                  <a:pt x="8068062" y="1987790"/>
                </a:cubicBezTo>
                <a:close/>
                <a:moveTo>
                  <a:pt x="6852417" y="855010"/>
                </a:moveTo>
                <a:lnTo>
                  <a:pt x="6852417" y="1234968"/>
                </a:lnTo>
                <a:cubicBezTo>
                  <a:pt x="6783386" y="1141404"/>
                  <a:pt x="6698380" y="1070091"/>
                  <a:pt x="6597400" y="1021027"/>
                </a:cubicBezTo>
                <a:close/>
                <a:moveTo>
                  <a:pt x="5366517" y="855010"/>
                </a:moveTo>
                <a:lnTo>
                  <a:pt x="5366517" y="1234968"/>
                </a:lnTo>
                <a:cubicBezTo>
                  <a:pt x="5297486" y="1141404"/>
                  <a:pt x="5212481" y="1070091"/>
                  <a:pt x="5111501" y="1021027"/>
                </a:cubicBezTo>
                <a:close/>
                <a:moveTo>
                  <a:pt x="4271142" y="855010"/>
                </a:moveTo>
                <a:lnTo>
                  <a:pt x="4271142" y="1234968"/>
                </a:lnTo>
                <a:cubicBezTo>
                  <a:pt x="4202110" y="1141404"/>
                  <a:pt x="4117106" y="1070091"/>
                  <a:pt x="4016125" y="1021027"/>
                </a:cubicBezTo>
                <a:close/>
                <a:moveTo>
                  <a:pt x="3738859" y="523830"/>
                </a:moveTo>
                <a:lnTo>
                  <a:pt x="3800474" y="621387"/>
                </a:lnTo>
                <a:lnTo>
                  <a:pt x="4271142" y="621387"/>
                </a:lnTo>
                <a:lnTo>
                  <a:pt x="4271142" y="684713"/>
                </a:lnTo>
                <a:lnTo>
                  <a:pt x="3785926" y="991076"/>
                </a:lnTo>
                <a:lnTo>
                  <a:pt x="3871502" y="1136555"/>
                </a:lnTo>
                <a:cubicBezTo>
                  <a:pt x="4076314" y="1158234"/>
                  <a:pt x="4216088" y="1250086"/>
                  <a:pt x="4290825" y="1412110"/>
                </a:cubicBezTo>
                <a:lnTo>
                  <a:pt x="4421756" y="1497687"/>
                </a:lnTo>
                <a:lnTo>
                  <a:pt x="4421756" y="831048"/>
                </a:lnTo>
                <a:lnTo>
                  <a:pt x="4447430" y="831048"/>
                </a:lnTo>
                <a:cubicBezTo>
                  <a:pt x="4530152" y="831048"/>
                  <a:pt x="4589913" y="844883"/>
                  <a:pt x="4626712" y="872553"/>
                </a:cubicBezTo>
                <a:cubicBezTo>
                  <a:pt x="4663509" y="900222"/>
                  <a:pt x="4681908" y="933454"/>
                  <a:pt x="4681908" y="972249"/>
                </a:cubicBezTo>
                <a:cubicBezTo>
                  <a:pt x="4681908" y="996210"/>
                  <a:pt x="4676488" y="1016748"/>
                  <a:pt x="4665649" y="1033864"/>
                </a:cubicBezTo>
                <a:cubicBezTo>
                  <a:pt x="4642257" y="1000204"/>
                  <a:pt x="4612876" y="983374"/>
                  <a:pt x="4577505" y="983374"/>
                </a:cubicBezTo>
                <a:cubicBezTo>
                  <a:pt x="4546127" y="983374"/>
                  <a:pt x="4520311" y="993928"/>
                  <a:pt x="4500059" y="1015037"/>
                </a:cubicBezTo>
                <a:cubicBezTo>
                  <a:pt x="4479806" y="1036146"/>
                  <a:pt x="4469679" y="1062674"/>
                  <a:pt x="4469679" y="1094623"/>
                </a:cubicBezTo>
                <a:cubicBezTo>
                  <a:pt x="4469679" y="1128283"/>
                  <a:pt x="4480519" y="1156095"/>
                  <a:pt x="4502198" y="1178060"/>
                </a:cubicBezTo>
                <a:cubicBezTo>
                  <a:pt x="4523877" y="1200024"/>
                  <a:pt x="4552403" y="1211006"/>
                  <a:pt x="4587774" y="1211006"/>
                </a:cubicBezTo>
                <a:cubicBezTo>
                  <a:pt x="4635127" y="1211006"/>
                  <a:pt x="4676345" y="1190040"/>
                  <a:pt x="4711432" y="1148108"/>
                </a:cubicBezTo>
                <a:cubicBezTo>
                  <a:pt x="4746518" y="1106176"/>
                  <a:pt x="4764061" y="1052405"/>
                  <a:pt x="4764061" y="986797"/>
                </a:cubicBezTo>
                <a:cubicBezTo>
                  <a:pt x="4764061" y="898368"/>
                  <a:pt x="4729830" y="825201"/>
                  <a:pt x="4661370" y="767294"/>
                </a:cubicBezTo>
                <a:cubicBezTo>
                  <a:pt x="4592909" y="709387"/>
                  <a:pt x="4513037" y="679293"/>
                  <a:pt x="4421756" y="677011"/>
                </a:cubicBezTo>
                <a:lnTo>
                  <a:pt x="4421756" y="621387"/>
                </a:lnTo>
                <a:lnTo>
                  <a:pt x="4895848" y="621387"/>
                </a:lnTo>
                <a:lnTo>
                  <a:pt x="4939492" y="621387"/>
                </a:lnTo>
                <a:lnTo>
                  <a:pt x="5366517" y="621387"/>
                </a:lnTo>
                <a:lnTo>
                  <a:pt x="5366517" y="684713"/>
                </a:lnTo>
                <a:lnTo>
                  <a:pt x="4881301" y="991076"/>
                </a:lnTo>
                <a:lnTo>
                  <a:pt x="4966876" y="1136555"/>
                </a:lnTo>
                <a:cubicBezTo>
                  <a:pt x="5171689" y="1158234"/>
                  <a:pt x="5311463" y="1250086"/>
                  <a:pt x="5386200" y="1412110"/>
                </a:cubicBezTo>
                <a:lnTo>
                  <a:pt x="5517132" y="1497687"/>
                </a:lnTo>
                <a:lnTo>
                  <a:pt x="5517132" y="831048"/>
                </a:lnTo>
                <a:lnTo>
                  <a:pt x="5542804" y="831048"/>
                </a:lnTo>
                <a:cubicBezTo>
                  <a:pt x="5625528" y="831048"/>
                  <a:pt x="5685289" y="844883"/>
                  <a:pt x="5722086" y="872553"/>
                </a:cubicBezTo>
                <a:cubicBezTo>
                  <a:pt x="5758884" y="900222"/>
                  <a:pt x="5777283" y="933454"/>
                  <a:pt x="5777283" y="972249"/>
                </a:cubicBezTo>
                <a:cubicBezTo>
                  <a:pt x="5777283" y="996210"/>
                  <a:pt x="5771864" y="1016748"/>
                  <a:pt x="5761024" y="1033864"/>
                </a:cubicBezTo>
                <a:cubicBezTo>
                  <a:pt x="5737633" y="1000204"/>
                  <a:pt x="5708251" y="983374"/>
                  <a:pt x="5672880" y="983374"/>
                </a:cubicBezTo>
                <a:cubicBezTo>
                  <a:pt x="5641502" y="983374"/>
                  <a:pt x="5615686" y="993928"/>
                  <a:pt x="5595434" y="1015037"/>
                </a:cubicBezTo>
                <a:cubicBezTo>
                  <a:pt x="5575181" y="1036146"/>
                  <a:pt x="5565054" y="1062674"/>
                  <a:pt x="5565054" y="1094623"/>
                </a:cubicBezTo>
                <a:cubicBezTo>
                  <a:pt x="5565054" y="1128283"/>
                  <a:pt x="5575894" y="1156095"/>
                  <a:pt x="5597573" y="1178060"/>
                </a:cubicBezTo>
                <a:cubicBezTo>
                  <a:pt x="5619252" y="1200024"/>
                  <a:pt x="5647778" y="1211006"/>
                  <a:pt x="5683149" y="1211006"/>
                </a:cubicBezTo>
                <a:cubicBezTo>
                  <a:pt x="5730501" y="1211006"/>
                  <a:pt x="5771720" y="1190040"/>
                  <a:pt x="5806807" y="1148108"/>
                </a:cubicBezTo>
                <a:cubicBezTo>
                  <a:pt x="5841893" y="1106176"/>
                  <a:pt x="5859436" y="1052405"/>
                  <a:pt x="5859436" y="986797"/>
                </a:cubicBezTo>
                <a:cubicBezTo>
                  <a:pt x="5859436" y="898368"/>
                  <a:pt x="5825205" y="825201"/>
                  <a:pt x="5756745" y="767294"/>
                </a:cubicBezTo>
                <a:cubicBezTo>
                  <a:pt x="5688284" y="709387"/>
                  <a:pt x="5608413" y="679293"/>
                  <a:pt x="5517132" y="677011"/>
                </a:cubicBezTo>
                <a:lnTo>
                  <a:pt x="5517132" y="621387"/>
                </a:lnTo>
                <a:lnTo>
                  <a:pt x="6034867" y="621387"/>
                </a:lnTo>
                <a:lnTo>
                  <a:pt x="5973252" y="523830"/>
                </a:lnTo>
                <a:lnTo>
                  <a:pt x="4877877" y="523830"/>
                </a:lnTo>
                <a:lnTo>
                  <a:pt x="4834233" y="523830"/>
                </a:lnTo>
                <a:close/>
                <a:moveTo>
                  <a:pt x="3440905" y="521262"/>
                </a:moveTo>
                <a:cubicBezTo>
                  <a:pt x="3351906" y="521262"/>
                  <a:pt x="3267899" y="559914"/>
                  <a:pt x="3188883" y="637218"/>
                </a:cubicBezTo>
                <a:cubicBezTo>
                  <a:pt x="3109868" y="714522"/>
                  <a:pt x="3070360" y="802238"/>
                  <a:pt x="3070360" y="900365"/>
                </a:cubicBezTo>
                <a:cubicBezTo>
                  <a:pt x="3070360" y="951711"/>
                  <a:pt x="3086905" y="993928"/>
                  <a:pt x="3119994" y="1027018"/>
                </a:cubicBezTo>
                <a:cubicBezTo>
                  <a:pt x="3153084" y="1060107"/>
                  <a:pt x="3191593" y="1076652"/>
                  <a:pt x="3235522" y="1076652"/>
                </a:cubicBezTo>
                <a:cubicBezTo>
                  <a:pt x="3281162" y="1076652"/>
                  <a:pt x="3316249" y="1063958"/>
                  <a:pt x="3340781" y="1038570"/>
                </a:cubicBezTo>
                <a:cubicBezTo>
                  <a:pt x="3365313" y="1013183"/>
                  <a:pt x="3377578" y="983089"/>
                  <a:pt x="3377578" y="948287"/>
                </a:cubicBezTo>
                <a:cubicBezTo>
                  <a:pt x="3377578" y="911205"/>
                  <a:pt x="3366168" y="881681"/>
                  <a:pt x="3343348" y="859716"/>
                </a:cubicBezTo>
                <a:cubicBezTo>
                  <a:pt x="3320528" y="837752"/>
                  <a:pt x="3290006" y="826769"/>
                  <a:pt x="3251781" y="826769"/>
                </a:cubicBezTo>
                <a:cubicBezTo>
                  <a:pt x="3242653" y="826769"/>
                  <a:pt x="3232954" y="827625"/>
                  <a:pt x="3222685" y="829337"/>
                </a:cubicBezTo>
                <a:cubicBezTo>
                  <a:pt x="3232954" y="783126"/>
                  <a:pt x="3263762" y="737628"/>
                  <a:pt x="3315108" y="692843"/>
                </a:cubicBezTo>
                <a:cubicBezTo>
                  <a:pt x="3366454" y="648058"/>
                  <a:pt x="3413520" y="625665"/>
                  <a:pt x="3456309" y="625665"/>
                </a:cubicBezTo>
                <a:cubicBezTo>
                  <a:pt x="3476847" y="625665"/>
                  <a:pt x="3491680" y="632797"/>
                  <a:pt x="3500808" y="647059"/>
                </a:cubicBezTo>
                <a:cubicBezTo>
                  <a:pt x="3509936" y="661322"/>
                  <a:pt x="3514501" y="684428"/>
                  <a:pt x="3514501" y="716376"/>
                </a:cubicBezTo>
                <a:lnTo>
                  <a:pt x="3514501" y="1286314"/>
                </a:lnTo>
                <a:cubicBezTo>
                  <a:pt x="3449463" y="1205301"/>
                  <a:pt x="3382713" y="1164795"/>
                  <a:pt x="3314252" y="1164795"/>
                </a:cubicBezTo>
                <a:cubicBezTo>
                  <a:pt x="3289721" y="1164795"/>
                  <a:pt x="3255918" y="1168076"/>
                  <a:pt x="3212845" y="1174637"/>
                </a:cubicBezTo>
                <a:cubicBezTo>
                  <a:pt x="3169771" y="1181197"/>
                  <a:pt x="3130834" y="1184478"/>
                  <a:pt x="3096033" y="1184478"/>
                </a:cubicBezTo>
                <a:cubicBezTo>
                  <a:pt x="3048110" y="1184478"/>
                  <a:pt x="3007176" y="1167363"/>
                  <a:pt x="2973231" y="1133132"/>
                </a:cubicBezTo>
                <a:cubicBezTo>
                  <a:pt x="2939286" y="1098902"/>
                  <a:pt x="2922313" y="1046985"/>
                  <a:pt x="2922313" y="977383"/>
                </a:cubicBezTo>
                <a:cubicBezTo>
                  <a:pt x="2922313" y="943723"/>
                  <a:pt x="2926877" y="912916"/>
                  <a:pt x="2936006" y="884961"/>
                </a:cubicBezTo>
                <a:lnTo>
                  <a:pt x="2858987" y="850731"/>
                </a:lnTo>
                <a:cubicBezTo>
                  <a:pt x="2847007" y="900365"/>
                  <a:pt x="2841016" y="951425"/>
                  <a:pt x="2841016" y="1003912"/>
                </a:cubicBezTo>
                <a:cubicBezTo>
                  <a:pt x="2841016" y="1114591"/>
                  <a:pt x="2865405" y="1200880"/>
                  <a:pt x="2914184" y="1262780"/>
                </a:cubicBezTo>
                <a:cubicBezTo>
                  <a:pt x="2962962" y="1324680"/>
                  <a:pt x="3027002" y="1355630"/>
                  <a:pt x="3106303" y="1355630"/>
                </a:cubicBezTo>
                <a:cubicBezTo>
                  <a:pt x="3142815" y="1355630"/>
                  <a:pt x="3189596" y="1350638"/>
                  <a:pt x="3246647" y="1340654"/>
                </a:cubicBezTo>
                <a:cubicBezTo>
                  <a:pt x="3303698" y="1330670"/>
                  <a:pt x="3348483" y="1325679"/>
                  <a:pt x="3381002" y="1325679"/>
                </a:cubicBezTo>
                <a:cubicBezTo>
                  <a:pt x="3429495" y="1325679"/>
                  <a:pt x="3465009" y="1332952"/>
                  <a:pt x="3487544" y="1347500"/>
                </a:cubicBezTo>
                <a:cubicBezTo>
                  <a:pt x="3510079" y="1362048"/>
                  <a:pt x="3526196" y="1383585"/>
                  <a:pt x="3535895" y="1412110"/>
                </a:cubicBezTo>
                <a:lnTo>
                  <a:pt x="3666826" y="1497687"/>
                </a:lnTo>
                <a:lnTo>
                  <a:pt x="3666826" y="716376"/>
                </a:lnTo>
                <a:cubicBezTo>
                  <a:pt x="3666826" y="658184"/>
                  <a:pt x="3643577" y="611117"/>
                  <a:pt x="3597081" y="575175"/>
                </a:cubicBezTo>
                <a:cubicBezTo>
                  <a:pt x="3550585" y="539233"/>
                  <a:pt x="3498526" y="521262"/>
                  <a:pt x="3440905" y="521262"/>
                </a:cubicBezTo>
                <a:close/>
                <a:moveTo>
                  <a:pt x="7618324" y="356956"/>
                </a:moveTo>
                <a:lnTo>
                  <a:pt x="7618324" y="621387"/>
                </a:lnTo>
                <a:cubicBezTo>
                  <a:pt x="7593221" y="582021"/>
                  <a:pt x="7570687" y="555921"/>
                  <a:pt x="7550719" y="543084"/>
                </a:cubicBezTo>
                <a:cubicBezTo>
                  <a:pt x="7530751" y="530248"/>
                  <a:pt x="7501940" y="523830"/>
                  <a:pt x="7464287" y="523830"/>
                </a:cubicBezTo>
                <a:lnTo>
                  <a:pt x="7459152" y="523830"/>
                </a:lnTo>
                <a:lnTo>
                  <a:pt x="7415508" y="523830"/>
                </a:lnTo>
                <a:lnTo>
                  <a:pt x="6320133" y="523830"/>
                </a:lnTo>
                <a:lnTo>
                  <a:pt x="6381748" y="621387"/>
                </a:lnTo>
                <a:lnTo>
                  <a:pt x="6852417" y="621387"/>
                </a:lnTo>
                <a:lnTo>
                  <a:pt x="6852417" y="684713"/>
                </a:lnTo>
                <a:lnTo>
                  <a:pt x="6367200" y="991076"/>
                </a:lnTo>
                <a:lnTo>
                  <a:pt x="6452776" y="1136555"/>
                </a:lnTo>
                <a:cubicBezTo>
                  <a:pt x="6657589" y="1158234"/>
                  <a:pt x="6797363" y="1250086"/>
                  <a:pt x="6872100" y="1412110"/>
                </a:cubicBezTo>
                <a:lnTo>
                  <a:pt x="7003031" y="1497687"/>
                </a:lnTo>
                <a:lnTo>
                  <a:pt x="7003031" y="831048"/>
                </a:lnTo>
                <a:lnTo>
                  <a:pt x="7028704" y="831048"/>
                </a:lnTo>
                <a:cubicBezTo>
                  <a:pt x="7111427" y="831048"/>
                  <a:pt x="7171188" y="844883"/>
                  <a:pt x="7207986" y="872553"/>
                </a:cubicBezTo>
                <a:cubicBezTo>
                  <a:pt x="7244784" y="900222"/>
                  <a:pt x="7263183" y="933454"/>
                  <a:pt x="7263183" y="972249"/>
                </a:cubicBezTo>
                <a:cubicBezTo>
                  <a:pt x="7263183" y="996210"/>
                  <a:pt x="7257763" y="1016748"/>
                  <a:pt x="7246923" y="1033864"/>
                </a:cubicBezTo>
                <a:cubicBezTo>
                  <a:pt x="7223532" y="1000204"/>
                  <a:pt x="7194151" y="983374"/>
                  <a:pt x="7158780" y="983374"/>
                </a:cubicBezTo>
                <a:cubicBezTo>
                  <a:pt x="7127402" y="983374"/>
                  <a:pt x="7101586" y="993928"/>
                  <a:pt x="7081333" y="1015037"/>
                </a:cubicBezTo>
                <a:cubicBezTo>
                  <a:pt x="7061081" y="1036146"/>
                  <a:pt x="7050954" y="1062674"/>
                  <a:pt x="7050954" y="1094623"/>
                </a:cubicBezTo>
                <a:cubicBezTo>
                  <a:pt x="7050954" y="1128283"/>
                  <a:pt x="7061793" y="1156095"/>
                  <a:pt x="7083473" y="1178060"/>
                </a:cubicBezTo>
                <a:cubicBezTo>
                  <a:pt x="7105152" y="1200024"/>
                  <a:pt x="7133677" y="1211006"/>
                  <a:pt x="7169049" y="1211006"/>
                </a:cubicBezTo>
                <a:cubicBezTo>
                  <a:pt x="7216401" y="1211006"/>
                  <a:pt x="7257620" y="1190040"/>
                  <a:pt x="7292707" y="1148108"/>
                </a:cubicBezTo>
                <a:cubicBezTo>
                  <a:pt x="7327793" y="1106176"/>
                  <a:pt x="7345336" y="1052405"/>
                  <a:pt x="7345336" y="986797"/>
                </a:cubicBezTo>
                <a:cubicBezTo>
                  <a:pt x="7345336" y="898368"/>
                  <a:pt x="7311105" y="825201"/>
                  <a:pt x="7242644" y="767294"/>
                </a:cubicBezTo>
                <a:cubicBezTo>
                  <a:pt x="7174184" y="709387"/>
                  <a:pt x="7094312" y="679293"/>
                  <a:pt x="7003031" y="677011"/>
                </a:cubicBezTo>
                <a:lnTo>
                  <a:pt x="7003031" y="621387"/>
                </a:lnTo>
                <a:lnTo>
                  <a:pt x="7477123" y="621387"/>
                </a:lnTo>
                <a:lnTo>
                  <a:pt x="7483969" y="621387"/>
                </a:lnTo>
                <a:cubicBezTo>
                  <a:pt x="7515918" y="621387"/>
                  <a:pt x="7546297" y="645205"/>
                  <a:pt x="7575108" y="692843"/>
                </a:cubicBezTo>
                <a:cubicBezTo>
                  <a:pt x="7603918" y="740480"/>
                  <a:pt x="7618324" y="783411"/>
                  <a:pt x="7618324" y="821635"/>
                </a:cubicBezTo>
                <a:lnTo>
                  <a:pt x="7618324" y="1399274"/>
                </a:lnTo>
                <a:lnTo>
                  <a:pt x="7768938" y="1497687"/>
                </a:lnTo>
                <a:lnTo>
                  <a:pt x="7768938" y="621387"/>
                </a:lnTo>
                <a:lnTo>
                  <a:pt x="7896223" y="621387"/>
                </a:lnTo>
                <a:lnTo>
                  <a:pt x="7944369" y="621387"/>
                </a:lnTo>
                <a:lnTo>
                  <a:pt x="8184615" y="621387"/>
                </a:lnTo>
                <a:cubicBezTo>
                  <a:pt x="8136122" y="688707"/>
                  <a:pt x="8111875" y="758023"/>
                  <a:pt x="8111875" y="829337"/>
                </a:cubicBezTo>
                <a:cubicBezTo>
                  <a:pt x="8111875" y="894374"/>
                  <a:pt x="8132841" y="949571"/>
                  <a:pt x="8174774" y="994926"/>
                </a:cubicBezTo>
                <a:cubicBezTo>
                  <a:pt x="8216706" y="1040282"/>
                  <a:pt x="8263059" y="1062960"/>
                  <a:pt x="8313835" y="1062960"/>
                </a:cubicBezTo>
                <a:cubicBezTo>
                  <a:pt x="8346924" y="1062960"/>
                  <a:pt x="8376876" y="1057397"/>
                  <a:pt x="8403689" y="1046272"/>
                </a:cubicBezTo>
                <a:cubicBezTo>
                  <a:pt x="8430503" y="1035147"/>
                  <a:pt x="8455605" y="1020171"/>
                  <a:pt x="8478997" y="1001345"/>
                </a:cubicBezTo>
                <a:cubicBezTo>
                  <a:pt x="8489836" y="1019601"/>
                  <a:pt x="8495256" y="1037857"/>
                  <a:pt x="8495256" y="1056114"/>
                </a:cubicBezTo>
                <a:cubicBezTo>
                  <a:pt x="8495256" y="1092626"/>
                  <a:pt x="8481279" y="1123861"/>
                  <a:pt x="8453324" y="1149820"/>
                </a:cubicBezTo>
                <a:cubicBezTo>
                  <a:pt x="8425369" y="1175778"/>
                  <a:pt x="8382866" y="1188757"/>
                  <a:pt x="8325816" y="1188757"/>
                </a:cubicBezTo>
                <a:cubicBezTo>
                  <a:pt x="8245944" y="1188757"/>
                  <a:pt x="8174774" y="1150105"/>
                  <a:pt x="8112303" y="1072801"/>
                </a:cubicBezTo>
                <a:cubicBezTo>
                  <a:pt x="8049832" y="995497"/>
                  <a:pt x="8018027" y="878686"/>
                  <a:pt x="8016886" y="722366"/>
                </a:cubicBezTo>
                <a:lnTo>
                  <a:pt x="7939011" y="696694"/>
                </a:lnTo>
                <a:cubicBezTo>
                  <a:pt x="7937870" y="712668"/>
                  <a:pt x="7937300" y="728357"/>
                  <a:pt x="7937300" y="743760"/>
                </a:cubicBezTo>
                <a:cubicBezTo>
                  <a:pt x="7937300" y="933740"/>
                  <a:pt x="7975809" y="1083926"/>
                  <a:pt x="8052828" y="1194319"/>
                </a:cubicBezTo>
                <a:cubicBezTo>
                  <a:pt x="8129846" y="1304712"/>
                  <a:pt x="8224265" y="1359909"/>
                  <a:pt x="8336085" y="1359909"/>
                </a:cubicBezTo>
                <a:cubicBezTo>
                  <a:pt x="8419949" y="1359909"/>
                  <a:pt x="8483846" y="1335377"/>
                  <a:pt x="8527775" y="1286314"/>
                </a:cubicBezTo>
                <a:cubicBezTo>
                  <a:pt x="8571705" y="1237250"/>
                  <a:pt x="8593669" y="1174779"/>
                  <a:pt x="8593669" y="1098902"/>
                </a:cubicBezTo>
                <a:cubicBezTo>
                  <a:pt x="8593669" y="1002486"/>
                  <a:pt x="8547172" y="916339"/>
                  <a:pt x="8454179" y="840461"/>
                </a:cubicBezTo>
                <a:cubicBezTo>
                  <a:pt x="8384578" y="908352"/>
                  <a:pt x="8326671" y="942297"/>
                  <a:pt x="8280460" y="942297"/>
                </a:cubicBezTo>
                <a:cubicBezTo>
                  <a:pt x="8258210" y="942297"/>
                  <a:pt x="8240953" y="935879"/>
                  <a:pt x="8228687" y="923043"/>
                </a:cubicBezTo>
                <a:cubicBezTo>
                  <a:pt x="8216420" y="910206"/>
                  <a:pt x="8210288" y="893234"/>
                  <a:pt x="8210288" y="872125"/>
                </a:cubicBezTo>
                <a:cubicBezTo>
                  <a:pt x="8210288" y="843599"/>
                  <a:pt x="8223124" y="811223"/>
                  <a:pt x="8248797" y="774996"/>
                </a:cubicBezTo>
                <a:cubicBezTo>
                  <a:pt x="8274470" y="738769"/>
                  <a:pt x="8303566" y="706392"/>
                  <a:pt x="8336085" y="677867"/>
                </a:cubicBezTo>
                <a:cubicBezTo>
                  <a:pt x="8390283" y="734918"/>
                  <a:pt x="8445194" y="778847"/>
                  <a:pt x="8500819" y="809654"/>
                </a:cubicBezTo>
                <a:cubicBezTo>
                  <a:pt x="8556443" y="840461"/>
                  <a:pt x="8615919" y="855865"/>
                  <a:pt x="8679245" y="855865"/>
                </a:cubicBezTo>
                <a:cubicBezTo>
                  <a:pt x="8691796" y="855865"/>
                  <a:pt x="8703491" y="855010"/>
                  <a:pt x="8714331" y="853298"/>
                </a:cubicBezTo>
                <a:cubicBezTo>
                  <a:pt x="8677248" y="941156"/>
                  <a:pt x="8658707" y="1029870"/>
                  <a:pt x="8658707" y="1119440"/>
                </a:cubicBezTo>
                <a:cubicBezTo>
                  <a:pt x="8658707" y="1225554"/>
                  <a:pt x="8685521" y="1341367"/>
                  <a:pt x="8739148" y="1466879"/>
                </a:cubicBezTo>
                <a:lnTo>
                  <a:pt x="8811032" y="1490840"/>
                </a:lnTo>
                <a:cubicBezTo>
                  <a:pt x="8786500" y="1396707"/>
                  <a:pt x="8774235" y="1303999"/>
                  <a:pt x="8774235" y="1212718"/>
                </a:cubicBezTo>
                <a:cubicBezTo>
                  <a:pt x="8774235" y="1082072"/>
                  <a:pt x="8814740" y="967399"/>
                  <a:pt x="8895753" y="868702"/>
                </a:cubicBezTo>
                <a:lnTo>
                  <a:pt x="8775090" y="714665"/>
                </a:lnTo>
                <a:cubicBezTo>
                  <a:pt x="8734584" y="728357"/>
                  <a:pt x="8694363" y="735203"/>
                  <a:pt x="8654428" y="735203"/>
                </a:cubicBezTo>
                <a:cubicBezTo>
                  <a:pt x="8605935" y="735203"/>
                  <a:pt x="8558725" y="727501"/>
                  <a:pt x="8512799" y="712097"/>
                </a:cubicBezTo>
                <a:cubicBezTo>
                  <a:pt x="8466873" y="696694"/>
                  <a:pt x="8423657" y="671591"/>
                  <a:pt x="8383152" y="636790"/>
                </a:cubicBezTo>
                <a:lnTo>
                  <a:pt x="8402834" y="621387"/>
                </a:lnTo>
                <a:lnTo>
                  <a:pt x="9045511" y="621387"/>
                </a:lnTo>
                <a:lnTo>
                  <a:pt x="8983896" y="523830"/>
                </a:lnTo>
                <a:lnTo>
                  <a:pt x="7882754" y="523830"/>
                </a:lnTo>
                <a:lnTo>
                  <a:pt x="7834608" y="523830"/>
                </a:lnTo>
                <a:lnTo>
                  <a:pt x="7761236" y="523830"/>
                </a:lnTo>
                <a:cubicBezTo>
                  <a:pt x="7752678" y="511279"/>
                  <a:pt x="7744263" y="497729"/>
                  <a:pt x="7735991" y="483181"/>
                </a:cubicBezTo>
                <a:cubicBezTo>
                  <a:pt x="7727719" y="468633"/>
                  <a:pt x="7714882" y="443959"/>
                  <a:pt x="7697482" y="409158"/>
                </a:cubicBezTo>
                <a:cubicBezTo>
                  <a:pt x="7680081" y="374357"/>
                  <a:pt x="7653696" y="356956"/>
                  <a:pt x="7618324" y="3569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3A72D49A-9E87-15AF-8ECC-2BE10FDD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7" y="3609975"/>
            <a:ext cx="1457325" cy="146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9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5EDF680-3762-C7D9-BDC8-2825D712DCE7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40029E-E1E6-14E6-24C6-18B1D7C1B933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FC6C116-3F6E-8985-5E0C-26085AFB7382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C33E78-96AF-7517-8A76-B7E9056C06C9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054FBB-CD12-BEE4-3841-A0BC6950CC88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0EC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CD76098-DA9B-108E-3298-35746CEDC9D9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5A2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EE4012-A60E-D6D2-CED1-FD4DEC6D26B9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2EB376-66C5-260B-7100-2E5A69BEDE2D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F21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755F0C-ACB4-E54A-097F-347F6F7BFFC9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14F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BA18104-01FC-724D-EA31-39C9438660A3}"/>
              </a:ext>
            </a:extLst>
          </p:cNvPr>
          <p:cNvSpPr/>
          <p:nvPr/>
        </p:nvSpPr>
        <p:spPr>
          <a:xfrm rot="693681">
            <a:off x="-531223" y="-2679580"/>
            <a:ext cx="13254446" cy="12979159"/>
          </a:xfrm>
          <a:custGeom>
            <a:avLst/>
            <a:gdLst>
              <a:gd name="connsiteX0" fmla="*/ 6721280 w 13254446"/>
              <a:gd name="connsiteY0" fmla="*/ 6737436 h 12979159"/>
              <a:gd name="connsiteX1" fmla="*/ 9925107 w 13254446"/>
              <a:gd name="connsiteY1" fmla="*/ 12233446 h 12979159"/>
              <a:gd name="connsiteX2" fmla="*/ 9792724 w 13254446"/>
              <a:gd name="connsiteY2" fmla="*/ 12313870 h 12979159"/>
              <a:gd name="connsiteX3" fmla="*/ 9701752 w 13254446"/>
              <a:gd name="connsiteY3" fmla="*/ 12361054 h 12979159"/>
              <a:gd name="connsiteX4" fmla="*/ 9517212 w 13254446"/>
              <a:gd name="connsiteY4" fmla="*/ 12455571 h 12979159"/>
              <a:gd name="connsiteX5" fmla="*/ 9312995 w 13254446"/>
              <a:gd name="connsiteY5" fmla="*/ 12548886 h 12979159"/>
              <a:gd name="connsiteX6" fmla="*/ 9230540 w 13254446"/>
              <a:gd name="connsiteY6" fmla="*/ 12586163 h 12979159"/>
              <a:gd name="connsiteX7" fmla="*/ 8929188 w 13254446"/>
              <a:gd name="connsiteY7" fmla="*/ 12706003 h 12979159"/>
              <a:gd name="connsiteX8" fmla="*/ 8612659 w 13254446"/>
              <a:gd name="connsiteY8" fmla="*/ 12813776 h 12979159"/>
              <a:gd name="connsiteX9" fmla="*/ 7970983 w 13254446"/>
              <a:gd name="connsiteY9" fmla="*/ 12979159 h 12979159"/>
              <a:gd name="connsiteX10" fmla="*/ 6459597 w 13254446"/>
              <a:gd name="connsiteY10" fmla="*/ 6694959 h 12979159"/>
              <a:gd name="connsiteX11" fmla="*/ 3302180 w 13254446"/>
              <a:gd name="connsiteY11" fmla="*/ 12216943 h 12979159"/>
              <a:gd name="connsiteX12" fmla="*/ 2947608 w 13254446"/>
              <a:gd name="connsiteY12" fmla="*/ 12001539 h 12979159"/>
              <a:gd name="connsiteX13" fmla="*/ 2777791 w 13254446"/>
              <a:gd name="connsiteY13" fmla="*/ 11883491 h 12979159"/>
              <a:gd name="connsiteX14" fmla="*/ 2695889 w 13254446"/>
              <a:gd name="connsiteY14" fmla="*/ 11825249 h 12979159"/>
              <a:gd name="connsiteX15" fmla="*/ 2548852 w 13254446"/>
              <a:gd name="connsiteY15" fmla="*/ 11712265 h 12979159"/>
              <a:gd name="connsiteX16" fmla="*/ 2436670 w 13254446"/>
              <a:gd name="connsiteY16" fmla="*/ 11624108 h 12979159"/>
              <a:gd name="connsiteX17" fmla="*/ 2328041 w 13254446"/>
              <a:gd name="connsiteY17" fmla="*/ 11532060 h 12979159"/>
              <a:gd name="connsiteX18" fmla="*/ 2187656 w 13254446"/>
              <a:gd name="connsiteY18" fmla="*/ 11410455 h 12979159"/>
              <a:gd name="connsiteX19" fmla="*/ 2114406 w 13254446"/>
              <a:gd name="connsiteY19" fmla="*/ 11342096 h 12979159"/>
              <a:gd name="connsiteX20" fmla="*/ 1964516 w 13254446"/>
              <a:gd name="connsiteY20" fmla="*/ 11199190 h 12979159"/>
              <a:gd name="connsiteX21" fmla="*/ 1682451 w 13254446"/>
              <a:gd name="connsiteY21" fmla="*/ 10895019 h 12979159"/>
              <a:gd name="connsiteX22" fmla="*/ 6888903 w 13254446"/>
              <a:gd name="connsiteY22" fmla="*/ 6532054 h 12979159"/>
              <a:gd name="connsiteX23" fmla="*/ 13254446 w 13254446"/>
              <a:gd name="connsiteY23" fmla="*/ 6505447 h 12979159"/>
              <a:gd name="connsiteX24" fmla="*/ 13221022 w 13254446"/>
              <a:gd name="connsiteY24" fmla="*/ 7167256 h 12979159"/>
              <a:gd name="connsiteX25" fmla="*/ 13178873 w 13254446"/>
              <a:gd name="connsiteY25" fmla="*/ 7498963 h 12979159"/>
              <a:gd name="connsiteX26" fmla="*/ 13121861 w 13254446"/>
              <a:gd name="connsiteY26" fmla="*/ 7818215 h 12979159"/>
              <a:gd name="connsiteX27" fmla="*/ 13101859 w 13254446"/>
              <a:gd name="connsiteY27" fmla="*/ 7906498 h 12979159"/>
              <a:gd name="connsiteX28" fmla="*/ 13051373 w 13254446"/>
              <a:gd name="connsiteY28" fmla="*/ 8125244 h 12979159"/>
              <a:gd name="connsiteX29" fmla="*/ 12995760 w 13254446"/>
              <a:gd name="connsiteY29" fmla="*/ 8324980 h 12979159"/>
              <a:gd name="connsiteX30" fmla="*/ 12967764 w 13254446"/>
              <a:gd name="connsiteY30" fmla="*/ 8423569 h 12979159"/>
              <a:gd name="connsiteX31" fmla="*/ 12915503 w 13254446"/>
              <a:gd name="connsiteY31" fmla="*/ 8569383 h 12979159"/>
              <a:gd name="connsiteX32" fmla="*/ 338938 w 13254446"/>
              <a:gd name="connsiteY32" fmla="*/ 4409777 h 12979159"/>
              <a:gd name="connsiteX33" fmla="*/ 6365537 w 13254446"/>
              <a:gd name="connsiteY33" fmla="*/ 6447102 h 12979159"/>
              <a:gd name="connsiteX34" fmla="*/ 0 w 13254446"/>
              <a:gd name="connsiteY34" fmla="*/ 6473707 h 12979159"/>
              <a:gd name="connsiteX35" fmla="*/ 33419 w 13254446"/>
              <a:gd name="connsiteY35" fmla="*/ 5811899 h 12979159"/>
              <a:gd name="connsiteX36" fmla="*/ 75569 w 13254446"/>
              <a:gd name="connsiteY36" fmla="*/ 5480194 h 12979159"/>
              <a:gd name="connsiteX37" fmla="*/ 132580 w 13254446"/>
              <a:gd name="connsiteY37" fmla="*/ 5160947 h 12979159"/>
              <a:gd name="connsiteX38" fmla="*/ 152577 w 13254446"/>
              <a:gd name="connsiteY38" fmla="*/ 5072687 h 12979159"/>
              <a:gd name="connsiteX39" fmla="*/ 203075 w 13254446"/>
              <a:gd name="connsiteY39" fmla="*/ 4853889 h 12979159"/>
              <a:gd name="connsiteX40" fmla="*/ 258558 w 13254446"/>
              <a:gd name="connsiteY40" fmla="*/ 4654617 h 12979159"/>
              <a:gd name="connsiteX41" fmla="*/ 286691 w 13254446"/>
              <a:gd name="connsiteY41" fmla="*/ 4555548 h 12979159"/>
              <a:gd name="connsiteX42" fmla="*/ 9952262 w 13254446"/>
              <a:gd name="connsiteY42" fmla="*/ 762208 h 12979159"/>
              <a:gd name="connsiteX43" fmla="*/ 10306799 w 13254446"/>
              <a:gd name="connsiteY43" fmla="*/ 977594 h 12979159"/>
              <a:gd name="connsiteX44" fmla="*/ 10476806 w 13254446"/>
              <a:gd name="connsiteY44" fmla="*/ 1095774 h 12979159"/>
              <a:gd name="connsiteX45" fmla="*/ 10558499 w 13254446"/>
              <a:gd name="connsiteY45" fmla="*/ 1153867 h 12979159"/>
              <a:gd name="connsiteX46" fmla="*/ 10705759 w 13254446"/>
              <a:gd name="connsiteY46" fmla="*/ 1267023 h 12979159"/>
              <a:gd name="connsiteX47" fmla="*/ 10817713 w 13254446"/>
              <a:gd name="connsiteY47" fmla="*/ 1355001 h 12979159"/>
              <a:gd name="connsiteX48" fmla="*/ 10926574 w 13254446"/>
              <a:gd name="connsiteY48" fmla="*/ 1447246 h 12979159"/>
              <a:gd name="connsiteX49" fmla="*/ 11066726 w 13254446"/>
              <a:gd name="connsiteY49" fmla="*/ 1568648 h 12979159"/>
              <a:gd name="connsiteX50" fmla="*/ 11140215 w 13254446"/>
              <a:gd name="connsiteY50" fmla="*/ 1637229 h 12979159"/>
              <a:gd name="connsiteX51" fmla="*/ 11289889 w 13254446"/>
              <a:gd name="connsiteY51" fmla="*/ 1779930 h 12979159"/>
              <a:gd name="connsiteX52" fmla="*/ 11571985 w 13254446"/>
              <a:gd name="connsiteY52" fmla="*/ 2084134 h 12979159"/>
              <a:gd name="connsiteX53" fmla="*/ 6794839 w 13254446"/>
              <a:gd name="connsiteY53" fmla="*/ 6284194 h 12979159"/>
              <a:gd name="connsiteX54" fmla="*/ 5283463 w 13254446"/>
              <a:gd name="connsiteY54" fmla="*/ 0 h 12979159"/>
              <a:gd name="connsiteX55" fmla="*/ 6533161 w 13254446"/>
              <a:gd name="connsiteY55" fmla="*/ 6241715 h 12979159"/>
              <a:gd name="connsiteX56" fmla="*/ 3329339 w 13254446"/>
              <a:gd name="connsiteY56" fmla="*/ 745708 h 12979159"/>
              <a:gd name="connsiteX57" fmla="*/ 3461680 w 13254446"/>
              <a:gd name="connsiteY57" fmla="*/ 665306 h 12979159"/>
              <a:gd name="connsiteX58" fmla="*/ 3553088 w 13254446"/>
              <a:gd name="connsiteY58" fmla="*/ 617896 h 12979159"/>
              <a:gd name="connsiteX59" fmla="*/ 3737215 w 13254446"/>
              <a:gd name="connsiteY59" fmla="*/ 523592 h 12979159"/>
              <a:gd name="connsiteX60" fmla="*/ 3941385 w 13254446"/>
              <a:gd name="connsiteY60" fmla="*/ 430299 h 12979159"/>
              <a:gd name="connsiteX61" fmla="*/ 4023916 w 13254446"/>
              <a:gd name="connsiteY61" fmla="*/ 392987 h 12979159"/>
              <a:gd name="connsiteX62" fmla="*/ 4325253 w 13254446"/>
              <a:gd name="connsiteY62" fmla="*/ 273152 h 12979159"/>
              <a:gd name="connsiteX63" fmla="*/ 4641781 w 13254446"/>
              <a:gd name="connsiteY63" fmla="*/ 165379 h 12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254446" h="12979159">
                <a:moveTo>
                  <a:pt x="6721280" y="6737436"/>
                </a:moveTo>
                <a:lnTo>
                  <a:pt x="9925107" y="12233446"/>
                </a:lnTo>
                <a:lnTo>
                  <a:pt x="9792724" y="12313870"/>
                </a:lnTo>
                <a:lnTo>
                  <a:pt x="9701752" y="12361054"/>
                </a:lnTo>
                <a:lnTo>
                  <a:pt x="9517212" y="12455571"/>
                </a:lnTo>
                <a:lnTo>
                  <a:pt x="9312995" y="12548886"/>
                </a:lnTo>
                <a:lnTo>
                  <a:pt x="9230540" y="12586163"/>
                </a:lnTo>
                <a:lnTo>
                  <a:pt x="8929188" y="12706003"/>
                </a:lnTo>
                <a:cubicBezTo>
                  <a:pt x="8825067" y="12744412"/>
                  <a:pt x="8719539" y="12780364"/>
                  <a:pt x="8612659" y="12813776"/>
                </a:cubicBezTo>
                <a:lnTo>
                  <a:pt x="7970983" y="12979159"/>
                </a:lnTo>
                <a:close/>
                <a:moveTo>
                  <a:pt x="6459597" y="6694959"/>
                </a:moveTo>
                <a:lnTo>
                  <a:pt x="3302180" y="12216943"/>
                </a:lnTo>
                <a:lnTo>
                  <a:pt x="2947608" y="12001539"/>
                </a:lnTo>
                <a:lnTo>
                  <a:pt x="2777791" y="11883491"/>
                </a:lnTo>
                <a:lnTo>
                  <a:pt x="2695889" y="11825249"/>
                </a:lnTo>
                <a:lnTo>
                  <a:pt x="2548852" y="11712265"/>
                </a:lnTo>
                <a:lnTo>
                  <a:pt x="2436670" y="11624108"/>
                </a:lnTo>
                <a:lnTo>
                  <a:pt x="2328041" y="11532060"/>
                </a:lnTo>
                <a:lnTo>
                  <a:pt x="2187656" y="11410455"/>
                </a:lnTo>
                <a:lnTo>
                  <a:pt x="2114406" y="11342096"/>
                </a:lnTo>
                <a:lnTo>
                  <a:pt x="1964516" y="11199190"/>
                </a:lnTo>
                <a:lnTo>
                  <a:pt x="1682451" y="10895019"/>
                </a:lnTo>
                <a:close/>
                <a:moveTo>
                  <a:pt x="6888903" y="6532054"/>
                </a:moveTo>
                <a:lnTo>
                  <a:pt x="13254446" y="6505447"/>
                </a:lnTo>
                <a:lnTo>
                  <a:pt x="13221022" y="7167256"/>
                </a:lnTo>
                <a:cubicBezTo>
                  <a:pt x="13209708" y="7278664"/>
                  <a:pt x="13195635" y="7389256"/>
                  <a:pt x="13178873" y="7498963"/>
                </a:cubicBezTo>
                <a:lnTo>
                  <a:pt x="13121861" y="7818215"/>
                </a:lnTo>
                <a:lnTo>
                  <a:pt x="13101859" y="7906498"/>
                </a:lnTo>
                <a:lnTo>
                  <a:pt x="13051373" y="8125244"/>
                </a:lnTo>
                <a:lnTo>
                  <a:pt x="12995760" y="8324980"/>
                </a:lnTo>
                <a:lnTo>
                  <a:pt x="12967764" y="8423569"/>
                </a:lnTo>
                <a:lnTo>
                  <a:pt x="12915503" y="8569383"/>
                </a:lnTo>
                <a:close/>
                <a:moveTo>
                  <a:pt x="338938" y="4409777"/>
                </a:moveTo>
                <a:lnTo>
                  <a:pt x="6365537" y="6447102"/>
                </a:lnTo>
                <a:lnTo>
                  <a:pt x="0" y="6473707"/>
                </a:lnTo>
                <a:lnTo>
                  <a:pt x="33419" y="5811899"/>
                </a:lnTo>
                <a:cubicBezTo>
                  <a:pt x="44733" y="5700492"/>
                  <a:pt x="58806" y="5589901"/>
                  <a:pt x="75569" y="5480194"/>
                </a:cubicBezTo>
                <a:lnTo>
                  <a:pt x="132580" y="5160947"/>
                </a:lnTo>
                <a:lnTo>
                  <a:pt x="152577" y="5072687"/>
                </a:lnTo>
                <a:lnTo>
                  <a:pt x="203075" y="4853889"/>
                </a:lnTo>
                <a:lnTo>
                  <a:pt x="258558" y="4654617"/>
                </a:lnTo>
                <a:lnTo>
                  <a:pt x="286691" y="4555548"/>
                </a:lnTo>
                <a:close/>
                <a:moveTo>
                  <a:pt x="9952262" y="762208"/>
                </a:moveTo>
                <a:lnTo>
                  <a:pt x="10306799" y="977594"/>
                </a:lnTo>
                <a:lnTo>
                  <a:pt x="10476806" y="1095774"/>
                </a:lnTo>
                <a:lnTo>
                  <a:pt x="10558499" y="1153867"/>
                </a:lnTo>
                <a:lnTo>
                  <a:pt x="10705759" y="1267023"/>
                </a:lnTo>
                <a:lnTo>
                  <a:pt x="10817713" y="1355001"/>
                </a:lnTo>
                <a:lnTo>
                  <a:pt x="10926574" y="1447246"/>
                </a:lnTo>
                <a:lnTo>
                  <a:pt x="11066726" y="1568648"/>
                </a:lnTo>
                <a:lnTo>
                  <a:pt x="11140215" y="1637229"/>
                </a:lnTo>
                <a:lnTo>
                  <a:pt x="11289889" y="1779930"/>
                </a:lnTo>
                <a:lnTo>
                  <a:pt x="11571985" y="2084134"/>
                </a:lnTo>
                <a:lnTo>
                  <a:pt x="6794839" y="6284194"/>
                </a:lnTo>
                <a:close/>
                <a:moveTo>
                  <a:pt x="5283463" y="0"/>
                </a:moveTo>
                <a:lnTo>
                  <a:pt x="6533161" y="6241715"/>
                </a:lnTo>
                <a:lnTo>
                  <a:pt x="3329339" y="745708"/>
                </a:lnTo>
                <a:lnTo>
                  <a:pt x="3461680" y="665306"/>
                </a:lnTo>
                <a:lnTo>
                  <a:pt x="3553088" y="617896"/>
                </a:lnTo>
                <a:lnTo>
                  <a:pt x="3737215" y="523592"/>
                </a:lnTo>
                <a:lnTo>
                  <a:pt x="3941385" y="430299"/>
                </a:lnTo>
                <a:lnTo>
                  <a:pt x="4023916" y="392987"/>
                </a:lnTo>
                <a:lnTo>
                  <a:pt x="4325253" y="273152"/>
                </a:lnTo>
                <a:cubicBezTo>
                  <a:pt x="4429374" y="234743"/>
                  <a:pt x="4534902" y="198791"/>
                  <a:pt x="4641781" y="165379"/>
                </a:cubicBezTo>
                <a:close/>
              </a:path>
            </a:pathLst>
          </a:custGeom>
          <a:solidFill>
            <a:srgbClr val="F21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A5E0E4-9F5C-099C-EBFA-89F6ABC9813E}"/>
              </a:ext>
            </a:extLst>
          </p:cNvPr>
          <p:cNvSpPr/>
          <p:nvPr/>
        </p:nvSpPr>
        <p:spPr>
          <a:xfrm>
            <a:off x="1" y="2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26685" h="6857999">
                <a:moveTo>
                  <a:pt x="8733957" y="6128367"/>
                </a:moveTo>
                <a:cubicBezTo>
                  <a:pt x="8723242" y="6128367"/>
                  <a:pt x="8714213" y="6132038"/>
                  <a:pt x="8706870" y="6139380"/>
                </a:cubicBezTo>
                <a:cubicBezTo>
                  <a:pt x="8699528" y="6146722"/>
                  <a:pt x="8695857" y="6155751"/>
                  <a:pt x="8695857" y="6166467"/>
                </a:cubicBezTo>
                <a:cubicBezTo>
                  <a:pt x="8695857" y="6177182"/>
                  <a:pt x="8699528" y="6186211"/>
                  <a:pt x="8706870" y="6193553"/>
                </a:cubicBezTo>
                <a:cubicBezTo>
                  <a:pt x="8714213" y="6200896"/>
                  <a:pt x="8723242" y="6204567"/>
                  <a:pt x="8733957" y="6204567"/>
                </a:cubicBezTo>
                <a:cubicBezTo>
                  <a:pt x="8744672" y="6204567"/>
                  <a:pt x="8753702" y="6200896"/>
                  <a:pt x="8761044" y="6193553"/>
                </a:cubicBezTo>
                <a:cubicBezTo>
                  <a:pt x="8768386" y="6186211"/>
                  <a:pt x="8772057" y="6177182"/>
                  <a:pt x="8772057" y="6166467"/>
                </a:cubicBezTo>
                <a:cubicBezTo>
                  <a:pt x="8772057" y="6155751"/>
                  <a:pt x="8768386" y="6146722"/>
                  <a:pt x="8761044" y="6139380"/>
                </a:cubicBezTo>
                <a:cubicBezTo>
                  <a:pt x="8753702" y="6132038"/>
                  <a:pt x="8744672" y="6128367"/>
                  <a:pt x="8733957" y="6128367"/>
                </a:cubicBezTo>
                <a:close/>
                <a:moveTo>
                  <a:pt x="8213952" y="5959298"/>
                </a:moveTo>
                <a:cubicBezTo>
                  <a:pt x="8242726" y="5999184"/>
                  <a:pt x="8273285" y="6019127"/>
                  <a:pt x="8305630" y="6019127"/>
                </a:cubicBezTo>
                <a:cubicBezTo>
                  <a:pt x="8308805" y="6019127"/>
                  <a:pt x="8312575" y="6018928"/>
                  <a:pt x="8316941" y="6018532"/>
                </a:cubicBezTo>
                <a:cubicBezTo>
                  <a:pt x="8317536" y="6020714"/>
                  <a:pt x="8317834" y="6022897"/>
                  <a:pt x="8317834" y="6025080"/>
                </a:cubicBezTo>
                <a:cubicBezTo>
                  <a:pt x="8317834" y="6040757"/>
                  <a:pt x="8306672" y="6062535"/>
                  <a:pt x="8284348" y="6090416"/>
                </a:cubicBezTo>
                <a:cubicBezTo>
                  <a:pt x="8262023" y="6118296"/>
                  <a:pt x="8243717" y="6132236"/>
                  <a:pt x="8229430" y="6132236"/>
                </a:cubicBezTo>
                <a:cubicBezTo>
                  <a:pt x="8225065" y="6132236"/>
                  <a:pt x="8221393" y="6130401"/>
                  <a:pt x="8218417" y="6126730"/>
                </a:cubicBezTo>
                <a:cubicBezTo>
                  <a:pt x="8215440" y="6123059"/>
                  <a:pt x="8213952" y="6116659"/>
                  <a:pt x="8213952" y="6107531"/>
                </a:cubicBezTo>
                <a:close/>
                <a:moveTo>
                  <a:pt x="8691392" y="5899767"/>
                </a:moveTo>
                <a:lnTo>
                  <a:pt x="8824742" y="5899767"/>
                </a:lnTo>
                <a:lnTo>
                  <a:pt x="8824742" y="6118544"/>
                </a:lnTo>
                <a:cubicBezTo>
                  <a:pt x="8794183" y="6086397"/>
                  <a:pt x="8760548" y="6062485"/>
                  <a:pt x="8723836" y="6046809"/>
                </a:cubicBezTo>
                <a:lnTo>
                  <a:pt x="8788726" y="5988766"/>
                </a:lnTo>
                <a:cubicBezTo>
                  <a:pt x="8756380" y="5946102"/>
                  <a:pt x="8723936" y="5916435"/>
                  <a:pt x="8691392" y="5899767"/>
                </a:cubicBezTo>
                <a:close/>
                <a:moveTo>
                  <a:pt x="8108879" y="5865834"/>
                </a:moveTo>
                <a:cubicBezTo>
                  <a:pt x="8052722" y="5865834"/>
                  <a:pt x="8010057" y="5882503"/>
                  <a:pt x="7980887" y="5915840"/>
                </a:cubicBezTo>
                <a:cubicBezTo>
                  <a:pt x="7951717" y="5949178"/>
                  <a:pt x="7937132" y="5988171"/>
                  <a:pt x="7937132" y="6032819"/>
                </a:cubicBezTo>
                <a:cubicBezTo>
                  <a:pt x="7937132" y="6077666"/>
                  <a:pt x="7950030" y="6116808"/>
                  <a:pt x="7975827" y="6150244"/>
                </a:cubicBezTo>
                <a:cubicBezTo>
                  <a:pt x="8001624" y="6183681"/>
                  <a:pt x="8031191" y="6200400"/>
                  <a:pt x="8064528" y="6200400"/>
                </a:cubicBezTo>
                <a:cubicBezTo>
                  <a:pt x="8081792" y="6200400"/>
                  <a:pt x="8095683" y="6195885"/>
                  <a:pt x="8106200" y="6186856"/>
                </a:cubicBezTo>
                <a:cubicBezTo>
                  <a:pt x="8116718" y="6177827"/>
                  <a:pt x="8121976" y="6166665"/>
                  <a:pt x="8121976" y="6153370"/>
                </a:cubicBezTo>
                <a:cubicBezTo>
                  <a:pt x="8121976" y="6141662"/>
                  <a:pt x="8117908" y="6131393"/>
                  <a:pt x="8109772" y="6122562"/>
                </a:cubicBezTo>
                <a:cubicBezTo>
                  <a:pt x="8101637" y="6113732"/>
                  <a:pt x="8090921" y="6109317"/>
                  <a:pt x="8077625" y="6109317"/>
                </a:cubicBezTo>
                <a:cubicBezTo>
                  <a:pt x="8064528" y="6109317"/>
                  <a:pt x="8054309" y="6113087"/>
                  <a:pt x="8046967" y="6120628"/>
                </a:cubicBezTo>
                <a:cubicBezTo>
                  <a:pt x="8039625" y="6128168"/>
                  <a:pt x="8035953" y="6137396"/>
                  <a:pt x="8035953" y="6148310"/>
                </a:cubicBezTo>
                <a:lnTo>
                  <a:pt x="8035953" y="6150096"/>
                </a:lnTo>
                <a:cubicBezTo>
                  <a:pt x="8017300" y="6144341"/>
                  <a:pt x="8002120" y="6132484"/>
                  <a:pt x="7990412" y="6114526"/>
                </a:cubicBezTo>
                <a:cubicBezTo>
                  <a:pt x="7978705" y="6096567"/>
                  <a:pt x="7972850" y="6076078"/>
                  <a:pt x="7972850" y="6053060"/>
                </a:cubicBezTo>
                <a:cubicBezTo>
                  <a:pt x="7972850" y="6018730"/>
                  <a:pt x="7988477" y="5984599"/>
                  <a:pt x="8019731" y="5950666"/>
                </a:cubicBezTo>
                <a:cubicBezTo>
                  <a:pt x="8050985" y="5916733"/>
                  <a:pt x="8091317" y="5899767"/>
                  <a:pt x="8140728" y="5899767"/>
                </a:cubicBezTo>
                <a:lnTo>
                  <a:pt x="8154123" y="5899767"/>
                </a:lnTo>
                <a:lnTo>
                  <a:pt x="8161564" y="5899767"/>
                </a:lnTo>
                <a:lnTo>
                  <a:pt x="8161564" y="6109019"/>
                </a:lnTo>
                <a:cubicBezTo>
                  <a:pt x="8161564" y="6126482"/>
                  <a:pt x="8167716" y="6141017"/>
                  <a:pt x="8180019" y="6152626"/>
                </a:cubicBezTo>
                <a:cubicBezTo>
                  <a:pt x="8192322" y="6164234"/>
                  <a:pt x="8210380" y="6170039"/>
                  <a:pt x="8234192" y="6170039"/>
                </a:cubicBezTo>
                <a:cubicBezTo>
                  <a:pt x="8265348" y="6170039"/>
                  <a:pt x="8296502" y="6151782"/>
                  <a:pt x="8327657" y="6115270"/>
                </a:cubicBezTo>
                <a:cubicBezTo>
                  <a:pt x="8358812" y="6078757"/>
                  <a:pt x="8374388" y="6044725"/>
                  <a:pt x="8374388" y="6013174"/>
                </a:cubicBezTo>
                <a:cubicBezTo>
                  <a:pt x="8374388" y="6003450"/>
                  <a:pt x="8372504" y="5995612"/>
                  <a:pt x="8368733" y="5989659"/>
                </a:cubicBezTo>
                <a:cubicBezTo>
                  <a:pt x="8364963" y="5983706"/>
                  <a:pt x="8360052" y="5979191"/>
                  <a:pt x="8353999" y="5976116"/>
                </a:cubicBezTo>
                <a:cubicBezTo>
                  <a:pt x="8347947" y="5973040"/>
                  <a:pt x="8340456" y="5971502"/>
                  <a:pt x="8331526" y="5971502"/>
                </a:cubicBezTo>
                <a:lnTo>
                  <a:pt x="8315453" y="5971502"/>
                </a:lnTo>
                <a:cubicBezTo>
                  <a:pt x="8272392" y="5971502"/>
                  <a:pt x="8238558" y="5952849"/>
                  <a:pt x="8213952" y="5915543"/>
                </a:cubicBezTo>
                <a:lnTo>
                  <a:pt x="8213952" y="5899767"/>
                </a:lnTo>
                <a:lnTo>
                  <a:pt x="8420525" y="5899767"/>
                </a:lnTo>
                <a:lnTo>
                  <a:pt x="8435408" y="5899767"/>
                </a:lnTo>
                <a:lnTo>
                  <a:pt x="8475592" y="5899767"/>
                </a:lnTo>
                <a:cubicBezTo>
                  <a:pt x="8460708" y="5914848"/>
                  <a:pt x="8448207" y="5933650"/>
                  <a:pt x="8438086" y="5956173"/>
                </a:cubicBezTo>
                <a:cubicBezTo>
                  <a:pt x="8427966" y="5978695"/>
                  <a:pt x="8422906" y="6004244"/>
                  <a:pt x="8422906" y="6032819"/>
                </a:cubicBezTo>
                <a:cubicBezTo>
                  <a:pt x="8422906" y="6077666"/>
                  <a:pt x="8435805" y="6116808"/>
                  <a:pt x="8461602" y="6150244"/>
                </a:cubicBezTo>
                <a:cubicBezTo>
                  <a:pt x="8487399" y="6183681"/>
                  <a:pt x="8516966" y="6200400"/>
                  <a:pt x="8550303" y="6200400"/>
                </a:cubicBezTo>
                <a:cubicBezTo>
                  <a:pt x="8567567" y="6200400"/>
                  <a:pt x="8581458" y="6195885"/>
                  <a:pt x="8591975" y="6186856"/>
                </a:cubicBezTo>
                <a:cubicBezTo>
                  <a:pt x="8602492" y="6177827"/>
                  <a:pt x="8607751" y="6166665"/>
                  <a:pt x="8607751" y="6153370"/>
                </a:cubicBezTo>
                <a:cubicBezTo>
                  <a:pt x="8607751" y="6141662"/>
                  <a:pt x="8603683" y="6131393"/>
                  <a:pt x="8595547" y="6122562"/>
                </a:cubicBezTo>
                <a:cubicBezTo>
                  <a:pt x="8587412" y="6113732"/>
                  <a:pt x="8576696" y="6109317"/>
                  <a:pt x="8563400" y="6109317"/>
                </a:cubicBezTo>
                <a:cubicBezTo>
                  <a:pt x="8550303" y="6109317"/>
                  <a:pt x="8540084" y="6113087"/>
                  <a:pt x="8532742" y="6120628"/>
                </a:cubicBezTo>
                <a:cubicBezTo>
                  <a:pt x="8525400" y="6128168"/>
                  <a:pt x="8521728" y="6137396"/>
                  <a:pt x="8521728" y="6148310"/>
                </a:cubicBezTo>
                <a:lnTo>
                  <a:pt x="8521728" y="6150096"/>
                </a:lnTo>
                <a:cubicBezTo>
                  <a:pt x="8503075" y="6144341"/>
                  <a:pt x="8487894" y="6132484"/>
                  <a:pt x="8476186" y="6114526"/>
                </a:cubicBezTo>
                <a:cubicBezTo>
                  <a:pt x="8464480" y="6096567"/>
                  <a:pt x="8458625" y="6076078"/>
                  <a:pt x="8458625" y="6053060"/>
                </a:cubicBezTo>
                <a:cubicBezTo>
                  <a:pt x="8458625" y="6018135"/>
                  <a:pt x="8474252" y="5983855"/>
                  <a:pt x="8505506" y="5950219"/>
                </a:cubicBezTo>
                <a:cubicBezTo>
                  <a:pt x="8536760" y="5916584"/>
                  <a:pt x="8577092" y="5899767"/>
                  <a:pt x="8626503" y="5899767"/>
                </a:cubicBezTo>
                <a:lnTo>
                  <a:pt x="8633349" y="5899767"/>
                </a:lnTo>
                <a:lnTo>
                  <a:pt x="8644065" y="5936081"/>
                </a:lnTo>
                <a:cubicBezTo>
                  <a:pt x="8678394" y="5936875"/>
                  <a:pt x="8707764" y="5948880"/>
                  <a:pt x="8732171" y="5972097"/>
                </a:cubicBezTo>
                <a:lnTo>
                  <a:pt x="8655971" y="6040260"/>
                </a:lnTo>
                <a:lnTo>
                  <a:pt x="8685736" y="6090862"/>
                </a:lnTo>
                <a:cubicBezTo>
                  <a:pt x="8754396" y="6096220"/>
                  <a:pt x="8803014" y="6124200"/>
                  <a:pt x="8831588" y="6174801"/>
                </a:cubicBezTo>
                <a:lnTo>
                  <a:pt x="8877130" y="6204567"/>
                </a:lnTo>
                <a:lnTo>
                  <a:pt x="8877130" y="5899767"/>
                </a:lnTo>
                <a:lnTo>
                  <a:pt x="8938149" y="5899767"/>
                </a:lnTo>
                <a:lnTo>
                  <a:pt x="8916718" y="5865834"/>
                </a:lnTo>
                <a:lnTo>
                  <a:pt x="8618466" y="5865834"/>
                </a:lnTo>
                <a:lnTo>
                  <a:pt x="8599119" y="5865834"/>
                </a:lnTo>
                <a:lnTo>
                  <a:pt x="8413976" y="5865834"/>
                </a:lnTo>
                <a:lnTo>
                  <a:pt x="8399094" y="5865834"/>
                </a:lnTo>
                <a:lnTo>
                  <a:pt x="8132692" y="5865834"/>
                </a:lnTo>
                <a:lnTo>
                  <a:pt x="8113344" y="5865834"/>
                </a:lnTo>
                <a:close/>
                <a:moveTo>
                  <a:pt x="4116592" y="5153712"/>
                </a:moveTo>
                <a:lnTo>
                  <a:pt x="4116592" y="5285871"/>
                </a:lnTo>
                <a:cubicBezTo>
                  <a:pt x="4092581" y="5253327"/>
                  <a:pt x="4063014" y="5228523"/>
                  <a:pt x="4027890" y="5211457"/>
                </a:cubicBezTo>
                <a:close/>
                <a:moveTo>
                  <a:pt x="4168980" y="5072452"/>
                </a:moveTo>
                <a:lnTo>
                  <a:pt x="4223152" y="5072452"/>
                </a:lnTo>
                <a:lnTo>
                  <a:pt x="4223152" y="5237949"/>
                </a:lnTo>
                <a:cubicBezTo>
                  <a:pt x="4207477" y="5216716"/>
                  <a:pt x="4189419" y="5198856"/>
                  <a:pt x="4168980" y="5184370"/>
                </a:cubicBezTo>
                <a:close/>
                <a:moveTo>
                  <a:pt x="3366201" y="5072452"/>
                </a:moveTo>
                <a:lnTo>
                  <a:pt x="3509969" y="5072452"/>
                </a:lnTo>
                <a:lnTo>
                  <a:pt x="3509969" y="5254617"/>
                </a:lnTo>
                <a:cubicBezTo>
                  <a:pt x="3496475" y="5231797"/>
                  <a:pt x="3480898" y="5214831"/>
                  <a:pt x="3463237" y="5203718"/>
                </a:cubicBezTo>
                <a:cubicBezTo>
                  <a:pt x="3464428" y="5197765"/>
                  <a:pt x="3465023" y="5191613"/>
                  <a:pt x="3465023" y="5185263"/>
                </a:cubicBezTo>
                <a:cubicBezTo>
                  <a:pt x="3465023" y="5163832"/>
                  <a:pt x="3456341" y="5143344"/>
                  <a:pt x="3438978" y="5123797"/>
                </a:cubicBezTo>
                <a:cubicBezTo>
                  <a:pt x="3421614" y="5104251"/>
                  <a:pt x="3397356" y="5087136"/>
                  <a:pt x="3366201" y="5072452"/>
                </a:cubicBezTo>
                <a:close/>
                <a:moveTo>
                  <a:pt x="3659095" y="4980476"/>
                </a:moveTo>
                <a:lnTo>
                  <a:pt x="3659095" y="5072452"/>
                </a:lnTo>
                <a:cubicBezTo>
                  <a:pt x="3650363" y="5058760"/>
                  <a:pt x="3642525" y="5049681"/>
                  <a:pt x="3635580" y="5045216"/>
                </a:cubicBezTo>
                <a:cubicBezTo>
                  <a:pt x="3628634" y="5040751"/>
                  <a:pt x="3618613" y="5038519"/>
                  <a:pt x="3605517" y="5038519"/>
                </a:cubicBezTo>
                <a:lnTo>
                  <a:pt x="3601944" y="5038519"/>
                </a:lnTo>
                <a:lnTo>
                  <a:pt x="3588550" y="5038519"/>
                </a:lnTo>
                <a:lnTo>
                  <a:pt x="3283750" y="5038519"/>
                </a:lnTo>
                <a:lnTo>
                  <a:pt x="3305182" y="5072452"/>
                </a:lnTo>
                <a:lnTo>
                  <a:pt x="3312028" y="5072452"/>
                </a:lnTo>
                <a:lnTo>
                  <a:pt x="3322743" y="5108766"/>
                </a:lnTo>
                <a:cubicBezTo>
                  <a:pt x="3348143" y="5112735"/>
                  <a:pt x="3368632" y="5117844"/>
                  <a:pt x="3384209" y="5124095"/>
                </a:cubicBezTo>
                <a:cubicBezTo>
                  <a:pt x="3399787" y="5130346"/>
                  <a:pt x="3411693" y="5137490"/>
                  <a:pt x="3419928" y="5145526"/>
                </a:cubicBezTo>
                <a:cubicBezTo>
                  <a:pt x="3428163" y="5153563"/>
                  <a:pt x="3432281" y="5162443"/>
                  <a:pt x="3432281" y="5172167"/>
                </a:cubicBezTo>
                <a:cubicBezTo>
                  <a:pt x="3432281" y="5178120"/>
                  <a:pt x="3430693" y="5183478"/>
                  <a:pt x="3427518" y="5188240"/>
                </a:cubicBezTo>
                <a:cubicBezTo>
                  <a:pt x="3417795" y="5185263"/>
                  <a:pt x="3407774" y="5183775"/>
                  <a:pt x="3397454" y="5183775"/>
                </a:cubicBezTo>
                <a:cubicBezTo>
                  <a:pt x="3381976" y="5183775"/>
                  <a:pt x="3368582" y="5188488"/>
                  <a:pt x="3357271" y="5197914"/>
                </a:cubicBezTo>
                <a:cubicBezTo>
                  <a:pt x="3345960" y="5207340"/>
                  <a:pt x="3340305" y="5219692"/>
                  <a:pt x="3340305" y="5234972"/>
                </a:cubicBezTo>
                <a:cubicBezTo>
                  <a:pt x="3340305" y="5249656"/>
                  <a:pt x="3345167" y="5261662"/>
                  <a:pt x="3354890" y="5270988"/>
                </a:cubicBezTo>
                <a:cubicBezTo>
                  <a:pt x="3364614" y="5280315"/>
                  <a:pt x="3376618" y="5284978"/>
                  <a:pt x="3390907" y="5284978"/>
                </a:cubicBezTo>
                <a:cubicBezTo>
                  <a:pt x="3405392" y="5284978"/>
                  <a:pt x="3417944" y="5280960"/>
                  <a:pt x="3428560" y="5272923"/>
                </a:cubicBezTo>
                <a:cubicBezTo>
                  <a:pt x="3439177" y="5264886"/>
                  <a:pt x="3447858" y="5253427"/>
                  <a:pt x="3454605" y="5238544"/>
                </a:cubicBezTo>
                <a:cubicBezTo>
                  <a:pt x="3469487" y="5246283"/>
                  <a:pt x="3482485" y="5259777"/>
                  <a:pt x="3493598" y="5279025"/>
                </a:cubicBezTo>
                <a:cubicBezTo>
                  <a:pt x="3504711" y="5298274"/>
                  <a:pt x="3512449" y="5321094"/>
                  <a:pt x="3516815" y="5347486"/>
                </a:cubicBezTo>
                <a:lnTo>
                  <a:pt x="3562356" y="5377252"/>
                </a:lnTo>
                <a:lnTo>
                  <a:pt x="3562356" y="5072452"/>
                </a:lnTo>
                <a:lnTo>
                  <a:pt x="3609981" y="5072452"/>
                </a:lnTo>
                <a:lnTo>
                  <a:pt x="3612363" y="5072452"/>
                </a:lnTo>
                <a:cubicBezTo>
                  <a:pt x="3623475" y="5072452"/>
                  <a:pt x="3634042" y="5080736"/>
                  <a:pt x="3644063" y="5097306"/>
                </a:cubicBezTo>
                <a:cubicBezTo>
                  <a:pt x="3654084" y="5113876"/>
                  <a:pt x="3659095" y="5128808"/>
                  <a:pt x="3659095" y="5142103"/>
                </a:cubicBezTo>
                <a:lnTo>
                  <a:pt x="3659095" y="5343021"/>
                </a:lnTo>
                <a:lnTo>
                  <a:pt x="3711482" y="5377252"/>
                </a:lnTo>
                <a:lnTo>
                  <a:pt x="3711482" y="5072452"/>
                </a:lnTo>
                <a:lnTo>
                  <a:pt x="3752856" y="5072452"/>
                </a:lnTo>
                <a:lnTo>
                  <a:pt x="3772502" y="5072452"/>
                </a:lnTo>
                <a:lnTo>
                  <a:pt x="3807923" y="5072452"/>
                </a:lnTo>
                <a:cubicBezTo>
                  <a:pt x="3793040" y="5087533"/>
                  <a:pt x="3780538" y="5106335"/>
                  <a:pt x="3770418" y="5128858"/>
                </a:cubicBezTo>
                <a:cubicBezTo>
                  <a:pt x="3760298" y="5151380"/>
                  <a:pt x="3755238" y="5176929"/>
                  <a:pt x="3755238" y="5205504"/>
                </a:cubicBezTo>
                <a:cubicBezTo>
                  <a:pt x="3755238" y="5250351"/>
                  <a:pt x="3768136" y="5289493"/>
                  <a:pt x="3793933" y="5322929"/>
                </a:cubicBezTo>
                <a:cubicBezTo>
                  <a:pt x="3819730" y="5356366"/>
                  <a:pt x="3849297" y="5373085"/>
                  <a:pt x="3882634" y="5373085"/>
                </a:cubicBezTo>
                <a:cubicBezTo>
                  <a:pt x="3899899" y="5373085"/>
                  <a:pt x="3913789" y="5368570"/>
                  <a:pt x="3924306" y="5359541"/>
                </a:cubicBezTo>
                <a:cubicBezTo>
                  <a:pt x="3934823" y="5350512"/>
                  <a:pt x="3940082" y="5339350"/>
                  <a:pt x="3940082" y="5326055"/>
                </a:cubicBezTo>
                <a:cubicBezTo>
                  <a:pt x="3940082" y="5314347"/>
                  <a:pt x="3936014" y="5304078"/>
                  <a:pt x="3927878" y="5295247"/>
                </a:cubicBezTo>
                <a:cubicBezTo>
                  <a:pt x="3919742" y="5286417"/>
                  <a:pt x="3909026" y="5282002"/>
                  <a:pt x="3895731" y="5282002"/>
                </a:cubicBezTo>
                <a:cubicBezTo>
                  <a:pt x="3882634" y="5282002"/>
                  <a:pt x="3872415" y="5285772"/>
                  <a:pt x="3865073" y="5293313"/>
                </a:cubicBezTo>
                <a:cubicBezTo>
                  <a:pt x="3857730" y="5300853"/>
                  <a:pt x="3854059" y="5310081"/>
                  <a:pt x="3854059" y="5320995"/>
                </a:cubicBezTo>
                <a:lnTo>
                  <a:pt x="3854059" y="5322781"/>
                </a:lnTo>
                <a:cubicBezTo>
                  <a:pt x="3835406" y="5317026"/>
                  <a:pt x="3820226" y="5305169"/>
                  <a:pt x="3808518" y="5287211"/>
                </a:cubicBezTo>
                <a:cubicBezTo>
                  <a:pt x="3796810" y="5269252"/>
                  <a:pt x="3790956" y="5248763"/>
                  <a:pt x="3790956" y="5225745"/>
                </a:cubicBezTo>
                <a:cubicBezTo>
                  <a:pt x="3790956" y="5190820"/>
                  <a:pt x="3806583" y="5156540"/>
                  <a:pt x="3837837" y="5122904"/>
                </a:cubicBezTo>
                <a:cubicBezTo>
                  <a:pt x="3869091" y="5089269"/>
                  <a:pt x="3909423" y="5072452"/>
                  <a:pt x="3958835" y="5072452"/>
                </a:cubicBezTo>
                <a:lnTo>
                  <a:pt x="3972229" y="5072452"/>
                </a:lnTo>
                <a:lnTo>
                  <a:pt x="4116592" y="5072452"/>
                </a:lnTo>
                <a:lnTo>
                  <a:pt x="4116592" y="5094478"/>
                </a:lnTo>
                <a:lnTo>
                  <a:pt x="3947821" y="5201039"/>
                </a:lnTo>
                <a:lnTo>
                  <a:pt x="3977587" y="5251641"/>
                </a:lnTo>
                <a:cubicBezTo>
                  <a:pt x="4048826" y="5259181"/>
                  <a:pt x="4097443" y="5291130"/>
                  <a:pt x="4123438" y="5347486"/>
                </a:cubicBezTo>
                <a:lnTo>
                  <a:pt x="4168980" y="5377252"/>
                </a:lnTo>
                <a:lnTo>
                  <a:pt x="4168980" y="5230210"/>
                </a:lnTo>
                <a:cubicBezTo>
                  <a:pt x="4193585" y="5243306"/>
                  <a:pt x="4213926" y="5266424"/>
                  <a:pt x="4229999" y="5299563"/>
                </a:cubicBezTo>
                <a:lnTo>
                  <a:pt x="4275540" y="5329329"/>
                </a:lnTo>
                <a:lnTo>
                  <a:pt x="4275540" y="5072452"/>
                </a:lnTo>
                <a:lnTo>
                  <a:pt x="4336560" y="5072452"/>
                </a:lnTo>
                <a:lnTo>
                  <a:pt x="4315129" y="5038519"/>
                </a:lnTo>
                <a:lnTo>
                  <a:pt x="3950797" y="5038519"/>
                </a:lnTo>
                <a:lnTo>
                  <a:pt x="3931450" y="5038519"/>
                </a:lnTo>
                <a:lnTo>
                  <a:pt x="3751070" y="5038519"/>
                </a:lnTo>
                <a:lnTo>
                  <a:pt x="3731425" y="5038519"/>
                </a:lnTo>
                <a:lnTo>
                  <a:pt x="3708803" y="5038519"/>
                </a:lnTo>
                <a:cubicBezTo>
                  <a:pt x="3705827" y="5034153"/>
                  <a:pt x="3702900" y="5029440"/>
                  <a:pt x="3700022" y="5024380"/>
                </a:cubicBezTo>
                <a:cubicBezTo>
                  <a:pt x="3697145" y="5019320"/>
                  <a:pt x="3692680" y="5010738"/>
                  <a:pt x="3686628" y="4998633"/>
                </a:cubicBezTo>
                <a:cubicBezTo>
                  <a:pt x="3680575" y="4986528"/>
                  <a:pt x="3671398" y="4980476"/>
                  <a:pt x="3659095" y="4980476"/>
                </a:cubicBezTo>
                <a:close/>
                <a:moveTo>
                  <a:pt x="8547357" y="4182288"/>
                </a:moveTo>
                <a:cubicBezTo>
                  <a:pt x="8536642" y="4182288"/>
                  <a:pt x="8527613" y="4185959"/>
                  <a:pt x="8520270" y="4193301"/>
                </a:cubicBezTo>
                <a:cubicBezTo>
                  <a:pt x="8512928" y="4200643"/>
                  <a:pt x="8509257" y="4209672"/>
                  <a:pt x="8509257" y="4220388"/>
                </a:cubicBezTo>
                <a:cubicBezTo>
                  <a:pt x="8509257" y="4231103"/>
                  <a:pt x="8512928" y="4240132"/>
                  <a:pt x="8520270" y="4247474"/>
                </a:cubicBezTo>
                <a:cubicBezTo>
                  <a:pt x="8527613" y="4254817"/>
                  <a:pt x="8536642" y="4258488"/>
                  <a:pt x="8547357" y="4258488"/>
                </a:cubicBezTo>
                <a:cubicBezTo>
                  <a:pt x="8558073" y="4258488"/>
                  <a:pt x="8567102" y="4254817"/>
                  <a:pt x="8574444" y="4247474"/>
                </a:cubicBezTo>
                <a:cubicBezTo>
                  <a:pt x="8581786" y="4240132"/>
                  <a:pt x="8585457" y="4231103"/>
                  <a:pt x="8585457" y="4220388"/>
                </a:cubicBezTo>
                <a:cubicBezTo>
                  <a:pt x="8585457" y="4209672"/>
                  <a:pt x="8581786" y="4200643"/>
                  <a:pt x="8574444" y="4193301"/>
                </a:cubicBezTo>
                <a:cubicBezTo>
                  <a:pt x="8567102" y="4185959"/>
                  <a:pt x="8558073" y="4182288"/>
                  <a:pt x="8547357" y="4182288"/>
                </a:cubicBezTo>
                <a:close/>
                <a:moveTo>
                  <a:pt x="8641119" y="4034948"/>
                </a:moveTo>
                <a:lnTo>
                  <a:pt x="8641119" y="4167107"/>
                </a:lnTo>
                <a:cubicBezTo>
                  <a:pt x="8617108" y="4134563"/>
                  <a:pt x="8587541" y="4109759"/>
                  <a:pt x="8552418" y="4092693"/>
                </a:cubicBezTo>
                <a:close/>
                <a:moveTo>
                  <a:pt x="8269049" y="3965892"/>
                </a:moveTo>
                <a:cubicBezTo>
                  <a:pt x="8289687" y="3965892"/>
                  <a:pt x="8309034" y="3974821"/>
                  <a:pt x="8327092" y="3992681"/>
                </a:cubicBezTo>
                <a:lnTo>
                  <a:pt x="8269049" y="4048938"/>
                </a:lnTo>
                <a:cubicBezTo>
                  <a:pt x="8260318" y="4023736"/>
                  <a:pt x="8245336" y="4011135"/>
                  <a:pt x="8224103" y="4011135"/>
                </a:cubicBezTo>
                <a:cubicBezTo>
                  <a:pt x="8216761" y="4011135"/>
                  <a:pt x="8210510" y="4012127"/>
                  <a:pt x="8205350" y="4014112"/>
                </a:cubicBezTo>
                <a:cubicBezTo>
                  <a:pt x="8209716" y="4000817"/>
                  <a:pt x="8217406" y="3989456"/>
                  <a:pt x="8228419" y="3980030"/>
                </a:cubicBezTo>
                <a:cubicBezTo>
                  <a:pt x="8239432" y="3970604"/>
                  <a:pt x="8252975" y="3965892"/>
                  <a:pt x="8269049" y="3965892"/>
                </a:cubicBezTo>
                <a:close/>
                <a:moveTo>
                  <a:pt x="8382456" y="3861712"/>
                </a:moveTo>
                <a:lnTo>
                  <a:pt x="8382456" y="4005182"/>
                </a:lnTo>
                <a:cubicBezTo>
                  <a:pt x="8344158" y="3948231"/>
                  <a:pt x="8301990" y="3919755"/>
                  <a:pt x="8255952" y="3919755"/>
                </a:cubicBezTo>
                <a:cubicBezTo>
                  <a:pt x="8223012" y="3919755"/>
                  <a:pt x="8195925" y="3931215"/>
                  <a:pt x="8174692" y="3954134"/>
                </a:cubicBezTo>
                <a:cubicBezTo>
                  <a:pt x="8153459" y="3977054"/>
                  <a:pt x="8142843" y="4001908"/>
                  <a:pt x="8142843" y="4028697"/>
                </a:cubicBezTo>
                <a:cubicBezTo>
                  <a:pt x="8142843" y="4039413"/>
                  <a:pt x="8145670" y="4047797"/>
                  <a:pt x="8151326" y="4053849"/>
                </a:cubicBezTo>
                <a:cubicBezTo>
                  <a:pt x="8156981" y="4059901"/>
                  <a:pt x="8164473" y="4062927"/>
                  <a:pt x="8173799" y="4062927"/>
                </a:cubicBezTo>
                <a:cubicBezTo>
                  <a:pt x="8181737" y="4062927"/>
                  <a:pt x="8191014" y="4060348"/>
                  <a:pt x="8201630" y="4055188"/>
                </a:cubicBezTo>
                <a:cubicBezTo>
                  <a:pt x="8212247" y="4050029"/>
                  <a:pt x="8220630" y="4047449"/>
                  <a:pt x="8226782" y="4047449"/>
                </a:cubicBezTo>
                <a:cubicBezTo>
                  <a:pt x="8232934" y="4047449"/>
                  <a:pt x="8237746" y="4049434"/>
                  <a:pt x="8241218" y="4053402"/>
                </a:cubicBezTo>
                <a:cubicBezTo>
                  <a:pt x="8244691" y="4057371"/>
                  <a:pt x="8246427" y="4061638"/>
                  <a:pt x="8246427" y="4066202"/>
                </a:cubicBezTo>
                <a:cubicBezTo>
                  <a:pt x="8246427" y="4069575"/>
                  <a:pt x="8230949" y="4086145"/>
                  <a:pt x="8199993" y="4115910"/>
                </a:cubicBezTo>
                <a:lnTo>
                  <a:pt x="8245832" y="4146867"/>
                </a:lnTo>
                <a:lnTo>
                  <a:pt x="8361025" y="4030185"/>
                </a:lnTo>
                <a:cubicBezTo>
                  <a:pt x="8375312" y="4050029"/>
                  <a:pt x="8382456" y="4073742"/>
                  <a:pt x="8382456" y="4101325"/>
                </a:cubicBezTo>
                <a:lnTo>
                  <a:pt x="8382456" y="4224257"/>
                </a:lnTo>
                <a:lnTo>
                  <a:pt x="8434843" y="4258488"/>
                </a:lnTo>
                <a:lnTo>
                  <a:pt x="8434843" y="3953688"/>
                </a:lnTo>
                <a:lnTo>
                  <a:pt x="8477408" y="3953688"/>
                </a:lnTo>
                <a:lnTo>
                  <a:pt x="8495862" y="3953688"/>
                </a:lnTo>
                <a:lnTo>
                  <a:pt x="8641119" y="3953688"/>
                </a:lnTo>
                <a:lnTo>
                  <a:pt x="8641119" y="3975714"/>
                </a:lnTo>
                <a:lnTo>
                  <a:pt x="8472348" y="4082275"/>
                </a:lnTo>
                <a:lnTo>
                  <a:pt x="8502114" y="4132877"/>
                </a:lnTo>
                <a:cubicBezTo>
                  <a:pt x="8573352" y="4140417"/>
                  <a:pt x="8621970" y="4172366"/>
                  <a:pt x="8647965" y="4228722"/>
                </a:cubicBezTo>
                <a:lnTo>
                  <a:pt x="8693506" y="4258488"/>
                </a:lnTo>
                <a:lnTo>
                  <a:pt x="8693506" y="3953688"/>
                </a:lnTo>
                <a:lnTo>
                  <a:pt x="8754526" y="3953688"/>
                </a:lnTo>
                <a:lnTo>
                  <a:pt x="8733094" y="3919755"/>
                </a:lnTo>
                <a:lnTo>
                  <a:pt x="8474432" y="3919755"/>
                </a:lnTo>
                <a:lnTo>
                  <a:pt x="8455977" y="3919755"/>
                </a:lnTo>
                <a:lnTo>
                  <a:pt x="8432164" y="3919755"/>
                </a:lnTo>
                <a:cubicBezTo>
                  <a:pt x="8429188" y="3915389"/>
                  <a:pt x="8426261" y="3910676"/>
                  <a:pt x="8423384" y="3905616"/>
                </a:cubicBezTo>
                <a:cubicBezTo>
                  <a:pt x="8420506" y="3900556"/>
                  <a:pt x="8416042" y="3891974"/>
                  <a:pt x="8409989" y="3879869"/>
                </a:cubicBezTo>
                <a:cubicBezTo>
                  <a:pt x="8403937" y="3867764"/>
                  <a:pt x="8394759" y="3861712"/>
                  <a:pt x="8382456" y="3861712"/>
                </a:cubicBezTo>
                <a:close/>
                <a:moveTo>
                  <a:pt x="3241705" y="3220529"/>
                </a:moveTo>
                <a:cubicBezTo>
                  <a:pt x="3230989" y="3220529"/>
                  <a:pt x="3221961" y="3224200"/>
                  <a:pt x="3214619" y="3231542"/>
                </a:cubicBezTo>
                <a:cubicBezTo>
                  <a:pt x="3207276" y="3238885"/>
                  <a:pt x="3203605" y="3247913"/>
                  <a:pt x="3203605" y="3258629"/>
                </a:cubicBezTo>
                <a:cubicBezTo>
                  <a:pt x="3203605" y="3269345"/>
                  <a:pt x="3207276" y="3278373"/>
                  <a:pt x="3214619" y="3285716"/>
                </a:cubicBezTo>
                <a:cubicBezTo>
                  <a:pt x="3221961" y="3293058"/>
                  <a:pt x="3230989" y="3296729"/>
                  <a:pt x="3241705" y="3296729"/>
                </a:cubicBezTo>
                <a:cubicBezTo>
                  <a:pt x="3252421" y="3296729"/>
                  <a:pt x="3261450" y="3293058"/>
                  <a:pt x="3268792" y="3285716"/>
                </a:cubicBezTo>
                <a:cubicBezTo>
                  <a:pt x="3276134" y="3278373"/>
                  <a:pt x="3279805" y="3269345"/>
                  <a:pt x="3279805" y="3258629"/>
                </a:cubicBezTo>
                <a:cubicBezTo>
                  <a:pt x="3279805" y="3247913"/>
                  <a:pt x="3276134" y="3238885"/>
                  <a:pt x="3268792" y="3231542"/>
                </a:cubicBezTo>
                <a:cubicBezTo>
                  <a:pt x="3261450" y="3224200"/>
                  <a:pt x="3252421" y="3220529"/>
                  <a:pt x="3241705" y="3220529"/>
                </a:cubicBezTo>
                <a:close/>
                <a:moveTo>
                  <a:pt x="6029851" y="3111884"/>
                </a:moveTo>
                <a:cubicBezTo>
                  <a:pt x="6024890" y="3111884"/>
                  <a:pt x="6021319" y="3114166"/>
                  <a:pt x="6019135" y="3118730"/>
                </a:cubicBezTo>
                <a:cubicBezTo>
                  <a:pt x="6016952" y="3123294"/>
                  <a:pt x="6015861" y="3131133"/>
                  <a:pt x="6015861" y="3142245"/>
                </a:cubicBezTo>
                <a:cubicBezTo>
                  <a:pt x="6015861" y="3153556"/>
                  <a:pt x="6016952" y="3161543"/>
                  <a:pt x="6019135" y="3166207"/>
                </a:cubicBezTo>
                <a:cubicBezTo>
                  <a:pt x="6021319" y="3170870"/>
                  <a:pt x="6024890" y="3173202"/>
                  <a:pt x="6029851" y="3173202"/>
                </a:cubicBezTo>
                <a:lnTo>
                  <a:pt x="6153676" y="3173202"/>
                </a:lnTo>
                <a:cubicBezTo>
                  <a:pt x="6158438" y="3173202"/>
                  <a:pt x="6161911" y="3170919"/>
                  <a:pt x="6164094" y="3166356"/>
                </a:cubicBezTo>
                <a:cubicBezTo>
                  <a:pt x="6166276" y="3161792"/>
                  <a:pt x="6167368" y="3153755"/>
                  <a:pt x="6167368" y="3142245"/>
                </a:cubicBezTo>
                <a:cubicBezTo>
                  <a:pt x="6167368" y="3136689"/>
                  <a:pt x="6167120" y="3131927"/>
                  <a:pt x="6166624" y="3127958"/>
                </a:cubicBezTo>
                <a:cubicBezTo>
                  <a:pt x="6166128" y="3123989"/>
                  <a:pt x="6165284" y="3120814"/>
                  <a:pt x="6164094" y="3118433"/>
                </a:cubicBezTo>
                <a:cubicBezTo>
                  <a:pt x="6162903" y="3116051"/>
                  <a:pt x="6161464" y="3114365"/>
                  <a:pt x="6159778" y="3113373"/>
                </a:cubicBezTo>
                <a:cubicBezTo>
                  <a:pt x="6158091" y="3112380"/>
                  <a:pt x="6156057" y="3111884"/>
                  <a:pt x="6153676" y="3111884"/>
                </a:cubicBezTo>
                <a:close/>
                <a:moveTo>
                  <a:pt x="8736141" y="3073189"/>
                </a:moveTo>
                <a:lnTo>
                  <a:pt x="8736141" y="3205349"/>
                </a:lnTo>
                <a:cubicBezTo>
                  <a:pt x="8712130" y="3172805"/>
                  <a:pt x="8682563" y="3148000"/>
                  <a:pt x="8647440" y="3130934"/>
                </a:cubicBezTo>
                <a:close/>
                <a:moveTo>
                  <a:pt x="3335467" y="3073189"/>
                </a:moveTo>
                <a:lnTo>
                  <a:pt x="3335467" y="3205349"/>
                </a:lnTo>
                <a:cubicBezTo>
                  <a:pt x="3311456" y="3172805"/>
                  <a:pt x="3281889" y="3148000"/>
                  <a:pt x="3246765" y="3130934"/>
                </a:cubicBezTo>
                <a:close/>
                <a:moveTo>
                  <a:pt x="8788528" y="2991929"/>
                </a:moveTo>
                <a:lnTo>
                  <a:pt x="8842702" y="2991929"/>
                </a:lnTo>
                <a:lnTo>
                  <a:pt x="8842702" y="3157426"/>
                </a:lnTo>
                <a:cubicBezTo>
                  <a:pt x="8827026" y="3136193"/>
                  <a:pt x="8808968" y="3118333"/>
                  <a:pt x="8788528" y="3103847"/>
                </a:cubicBezTo>
                <a:close/>
                <a:moveTo>
                  <a:pt x="8061950" y="2991929"/>
                </a:moveTo>
                <a:lnTo>
                  <a:pt x="8205718" y="2991929"/>
                </a:lnTo>
                <a:lnTo>
                  <a:pt x="8205718" y="3174094"/>
                </a:lnTo>
                <a:cubicBezTo>
                  <a:pt x="8192224" y="3151274"/>
                  <a:pt x="8176647" y="3134308"/>
                  <a:pt x="8158986" y="3123195"/>
                </a:cubicBezTo>
                <a:cubicBezTo>
                  <a:pt x="8160176" y="3117242"/>
                  <a:pt x="8160772" y="3111091"/>
                  <a:pt x="8160772" y="3104741"/>
                </a:cubicBezTo>
                <a:cubicBezTo>
                  <a:pt x="8160772" y="3083310"/>
                  <a:pt x="8152090" y="3062821"/>
                  <a:pt x="8134727" y="3043275"/>
                </a:cubicBezTo>
                <a:cubicBezTo>
                  <a:pt x="8117364" y="3023728"/>
                  <a:pt x="8093105" y="3006613"/>
                  <a:pt x="8061950" y="2991929"/>
                </a:cubicBezTo>
                <a:close/>
                <a:moveTo>
                  <a:pt x="8642677" y="2810954"/>
                </a:moveTo>
                <a:cubicBezTo>
                  <a:pt x="8572629" y="2810954"/>
                  <a:pt x="8504564" y="2841612"/>
                  <a:pt x="8438484" y="2902929"/>
                </a:cubicBezTo>
                <a:lnTo>
                  <a:pt x="8477180" y="2957996"/>
                </a:lnTo>
                <a:lnTo>
                  <a:pt x="8446819" y="2957996"/>
                </a:lnTo>
                <a:lnTo>
                  <a:pt x="8427174" y="2957996"/>
                </a:lnTo>
                <a:lnTo>
                  <a:pt x="8404552" y="2957996"/>
                </a:lnTo>
                <a:cubicBezTo>
                  <a:pt x="8401576" y="2953630"/>
                  <a:pt x="8398649" y="2948917"/>
                  <a:pt x="8395771" y="2943857"/>
                </a:cubicBezTo>
                <a:cubicBezTo>
                  <a:pt x="8392894" y="2938797"/>
                  <a:pt x="8388429" y="2930215"/>
                  <a:pt x="8382376" y="2918110"/>
                </a:cubicBezTo>
                <a:cubicBezTo>
                  <a:pt x="8376324" y="2906006"/>
                  <a:pt x="8367146" y="2899953"/>
                  <a:pt x="8354844" y="2899953"/>
                </a:cubicBezTo>
                <a:lnTo>
                  <a:pt x="8354844" y="2991929"/>
                </a:lnTo>
                <a:cubicBezTo>
                  <a:pt x="8346113" y="2978237"/>
                  <a:pt x="8338274" y="2969158"/>
                  <a:pt x="8331329" y="2964693"/>
                </a:cubicBezTo>
                <a:cubicBezTo>
                  <a:pt x="8324384" y="2960228"/>
                  <a:pt x="8314362" y="2957996"/>
                  <a:pt x="8301265" y="2957996"/>
                </a:cubicBezTo>
                <a:lnTo>
                  <a:pt x="8297694" y="2957996"/>
                </a:lnTo>
                <a:lnTo>
                  <a:pt x="8284299" y="2957996"/>
                </a:lnTo>
                <a:lnTo>
                  <a:pt x="7979499" y="2957996"/>
                </a:lnTo>
                <a:lnTo>
                  <a:pt x="8000930" y="2991929"/>
                </a:lnTo>
                <a:lnTo>
                  <a:pt x="8007776" y="2991929"/>
                </a:lnTo>
                <a:lnTo>
                  <a:pt x="8018492" y="3028243"/>
                </a:lnTo>
                <a:cubicBezTo>
                  <a:pt x="8043892" y="3032212"/>
                  <a:pt x="8064381" y="3037322"/>
                  <a:pt x="8079958" y="3043572"/>
                </a:cubicBezTo>
                <a:cubicBezTo>
                  <a:pt x="8095536" y="3049823"/>
                  <a:pt x="8107442" y="3056967"/>
                  <a:pt x="8115677" y="3065003"/>
                </a:cubicBezTo>
                <a:cubicBezTo>
                  <a:pt x="8123912" y="3073040"/>
                  <a:pt x="8128029" y="3081920"/>
                  <a:pt x="8128029" y="3091643"/>
                </a:cubicBezTo>
                <a:cubicBezTo>
                  <a:pt x="8128029" y="3097597"/>
                  <a:pt x="8126442" y="3102954"/>
                  <a:pt x="8123267" y="3107717"/>
                </a:cubicBezTo>
                <a:cubicBezTo>
                  <a:pt x="8113544" y="3104741"/>
                  <a:pt x="8103523" y="3103253"/>
                  <a:pt x="8093204" y="3103253"/>
                </a:cubicBezTo>
                <a:cubicBezTo>
                  <a:pt x="8077726" y="3103253"/>
                  <a:pt x="8064331" y="3107965"/>
                  <a:pt x="8053020" y="3117391"/>
                </a:cubicBezTo>
                <a:cubicBezTo>
                  <a:pt x="8041709" y="3126817"/>
                  <a:pt x="8036054" y="3139169"/>
                  <a:pt x="8036054" y="3154450"/>
                </a:cubicBezTo>
                <a:cubicBezTo>
                  <a:pt x="8036054" y="3169134"/>
                  <a:pt x="8040916" y="3181139"/>
                  <a:pt x="8050639" y="3190466"/>
                </a:cubicBezTo>
                <a:cubicBezTo>
                  <a:pt x="8060363" y="3199792"/>
                  <a:pt x="8072368" y="3204456"/>
                  <a:pt x="8086655" y="3204456"/>
                </a:cubicBezTo>
                <a:cubicBezTo>
                  <a:pt x="8101142" y="3204456"/>
                  <a:pt x="8113693" y="3200437"/>
                  <a:pt x="8124309" y="3192401"/>
                </a:cubicBezTo>
                <a:cubicBezTo>
                  <a:pt x="8134926" y="3184364"/>
                  <a:pt x="8143607" y="3172904"/>
                  <a:pt x="8150354" y="3158021"/>
                </a:cubicBezTo>
                <a:cubicBezTo>
                  <a:pt x="8165237" y="3165760"/>
                  <a:pt x="8178235" y="3179254"/>
                  <a:pt x="8189347" y="3198503"/>
                </a:cubicBezTo>
                <a:cubicBezTo>
                  <a:pt x="8200459" y="3217751"/>
                  <a:pt x="8208198" y="3240571"/>
                  <a:pt x="8212564" y="3266963"/>
                </a:cubicBezTo>
                <a:lnTo>
                  <a:pt x="8258105" y="3296729"/>
                </a:lnTo>
                <a:lnTo>
                  <a:pt x="8258105" y="2991929"/>
                </a:lnTo>
                <a:lnTo>
                  <a:pt x="8305730" y="2991929"/>
                </a:lnTo>
                <a:lnTo>
                  <a:pt x="8308112" y="2991929"/>
                </a:lnTo>
                <a:cubicBezTo>
                  <a:pt x="8319224" y="2991929"/>
                  <a:pt x="8329791" y="3000214"/>
                  <a:pt x="8339812" y="3016783"/>
                </a:cubicBezTo>
                <a:cubicBezTo>
                  <a:pt x="8349833" y="3033353"/>
                  <a:pt x="8354844" y="3048285"/>
                  <a:pt x="8354844" y="3061580"/>
                </a:cubicBezTo>
                <a:lnTo>
                  <a:pt x="8354844" y="3262499"/>
                </a:lnTo>
                <a:lnTo>
                  <a:pt x="8407231" y="3296729"/>
                </a:lnTo>
                <a:lnTo>
                  <a:pt x="8407231" y="2991929"/>
                </a:lnTo>
                <a:lnTo>
                  <a:pt x="8448605" y="2991929"/>
                </a:lnTo>
                <a:lnTo>
                  <a:pt x="8468250" y="2991929"/>
                </a:lnTo>
                <a:lnTo>
                  <a:pt x="8475394" y="2991929"/>
                </a:lnTo>
                <a:lnTo>
                  <a:pt x="8475394" y="3262499"/>
                </a:lnTo>
                <a:lnTo>
                  <a:pt x="8527782" y="3296729"/>
                </a:lnTo>
                <a:lnTo>
                  <a:pt x="8527782" y="2991929"/>
                </a:lnTo>
                <a:lnTo>
                  <a:pt x="8572430" y="2991929"/>
                </a:lnTo>
                <a:lnTo>
                  <a:pt x="8588801" y="2991929"/>
                </a:lnTo>
                <a:lnTo>
                  <a:pt x="8736141" y="2991929"/>
                </a:lnTo>
                <a:lnTo>
                  <a:pt x="8736141" y="3013955"/>
                </a:lnTo>
                <a:lnTo>
                  <a:pt x="8567370" y="3120517"/>
                </a:lnTo>
                <a:lnTo>
                  <a:pt x="8597136" y="3171118"/>
                </a:lnTo>
                <a:cubicBezTo>
                  <a:pt x="8668374" y="3178658"/>
                  <a:pt x="8716992" y="3210607"/>
                  <a:pt x="8742987" y="3266963"/>
                </a:cubicBezTo>
                <a:lnTo>
                  <a:pt x="8788528" y="3296729"/>
                </a:lnTo>
                <a:lnTo>
                  <a:pt x="8788528" y="3149686"/>
                </a:lnTo>
                <a:cubicBezTo>
                  <a:pt x="8813135" y="3162784"/>
                  <a:pt x="8833474" y="3185902"/>
                  <a:pt x="8849548" y="3219040"/>
                </a:cubicBezTo>
                <a:lnTo>
                  <a:pt x="8895090" y="3248806"/>
                </a:lnTo>
                <a:lnTo>
                  <a:pt x="8895090" y="2991929"/>
                </a:lnTo>
                <a:lnTo>
                  <a:pt x="8956109" y="2991929"/>
                </a:lnTo>
                <a:lnTo>
                  <a:pt x="8934678" y="2957996"/>
                </a:lnTo>
                <a:lnTo>
                  <a:pt x="8567370" y="2957996"/>
                </a:lnTo>
                <a:lnTo>
                  <a:pt x="8550999" y="2957996"/>
                </a:lnTo>
                <a:lnTo>
                  <a:pt x="8520042" y="2957996"/>
                </a:lnTo>
                <a:lnTo>
                  <a:pt x="8501290" y="2928528"/>
                </a:lnTo>
                <a:cubicBezTo>
                  <a:pt x="8550106" y="2878125"/>
                  <a:pt x="8606760" y="2852923"/>
                  <a:pt x="8671252" y="2852923"/>
                </a:cubicBezTo>
                <a:cubicBezTo>
                  <a:pt x="8719870" y="2852923"/>
                  <a:pt x="8767892" y="2867509"/>
                  <a:pt x="8815318" y="2896679"/>
                </a:cubicBezTo>
                <a:lnTo>
                  <a:pt x="8815318" y="2866318"/>
                </a:lnTo>
                <a:cubicBezTo>
                  <a:pt x="8754398" y="2829409"/>
                  <a:pt x="8696850" y="2810954"/>
                  <a:pt x="8642677" y="2810954"/>
                </a:cubicBezTo>
                <a:close/>
                <a:moveTo>
                  <a:pt x="3765878" y="2810954"/>
                </a:moveTo>
                <a:cubicBezTo>
                  <a:pt x="3695829" y="2810954"/>
                  <a:pt x="3627765" y="2841612"/>
                  <a:pt x="3561686" y="2902929"/>
                </a:cubicBezTo>
                <a:lnTo>
                  <a:pt x="3600381" y="2957996"/>
                </a:lnTo>
                <a:lnTo>
                  <a:pt x="3570020" y="2957996"/>
                </a:lnTo>
                <a:lnTo>
                  <a:pt x="3550375" y="2957996"/>
                </a:lnTo>
                <a:lnTo>
                  <a:pt x="3527753" y="2957996"/>
                </a:lnTo>
                <a:cubicBezTo>
                  <a:pt x="3524776" y="2953630"/>
                  <a:pt x="3521849" y="2948917"/>
                  <a:pt x="3518972" y="2943857"/>
                </a:cubicBezTo>
                <a:cubicBezTo>
                  <a:pt x="3516095" y="2938797"/>
                  <a:pt x="3511630" y="2930215"/>
                  <a:pt x="3505578" y="2918110"/>
                </a:cubicBezTo>
                <a:cubicBezTo>
                  <a:pt x="3499525" y="2906006"/>
                  <a:pt x="3490348" y="2899953"/>
                  <a:pt x="3478044" y="2899953"/>
                </a:cubicBezTo>
                <a:lnTo>
                  <a:pt x="3478044" y="2991929"/>
                </a:lnTo>
                <a:cubicBezTo>
                  <a:pt x="3469313" y="2978237"/>
                  <a:pt x="3461475" y="2969158"/>
                  <a:pt x="3454529" y="2964693"/>
                </a:cubicBezTo>
                <a:cubicBezTo>
                  <a:pt x="3451057" y="2962461"/>
                  <a:pt x="3446815" y="2960786"/>
                  <a:pt x="3441805" y="2959670"/>
                </a:cubicBezTo>
                <a:lnTo>
                  <a:pt x="3427636" y="2958302"/>
                </a:lnTo>
                <a:lnTo>
                  <a:pt x="3427443" y="2957996"/>
                </a:lnTo>
                <a:lnTo>
                  <a:pt x="3424466" y="2957996"/>
                </a:lnTo>
                <a:lnTo>
                  <a:pt x="3407500" y="2957996"/>
                </a:lnTo>
                <a:lnTo>
                  <a:pt x="3150325" y="2957996"/>
                </a:lnTo>
                <a:lnTo>
                  <a:pt x="3171756" y="2991929"/>
                </a:lnTo>
                <a:lnTo>
                  <a:pt x="3335467" y="2991929"/>
                </a:lnTo>
                <a:lnTo>
                  <a:pt x="3335467" y="3013955"/>
                </a:lnTo>
                <a:lnTo>
                  <a:pt x="3166696" y="3120517"/>
                </a:lnTo>
                <a:lnTo>
                  <a:pt x="3196461" y="3171118"/>
                </a:lnTo>
                <a:cubicBezTo>
                  <a:pt x="3267700" y="3178658"/>
                  <a:pt x="3316318" y="3210607"/>
                  <a:pt x="3342313" y="3266963"/>
                </a:cubicBezTo>
                <a:lnTo>
                  <a:pt x="3387854" y="3296729"/>
                </a:lnTo>
                <a:lnTo>
                  <a:pt x="3387854" y="2991929"/>
                </a:lnTo>
                <a:lnTo>
                  <a:pt x="3428931" y="2991929"/>
                </a:lnTo>
                <a:lnTo>
                  <a:pt x="3431312" y="2991929"/>
                </a:lnTo>
                <a:cubicBezTo>
                  <a:pt x="3442425" y="2991929"/>
                  <a:pt x="3452992" y="3000214"/>
                  <a:pt x="3463013" y="3016783"/>
                </a:cubicBezTo>
                <a:cubicBezTo>
                  <a:pt x="3473034" y="3033353"/>
                  <a:pt x="3478044" y="3048285"/>
                  <a:pt x="3478044" y="3061580"/>
                </a:cubicBezTo>
                <a:lnTo>
                  <a:pt x="3478044" y="3262499"/>
                </a:lnTo>
                <a:lnTo>
                  <a:pt x="3530432" y="3296729"/>
                </a:lnTo>
                <a:lnTo>
                  <a:pt x="3530432" y="2991929"/>
                </a:lnTo>
                <a:lnTo>
                  <a:pt x="3571806" y="2991929"/>
                </a:lnTo>
                <a:lnTo>
                  <a:pt x="3591451" y="2991929"/>
                </a:lnTo>
                <a:lnTo>
                  <a:pt x="3598595" y="2991929"/>
                </a:lnTo>
                <a:lnTo>
                  <a:pt x="3598595" y="3262499"/>
                </a:lnTo>
                <a:lnTo>
                  <a:pt x="3650983" y="3296729"/>
                </a:lnTo>
                <a:lnTo>
                  <a:pt x="3650983" y="2991929"/>
                </a:lnTo>
                <a:lnTo>
                  <a:pt x="3695631" y="2991929"/>
                </a:lnTo>
                <a:lnTo>
                  <a:pt x="3712002" y="2991929"/>
                </a:lnTo>
                <a:lnTo>
                  <a:pt x="3795941" y="2991929"/>
                </a:lnTo>
                <a:cubicBezTo>
                  <a:pt x="3779074" y="3015344"/>
                  <a:pt x="3770640" y="3039455"/>
                  <a:pt x="3770640" y="3064259"/>
                </a:cubicBezTo>
                <a:cubicBezTo>
                  <a:pt x="3770640" y="3086881"/>
                  <a:pt x="3777933" y="3106080"/>
                  <a:pt x="3792518" y="3121856"/>
                </a:cubicBezTo>
                <a:cubicBezTo>
                  <a:pt x="3807103" y="3137632"/>
                  <a:pt x="3823226" y="3145520"/>
                  <a:pt x="3840887" y="3145520"/>
                </a:cubicBezTo>
                <a:cubicBezTo>
                  <a:pt x="3852396" y="3145520"/>
                  <a:pt x="3862815" y="3143585"/>
                  <a:pt x="3872141" y="3139715"/>
                </a:cubicBezTo>
                <a:cubicBezTo>
                  <a:pt x="3881468" y="3135845"/>
                  <a:pt x="3890199" y="3130637"/>
                  <a:pt x="3898335" y="3124088"/>
                </a:cubicBezTo>
                <a:cubicBezTo>
                  <a:pt x="3902105" y="3130438"/>
                  <a:pt x="3903990" y="3136789"/>
                  <a:pt x="3903990" y="3143138"/>
                </a:cubicBezTo>
                <a:cubicBezTo>
                  <a:pt x="3903990" y="3155839"/>
                  <a:pt x="3899129" y="3166703"/>
                  <a:pt x="3889405" y="3175731"/>
                </a:cubicBezTo>
                <a:cubicBezTo>
                  <a:pt x="3879682" y="3184760"/>
                  <a:pt x="3864898" y="3189275"/>
                  <a:pt x="3845055" y="3189275"/>
                </a:cubicBezTo>
                <a:cubicBezTo>
                  <a:pt x="3817273" y="3189275"/>
                  <a:pt x="3792518" y="3175831"/>
                  <a:pt x="3770789" y="3148942"/>
                </a:cubicBezTo>
                <a:cubicBezTo>
                  <a:pt x="3749060" y="3122055"/>
                  <a:pt x="3737997" y="3081424"/>
                  <a:pt x="3737600" y="3027052"/>
                </a:cubicBezTo>
                <a:lnTo>
                  <a:pt x="3710513" y="3018123"/>
                </a:lnTo>
                <a:cubicBezTo>
                  <a:pt x="3710117" y="3023679"/>
                  <a:pt x="3709918" y="3029136"/>
                  <a:pt x="3709918" y="3034494"/>
                </a:cubicBezTo>
                <a:cubicBezTo>
                  <a:pt x="3709918" y="3100574"/>
                  <a:pt x="3723313" y="3152812"/>
                  <a:pt x="3750102" y="3191210"/>
                </a:cubicBezTo>
                <a:cubicBezTo>
                  <a:pt x="3776891" y="3229608"/>
                  <a:pt x="3809733" y="3248806"/>
                  <a:pt x="3848626" y="3248806"/>
                </a:cubicBezTo>
                <a:cubicBezTo>
                  <a:pt x="3877797" y="3248806"/>
                  <a:pt x="3900021" y="3240274"/>
                  <a:pt x="3915301" y="3223208"/>
                </a:cubicBezTo>
                <a:cubicBezTo>
                  <a:pt x="3930581" y="3206142"/>
                  <a:pt x="3938221" y="3184413"/>
                  <a:pt x="3938221" y="3158021"/>
                </a:cubicBezTo>
                <a:cubicBezTo>
                  <a:pt x="3938221" y="3124485"/>
                  <a:pt x="3922048" y="3094521"/>
                  <a:pt x="3889703" y="3068129"/>
                </a:cubicBezTo>
                <a:cubicBezTo>
                  <a:pt x="3865493" y="3091743"/>
                  <a:pt x="3845352" y="3103550"/>
                  <a:pt x="3829279" y="3103550"/>
                </a:cubicBezTo>
                <a:cubicBezTo>
                  <a:pt x="3821539" y="3103550"/>
                  <a:pt x="3815537" y="3101318"/>
                  <a:pt x="3811271" y="3096852"/>
                </a:cubicBezTo>
                <a:cubicBezTo>
                  <a:pt x="3807004" y="3092388"/>
                  <a:pt x="3804870" y="3086484"/>
                  <a:pt x="3804870" y="3079142"/>
                </a:cubicBezTo>
                <a:cubicBezTo>
                  <a:pt x="3804870" y="3069220"/>
                  <a:pt x="3809336" y="3057959"/>
                  <a:pt x="3818265" y="3045358"/>
                </a:cubicBezTo>
                <a:cubicBezTo>
                  <a:pt x="3827195" y="3032758"/>
                  <a:pt x="3837315" y="3021496"/>
                  <a:pt x="3848626" y="3011574"/>
                </a:cubicBezTo>
                <a:cubicBezTo>
                  <a:pt x="3867477" y="3031418"/>
                  <a:pt x="3886578" y="3046698"/>
                  <a:pt x="3905925" y="3057414"/>
                </a:cubicBezTo>
                <a:cubicBezTo>
                  <a:pt x="3925273" y="3068129"/>
                  <a:pt x="3945959" y="3073487"/>
                  <a:pt x="3967987" y="3073487"/>
                </a:cubicBezTo>
                <a:cubicBezTo>
                  <a:pt x="3972352" y="3073487"/>
                  <a:pt x="3976420" y="3073189"/>
                  <a:pt x="3980190" y="3072594"/>
                </a:cubicBezTo>
                <a:cubicBezTo>
                  <a:pt x="3967292" y="3103153"/>
                  <a:pt x="3960843" y="3134010"/>
                  <a:pt x="3960843" y="3165165"/>
                </a:cubicBezTo>
                <a:cubicBezTo>
                  <a:pt x="3960843" y="3202074"/>
                  <a:pt x="3970169" y="3242357"/>
                  <a:pt x="3988822" y="3286013"/>
                </a:cubicBezTo>
                <a:lnTo>
                  <a:pt x="4013825" y="3294348"/>
                </a:lnTo>
                <a:cubicBezTo>
                  <a:pt x="4005293" y="3261606"/>
                  <a:pt x="4001026" y="3229359"/>
                  <a:pt x="4001026" y="3197610"/>
                </a:cubicBezTo>
                <a:cubicBezTo>
                  <a:pt x="4001026" y="3152167"/>
                  <a:pt x="4015115" y="3112281"/>
                  <a:pt x="4043293" y="3077951"/>
                </a:cubicBezTo>
                <a:lnTo>
                  <a:pt x="4001324" y="3024374"/>
                </a:lnTo>
                <a:cubicBezTo>
                  <a:pt x="3987235" y="3029136"/>
                  <a:pt x="3973245" y="3031517"/>
                  <a:pt x="3959354" y="3031517"/>
                </a:cubicBezTo>
                <a:cubicBezTo>
                  <a:pt x="3942487" y="3031517"/>
                  <a:pt x="3926067" y="3028838"/>
                  <a:pt x="3910092" y="3023481"/>
                </a:cubicBezTo>
                <a:cubicBezTo>
                  <a:pt x="3894118" y="3018123"/>
                  <a:pt x="3879086" y="3009391"/>
                  <a:pt x="3864997" y="2997287"/>
                </a:cubicBezTo>
                <a:lnTo>
                  <a:pt x="3871844" y="2991929"/>
                </a:lnTo>
                <a:lnTo>
                  <a:pt x="4095383" y="2991929"/>
                </a:lnTo>
                <a:lnTo>
                  <a:pt x="4073952" y="2957996"/>
                </a:lnTo>
                <a:lnTo>
                  <a:pt x="3690571" y="2957996"/>
                </a:lnTo>
                <a:lnTo>
                  <a:pt x="3674199" y="2957996"/>
                </a:lnTo>
                <a:lnTo>
                  <a:pt x="3643243" y="2957996"/>
                </a:lnTo>
                <a:lnTo>
                  <a:pt x="3624491" y="2928528"/>
                </a:lnTo>
                <a:cubicBezTo>
                  <a:pt x="3673307" y="2878125"/>
                  <a:pt x="3729961" y="2852923"/>
                  <a:pt x="3794452" y="2852923"/>
                </a:cubicBezTo>
                <a:cubicBezTo>
                  <a:pt x="3843070" y="2852923"/>
                  <a:pt x="3891092" y="2867509"/>
                  <a:pt x="3938519" y="2896679"/>
                </a:cubicBezTo>
                <a:lnTo>
                  <a:pt x="3938519" y="2866318"/>
                </a:lnTo>
                <a:cubicBezTo>
                  <a:pt x="3877598" y="2829409"/>
                  <a:pt x="3820051" y="2810954"/>
                  <a:pt x="3765878" y="2810954"/>
                </a:cubicBezTo>
                <a:close/>
                <a:moveTo>
                  <a:pt x="3647205" y="2319697"/>
                </a:moveTo>
                <a:cubicBezTo>
                  <a:pt x="3633811" y="2319697"/>
                  <a:pt x="3622525" y="2324286"/>
                  <a:pt x="3613347" y="2333464"/>
                </a:cubicBezTo>
                <a:cubicBezTo>
                  <a:pt x="3604169" y="2342642"/>
                  <a:pt x="3599580" y="2353928"/>
                  <a:pt x="3599580" y="2367322"/>
                </a:cubicBezTo>
                <a:cubicBezTo>
                  <a:pt x="3599580" y="2380717"/>
                  <a:pt x="3604169" y="2392003"/>
                  <a:pt x="3613347" y="2401181"/>
                </a:cubicBezTo>
                <a:cubicBezTo>
                  <a:pt x="3622525" y="2410358"/>
                  <a:pt x="3633811" y="2414947"/>
                  <a:pt x="3647205" y="2414947"/>
                </a:cubicBezTo>
                <a:cubicBezTo>
                  <a:pt x="3660600" y="2414947"/>
                  <a:pt x="3671886" y="2410358"/>
                  <a:pt x="3681064" y="2401181"/>
                </a:cubicBezTo>
                <a:cubicBezTo>
                  <a:pt x="3690242" y="2392003"/>
                  <a:pt x="3694831" y="2380717"/>
                  <a:pt x="3694831" y="2367322"/>
                </a:cubicBezTo>
                <a:cubicBezTo>
                  <a:pt x="3694831" y="2353928"/>
                  <a:pt x="3690242" y="2342642"/>
                  <a:pt x="3681064" y="2333464"/>
                </a:cubicBezTo>
                <a:cubicBezTo>
                  <a:pt x="3671886" y="2324286"/>
                  <a:pt x="3660600" y="2319697"/>
                  <a:pt x="3647205" y="2319697"/>
                </a:cubicBezTo>
                <a:close/>
                <a:moveTo>
                  <a:pt x="4259707" y="2135523"/>
                </a:moveTo>
                <a:lnTo>
                  <a:pt x="4259707" y="2300722"/>
                </a:lnTo>
                <a:cubicBezTo>
                  <a:pt x="4229694" y="2260042"/>
                  <a:pt x="4192735" y="2229036"/>
                  <a:pt x="4148831" y="2207704"/>
                </a:cubicBezTo>
                <a:close/>
                <a:moveTo>
                  <a:pt x="3764408" y="2135523"/>
                </a:moveTo>
                <a:lnTo>
                  <a:pt x="3764408" y="2300722"/>
                </a:lnTo>
                <a:cubicBezTo>
                  <a:pt x="3734394" y="2260042"/>
                  <a:pt x="3697435" y="2229036"/>
                  <a:pt x="3653531" y="2207704"/>
                </a:cubicBezTo>
                <a:close/>
                <a:moveTo>
                  <a:pt x="3030983" y="2135523"/>
                </a:moveTo>
                <a:lnTo>
                  <a:pt x="3030983" y="2300722"/>
                </a:lnTo>
                <a:cubicBezTo>
                  <a:pt x="3000969" y="2260042"/>
                  <a:pt x="2964010" y="2229036"/>
                  <a:pt x="2920106" y="2207704"/>
                </a:cubicBezTo>
                <a:close/>
                <a:moveTo>
                  <a:pt x="1352425" y="2122128"/>
                </a:moveTo>
                <a:lnTo>
                  <a:pt x="1352425" y="2208076"/>
                </a:lnTo>
                <a:cubicBezTo>
                  <a:pt x="1329108" y="2188481"/>
                  <a:pt x="1302195" y="2173350"/>
                  <a:pt x="1271686" y="2162684"/>
                </a:cubicBezTo>
                <a:close/>
                <a:moveTo>
                  <a:pt x="4451472" y="2033947"/>
                </a:moveTo>
                <a:lnTo>
                  <a:pt x="4652018" y="2033947"/>
                </a:lnTo>
                <a:lnTo>
                  <a:pt x="4652018" y="2164916"/>
                </a:lnTo>
                <a:cubicBezTo>
                  <a:pt x="4627958" y="2122748"/>
                  <a:pt x="4606378" y="2101664"/>
                  <a:pt x="4587278" y="2101664"/>
                </a:cubicBezTo>
                <a:cubicBezTo>
                  <a:pt x="4576364" y="2101664"/>
                  <a:pt x="4561109" y="2112702"/>
                  <a:pt x="4541514" y="2134778"/>
                </a:cubicBezTo>
                <a:cubicBezTo>
                  <a:pt x="4539529" y="2115431"/>
                  <a:pt x="4531530" y="2097013"/>
                  <a:pt x="4517515" y="2079526"/>
                </a:cubicBezTo>
                <a:cubicBezTo>
                  <a:pt x="4503500" y="2062039"/>
                  <a:pt x="4481486" y="2046846"/>
                  <a:pt x="4451472" y="2033947"/>
                </a:cubicBezTo>
                <a:close/>
                <a:moveTo>
                  <a:pt x="2092993" y="2033947"/>
                </a:moveTo>
                <a:lnTo>
                  <a:pt x="2272703" y="2033947"/>
                </a:lnTo>
                <a:lnTo>
                  <a:pt x="2272703" y="2261654"/>
                </a:lnTo>
                <a:cubicBezTo>
                  <a:pt x="2255837" y="2233129"/>
                  <a:pt x="2236365" y="2211921"/>
                  <a:pt x="2214288" y="2198030"/>
                </a:cubicBezTo>
                <a:cubicBezTo>
                  <a:pt x="2215777" y="2190589"/>
                  <a:pt x="2216521" y="2182900"/>
                  <a:pt x="2216521" y="2174962"/>
                </a:cubicBezTo>
                <a:cubicBezTo>
                  <a:pt x="2216521" y="2148173"/>
                  <a:pt x="2205669" y="2122562"/>
                  <a:pt x="2183964" y="2098130"/>
                </a:cubicBezTo>
                <a:cubicBezTo>
                  <a:pt x="2162260" y="2073697"/>
                  <a:pt x="2131937" y="2052303"/>
                  <a:pt x="2092993" y="2033947"/>
                </a:cubicBezTo>
                <a:close/>
                <a:moveTo>
                  <a:pt x="5186683" y="1988555"/>
                </a:moveTo>
                <a:cubicBezTo>
                  <a:pt x="5146500" y="1988555"/>
                  <a:pt x="5111463" y="2000957"/>
                  <a:pt x="5081574" y="2025762"/>
                </a:cubicBezTo>
                <a:cubicBezTo>
                  <a:pt x="5051684" y="2050567"/>
                  <a:pt x="5036740" y="2078224"/>
                  <a:pt x="5036740" y="2108733"/>
                </a:cubicBezTo>
                <a:cubicBezTo>
                  <a:pt x="5036740" y="2125105"/>
                  <a:pt x="5041638" y="2138995"/>
                  <a:pt x="5051436" y="2150405"/>
                </a:cubicBezTo>
                <a:cubicBezTo>
                  <a:pt x="5061234" y="2161816"/>
                  <a:pt x="5074070" y="2167521"/>
                  <a:pt x="5089945" y="2167521"/>
                </a:cubicBezTo>
                <a:cubicBezTo>
                  <a:pt x="5105572" y="2167521"/>
                  <a:pt x="5118347" y="2162808"/>
                  <a:pt x="5128268" y="2153382"/>
                </a:cubicBezTo>
                <a:cubicBezTo>
                  <a:pt x="5138190" y="2143957"/>
                  <a:pt x="5143151" y="2131678"/>
                  <a:pt x="5143151" y="2116547"/>
                </a:cubicBezTo>
                <a:cubicBezTo>
                  <a:pt x="5143151" y="2101416"/>
                  <a:pt x="5136702" y="2087650"/>
                  <a:pt x="5123804" y="2075247"/>
                </a:cubicBezTo>
                <a:cubicBezTo>
                  <a:pt x="5140671" y="2052427"/>
                  <a:pt x="5163491" y="2041017"/>
                  <a:pt x="5192265" y="2041017"/>
                </a:cubicBezTo>
                <a:cubicBezTo>
                  <a:pt x="5213349" y="2041017"/>
                  <a:pt x="5229906" y="2046040"/>
                  <a:pt x="5241936" y="2056086"/>
                </a:cubicBezTo>
                <a:cubicBezTo>
                  <a:pt x="5253966" y="2066132"/>
                  <a:pt x="5259981" y="2078720"/>
                  <a:pt x="5259981" y="2093851"/>
                </a:cubicBezTo>
                <a:cubicBezTo>
                  <a:pt x="5259981" y="2102284"/>
                  <a:pt x="5258369" y="2108796"/>
                  <a:pt x="5255145" y="2113384"/>
                </a:cubicBezTo>
                <a:cubicBezTo>
                  <a:pt x="5251920" y="2117973"/>
                  <a:pt x="5247579" y="2121260"/>
                  <a:pt x="5242122" y="2123245"/>
                </a:cubicBezTo>
                <a:cubicBezTo>
                  <a:pt x="5236665" y="2125229"/>
                  <a:pt x="5227735" y="2126221"/>
                  <a:pt x="5215333" y="2126221"/>
                </a:cubicBezTo>
                <a:cubicBezTo>
                  <a:pt x="5194745" y="2126221"/>
                  <a:pt x="5178684" y="2131244"/>
                  <a:pt x="5167150" y="2141290"/>
                </a:cubicBezTo>
                <a:cubicBezTo>
                  <a:pt x="5155616" y="2151336"/>
                  <a:pt x="5149849" y="2164048"/>
                  <a:pt x="5149849" y="2179427"/>
                </a:cubicBezTo>
                <a:cubicBezTo>
                  <a:pt x="5149849" y="2193318"/>
                  <a:pt x="5154499" y="2204976"/>
                  <a:pt x="5163801" y="2214401"/>
                </a:cubicBezTo>
                <a:cubicBezTo>
                  <a:pt x="5173103" y="2223827"/>
                  <a:pt x="5185071" y="2228540"/>
                  <a:pt x="5199706" y="2228540"/>
                </a:cubicBezTo>
                <a:cubicBezTo>
                  <a:pt x="5222278" y="2228540"/>
                  <a:pt x="5242990" y="2215394"/>
                  <a:pt x="5261842" y="2189101"/>
                </a:cubicBezTo>
                <a:cubicBezTo>
                  <a:pt x="5272508" y="2198030"/>
                  <a:pt x="5277841" y="2208572"/>
                  <a:pt x="5277841" y="2220727"/>
                </a:cubicBezTo>
                <a:cubicBezTo>
                  <a:pt x="5277841" y="2236602"/>
                  <a:pt x="5270523" y="2250554"/>
                  <a:pt x="5255889" y="2262584"/>
                </a:cubicBezTo>
                <a:cubicBezTo>
                  <a:pt x="5241254" y="2274615"/>
                  <a:pt x="5219177" y="2280630"/>
                  <a:pt x="5189660" y="2280630"/>
                </a:cubicBezTo>
                <a:cubicBezTo>
                  <a:pt x="5146748" y="2280630"/>
                  <a:pt x="5106874" y="2262150"/>
                  <a:pt x="5070039" y="2225192"/>
                </a:cubicBezTo>
                <a:cubicBezTo>
                  <a:pt x="5033205" y="2188233"/>
                  <a:pt x="5005857" y="2134158"/>
                  <a:pt x="4987998" y="2062969"/>
                </a:cubicBezTo>
                <a:lnTo>
                  <a:pt x="4953395" y="2053295"/>
                </a:lnTo>
                <a:cubicBezTo>
                  <a:pt x="4967038" y="2135647"/>
                  <a:pt x="4995067" y="2206526"/>
                  <a:pt x="5037483" y="2265933"/>
                </a:cubicBezTo>
                <a:cubicBezTo>
                  <a:pt x="5079899" y="2325340"/>
                  <a:pt x="5133105" y="2355044"/>
                  <a:pt x="5197101" y="2355044"/>
                </a:cubicBezTo>
                <a:cubicBezTo>
                  <a:pt x="5232325" y="2355044"/>
                  <a:pt x="5261718" y="2343448"/>
                  <a:pt x="5285282" y="2320256"/>
                </a:cubicBezTo>
                <a:cubicBezTo>
                  <a:pt x="5308847" y="2297063"/>
                  <a:pt x="5320629" y="2268600"/>
                  <a:pt x="5320629" y="2234865"/>
                </a:cubicBezTo>
                <a:cubicBezTo>
                  <a:pt x="5320629" y="2202371"/>
                  <a:pt x="5307606" y="2175582"/>
                  <a:pt x="5281561" y="2154498"/>
                </a:cubicBezTo>
                <a:cubicBezTo>
                  <a:pt x="5294460" y="2134655"/>
                  <a:pt x="5300909" y="2115307"/>
                  <a:pt x="5300909" y="2096455"/>
                </a:cubicBezTo>
                <a:cubicBezTo>
                  <a:pt x="5300909" y="2063961"/>
                  <a:pt x="5289810" y="2037854"/>
                  <a:pt x="5267609" y="2018134"/>
                </a:cubicBezTo>
                <a:cubicBezTo>
                  <a:pt x="5245408" y="1998415"/>
                  <a:pt x="5218434" y="1988555"/>
                  <a:pt x="5186683" y="1988555"/>
                </a:cubicBezTo>
                <a:close/>
                <a:moveTo>
                  <a:pt x="4830835" y="1918978"/>
                </a:moveTo>
                <a:lnTo>
                  <a:pt x="4830835" y="2033947"/>
                </a:lnTo>
                <a:cubicBezTo>
                  <a:pt x="4819922" y="2016832"/>
                  <a:pt x="4810124" y="2005484"/>
                  <a:pt x="4801442" y="1999903"/>
                </a:cubicBezTo>
                <a:cubicBezTo>
                  <a:pt x="4797101" y="1997112"/>
                  <a:pt x="4791800" y="1995020"/>
                  <a:pt x="4785536" y="1993624"/>
                </a:cubicBezTo>
                <a:lnTo>
                  <a:pt x="4767191" y="1991853"/>
                </a:lnTo>
                <a:lnTo>
                  <a:pt x="4766988" y="1991531"/>
                </a:lnTo>
                <a:lnTo>
                  <a:pt x="4763863" y="1991531"/>
                </a:lnTo>
                <a:lnTo>
                  <a:pt x="4742655" y="1991531"/>
                </a:lnTo>
                <a:lnTo>
                  <a:pt x="4374677" y="1991531"/>
                </a:lnTo>
                <a:lnTo>
                  <a:pt x="4352130" y="1991531"/>
                </a:lnTo>
                <a:lnTo>
                  <a:pt x="4028280" y="1991531"/>
                </a:lnTo>
                <a:lnTo>
                  <a:pt x="4055069" y="2033947"/>
                </a:lnTo>
                <a:lnTo>
                  <a:pt x="4259707" y="2033947"/>
                </a:lnTo>
                <a:lnTo>
                  <a:pt x="4259707" y="2061480"/>
                </a:lnTo>
                <a:lnTo>
                  <a:pt x="4048744" y="2194682"/>
                </a:lnTo>
                <a:lnTo>
                  <a:pt x="4085951" y="2257934"/>
                </a:lnTo>
                <a:cubicBezTo>
                  <a:pt x="4174999" y="2267360"/>
                  <a:pt x="4235771" y="2307295"/>
                  <a:pt x="4268266" y="2377740"/>
                </a:cubicBezTo>
                <a:lnTo>
                  <a:pt x="4325193" y="2414947"/>
                </a:lnTo>
                <a:lnTo>
                  <a:pt x="4325193" y="2033947"/>
                </a:lnTo>
                <a:lnTo>
                  <a:pt x="4378919" y="2033947"/>
                </a:lnTo>
                <a:lnTo>
                  <a:pt x="4387476" y="2033947"/>
                </a:lnTo>
                <a:lnTo>
                  <a:pt x="4400871" y="2079340"/>
                </a:lnTo>
                <a:cubicBezTo>
                  <a:pt x="4425675" y="2083557"/>
                  <a:pt x="4446077" y="2089014"/>
                  <a:pt x="4462077" y="2095711"/>
                </a:cubicBezTo>
                <a:cubicBezTo>
                  <a:pt x="4478075" y="2102408"/>
                  <a:pt x="4490044" y="2110408"/>
                  <a:pt x="4497981" y="2119710"/>
                </a:cubicBezTo>
                <a:cubicBezTo>
                  <a:pt x="4505920" y="2129011"/>
                  <a:pt x="4509887" y="2140731"/>
                  <a:pt x="4509887" y="2154870"/>
                </a:cubicBezTo>
                <a:cubicBezTo>
                  <a:pt x="4509887" y="2160079"/>
                  <a:pt x="4509267" y="2165412"/>
                  <a:pt x="4508028" y="2170869"/>
                </a:cubicBezTo>
                <a:cubicBezTo>
                  <a:pt x="4494881" y="2186744"/>
                  <a:pt x="4481486" y="2200945"/>
                  <a:pt x="4467844" y="2213471"/>
                </a:cubicBezTo>
                <a:cubicBezTo>
                  <a:pt x="4454201" y="2225998"/>
                  <a:pt x="4442047" y="2232261"/>
                  <a:pt x="4431381" y="2232261"/>
                </a:cubicBezTo>
                <a:cubicBezTo>
                  <a:pt x="4420963" y="2232261"/>
                  <a:pt x="4412777" y="2220851"/>
                  <a:pt x="4406825" y="2198030"/>
                </a:cubicBezTo>
                <a:lnTo>
                  <a:pt x="4375943" y="2209193"/>
                </a:lnTo>
                <a:cubicBezTo>
                  <a:pt x="4387600" y="2243175"/>
                  <a:pt x="4399755" y="2267608"/>
                  <a:pt x="4412405" y="2282490"/>
                </a:cubicBezTo>
                <a:cubicBezTo>
                  <a:pt x="4425055" y="2297373"/>
                  <a:pt x="4438078" y="2304814"/>
                  <a:pt x="4451472" y="2304814"/>
                </a:cubicBezTo>
                <a:cubicBezTo>
                  <a:pt x="4462138" y="2304814"/>
                  <a:pt x="4474045" y="2299730"/>
                  <a:pt x="4487192" y="2289560"/>
                </a:cubicBezTo>
                <a:cubicBezTo>
                  <a:pt x="4500338" y="2279390"/>
                  <a:pt x="4521732" y="2257314"/>
                  <a:pt x="4551374" y="2223331"/>
                </a:cubicBezTo>
                <a:cubicBezTo>
                  <a:pt x="4581015" y="2189349"/>
                  <a:pt x="4601169" y="2172357"/>
                  <a:pt x="4611835" y="2172357"/>
                </a:cubicBezTo>
                <a:cubicBezTo>
                  <a:pt x="4621509" y="2172357"/>
                  <a:pt x="4630624" y="2179675"/>
                  <a:pt x="4639182" y="2194310"/>
                </a:cubicBezTo>
                <a:cubicBezTo>
                  <a:pt x="4647740" y="2208945"/>
                  <a:pt x="4652018" y="2229656"/>
                  <a:pt x="4652018" y="2256445"/>
                </a:cubicBezTo>
                <a:lnTo>
                  <a:pt x="4652018" y="2372159"/>
                </a:lnTo>
                <a:lnTo>
                  <a:pt x="4717503" y="2414947"/>
                </a:lnTo>
                <a:lnTo>
                  <a:pt x="4717503" y="2033947"/>
                </a:lnTo>
                <a:lnTo>
                  <a:pt x="4769444" y="2033947"/>
                </a:lnTo>
                <a:lnTo>
                  <a:pt x="4772420" y="2033947"/>
                </a:lnTo>
                <a:cubicBezTo>
                  <a:pt x="4786311" y="2033947"/>
                  <a:pt x="4799519" y="2044303"/>
                  <a:pt x="4812046" y="2065015"/>
                </a:cubicBezTo>
                <a:cubicBezTo>
                  <a:pt x="4824572" y="2085727"/>
                  <a:pt x="4830835" y="2104393"/>
                  <a:pt x="4830835" y="2121012"/>
                </a:cubicBezTo>
                <a:lnTo>
                  <a:pt x="4830835" y="2372159"/>
                </a:lnTo>
                <a:lnTo>
                  <a:pt x="4896320" y="2414947"/>
                </a:lnTo>
                <a:lnTo>
                  <a:pt x="4896320" y="2033947"/>
                </a:lnTo>
                <a:lnTo>
                  <a:pt x="4972594" y="2033947"/>
                </a:lnTo>
                <a:lnTo>
                  <a:pt x="4945805" y="1991531"/>
                </a:lnTo>
                <a:lnTo>
                  <a:pt x="4892972" y="1991531"/>
                </a:lnTo>
                <a:cubicBezTo>
                  <a:pt x="4889250" y="1986074"/>
                  <a:pt x="4885592" y="1980183"/>
                  <a:pt x="4881996" y="1973858"/>
                </a:cubicBezTo>
                <a:cubicBezTo>
                  <a:pt x="4878398" y="1967533"/>
                  <a:pt x="4872817" y="1956805"/>
                  <a:pt x="4865252" y="1941674"/>
                </a:cubicBezTo>
                <a:cubicBezTo>
                  <a:pt x="4857686" y="1926543"/>
                  <a:pt x="4846215" y="1918978"/>
                  <a:pt x="4830835" y="1918978"/>
                </a:cubicBezTo>
                <a:close/>
                <a:moveTo>
                  <a:pt x="1049634" y="1918978"/>
                </a:moveTo>
                <a:lnTo>
                  <a:pt x="1049634" y="2063341"/>
                </a:lnTo>
                <a:cubicBezTo>
                  <a:pt x="1013171" y="2014972"/>
                  <a:pt x="982909" y="1990787"/>
                  <a:pt x="958849" y="1990787"/>
                </a:cubicBezTo>
                <a:cubicBezTo>
                  <a:pt x="937269" y="1990787"/>
                  <a:pt x="910728" y="2006910"/>
                  <a:pt x="879226" y="2039156"/>
                </a:cubicBezTo>
                <a:cubicBezTo>
                  <a:pt x="862855" y="2020553"/>
                  <a:pt x="848282" y="2007965"/>
                  <a:pt x="835507" y="2001391"/>
                </a:cubicBezTo>
                <a:cubicBezTo>
                  <a:pt x="822733" y="1994818"/>
                  <a:pt x="804936" y="1991531"/>
                  <a:pt x="782115" y="1991531"/>
                </a:cubicBezTo>
                <a:lnTo>
                  <a:pt x="732630" y="1991531"/>
                </a:lnTo>
                <a:lnTo>
                  <a:pt x="759419" y="2033947"/>
                </a:lnTo>
                <a:lnTo>
                  <a:pt x="784348" y="2033947"/>
                </a:lnTo>
                <a:cubicBezTo>
                  <a:pt x="807168" y="2033947"/>
                  <a:pt x="827508" y="2046598"/>
                  <a:pt x="845367" y="2071899"/>
                </a:cubicBezTo>
                <a:cubicBezTo>
                  <a:pt x="825276" y="2093479"/>
                  <a:pt x="810517" y="2112826"/>
                  <a:pt x="801091" y="2129942"/>
                </a:cubicBezTo>
                <a:cubicBezTo>
                  <a:pt x="791665" y="2147057"/>
                  <a:pt x="786952" y="2163552"/>
                  <a:pt x="786952" y="2179427"/>
                </a:cubicBezTo>
                <a:cubicBezTo>
                  <a:pt x="786952" y="2193566"/>
                  <a:pt x="790983" y="2204852"/>
                  <a:pt x="799044" y="2213285"/>
                </a:cubicBezTo>
                <a:cubicBezTo>
                  <a:pt x="807106" y="2221719"/>
                  <a:pt x="817834" y="2225936"/>
                  <a:pt x="831229" y="2225936"/>
                </a:cubicBezTo>
                <a:cubicBezTo>
                  <a:pt x="854545" y="2225936"/>
                  <a:pt x="875257" y="2207952"/>
                  <a:pt x="893364" y="2171986"/>
                </a:cubicBezTo>
                <a:cubicBezTo>
                  <a:pt x="901054" y="2188356"/>
                  <a:pt x="909921" y="2201131"/>
                  <a:pt x="919967" y="2210309"/>
                </a:cubicBezTo>
                <a:cubicBezTo>
                  <a:pt x="930013" y="2219486"/>
                  <a:pt x="941734" y="2224075"/>
                  <a:pt x="955128" y="2224075"/>
                </a:cubicBezTo>
                <a:cubicBezTo>
                  <a:pt x="968771" y="2224075"/>
                  <a:pt x="979685" y="2219859"/>
                  <a:pt x="987870" y="2211425"/>
                </a:cubicBezTo>
                <a:cubicBezTo>
                  <a:pt x="996056" y="2202991"/>
                  <a:pt x="1000148" y="2192325"/>
                  <a:pt x="1000148" y="2179427"/>
                </a:cubicBezTo>
                <a:cubicBezTo>
                  <a:pt x="1000148" y="2163056"/>
                  <a:pt x="994444" y="2146189"/>
                  <a:pt x="983033" y="2128825"/>
                </a:cubicBezTo>
                <a:cubicBezTo>
                  <a:pt x="971623" y="2111462"/>
                  <a:pt x="955128" y="2093603"/>
                  <a:pt x="933548" y="2075247"/>
                </a:cubicBezTo>
                <a:cubicBezTo>
                  <a:pt x="949671" y="2057388"/>
                  <a:pt x="961453" y="2048458"/>
                  <a:pt x="968895" y="2048458"/>
                </a:cubicBezTo>
                <a:cubicBezTo>
                  <a:pt x="979561" y="2048458"/>
                  <a:pt x="995684" y="2060860"/>
                  <a:pt x="1017264" y="2085665"/>
                </a:cubicBezTo>
                <a:cubicBezTo>
                  <a:pt x="1038844" y="2110470"/>
                  <a:pt x="1049634" y="2133786"/>
                  <a:pt x="1049634" y="2155614"/>
                </a:cubicBezTo>
                <a:lnTo>
                  <a:pt x="1049634" y="2372159"/>
                </a:lnTo>
                <a:lnTo>
                  <a:pt x="1115118" y="2414947"/>
                </a:lnTo>
                <a:lnTo>
                  <a:pt x="1115118" y="2033947"/>
                </a:lnTo>
                <a:lnTo>
                  <a:pt x="1168994" y="2033947"/>
                </a:lnTo>
                <a:lnTo>
                  <a:pt x="1191393" y="2033947"/>
                </a:lnTo>
                <a:lnTo>
                  <a:pt x="1352425" y="2033947"/>
                </a:lnTo>
                <a:lnTo>
                  <a:pt x="1352425" y="2054411"/>
                </a:lnTo>
                <a:lnTo>
                  <a:pt x="1171971" y="2145197"/>
                </a:lnTo>
                <a:lnTo>
                  <a:pt x="1209178" y="2205472"/>
                </a:lnTo>
                <a:cubicBezTo>
                  <a:pt x="1283096" y="2206712"/>
                  <a:pt x="1351308" y="2238834"/>
                  <a:pt x="1413816" y="2301838"/>
                </a:cubicBezTo>
                <a:cubicBezTo>
                  <a:pt x="1465906" y="2239330"/>
                  <a:pt x="1509190" y="2195054"/>
                  <a:pt x="1543669" y="2169009"/>
                </a:cubicBezTo>
                <a:cubicBezTo>
                  <a:pt x="1539700" y="2191829"/>
                  <a:pt x="1537716" y="2214401"/>
                  <a:pt x="1537716" y="2236726"/>
                </a:cubicBezTo>
                <a:cubicBezTo>
                  <a:pt x="1537716" y="2293528"/>
                  <a:pt x="1553467" y="2354548"/>
                  <a:pt x="1584969" y="2419784"/>
                </a:cubicBezTo>
                <a:lnTo>
                  <a:pt x="1615851" y="2428714"/>
                </a:lnTo>
                <a:cubicBezTo>
                  <a:pt x="1598487" y="2379105"/>
                  <a:pt x="1589806" y="2330859"/>
                  <a:pt x="1589806" y="2283979"/>
                </a:cubicBezTo>
                <a:cubicBezTo>
                  <a:pt x="1589806" y="2232137"/>
                  <a:pt x="1604192" y="2174714"/>
                  <a:pt x="1632966" y="2111710"/>
                </a:cubicBezTo>
                <a:lnTo>
                  <a:pt x="1557063" y="2069666"/>
                </a:lnTo>
                <a:cubicBezTo>
                  <a:pt x="1506958" y="2103400"/>
                  <a:pt x="1460573" y="2143336"/>
                  <a:pt x="1417909" y="2189473"/>
                </a:cubicBezTo>
                <a:lnTo>
                  <a:pt x="1417909" y="2033947"/>
                </a:lnTo>
                <a:lnTo>
                  <a:pt x="1709240" y="2033947"/>
                </a:lnTo>
                <a:lnTo>
                  <a:pt x="1682451" y="1991531"/>
                </a:lnTo>
                <a:lnTo>
                  <a:pt x="1164604" y="1991531"/>
                </a:lnTo>
                <a:lnTo>
                  <a:pt x="1142205" y="1991531"/>
                </a:lnTo>
                <a:lnTo>
                  <a:pt x="1111770" y="1991531"/>
                </a:lnTo>
                <a:cubicBezTo>
                  <a:pt x="1108049" y="1986074"/>
                  <a:pt x="1104390" y="1980183"/>
                  <a:pt x="1100794" y="1973858"/>
                </a:cubicBezTo>
                <a:cubicBezTo>
                  <a:pt x="1097197" y="1967533"/>
                  <a:pt x="1091616" y="1956805"/>
                  <a:pt x="1084050" y="1941674"/>
                </a:cubicBezTo>
                <a:cubicBezTo>
                  <a:pt x="1076485" y="1926543"/>
                  <a:pt x="1065013" y="1918978"/>
                  <a:pt x="1049634" y="1918978"/>
                </a:cubicBezTo>
                <a:close/>
                <a:moveTo>
                  <a:pt x="2106909" y="1807729"/>
                </a:moveTo>
                <a:cubicBezTo>
                  <a:pt x="2019348" y="1807729"/>
                  <a:pt x="1934268" y="1846052"/>
                  <a:pt x="1851669" y="1922698"/>
                </a:cubicBezTo>
                <a:lnTo>
                  <a:pt x="1900038" y="1991531"/>
                </a:lnTo>
                <a:lnTo>
                  <a:pt x="1837530" y="1991531"/>
                </a:lnTo>
                <a:lnTo>
                  <a:pt x="1864319" y="2033947"/>
                </a:lnTo>
                <a:lnTo>
                  <a:pt x="1897805" y="2033947"/>
                </a:lnTo>
                <a:lnTo>
                  <a:pt x="1897805" y="2372159"/>
                </a:lnTo>
                <a:lnTo>
                  <a:pt x="1963290" y="2414947"/>
                </a:lnTo>
                <a:lnTo>
                  <a:pt x="1963290" y="2033947"/>
                </a:lnTo>
                <a:lnTo>
                  <a:pt x="2016719" y="2033947"/>
                </a:lnTo>
                <a:lnTo>
                  <a:pt x="2025277" y="2033947"/>
                </a:lnTo>
                <a:lnTo>
                  <a:pt x="2038671" y="2079340"/>
                </a:lnTo>
                <a:cubicBezTo>
                  <a:pt x="2070421" y="2084301"/>
                  <a:pt x="2096032" y="2090688"/>
                  <a:pt x="2115504" y="2098501"/>
                </a:cubicBezTo>
                <a:cubicBezTo>
                  <a:pt x="2134976" y="2106315"/>
                  <a:pt x="2149858" y="2115245"/>
                  <a:pt x="2160152" y="2125291"/>
                </a:cubicBezTo>
                <a:cubicBezTo>
                  <a:pt x="2170446" y="2135337"/>
                  <a:pt x="2175593" y="2146437"/>
                  <a:pt x="2175593" y="2158591"/>
                </a:cubicBezTo>
                <a:cubicBezTo>
                  <a:pt x="2175593" y="2166032"/>
                  <a:pt x="2173609" y="2172729"/>
                  <a:pt x="2169640" y="2178683"/>
                </a:cubicBezTo>
                <a:cubicBezTo>
                  <a:pt x="2157486" y="2174962"/>
                  <a:pt x="2144959" y="2173102"/>
                  <a:pt x="2132061" y="2173102"/>
                </a:cubicBezTo>
                <a:cubicBezTo>
                  <a:pt x="2112713" y="2173102"/>
                  <a:pt x="2095970" y="2178993"/>
                  <a:pt x="2081832" y="2190775"/>
                </a:cubicBezTo>
                <a:cubicBezTo>
                  <a:pt x="2067693" y="2202557"/>
                  <a:pt x="2060623" y="2217998"/>
                  <a:pt x="2060623" y="2237098"/>
                </a:cubicBezTo>
                <a:cubicBezTo>
                  <a:pt x="2060623" y="2255453"/>
                  <a:pt x="2066701" y="2270460"/>
                  <a:pt x="2078855" y="2282118"/>
                </a:cubicBezTo>
                <a:cubicBezTo>
                  <a:pt x="2091009" y="2293776"/>
                  <a:pt x="2106016" y="2299605"/>
                  <a:pt x="2123875" y="2299605"/>
                </a:cubicBezTo>
                <a:cubicBezTo>
                  <a:pt x="2141983" y="2299605"/>
                  <a:pt x="2157672" y="2294583"/>
                  <a:pt x="2170942" y="2284537"/>
                </a:cubicBezTo>
                <a:cubicBezTo>
                  <a:pt x="2184213" y="2274491"/>
                  <a:pt x="2195065" y="2260166"/>
                  <a:pt x="2203499" y="2241563"/>
                </a:cubicBezTo>
                <a:cubicBezTo>
                  <a:pt x="2222102" y="2251237"/>
                  <a:pt x="2238349" y="2268104"/>
                  <a:pt x="2252240" y="2292164"/>
                </a:cubicBezTo>
                <a:cubicBezTo>
                  <a:pt x="2266130" y="2316225"/>
                  <a:pt x="2275804" y="2344750"/>
                  <a:pt x="2281261" y="2377740"/>
                </a:cubicBezTo>
                <a:lnTo>
                  <a:pt x="2338188" y="2414947"/>
                </a:lnTo>
                <a:lnTo>
                  <a:pt x="2338188" y="2033947"/>
                </a:lnTo>
                <a:lnTo>
                  <a:pt x="2397719" y="2033947"/>
                </a:lnTo>
                <a:lnTo>
                  <a:pt x="2414462" y="2033947"/>
                </a:lnTo>
                <a:lnTo>
                  <a:pt x="2702445" y="2033947"/>
                </a:lnTo>
                <a:lnTo>
                  <a:pt x="2702445" y="2133662"/>
                </a:lnTo>
                <a:cubicBezTo>
                  <a:pt x="2677640" y="2091494"/>
                  <a:pt x="2653952" y="2070410"/>
                  <a:pt x="2631379" y="2070410"/>
                </a:cubicBezTo>
                <a:cubicBezTo>
                  <a:pt x="2619225" y="2070410"/>
                  <a:pt x="2609303" y="2075557"/>
                  <a:pt x="2601614" y="2085851"/>
                </a:cubicBezTo>
                <a:cubicBezTo>
                  <a:pt x="2593924" y="2096145"/>
                  <a:pt x="2588715" y="2111462"/>
                  <a:pt x="2585987" y="2131802"/>
                </a:cubicBezTo>
                <a:cubicBezTo>
                  <a:pt x="2554733" y="2085913"/>
                  <a:pt x="2521371" y="2062969"/>
                  <a:pt x="2485900" y="2062969"/>
                </a:cubicBezTo>
                <a:cubicBezTo>
                  <a:pt x="2458863" y="2062969"/>
                  <a:pt x="2437283" y="2073635"/>
                  <a:pt x="2421159" y="2094967"/>
                </a:cubicBezTo>
                <a:cubicBezTo>
                  <a:pt x="2405036" y="2116299"/>
                  <a:pt x="2396975" y="2141476"/>
                  <a:pt x="2396975" y="2170497"/>
                </a:cubicBezTo>
                <a:cubicBezTo>
                  <a:pt x="2396975" y="2207704"/>
                  <a:pt x="2408199" y="2238524"/>
                  <a:pt x="2430647" y="2262957"/>
                </a:cubicBezTo>
                <a:cubicBezTo>
                  <a:pt x="2453096" y="2287389"/>
                  <a:pt x="2478458" y="2299605"/>
                  <a:pt x="2506736" y="2299605"/>
                </a:cubicBezTo>
                <a:cubicBezTo>
                  <a:pt x="2526828" y="2299605"/>
                  <a:pt x="2542516" y="2293901"/>
                  <a:pt x="2553802" y="2282490"/>
                </a:cubicBezTo>
                <a:cubicBezTo>
                  <a:pt x="2565089" y="2271080"/>
                  <a:pt x="2570732" y="2257438"/>
                  <a:pt x="2570732" y="2241563"/>
                </a:cubicBezTo>
                <a:cubicBezTo>
                  <a:pt x="2570732" y="2227920"/>
                  <a:pt x="2565833" y="2215704"/>
                  <a:pt x="2556035" y="2204914"/>
                </a:cubicBezTo>
                <a:cubicBezTo>
                  <a:pt x="2546237" y="2194124"/>
                  <a:pt x="2533897" y="2188729"/>
                  <a:pt x="2519014" y="2188729"/>
                </a:cubicBezTo>
                <a:cubicBezTo>
                  <a:pt x="2503387" y="2188729"/>
                  <a:pt x="2491047" y="2194124"/>
                  <a:pt x="2481993" y="2204914"/>
                </a:cubicBezTo>
                <a:cubicBezTo>
                  <a:pt x="2472939" y="2215704"/>
                  <a:pt x="2468661" y="2229905"/>
                  <a:pt x="2469156" y="2247516"/>
                </a:cubicBezTo>
                <a:cubicBezTo>
                  <a:pt x="2458490" y="2241811"/>
                  <a:pt x="2450925" y="2234431"/>
                  <a:pt x="2446460" y="2225378"/>
                </a:cubicBezTo>
                <a:cubicBezTo>
                  <a:pt x="2441995" y="2216324"/>
                  <a:pt x="2439763" y="2205968"/>
                  <a:pt x="2439763" y="2194310"/>
                </a:cubicBezTo>
                <a:cubicBezTo>
                  <a:pt x="2439763" y="2177690"/>
                  <a:pt x="2445468" y="2163428"/>
                  <a:pt x="2456878" y="2151522"/>
                </a:cubicBezTo>
                <a:cubicBezTo>
                  <a:pt x="2468288" y="2139615"/>
                  <a:pt x="2483419" y="2133662"/>
                  <a:pt x="2502271" y="2133662"/>
                </a:cubicBezTo>
                <a:cubicBezTo>
                  <a:pt x="2521371" y="2133662"/>
                  <a:pt x="2539168" y="2139801"/>
                  <a:pt x="2555663" y="2152080"/>
                </a:cubicBezTo>
                <a:cubicBezTo>
                  <a:pt x="2572158" y="2164358"/>
                  <a:pt x="2587599" y="2182775"/>
                  <a:pt x="2601986" y="2207332"/>
                </a:cubicBezTo>
                <a:lnTo>
                  <a:pt x="2628775" y="2215146"/>
                </a:lnTo>
                <a:cubicBezTo>
                  <a:pt x="2627535" y="2203984"/>
                  <a:pt x="2626914" y="2195798"/>
                  <a:pt x="2626914" y="2190589"/>
                </a:cubicBezTo>
                <a:cubicBezTo>
                  <a:pt x="2626914" y="2174962"/>
                  <a:pt x="2629209" y="2162808"/>
                  <a:pt x="2633798" y="2154126"/>
                </a:cubicBezTo>
                <a:cubicBezTo>
                  <a:pt x="2638387" y="2145444"/>
                  <a:pt x="2644898" y="2141104"/>
                  <a:pt x="2653332" y="2141104"/>
                </a:cubicBezTo>
                <a:cubicBezTo>
                  <a:pt x="2663749" y="2141104"/>
                  <a:pt x="2674539" y="2148421"/>
                  <a:pt x="2685702" y="2163056"/>
                </a:cubicBezTo>
                <a:cubicBezTo>
                  <a:pt x="2696863" y="2177690"/>
                  <a:pt x="2702445" y="2198402"/>
                  <a:pt x="2702445" y="2225192"/>
                </a:cubicBezTo>
                <a:lnTo>
                  <a:pt x="2702445" y="2372159"/>
                </a:lnTo>
                <a:lnTo>
                  <a:pt x="2767929" y="2414947"/>
                </a:lnTo>
                <a:lnTo>
                  <a:pt x="2767929" y="2033947"/>
                </a:lnTo>
                <a:lnTo>
                  <a:pt x="2826344" y="2033947"/>
                </a:lnTo>
                <a:lnTo>
                  <a:pt x="2844203" y="2033947"/>
                </a:lnTo>
                <a:lnTo>
                  <a:pt x="3030983" y="2033947"/>
                </a:lnTo>
                <a:lnTo>
                  <a:pt x="3030983" y="2061480"/>
                </a:lnTo>
                <a:lnTo>
                  <a:pt x="2820019" y="2194682"/>
                </a:lnTo>
                <a:lnTo>
                  <a:pt x="2857226" y="2257934"/>
                </a:lnTo>
                <a:cubicBezTo>
                  <a:pt x="2946275" y="2267360"/>
                  <a:pt x="3007046" y="2307295"/>
                  <a:pt x="3039540" y="2377740"/>
                </a:cubicBezTo>
                <a:lnTo>
                  <a:pt x="3096467" y="2414947"/>
                </a:lnTo>
                <a:lnTo>
                  <a:pt x="3096467" y="2125105"/>
                </a:lnTo>
                <a:lnTo>
                  <a:pt x="3107629" y="2125105"/>
                </a:lnTo>
                <a:cubicBezTo>
                  <a:pt x="3143596" y="2125105"/>
                  <a:pt x="3169579" y="2131120"/>
                  <a:pt x="3185578" y="2143150"/>
                </a:cubicBezTo>
                <a:cubicBezTo>
                  <a:pt x="3201577" y="2155180"/>
                  <a:pt x="3209577" y="2169629"/>
                  <a:pt x="3209577" y="2186496"/>
                </a:cubicBezTo>
                <a:cubicBezTo>
                  <a:pt x="3209577" y="2196914"/>
                  <a:pt x="3207220" y="2205844"/>
                  <a:pt x="3202507" y="2213285"/>
                </a:cubicBezTo>
                <a:cubicBezTo>
                  <a:pt x="3192337" y="2198651"/>
                  <a:pt x="3179563" y="2191333"/>
                  <a:pt x="3164184" y="2191333"/>
                </a:cubicBezTo>
                <a:cubicBezTo>
                  <a:pt x="3150541" y="2191333"/>
                  <a:pt x="3139317" y="2195922"/>
                  <a:pt x="3130511" y="2205100"/>
                </a:cubicBezTo>
                <a:cubicBezTo>
                  <a:pt x="3121706" y="2214278"/>
                  <a:pt x="3117303" y="2225812"/>
                  <a:pt x="3117303" y="2239702"/>
                </a:cubicBezTo>
                <a:cubicBezTo>
                  <a:pt x="3117303" y="2254337"/>
                  <a:pt x="3122016" y="2266429"/>
                  <a:pt x="3131442" y="2275979"/>
                </a:cubicBezTo>
                <a:cubicBezTo>
                  <a:pt x="3140867" y="2285529"/>
                  <a:pt x="3153270" y="2290304"/>
                  <a:pt x="3168649" y="2290304"/>
                </a:cubicBezTo>
                <a:cubicBezTo>
                  <a:pt x="3189237" y="2290304"/>
                  <a:pt x="3207158" y="2281188"/>
                  <a:pt x="3222413" y="2262957"/>
                </a:cubicBezTo>
                <a:cubicBezTo>
                  <a:pt x="3237668" y="2244725"/>
                  <a:pt x="3245295" y="2221347"/>
                  <a:pt x="3245295" y="2192821"/>
                </a:cubicBezTo>
                <a:cubicBezTo>
                  <a:pt x="3245295" y="2154374"/>
                  <a:pt x="3230413" y="2122562"/>
                  <a:pt x="3200647" y="2097385"/>
                </a:cubicBezTo>
                <a:cubicBezTo>
                  <a:pt x="3170881" y="2072209"/>
                  <a:pt x="3136155" y="2059124"/>
                  <a:pt x="3096467" y="2058132"/>
                </a:cubicBezTo>
                <a:lnTo>
                  <a:pt x="3096467" y="2033947"/>
                </a:lnTo>
                <a:lnTo>
                  <a:pt x="3302594" y="2033947"/>
                </a:lnTo>
                <a:lnTo>
                  <a:pt x="3321570" y="2033947"/>
                </a:lnTo>
                <a:lnTo>
                  <a:pt x="3371427" y="2033947"/>
                </a:lnTo>
                <a:cubicBezTo>
                  <a:pt x="3352824" y="2052799"/>
                  <a:pt x="3337197" y="2076301"/>
                  <a:pt x="3324546" y="2104455"/>
                </a:cubicBezTo>
                <a:cubicBezTo>
                  <a:pt x="3311896" y="2132608"/>
                  <a:pt x="3305571" y="2164544"/>
                  <a:pt x="3305571" y="2200263"/>
                </a:cubicBezTo>
                <a:cubicBezTo>
                  <a:pt x="3305571" y="2256322"/>
                  <a:pt x="3321693" y="2305249"/>
                  <a:pt x="3353940" y="2347044"/>
                </a:cubicBezTo>
                <a:cubicBezTo>
                  <a:pt x="3386186" y="2388841"/>
                  <a:pt x="3423145" y="2409738"/>
                  <a:pt x="3464817" y="2409738"/>
                </a:cubicBezTo>
                <a:cubicBezTo>
                  <a:pt x="3486397" y="2409738"/>
                  <a:pt x="3503760" y="2404095"/>
                  <a:pt x="3516907" y="2392809"/>
                </a:cubicBezTo>
                <a:cubicBezTo>
                  <a:pt x="3530053" y="2381523"/>
                  <a:pt x="3536626" y="2367570"/>
                  <a:pt x="3536626" y="2350951"/>
                </a:cubicBezTo>
                <a:cubicBezTo>
                  <a:pt x="3536626" y="2336316"/>
                  <a:pt x="3531542" y="2323480"/>
                  <a:pt x="3521372" y="2312442"/>
                </a:cubicBezTo>
                <a:cubicBezTo>
                  <a:pt x="3511202" y="2301404"/>
                  <a:pt x="3497807" y="2295885"/>
                  <a:pt x="3481188" y="2295885"/>
                </a:cubicBezTo>
                <a:cubicBezTo>
                  <a:pt x="3464817" y="2295885"/>
                  <a:pt x="3452042" y="2300598"/>
                  <a:pt x="3442865" y="2310024"/>
                </a:cubicBezTo>
                <a:cubicBezTo>
                  <a:pt x="3433687" y="2319449"/>
                  <a:pt x="3429098" y="2330983"/>
                  <a:pt x="3429098" y="2344626"/>
                </a:cubicBezTo>
                <a:lnTo>
                  <a:pt x="3429098" y="2346858"/>
                </a:lnTo>
                <a:cubicBezTo>
                  <a:pt x="3405782" y="2339665"/>
                  <a:pt x="3386806" y="2324844"/>
                  <a:pt x="3372171" y="2302396"/>
                </a:cubicBezTo>
                <a:cubicBezTo>
                  <a:pt x="3357536" y="2279948"/>
                  <a:pt x="3350219" y="2254337"/>
                  <a:pt x="3350219" y="2225564"/>
                </a:cubicBezTo>
                <a:cubicBezTo>
                  <a:pt x="3350219" y="2181907"/>
                  <a:pt x="3369753" y="2139057"/>
                  <a:pt x="3408820" y="2097013"/>
                </a:cubicBezTo>
                <a:cubicBezTo>
                  <a:pt x="3447888" y="2054969"/>
                  <a:pt x="3498303" y="2033947"/>
                  <a:pt x="3560067" y="2033947"/>
                </a:cubicBezTo>
                <a:lnTo>
                  <a:pt x="3576810" y="2033947"/>
                </a:lnTo>
                <a:lnTo>
                  <a:pt x="3764408" y="2033947"/>
                </a:lnTo>
                <a:lnTo>
                  <a:pt x="3764408" y="2061480"/>
                </a:lnTo>
                <a:lnTo>
                  <a:pt x="3553444" y="2194682"/>
                </a:lnTo>
                <a:lnTo>
                  <a:pt x="3590651" y="2257934"/>
                </a:lnTo>
                <a:cubicBezTo>
                  <a:pt x="3679700" y="2267360"/>
                  <a:pt x="3740471" y="2307295"/>
                  <a:pt x="3772965" y="2377740"/>
                </a:cubicBezTo>
                <a:lnTo>
                  <a:pt x="3829892" y="2414947"/>
                </a:lnTo>
                <a:lnTo>
                  <a:pt x="3829892" y="2033947"/>
                </a:lnTo>
                <a:lnTo>
                  <a:pt x="3906167" y="2033947"/>
                </a:lnTo>
                <a:lnTo>
                  <a:pt x="3879378" y="1991531"/>
                </a:lnTo>
                <a:lnTo>
                  <a:pt x="3550021" y="1991531"/>
                </a:lnTo>
                <a:lnTo>
                  <a:pt x="3532980" y="1991531"/>
                </a:lnTo>
                <a:lnTo>
                  <a:pt x="3294781" y="1991531"/>
                </a:lnTo>
                <a:lnTo>
                  <a:pt x="3275805" y="1991531"/>
                </a:lnTo>
                <a:lnTo>
                  <a:pt x="2817415" y="1991531"/>
                </a:lnTo>
                <a:lnTo>
                  <a:pt x="2799555" y="1991531"/>
                </a:lnTo>
                <a:lnTo>
                  <a:pt x="2387673" y="1991531"/>
                </a:lnTo>
                <a:lnTo>
                  <a:pt x="2370930" y="1991531"/>
                </a:lnTo>
                <a:lnTo>
                  <a:pt x="2012775" y="1991531"/>
                </a:lnTo>
                <a:lnTo>
                  <a:pt x="1989930" y="1991531"/>
                </a:lnTo>
                <a:lnTo>
                  <a:pt x="1953616" y="1991531"/>
                </a:lnTo>
                <a:lnTo>
                  <a:pt x="1930175" y="1954696"/>
                </a:lnTo>
                <a:cubicBezTo>
                  <a:pt x="1991195" y="1891693"/>
                  <a:pt x="2062012" y="1860191"/>
                  <a:pt x="2142628" y="1860191"/>
                </a:cubicBezTo>
                <a:cubicBezTo>
                  <a:pt x="2203399" y="1860191"/>
                  <a:pt x="2263427" y="1878422"/>
                  <a:pt x="2322710" y="1914885"/>
                </a:cubicBezTo>
                <a:lnTo>
                  <a:pt x="2322710" y="1876934"/>
                </a:lnTo>
                <a:cubicBezTo>
                  <a:pt x="2246560" y="1830797"/>
                  <a:pt x="2174626" y="1807729"/>
                  <a:pt x="2106909" y="1807729"/>
                </a:cubicBezTo>
                <a:close/>
                <a:moveTo>
                  <a:pt x="5106830" y="1370876"/>
                </a:moveTo>
                <a:cubicBezTo>
                  <a:pt x="5085399" y="1370876"/>
                  <a:pt x="5067342" y="1378218"/>
                  <a:pt x="5052656" y="1392903"/>
                </a:cubicBezTo>
                <a:cubicBezTo>
                  <a:pt x="5037972" y="1407587"/>
                  <a:pt x="5030630" y="1425645"/>
                  <a:pt x="5030630" y="1447076"/>
                </a:cubicBezTo>
                <a:cubicBezTo>
                  <a:pt x="5030630" y="1468507"/>
                  <a:pt x="5037972" y="1486565"/>
                  <a:pt x="5052656" y="1501250"/>
                </a:cubicBezTo>
                <a:cubicBezTo>
                  <a:pt x="5067342" y="1515934"/>
                  <a:pt x="5085399" y="1523276"/>
                  <a:pt x="5106830" y="1523276"/>
                </a:cubicBezTo>
                <a:cubicBezTo>
                  <a:pt x="5128261" y="1523276"/>
                  <a:pt x="5146319" y="1515934"/>
                  <a:pt x="5161003" y="1501250"/>
                </a:cubicBezTo>
                <a:cubicBezTo>
                  <a:pt x="5175688" y="1486565"/>
                  <a:pt x="5183030" y="1468507"/>
                  <a:pt x="5183030" y="1447076"/>
                </a:cubicBezTo>
                <a:cubicBezTo>
                  <a:pt x="5183030" y="1425645"/>
                  <a:pt x="5175688" y="1407587"/>
                  <a:pt x="5161003" y="1392903"/>
                </a:cubicBezTo>
                <a:cubicBezTo>
                  <a:pt x="5146319" y="1378218"/>
                  <a:pt x="5128261" y="1370876"/>
                  <a:pt x="5106830" y="1370876"/>
                </a:cubicBezTo>
                <a:close/>
                <a:moveTo>
                  <a:pt x="6102192" y="1228001"/>
                </a:moveTo>
                <a:cubicBezTo>
                  <a:pt x="6080761" y="1228001"/>
                  <a:pt x="6062703" y="1235343"/>
                  <a:pt x="6048019" y="1250028"/>
                </a:cubicBezTo>
                <a:cubicBezTo>
                  <a:pt x="6033334" y="1264712"/>
                  <a:pt x="6025992" y="1282770"/>
                  <a:pt x="6025992" y="1304201"/>
                </a:cubicBezTo>
                <a:cubicBezTo>
                  <a:pt x="6025992" y="1325632"/>
                  <a:pt x="6033334" y="1343690"/>
                  <a:pt x="6048019" y="1358375"/>
                </a:cubicBezTo>
                <a:cubicBezTo>
                  <a:pt x="6062703" y="1373059"/>
                  <a:pt x="6080761" y="1380401"/>
                  <a:pt x="6102192" y="1380401"/>
                </a:cubicBezTo>
                <a:cubicBezTo>
                  <a:pt x="6123624" y="1380401"/>
                  <a:pt x="6141681" y="1373059"/>
                  <a:pt x="6156366" y="1358375"/>
                </a:cubicBezTo>
                <a:cubicBezTo>
                  <a:pt x="6171050" y="1343690"/>
                  <a:pt x="6178392" y="1325632"/>
                  <a:pt x="6178392" y="1304201"/>
                </a:cubicBezTo>
                <a:cubicBezTo>
                  <a:pt x="6178392" y="1282770"/>
                  <a:pt x="6171050" y="1264712"/>
                  <a:pt x="6156366" y="1250028"/>
                </a:cubicBezTo>
                <a:cubicBezTo>
                  <a:pt x="6141681" y="1235343"/>
                  <a:pt x="6123624" y="1228001"/>
                  <a:pt x="6102192" y="1228001"/>
                </a:cubicBezTo>
                <a:close/>
                <a:moveTo>
                  <a:pt x="7079100" y="933321"/>
                </a:moveTo>
                <a:lnTo>
                  <a:pt x="7079100" y="1197640"/>
                </a:lnTo>
                <a:cubicBezTo>
                  <a:pt x="7031078" y="1132553"/>
                  <a:pt x="6971944" y="1082943"/>
                  <a:pt x="6901697" y="1048812"/>
                </a:cubicBezTo>
                <a:close/>
                <a:moveTo>
                  <a:pt x="6017063" y="770801"/>
                </a:moveTo>
                <a:lnTo>
                  <a:pt x="6283763" y="770801"/>
                </a:lnTo>
                <a:lnTo>
                  <a:pt x="6283763" y="1208356"/>
                </a:lnTo>
                <a:cubicBezTo>
                  <a:pt x="6222644" y="1144062"/>
                  <a:pt x="6155373" y="1096239"/>
                  <a:pt x="6081952" y="1064886"/>
                </a:cubicBezTo>
                <a:lnTo>
                  <a:pt x="6211730" y="948800"/>
                </a:lnTo>
                <a:cubicBezTo>
                  <a:pt x="6147039" y="863471"/>
                  <a:pt x="6082150" y="804139"/>
                  <a:pt x="6017063" y="770801"/>
                </a:cubicBezTo>
                <a:close/>
                <a:moveTo>
                  <a:pt x="7611905" y="586850"/>
                </a:moveTo>
                <a:lnTo>
                  <a:pt x="7611905" y="770801"/>
                </a:lnTo>
                <a:cubicBezTo>
                  <a:pt x="7594442" y="743417"/>
                  <a:pt x="7578766" y="725260"/>
                  <a:pt x="7564875" y="716330"/>
                </a:cubicBezTo>
                <a:cubicBezTo>
                  <a:pt x="7550984" y="707400"/>
                  <a:pt x="7530942" y="702936"/>
                  <a:pt x="7504749" y="702936"/>
                </a:cubicBezTo>
                <a:lnTo>
                  <a:pt x="7501177" y="702936"/>
                </a:lnTo>
                <a:lnTo>
                  <a:pt x="7470816" y="702936"/>
                </a:lnTo>
                <a:lnTo>
                  <a:pt x="6708816" y="702936"/>
                </a:lnTo>
                <a:lnTo>
                  <a:pt x="6751678" y="770801"/>
                </a:lnTo>
                <a:lnTo>
                  <a:pt x="7079100" y="770801"/>
                </a:lnTo>
                <a:lnTo>
                  <a:pt x="7079100" y="814854"/>
                </a:lnTo>
                <a:lnTo>
                  <a:pt x="6741558" y="1027976"/>
                </a:lnTo>
                <a:lnTo>
                  <a:pt x="6801089" y="1129179"/>
                </a:lnTo>
                <a:cubicBezTo>
                  <a:pt x="6943567" y="1144261"/>
                  <a:pt x="7040802" y="1208157"/>
                  <a:pt x="7092792" y="1320870"/>
                </a:cubicBezTo>
                <a:lnTo>
                  <a:pt x="7183875" y="1380401"/>
                </a:lnTo>
                <a:lnTo>
                  <a:pt x="7183875" y="916653"/>
                </a:lnTo>
                <a:lnTo>
                  <a:pt x="7201735" y="916653"/>
                </a:lnTo>
                <a:cubicBezTo>
                  <a:pt x="7259282" y="916653"/>
                  <a:pt x="7300854" y="926277"/>
                  <a:pt x="7326453" y="945525"/>
                </a:cubicBezTo>
                <a:cubicBezTo>
                  <a:pt x="7352051" y="964774"/>
                  <a:pt x="7364850" y="987892"/>
                  <a:pt x="7364850" y="1014879"/>
                </a:cubicBezTo>
                <a:cubicBezTo>
                  <a:pt x="7364850" y="1031548"/>
                  <a:pt x="7361080" y="1045835"/>
                  <a:pt x="7353539" y="1057742"/>
                </a:cubicBezTo>
                <a:cubicBezTo>
                  <a:pt x="7337267" y="1034326"/>
                  <a:pt x="7316828" y="1022618"/>
                  <a:pt x="7292222" y="1022618"/>
                </a:cubicBezTo>
                <a:cubicBezTo>
                  <a:pt x="7270394" y="1022618"/>
                  <a:pt x="7252436" y="1029961"/>
                  <a:pt x="7238346" y="1044645"/>
                </a:cubicBezTo>
                <a:cubicBezTo>
                  <a:pt x="7224257" y="1059329"/>
                  <a:pt x="7217213" y="1077784"/>
                  <a:pt x="7217213" y="1100009"/>
                </a:cubicBezTo>
                <a:cubicBezTo>
                  <a:pt x="7217213" y="1123425"/>
                  <a:pt x="7224754" y="1142772"/>
                  <a:pt x="7239835" y="1158052"/>
                </a:cubicBezTo>
                <a:cubicBezTo>
                  <a:pt x="7254916" y="1173332"/>
                  <a:pt x="7274760" y="1180971"/>
                  <a:pt x="7299366" y="1180971"/>
                </a:cubicBezTo>
                <a:cubicBezTo>
                  <a:pt x="7332306" y="1180971"/>
                  <a:pt x="7360981" y="1166386"/>
                  <a:pt x="7385388" y="1137216"/>
                </a:cubicBezTo>
                <a:cubicBezTo>
                  <a:pt x="7409796" y="1108046"/>
                  <a:pt x="7422000" y="1070640"/>
                  <a:pt x="7422000" y="1025000"/>
                </a:cubicBezTo>
                <a:cubicBezTo>
                  <a:pt x="7422000" y="963484"/>
                  <a:pt x="7398188" y="912585"/>
                  <a:pt x="7350563" y="872302"/>
                </a:cubicBezTo>
                <a:cubicBezTo>
                  <a:pt x="7302938" y="832019"/>
                  <a:pt x="7247375" y="811084"/>
                  <a:pt x="7183875" y="809496"/>
                </a:cubicBezTo>
                <a:lnTo>
                  <a:pt x="7183875" y="770801"/>
                </a:lnTo>
                <a:lnTo>
                  <a:pt x="7513678" y="770801"/>
                </a:lnTo>
                <a:lnTo>
                  <a:pt x="7518441" y="770801"/>
                </a:lnTo>
                <a:cubicBezTo>
                  <a:pt x="7540666" y="770801"/>
                  <a:pt x="7561799" y="787371"/>
                  <a:pt x="7581842" y="820510"/>
                </a:cubicBezTo>
                <a:cubicBezTo>
                  <a:pt x="7601883" y="853649"/>
                  <a:pt x="7611905" y="883514"/>
                  <a:pt x="7611905" y="910104"/>
                </a:cubicBezTo>
                <a:lnTo>
                  <a:pt x="7611905" y="1311940"/>
                </a:lnTo>
                <a:lnTo>
                  <a:pt x="7716680" y="1380401"/>
                </a:lnTo>
                <a:lnTo>
                  <a:pt x="7716680" y="770801"/>
                </a:lnTo>
                <a:lnTo>
                  <a:pt x="7808953" y="770801"/>
                </a:lnTo>
                <a:lnTo>
                  <a:pt x="7838719" y="770801"/>
                </a:lnTo>
                <a:lnTo>
                  <a:pt x="8009574" y="770801"/>
                </a:lnTo>
                <a:cubicBezTo>
                  <a:pt x="7975839" y="817632"/>
                  <a:pt x="7958972" y="865853"/>
                  <a:pt x="7958972" y="915462"/>
                </a:cubicBezTo>
                <a:cubicBezTo>
                  <a:pt x="7958972" y="960706"/>
                  <a:pt x="7973557" y="999104"/>
                  <a:pt x="8002728" y="1030655"/>
                </a:cubicBezTo>
                <a:cubicBezTo>
                  <a:pt x="8031898" y="1062207"/>
                  <a:pt x="8064144" y="1077982"/>
                  <a:pt x="8099466" y="1077982"/>
                </a:cubicBezTo>
                <a:cubicBezTo>
                  <a:pt x="8122485" y="1077982"/>
                  <a:pt x="8143321" y="1074113"/>
                  <a:pt x="8161974" y="1066374"/>
                </a:cubicBezTo>
                <a:cubicBezTo>
                  <a:pt x="8180627" y="1058635"/>
                  <a:pt x="8198089" y="1048217"/>
                  <a:pt x="8214361" y="1035120"/>
                </a:cubicBezTo>
                <a:cubicBezTo>
                  <a:pt x="8221902" y="1047820"/>
                  <a:pt x="8225672" y="1060520"/>
                  <a:pt x="8225672" y="1073220"/>
                </a:cubicBezTo>
                <a:cubicBezTo>
                  <a:pt x="8225672" y="1098620"/>
                  <a:pt x="8215949" y="1120349"/>
                  <a:pt x="8196502" y="1138407"/>
                </a:cubicBezTo>
                <a:cubicBezTo>
                  <a:pt x="8177055" y="1156464"/>
                  <a:pt x="8147488" y="1165493"/>
                  <a:pt x="8107800" y="1165493"/>
                </a:cubicBezTo>
                <a:cubicBezTo>
                  <a:pt x="8052238" y="1165493"/>
                  <a:pt x="8002728" y="1138605"/>
                  <a:pt x="7959270" y="1084829"/>
                </a:cubicBezTo>
                <a:cubicBezTo>
                  <a:pt x="7915812" y="1031052"/>
                  <a:pt x="7893686" y="949792"/>
                  <a:pt x="7892892" y="841048"/>
                </a:cubicBezTo>
                <a:lnTo>
                  <a:pt x="7838719" y="823189"/>
                </a:lnTo>
                <a:cubicBezTo>
                  <a:pt x="7837925" y="834301"/>
                  <a:pt x="7837528" y="845215"/>
                  <a:pt x="7837528" y="855931"/>
                </a:cubicBezTo>
                <a:cubicBezTo>
                  <a:pt x="7837528" y="988090"/>
                  <a:pt x="7864317" y="1092568"/>
                  <a:pt x="7917896" y="1169363"/>
                </a:cubicBezTo>
                <a:cubicBezTo>
                  <a:pt x="7971474" y="1246158"/>
                  <a:pt x="8037156" y="1284556"/>
                  <a:pt x="8114944" y="1284556"/>
                </a:cubicBezTo>
                <a:cubicBezTo>
                  <a:pt x="8173285" y="1284556"/>
                  <a:pt x="8217735" y="1267490"/>
                  <a:pt x="8248294" y="1233359"/>
                </a:cubicBezTo>
                <a:cubicBezTo>
                  <a:pt x="8278853" y="1199228"/>
                  <a:pt x="8294133" y="1155770"/>
                  <a:pt x="8294133" y="1102986"/>
                </a:cubicBezTo>
                <a:cubicBezTo>
                  <a:pt x="8294133" y="1035914"/>
                  <a:pt x="8261788" y="975986"/>
                  <a:pt x="8197097" y="923201"/>
                </a:cubicBezTo>
                <a:cubicBezTo>
                  <a:pt x="8148679" y="970429"/>
                  <a:pt x="8108396" y="994043"/>
                  <a:pt x="8076249" y="994043"/>
                </a:cubicBezTo>
                <a:cubicBezTo>
                  <a:pt x="8060771" y="994043"/>
                  <a:pt x="8048765" y="989579"/>
                  <a:pt x="8040232" y="980649"/>
                </a:cubicBezTo>
                <a:cubicBezTo>
                  <a:pt x="8031700" y="971719"/>
                  <a:pt x="8027433" y="959912"/>
                  <a:pt x="8027433" y="945228"/>
                </a:cubicBezTo>
                <a:cubicBezTo>
                  <a:pt x="8027433" y="925384"/>
                  <a:pt x="8036363" y="902861"/>
                  <a:pt x="8054222" y="877660"/>
                </a:cubicBezTo>
                <a:cubicBezTo>
                  <a:pt x="8072081" y="852458"/>
                  <a:pt x="8092322" y="829936"/>
                  <a:pt x="8114944" y="810092"/>
                </a:cubicBezTo>
                <a:cubicBezTo>
                  <a:pt x="8152647" y="849779"/>
                  <a:pt x="8190846" y="880339"/>
                  <a:pt x="8229542" y="901770"/>
                </a:cubicBezTo>
                <a:cubicBezTo>
                  <a:pt x="8268237" y="923201"/>
                  <a:pt x="8309611" y="933917"/>
                  <a:pt x="8353664" y="933917"/>
                </a:cubicBezTo>
                <a:cubicBezTo>
                  <a:pt x="8362396" y="933917"/>
                  <a:pt x="8370531" y="933321"/>
                  <a:pt x="8378072" y="932131"/>
                </a:cubicBezTo>
                <a:cubicBezTo>
                  <a:pt x="8352275" y="993250"/>
                  <a:pt x="8339377" y="1054964"/>
                  <a:pt x="8339377" y="1117273"/>
                </a:cubicBezTo>
                <a:cubicBezTo>
                  <a:pt x="8339377" y="1191092"/>
                  <a:pt x="8358030" y="1271657"/>
                  <a:pt x="8395336" y="1358970"/>
                </a:cubicBezTo>
                <a:lnTo>
                  <a:pt x="8445342" y="1375639"/>
                </a:lnTo>
                <a:cubicBezTo>
                  <a:pt x="8428276" y="1310154"/>
                  <a:pt x="8419744" y="1245662"/>
                  <a:pt x="8419744" y="1182162"/>
                </a:cubicBezTo>
                <a:cubicBezTo>
                  <a:pt x="8419744" y="1091278"/>
                  <a:pt x="8447922" y="1011506"/>
                  <a:pt x="8504278" y="942846"/>
                </a:cubicBezTo>
                <a:lnTo>
                  <a:pt x="8420339" y="835690"/>
                </a:lnTo>
                <a:cubicBezTo>
                  <a:pt x="8392161" y="845215"/>
                  <a:pt x="8364182" y="849978"/>
                  <a:pt x="8336400" y="849978"/>
                </a:cubicBezTo>
                <a:cubicBezTo>
                  <a:pt x="8302666" y="849978"/>
                  <a:pt x="8269825" y="844620"/>
                  <a:pt x="8237876" y="833904"/>
                </a:cubicBezTo>
                <a:cubicBezTo>
                  <a:pt x="8205927" y="823189"/>
                  <a:pt x="8175864" y="805726"/>
                  <a:pt x="8147686" y="781517"/>
                </a:cubicBezTo>
                <a:lnTo>
                  <a:pt x="8161378" y="770801"/>
                </a:lnTo>
                <a:lnTo>
                  <a:pt x="8608458" y="770801"/>
                </a:lnTo>
                <a:lnTo>
                  <a:pt x="8565595" y="702936"/>
                </a:lnTo>
                <a:lnTo>
                  <a:pt x="7795856" y="702936"/>
                </a:lnTo>
                <a:lnTo>
                  <a:pt x="7766091" y="702936"/>
                </a:lnTo>
                <a:lnTo>
                  <a:pt x="7711322" y="702936"/>
                </a:lnTo>
                <a:cubicBezTo>
                  <a:pt x="7705369" y="694204"/>
                  <a:pt x="7699515" y="684779"/>
                  <a:pt x="7693760" y="674658"/>
                </a:cubicBezTo>
                <a:cubicBezTo>
                  <a:pt x="7688005" y="664538"/>
                  <a:pt x="7679076" y="647373"/>
                  <a:pt x="7666971" y="623164"/>
                </a:cubicBezTo>
                <a:cubicBezTo>
                  <a:pt x="7654866" y="598954"/>
                  <a:pt x="7636511" y="586850"/>
                  <a:pt x="7611905" y="586850"/>
                </a:cubicBezTo>
                <a:close/>
                <a:moveTo>
                  <a:pt x="4706780" y="586850"/>
                </a:moveTo>
                <a:lnTo>
                  <a:pt x="4706780" y="770801"/>
                </a:lnTo>
                <a:cubicBezTo>
                  <a:pt x="4689317" y="743417"/>
                  <a:pt x="4673641" y="725260"/>
                  <a:pt x="4659750" y="716330"/>
                </a:cubicBezTo>
                <a:cubicBezTo>
                  <a:pt x="4645859" y="707400"/>
                  <a:pt x="4625817" y="702936"/>
                  <a:pt x="4599624" y="702936"/>
                </a:cubicBezTo>
                <a:lnTo>
                  <a:pt x="4593671" y="702936"/>
                </a:lnTo>
                <a:lnTo>
                  <a:pt x="4565691" y="702936"/>
                </a:lnTo>
                <a:lnTo>
                  <a:pt x="3823336" y="702936"/>
                </a:lnTo>
                <a:lnTo>
                  <a:pt x="3794166" y="702936"/>
                </a:lnTo>
                <a:lnTo>
                  <a:pt x="3775711" y="702936"/>
                </a:lnTo>
                <a:cubicBezTo>
                  <a:pt x="3663395" y="702936"/>
                  <a:pt x="3578068" y="736273"/>
                  <a:pt x="3519727" y="802948"/>
                </a:cubicBezTo>
                <a:cubicBezTo>
                  <a:pt x="3461386" y="869623"/>
                  <a:pt x="3432216" y="947609"/>
                  <a:pt x="3432216" y="1036906"/>
                </a:cubicBezTo>
                <a:cubicBezTo>
                  <a:pt x="3432216" y="1126600"/>
                  <a:pt x="3458013" y="1204883"/>
                  <a:pt x="3509607" y="1271757"/>
                </a:cubicBezTo>
                <a:cubicBezTo>
                  <a:pt x="3561200" y="1338630"/>
                  <a:pt x="3620334" y="1372067"/>
                  <a:pt x="3687010" y="1372067"/>
                </a:cubicBezTo>
                <a:cubicBezTo>
                  <a:pt x="3721538" y="1372067"/>
                  <a:pt x="3749319" y="1363038"/>
                  <a:pt x="3770353" y="1344980"/>
                </a:cubicBezTo>
                <a:cubicBezTo>
                  <a:pt x="3791388" y="1326922"/>
                  <a:pt x="3801905" y="1304598"/>
                  <a:pt x="3801905" y="1278007"/>
                </a:cubicBezTo>
                <a:cubicBezTo>
                  <a:pt x="3801905" y="1254592"/>
                  <a:pt x="3793769" y="1234054"/>
                  <a:pt x="3777497" y="1216393"/>
                </a:cubicBezTo>
                <a:cubicBezTo>
                  <a:pt x="3761225" y="1198732"/>
                  <a:pt x="3739794" y="1189901"/>
                  <a:pt x="3713203" y="1189901"/>
                </a:cubicBezTo>
                <a:cubicBezTo>
                  <a:pt x="3687010" y="1189901"/>
                  <a:pt x="3666571" y="1197442"/>
                  <a:pt x="3651886" y="1212523"/>
                </a:cubicBezTo>
                <a:cubicBezTo>
                  <a:pt x="3637202" y="1227604"/>
                  <a:pt x="3629860" y="1246059"/>
                  <a:pt x="3629860" y="1267887"/>
                </a:cubicBezTo>
                <a:lnTo>
                  <a:pt x="3629860" y="1271459"/>
                </a:lnTo>
                <a:cubicBezTo>
                  <a:pt x="3592554" y="1259950"/>
                  <a:pt x="3562193" y="1236236"/>
                  <a:pt x="3538777" y="1200319"/>
                </a:cubicBezTo>
                <a:cubicBezTo>
                  <a:pt x="3515361" y="1164402"/>
                  <a:pt x="3503653" y="1123425"/>
                  <a:pt x="3503653" y="1077387"/>
                </a:cubicBezTo>
                <a:cubicBezTo>
                  <a:pt x="3503653" y="1008728"/>
                  <a:pt x="3534907" y="940465"/>
                  <a:pt x="3597415" y="872600"/>
                </a:cubicBezTo>
                <a:cubicBezTo>
                  <a:pt x="3659923" y="804734"/>
                  <a:pt x="3740588" y="770801"/>
                  <a:pt x="3839410" y="770801"/>
                </a:cubicBezTo>
                <a:lnTo>
                  <a:pt x="3866199" y="770801"/>
                </a:lnTo>
                <a:lnTo>
                  <a:pt x="4037649" y="770801"/>
                </a:lnTo>
                <a:cubicBezTo>
                  <a:pt x="4003914" y="817632"/>
                  <a:pt x="3987047" y="865853"/>
                  <a:pt x="3987047" y="915462"/>
                </a:cubicBezTo>
                <a:cubicBezTo>
                  <a:pt x="3987047" y="960706"/>
                  <a:pt x="4001632" y="999104"/>
                  <a:pt x="4030803" y="1030655"/>
                </a:cubicBezTo>
                <a:cubicBezTo>
                  <a:pt x="4059973" y="1062207"/>
                  <a:pt x="4092219" y="1077982"/>
                  <a:pt x="4127541" y="1077982"/>
                </a:cubicBezTo>
                <a:cubicBezTo>
                  <a:pt x="4150559" y="1077982"/>
                  <a:pt x="4171395" y="1074113"/>
                  <a:pt x="4190049" y="1066374"/>
                </a:cubicBezTo>
                <a:cubicBezTo>
                  <a:pt x="4208701" y="1058635"/>
                  <a:pt x="4226164" y="1048217"/>
                  <a:pt x="4242436" y="1035120"/>
                </a:cubicBezTo>
                <a:cubicBezTo>
                  <a:pt x="4249977" y="1047820"/>
                  <a:pt x="4253748" y="1060520"/>
                  <a:pt x="4253748" y="1073220"/>
                </a:cubicBezTo>
                <a:cubicBezTo>
                  <a:pt x="4253748" y="1098620"/>
                  <a:pt x="4244023" y="1120349"/>
                  <a:pt x="4224577" y="1138407"/>
                </a:cubicBezTo>
                <a:cubicBezTo>
                  <a:pt x="4205130" y="1156464"/>
                  <a:pt x="4175562" y="1165493"/>
                  <a:pt x="4135875" y="1165493"/>
                </a:cubicBezTo>
                <a:cubicBezTo>
                  <a:pt x="4080313" y="1165493"/>
                  <a:pt x="4030803" y="1138605"/>
                  <a:pt x="3987345" y="1084829"/>
                </a:cubicBezTo>
                <a:cubicBezTo>
                  <a:pt x="3943887" y="1031052"/>
                  <a:pt x="3921761" y="949792"/>
                  <a:pt x="3920968" y="841048"/>
                </a:cubicBezTo>
                <a:lnTo>
                  <a:pt x="3866794" y="823189"/>
                </a:lnTo>
                <a:cubicBezTo>
                  <a:pt x="3866000" y="834301"/>
                  <a:pt x="3865603" y="845215"/>
                  <a:pt x="3865603" y="855931"/>
                </a:cubicBezTo>
                <a:cubicBezTo>
                  <a:pt x="3865603" y="988090"/>
                  <a:pt x="3892393" y="1092568"/>
                  <a:pt x="3945970" y="1169363"/>
                </a:cubicBezTo>
                <a:cubicBezTo>
                  <a:pt x="3999549" y="1246158"/>
                  <a:pt x="4065232" y="1284556"/>
                  <a:pt x="4143019" y="1284556"/>
                </a:cubicBezTo>
                <a:cubicBezTo>
                  <a:pt x="4201359" y="1284556"/>
                  <a:pt x="4245809" y="1267490"/>
                  <a:pt x="4276369" y="1233359"/>
                </a:cubicBezTo>
                <a:cubicBezTo>
                  <a:pt x="4306928" y="1199228"/>
                  <a:pt x="4322209" y="1155770"/>
                  <a:pt x="4322209" y="1102986"/>
                </a:cubicBezTo>
                <a:cubicBezTo>
                  <a:pt x="4322209" y="1035914"/>
                  <a:pt x="4289863" y="975986"/>
                  <a:pt x="4225172" y="923201"/>
                </a:cubicBezTo>
                <a:cubicBezTo>
                  <a:pt x="4176753" y="970429"/>
                  <a:pt x="4136471" y="994043"/>
                  <a:pt x="4104324" y="994043"/>
                </a:cubicBezTo>
                <a:cubicBezTo>
                  <a:pt x="4088846" y="994043"/>
                  <a:pt x="4076840" y="989579"/>
                  <a:pt x="4068307" y="980649"/>
                </a:cubicBezTo>
                <a:cubicBezTo>
                  <a:pt x="4059774" y="971719"/>
                  <a:pt x="4055508" y="959912"/>
                  <a:pt x="4055508" y="945228"/>
                </a:cubicBezTo>
                <a:cubicBezTo>
                  <a:pt x="4055508" y="925384"/>
                  <a:pt x="4064438" y="902861"/>
                  <a:pt x="4082297" y="877660"/>
                </a:cubicBezTo>
                <a:cubicBezTo>
                  <a:pt x="4100157" y="852458"/>
                  <a:pt x="4120397" y="829936"/>
                  <a:pt x="4143019" y="810092"/>
                </a:cubicBezTo>
                <a:cubicBezTo>
                  <a:pt x="4180722" y="849779"/>
                  <a:pt x="4218921" y="880339"/>
                  <a:pt x="4257617" y="901770"/>
                </a:cubicBezTo>
                <a:cubicBezTo>
                  <a:pt x="4296312" y="923201"/>
                  <a:pt x="4337686" y="933917"/>
                  <a:pt x="4381739" y="933917"/>
                </a:cubicBezTo>
                <a:cubicBezTo>
                  <a:pt x="4390470" y="933917"/>
                  <a:pt x="4398606" y="933321"/>
                  <a:pt x="4406147" y="932131"/>
                </a:cubicBezTo>
                <a:cubicBezTo>
                  <a:pt x="4380350" y="993250"/>
                  <a:pt x="4367452" y="1054964"/>
                  <a:pt x="4367452" y="1117273"/>
                </a:cubicBezTo>
                <a:cubicBezTo>
                  <a:pt x="4367452" y="1191092"/>
                  <a:pt x="4386105" y="1271657"/>
                  <a:pt x="4423411" y="1358970"/>
                </a:cubicBezTo>
                <a:lnTo>
                  <a:pt x="4473417" y="1375639"/>
                </a:lnTo>
                <a:cubicBezTo>
                  <a:pt x="4456352" y="1310154"/>
                  <a:pt x="4447819" y="1245662"/>
                  <a:pt x="4447819" y="1182162"/>
                </a:cubicBezTo>
                <a:cubicBezTo>
                  <a:pt x="4447819" y="1091278"/>
                  <a:pt x="4475997" y="1011506"/>
                  <a:pt x="4532353" y="942846"/>
                </a:cubicBezTo>
                <a:lnTo>
                  <a:pt x="4448414" y="835690"/>
                </a:lnTo>
                <a:cubicBezTo>
                  <a:pt x="4420236" y="845215"/>
                  <a:pt x="4392256" y="849978"/>
                  <a:pt x="4364475" y="849978"/>
                </a:cubicBezTo>
                <a:cubicBezTo>
                  <a:pt x="4330741" y="849978"/>
                  <a:pt x="4297899" y="844620"/>
                  <a:pt x="4265951" y="833904"/>
                </a:cubicBezTo>
                <a:cubicBezTo>
                  <a:pt x="4234002" y="823189"/>
                  <a:pt x="4203939" y="805726"/>
                  <a:pt x="4175761" y="781517"/>
                </a:cubicBezTo>
                <a:lnTo>
                  <a:pt x="4189453" y="770801"/>
                </a:lnTo>
                <a:lnTo>
                  <a:pt x="4608553" y="770801"/>
                </a:lnTo>
                <a:lnTo>
                  <a:pt x="4613316" y="770801"/>
                </a:lnTo>
                <a:cubicBezTo>
                  <a:pt x="4635541" y="770801"/>
                  <a:pt x="4656675" y="787371"/>
                  <a:pt x="4676717" y="820510"/>
                </a:cubicBezTo>
                <a:cubicBezTo>
                  <a:pt x="4696759" y="853649"/>
                  <a:pt x="4706780" y="883514"/>
                  <a:pt x="4706780" y="910104"/>
                </a:cubicBezTo>
                <a:lnTo>
                  <a:pt x="4706780" y="1311940"/>
                </a:lnTo>
                <a:lnTo>
                  <a:pt x="4811555" y="1380401"/>
                </a:lnTo>
                <a:lnTo>
                  <a:pt x="4811555" y="770801"/>
                </a:lnTo>
                <a:lnTo>
                  <a:pt x="4903828" y="770801"/>
                </a:lnTo>
                <a:lnTo>
                  <a:pt x="4933594" y="770801"/>
                </a:lnTo>
                <a:lnTo>
                  <a:pt x="5116950" y="770801"/>
                </a:lnTo>
                <a:lnTo>
                  <a:pt x="5116950" y="963682"/>
                </a:lnTo>
                <a:cubicBezTo>
                  <a:pt x="5116950" y="993051"/>
                  <a:pt x="5129452" y="1020932"/>
                  <a:pt x="5154455" y="1047324"/>
                </a:cubicBezTo>
                <a:cubicBezTo>
                  <a:pt x="5179458" y="1073716"/>
                  <a:pt x="5211010" y="1086912"/>
                  <a:pt x="5249110" y="1086912"/>
                </a:cubicBezTo>
                <a:cubicBezTo>
                  <a:pt x="5276097" y="1086912"/>
                  <a:pt x="5303184" y="1080066"/>
                  <a:pt x="5330370" y="1066374"/>
                </a:cubicBezTo>
                <a:cubicBezTo>
                  <a:pt x="5357556" y="1052682"/>
                  <a:pt x="5383650" y="1033135"/>
                  <a:pt x="5408653" y="1007736"/>
                </a:cubicBezTo>
                <a:cubicBezTo>
                  <a:pt x="5419766" y="1022023"/>
                  <a:pt x="5425322" y="1040279"/>
                  <a:pt x="5425322" y="1062504"/>
                </a:cubicBezTo>
                <a:cubicBezTo>
                  <a:pt x="5425322" y="1092667"/>
                  <a:pt x="5410142" y="1120845"/>
                  <a:pt x="5379781" y="1147039"/>
                </a:cubicBezTo>
                <a:cubicBezTo>
                  <a:pt x="5349420" y="1173232"/>
                  <a:pt x="5303085" y="1186329"/>
                  <a:pt x="5240775" y="1186329"/>
                </a:cubicBezTo>
                <a:cubicBezTo>
                  <a:pt x="5169338" y="1186329"/>
                  <a:pt x="5110104" y="1156365"/>
                  <a:pt x="5063074" y="1096437"/>
                </a:cubicBezTo>
                <a:cubicBezTo>
                  <a:pt x="5016045" y="1036509"/>
                  <a:pt x="4983005" y="951379"/>
                  <a:pt x="4963955" y="841048"/>
                </a:cubicBezTo>
                <a:lnTo>
                  <a:pt x="4908591" y="823189"/>
                </a:lnTo>
                <a:cubicBezTo>
                  <a:pt x="4924863" y="989082"/>
                  <a:pt x="4963062" y="1111915"/>
                  <a:pt x="5023189" y="1191687"/>
                </a:cubicBezTo>
                <a:cubicBezTo>
                  <a:pt x="5083315" y="1271459"/>
                  <a:pt x="5160210" y="1311345"/>
                  <a:pt x="5253872" y="1311345"/>
                </a:cubicBezTo>
                <a:cubicBezTo>
                  <a:pt x="5326103" y="1311345"/>
                  <a:pt x="5384146" y="1289318"/>
                  <a:pt x="5428001" y="1245265"/>
                </a:cubicBezTo>
                <a:cubicBezTo>
                  <a:pt x="5471856" y="1201212"/>
                  <a:pt x="5493783" y="1144062"/>
                  <a:pt x="5493783" y="1073815"/>
                </a:cubicBezTo>
                <a:cubicBezTo>
                  <a:pt x="5493783" y="996028"/>
                  <a:pt x="5456675" y="917050"/>
                  <a:pt x="5382460" y="836881"/>
                </a:cubicBezTo>
                <a:cubicBezTo>
                  <a:pt x="5354282" y="886490"/>
                  <a:pt x="5327096" y="923796"/>
                  <a:pt x="5300902" y="948800"/>
                </a:cubicBezTo>
                <a:cubicBezTo>
                  <a:pt x="5274708" y="973803"/>
                  <a:pt x="5254666" y="986304"/>
                  <a:pt x="5240775" y="986304"/>
                </a:cubicBezTo>
                <a:cubicBezTo>
                  <a:pt x="5234425" y="986304"/>
                  <a:pt x="5229663" y="984122"/>
                  <a:pt x="5226488" y="979756"/>
                </a:cubicBezTo>
                <a:cubicBezTo>
                  <a:pt x="5223313" y="975390"/>
                  <a:pt x="5221725" y="967850"/>
                  <a:pt x="5221725" y="957134"/>
                </a:cubicBezTo>
                <a:lnTo>
                  <a:pt x="5221725" y="770801"/>
                </a:lnTo>
                <a:lnTo>
                  <a:pt x="5580103" y="770801"/>
                </a:lnTo>
                <a:lnTo>
                  <a:pt x="5584866" y="770801"/>
                </a:lnTo>
                <a:cubicBezTo>
                  <a:pt x="5607091" y="770801"/>
                  <a:pt x="5628224" y="787371"/>
                  <a:pt x="5648267" y="820510"/>
                </a:cubicBezTo>
                <a:cubicBezTo>
                  <a:pt x="5668309" y="853649"/>
                  <a:pt x="5678330" y="883514"/>
                  <a:pt x="5678330" y="910104"/>
                </a:cubicBezTo>
                <a:lnTo>
                  <a:pt x="5678330" y="1311940"/>
                </a:lnTo>
                <a:lnTo>
                  <a:pt x="5783105" y="1380401"/>
                </a:lnTo>
                <a:lnTo>
                  <a:pt x="5783105" y="770801"/>
                </a:lnTo>
                <a:lnTo>
                  <a:pt x="5875378" y="770801"/>
                </a:lnTo>
                <a:lnTo>
                  <a:pt x="5900977" y="770801"/>
                </a:lnTo>
                <a:lnTo>
                  <a:pt x="5922408" y="843429"/>
                </a:lnTo>
                <a:cubicBezTo>
                  <a:pt x="5991067" y="845017"/>
                  <a:pt x="6049805" y="869028"/>
                  <a:pt x="6098621" y="915462"/>
                </a:cubicBezTo>
                <a:lnTo>
                  <a:pt x="5946221" y="1051789"/>
                </a:lnTo>
                <a:lnTo>
                  <a:pt x="6005752" y="1152992"/>
                </a:lnTo>
                <a:cubicBezTo>
                  <a:pt x="6143070" y="1163707"/>
                  <a:pt x="6240305" y="1219667"/>
                  <a:pt x="6297455" y="1320870"/>
                </a:cubicBezTo>
                <a:lnTo>
                  <a:pt x="6388538" y="1380401"/>
                </a:lnTo>
                <a:lnTo>
                  <a:pt x="6388538" y="770801"/>
                </a:lnTo>
                <a:lnTo>
                  <a:pt x="6510577" y="770801"/>
                </a:lnTo>
                <a:lnTo>
                  <a:pt x="6467714" y="702936"/>
                </a:lnTo>
                <a:lnTo>
                  <a:pt x="5862282" y="702936"/>
                </a:lnTo>
                <a:lnTo>
                  <a:pt x="5832516" y="702936"/>
                </a:lnTo>
                <a:lnTo>
                  <a:pt x="5777747" y="702936"/>
                </a:lnTo>
                <a:cubicBezTo>
                  <a:pt x="5771794" y="694204"/>
                  <a:pt x="5765940" y="684779"/>
                  <a:pt x="5760185" y="674658"/>
                </a:cubicBezTo>
                <a:cubicBezTo>
                  <a:pt x="5754430" y="664538"/>
                  <a:pt x="5745501" y="647373"/>
                  <a:pt x="5733396" y="623164"/>
                </a:cubicBezTo>
                <a:cubicBezTo>
                  <a:pt x="5721292" y="598954"/>
                  <a:pt x="5702936" y="586850"/>
                  <a:pt x="5678330" y="586850"/>
                </a:cubicBezTo>
                <a:lnTo>
                  <a:pt x="5678330" y="770801"/>
                </a:lnTo>
                <a:cubicBezTo>
                  <a:pt x="5660868" y="743417"/>
                  <a:pt x="5645191" y="725260"/>
                  <a:pt x="5631300" y="716330"/>
                </a:cubicBezTo>
                <a:cubicBezTo>
                  <a:pt x="5624355" y="711865"/>
                  <a:pt x="5615872" y="708517"/>
                  <a:pt x="5605851" y="706284"/>
                </a:cubicBezTo>
                <a:lnTo>
                  <a:pt x="5573075" y="703119"/>
                </a:lnTo>
                <a:lnTo>
                  <a:pt x="5572960" y="702936"/>
                </a:lnTo>
                <a:lnTo>
                  <a:pt x="5571174" y="702936"/>
                </a:lnTo>
                <a:lnTo>
                  <a:pt x="5537241" y="702936"/>
                </a:lnTo>
                <a:lnTo>
                  <a:pt x="4890731" y="702936"/>
                </a:lnTo>
                <a:lnTo>
                  <a:pt x="4860966" y="702936"/>
                </a:lnTo>
                <a:lnTo>
                  <a:pt x="4806197" y="702936"/>
                </a:lnTo>
                <a:cubicBezTo>
                  <a:pt x="4800244" y="694204"/>
                  <a:pt x="4794390" y="684779"/>
                  <a:pt x="4788635" y="674658"/>
                </a:cubicBezTo>
                <a:cubicBezTo>
                  <a:pt x="4782880" y="664538"/>
                  <a:pt x="4773951" y="647373"/>
                  <a:pt x="4761847" y="623164"/>
                </a:cubicBezTo>
                <a:cubicBezTo>
                  <a:pt x="4749742" y="598954"/>
                  <a:pt x="4731386" y="586850"/>
                  <a:pt x="4706780" y="586850"/>
                </a:cubicBezTo>
                <a:close/>
                <a:moveTo>
                  <a:pt x="0" y="0"/>
                </a:moveTo>
                <a:lnTo>
                  <a:pt x="12126685" y="0"/>
                </a:lnTo>
                <a:lnTo>
                  <a:pt x="12126685" y="6857999"/>
                </a:lnTo>
                <a:lnTo>
                  <a:pt x="0" y="68579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4FD2F0A-E8F1-19D8-D83C-96C1A2C3B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0" y="2660876"/>
            <a:ext cx="2722790" cy="2886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A1CCFD9-40B5-49CE-A7C3-4E6AD4EF9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10" y="2307769"/>
            <a:ext cx="2722790" cy="3004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F943738-712F-336E-7153-549594CB43F2}"/>
              </a:ext>
            </a:extLst>
          </p:cNvPr>
          <p:cNvSpPr txBox="1"/>
          <p:nvPr/>
        </p:nvSpPr>
        <p:spPr>
          <a:xfrm>
            <a:off x="3396343" y="3831770"/>
            <a:ext cx="136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ঘর</a:t>
            </a:r>
            <a:endParaRPr lang="en-US" sz="54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D2D4B5-46D7-A5F3-0652-11C7132C8EBB}"/>
              </a:ext>
            </a:extLst>
          </p:cNvPr>
          <p:cNvSpPr txBox="1"/>
          <p:nvPr/>
        </p:nvSpPr>
        <p:spPr>
          <a:xfrm>
            <a:off x="7903028" y="4942897"/>
            <a:ext cx="132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সাঁজে</a:t>
            </a:r>
            <a:endParaRPr lang="en-US" sz="4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906707-7CC0-77FA-8B13-48CAFE64978B}"/>
              </a:ext>
            </a:extLst>
          </p:cNvPr>
          <p:cNvSpPr txBox="1"/>
          <p:nvPr/>
        </p:nvSpPr>
        <p:spPr>
          <a:xfrm>
            <a:off x="3178628" y="5750711"/>
            <a:ext cx="1369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বেয়ে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4025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1DB1A8B-8BAA-215F-7B35-9727EE2CE550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547E56D-CE58-F2A2-28DE-54C83D45BA24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6AB4818-BF5E-F506-79AE-344EFF9BDF6E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B88BA23-5F78-E6FF-6B32-57DC003BAB98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7CBB399-62CD-49B1-9FD4-E4010A0F815C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A0749C9-870F-DFCB-C2D6-D3E0E9200272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F21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8194A79-0C1E-4E37-00DC-976F6F5170EE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7D8F865-AF90-7DFA-F76D-06A2AF17397B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B40DE66-FA8D-CF93-B043-9F6531CF9CEF}"/>
              </a:ext>
            </a:extLst>
          </p:cNvPr>
          <p:cNvSpPr/>
          <p:nvPr/>
        </p:nvSpPr>
        <p:spPr>
          <a:xfrm rot="819366">
            <a:off x="-434085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0F0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337D681-D22A-FBC1-2F83-A169A3DE8E4E}"/>
              </a:ext>
            </a:extLst>
          </p:cNvPr>
          <p:cNvSpPr/>
          <p:nvPr/>
        </p:nvSpPr>
        <p:spPr>
          <a:xfrm rot="819366">
            <a:off x="-434084" y="-2912786"/>
            <a:ext cx="13060168" cy="12683572"/>
          </a:xfrm>
          <a:custGeom>
            <a:avLst/>
            <a:gdLst>
              <a:gd name="connsiteX0" fmla="*/ 6737963 w 13254446"/>
              <a:gd name="connsiteY0" fmla="*/ 6712601 h 12872251"/>
              <a:gd name="connsiteX1" fmla="*/ 9925107 w 13254446"/>
              <a:gd name="connsiteY1" fmla="*/ 12179992 h 12872251"/>
              <a:gd name="connsiteX2" fmla="*/ 9800059 w 13254446"/>
              <a:gd name="connsiteY2" fmla="*/ 12255962 h 12872251"/>
              <a:gd name="connsiteX3" fmla="*/ 9776090 w 13254446"/>
              <a:gd name="connsiteY3" fmla="*/ 12269527 h 12872251"/>
              <a:gd name="connsiteX4" fmla="*/ 9628381 w 13254446"/>
              <a:gd name="connsiteY4" fmla="*/ 12345180 h 12872251"/>
              <a:gd name="connsiteX5" fmla="*/ 9474425 w 13254446"/>
              <a:gd name="connsiteY5" fmla="*/ 12422450 h 12872251"/>
              <a:gd name="connsiteX6" fmla="*/ 9387941 w 13254446"/>
              <a:gd name="connsiteY6" fmla="*/ 12461550 h 12872251"/>
              <a:gd name="connsiteX7" fmla="*/ 9162577 w 13254446"/>
              <a:gd name="connsiteY7" fmla="*/ 12560858 h 12872251"/>
              <a:gd name="connsiteX8" fmla="*/ 9126227 w 13254446"/>
              <a:gd name="connsiteY8" fmla="*/ 12575190 h 12872251"/>
              <a:gd name="connsiteX9" fmla="*/ 8843008 w 13254446"/>
              <a:gd name="connsiteY9" fmla="*/ 12683329 h 12872251"/>
              <a:gd name="connsiteX10" fmla="*/ 8841956 w 13254446"/>
              <a:gd name="connsiteY10" fmla="*/ 12683684 h 12872251"/>
              <a:gd name="connsiteX11" fmla="*/ 8207293 w 13254446"/>
              <a:gd name="connsiteY11" fmla="*/ 12872251 h 12872251"/>
              <a:gd name="connsiteX12" fmla="*/ 6443153 w 13254446"/>
              <a:gd name="connsiteY12" fmla="*/ 6670263 h 12872251"/>
              <a:gd name="connsiteX13" fmla="*/ 3302180 w 13254446"/>
              <a:gd name="connsiteY13" fmla="*/ 12163489 h 12872251"/>
              <a:gd name="connsiteX14" fmla="*/ 2952192 w 13254446"/>
              <a:gd name="connsiteY14" fmla="*/ 11950869 h 12872251"/>
              <a:gd name="connsiteX15" fmla="*/ 2911892 w 13254446"/>
              <a:gd name="connsiteY15" fmla="*/ 11924987 h 12872251"/>
              <a:gd name="connsiteX16" fmla="*/ 2653630 w 13254446"/>
              <a:gd name="connsiteY16" fmla="*/ 11741151 h 12872251"/>
              <a:gd name="connsiteX17" fmla="*/ 2528697 w 13254446"/>
              <a:gd name="connsiteY17" fmla="*/ 11642973 h 12872251"/>
              <a:gd name="connsiteX18" fmla="*/ 2410347 w 13254446"/>
              <a:gd name="connsiteY18" fmla="*/ 11549901 h 12872251"/>
              <a:gd name="connsiteX19" fmla="*/ 2170688 w 13254446"/>
              <a:gd name="connsiteY19" fmla="*/ 11342302 h 12872251"/>
              <a:gd name="connsiteX20" fmla="*/ 2135932 w 13254446"/>
              <a:gd name="connsiteY20" fmla="*/ 11309166 h 12872251"/>
              <a:gd name="connsiteX21" fmla="*/ 1846783 w 13254446"/>
              <a:gd name="connsiteY21" fmla="*/ 11019363 h 12872251"/>
              <a:gd name="connsiteX22" fmla="*/ 6922030 w 13254446"/>
              <a:gd name="connsiteY22" fmla="*/ 6478461 h 12872251"/>
              <a:gd name="connsiteX23" fmla="*/ 13254446 w 13254446"/>
              <a:gd name="connsiteY23" fmla="*/ 6451993 h 12872251"/>
              <a:gd name="connsiteX24" fmla="*/ 13221050 w 13254446"/>
              <a:gd name="connsiteY24" fmla="*/ 7113241 h 12872251"/>
              <a:gd name="connsiteX25" fmla="*/ 13220953 w 13254446"/>
              <a:gd name="connsiteY25" fmla="*/ 7114344 h 12872251"/>
              <a:gd name="connsiteX26" fmla="*/ 13182738 w 13254446"/>
              <a:gd name="connsiteY26" fmla="*/ 7415084 h 12872251"/>
              <a:gd name="connsiteX27" fmla="*/ 13177392 w 13254446"/>
              <a:gd name="connsiteY27" fmla="*/ 7453798 h 12872251"/>
              <a:gd name="connsiteX28" fmla="*/ 13134102 w 13254446"/>
              <a:gd name="connsiteY28" fmla="*/ 7696213 h 12872251"/>
              <a:gd name="connsiteX29" fmla="*/ 13116521 w 13254446"/>
              <a:gd name="connsiteY29" fmla="*/ 7789512 h 12872251"/>
              <a:gd name="connsiteX30" fmla="*/ 13077790 w 13254446"/>
              <a:gd name="connsiteY30" fmla="*/ 7957326 h 12872251"/>
              <a:gd name="connsiteX31" fmla="*/ 13039143 w 13254446"/>
              <a:gd name="connsiteY31" fmla="*/ 8118750 h 12872251"/>
              <a:gd name="connsiteX32" fmla="*/ 13031622 w 13254446"/>
              <a:gd name="connsiteY32" fmla="*/ 8145235 h 12872251"/>
              <a:gd name="connsiteX33" fmla="*/ 12987322 w 13254446"/>
              <a:gd name="connsiteY33" fmla="*/ 8284689 h 12872251"/>
              <a:gd name="connsiteX34" fmla="*/ 267119 w 13254446"/>
              <a:gd name="connsiteY34" fmla="*/ 4587563 h 12872251"/>
              <a:gd name="connsiteX35" fmla="*/ 6332409 w 13254446"/>
              <a:gd name="connsiteY35" fmla="*/ 6393786 h 12872251"/>
              <a:gd name="connsiteX36" fmla="*/ 0 w 13254446"/>
              <a:gd name="connsiteY36" fmla="*/ 6420253 h 12872251"/>
              <a:gd name="connsiteX37" fmla="*/ 33389 w 13254446"/>
              <a:gd name="connsiteY37" fmla="*/ 5759054 h 12872251"/>
              <a:gd name="connsiteX38" fmla="*/ 33494 w 13254446"/>
              <a:gd name="connsiteY38" fmla="*/ 5757856 h 12872251"/>
              <a:gd name="connsiteX39" fmla="*/ 71688 w 13254446"/>
              <a:gd name="connsiteY39" fmla="*/ 5457281 h 12872251"/>
              <a:gd name="connsiteX40" fmla="*/ 77054 w 13254446"/>
              <a:gd name="connsiteY40" fmla="*/ 5418421 h 12872251"/>
              <a:gd name="connsiteX41" fmla="*/ 120336 w 13254446"/>
              <a:gd name="connsiteY41" fmla="*/ 5176055 h 12872251"/>
              <a:gd name="connsiteX42" fmla="*/ 137919 w 13254446"/>
              <a:gd name="connsiteY42" fmla="*/ 5082742 h 12872251"/>
              <a:gd name="connsiteX43" fmla="*/ 176685 w 13254446"/>
              <a:gd name="connsiteY43" fmla="*/ 4914778 h 12872251"/>
              <a:gd name="connsiteX44" fmla="*/ 215285 w 13254446"/>
              <a:gd name="connsiteY44" fmla="*/ 4753549 h 12872251"/>
              <a:gd name="connsiteX45" fmla="*/ 222839 w 13254446"/>
              <a:gd name="connsiteY45" fmla="*/ 4726950 h 12872251"/>
              <a:gd name="connsiteX46" fmla="*/ 9952262 w 13254446"/>
              <a:gd name="connsiteY46" fmla="*/ 708754 h 12872251"/>
              <a:gd name="connsiteX47" fmla="*/ 10302138 w 13254446"/>
              <a:gd name="connsiteY47" fmla="*/ 921309 h 12872251"/>
              <a:gd name="connsiteX48" fmla="*/ 10342543 w 13254446"/>
              <a:gd name="connsiteY48" fmla="*/ 947258 h 12872251"/>
              <a:gd name="connsiteX49" fmla="*/ 10600862 w 13254446"/>
              <a:gd name="connsiteY49" fmla="*/ 1131134 h 12872251"/>
              <a:gd name="connsiteX50" fmla="*/ 10718196 w 13254446"/>
              <a:gd name="connsiteY50" fmla="*/ 1223342 h 12872251"/>
              <a:gd name="connsiteX51" fmla="*/ 10844145 w 13254446"/>
              <a:gd name="connsiteY51" fmla="*/ 1322389 h 12872251"/>
              <a:gd name="connsiteX52" fmla="*/ 11083749 w 13254446"/>
              <a:gd name="connsiteY52" fmla="*/ 1529940 h 12872251"/>
              <a:gd name="connsiteX53" fmla="*/ 11118403 w 13254446"/>
              <a:gd name="connsiteY53" fmla="*/ 1562979 h 12872251"/>
              <a:gd name="connsiteX54" fmla="*/ 11407653 w 13254446"/>
              <a:gd name="connsiteY54" fmla="*/ 1852882 h 12872251"/>
              <a:gd name="connsiteX55" fmla="*/ 6811283 w 13254446"/>
              <a:gd name="connsiteY55" fmla="*/ 6201982 h 12872251"/>
              <a:gd name="connsiteX56" fmla="*/ 5047153 w 13254446"/>
              <a:gd name="connsiteY56" fmla="*/ 0 h 12872251"/>
              <a:gd name="connsiteX57" fmla="*/ 6516477 w 13254446"/>
              <a:gd name="connsiteY57" fmla="*/ 6159640 h 12872251"/>
              <a:gd name="connsiteX58" fmla="*/ 3329339 w 13254446"/>
              <a:gd name="connsiteY58" fmla="*/ 692254 h 12872251"/>
              <a:gd name="connsiteX59" fmla="*/ 3454330 w 13254446"/>
              <a:gd name="connsiteY59" fmla="*/ 616317 h 12872251"/>
              <a:gd name="connsiteX60" fmla="*/ 3478395 w 13254446"/>
              <a:gd name="connsiteY60" fmla="*/ 602697 h 12872251"/>
              <a:gd name="connsiteX61" fmla="*/ 3625954 w 13254446"/>
              <a:gd name="connsiteY61" fmla="*/ 527122 h 12872251"/>
              <a:gd name="connsiteX62" fmla="*/ 3780016 w 13254446"/>
              <a:gd name="connsiteY62" fmla="*/ 449798 h 12872251"/>
              <a:gd name="connsiteX63" fmla="*/ 3866545 w 13254446"/>
              <a:gd name="connsiteY63" fmla="*/ 410679 h 12872251"/>
              <a:gd name="connsiteX64" fmla="*/ 4091830 w 13254446"/>
              <a:gd name="connsiteY64" fmla="*/ 311404 h 12872251"/>
              <a:gd name="connsiteX65" fmla="*/ 4128350 w 13254446"/>
              <a:gd name="connsiteY65" fmla="*/ 297005 h 12872251"/>
              <a:gd name="connsiteX66" fmla="*/ 4411386 w 13254446"/>
              <a:gd name="connsiteY66" fmla="*/ 188936 h 12872251"/>
              <a:gd name="connsiteX67" fmla="*/ 4412533 w 13254446"/>
              <a:gd name="connsiteY67" fmla="*/ 188548 h 128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54446" h="12872251">
                <a:moveTo>
                  <a:pt x="6737963" y="6712601"/>
                </a:moveTo>
                <a:lnTo>
                  <a:pt x="9925107" y="12179992"/>
                </a:lnTo>
                <a:lnTo>
                  <a:pt x="9800059" y="12255962"/>
                </a:lnTo>
                <a:lnTo>
                  <a:pt x="9776090" y="12269527"/>
                </a:lnTo>
                <a:lnTo>
                  <a:pt x="9628381" y="12345180"/>
                </a:lnTo>
                <a:lnTo>
                  <a:pt x="9474425" y="12422450"/>
                </a:lnTo>
                <a:lnTo>
                  <a:pt x="9387941" y="12461550"/>
                </a:lnTo>
                <a:lnTo>
                  <a:pt x="9162577" y="12560858"/>
                </a:lnTo>
                <a:lnTo>
                  <a:pt x="9126227" y="12575190"/>
                </a:lnTo>
                <a:lnTo>
                  <a:pt x="8843008" y="12683329"/>
                </a:lnTo>
                <a:lnTo>
                  <a:pt x="8841956" y="12683684"/>
                </a:lnTo>
                <a:lnTo>
                  <a:pt x="8207293" y="12872251"/>
                </a:lnTo>
                <a:close/>
                <a:moveTo>
                  <a:pt x="6443153" y="6670263"/>
                </a:moveTo>
                <a:lnTo>
                  <a:pt x="3302180" y="12163489"/>
                </a:lnTo>
                <a:lnTo>
                  <a:pt x="2952192" y="11950869"/>
                </a:lnTo>
                <a:lnTo>
                  <a:pt x="2911892" y="11924987"/>
                </a:lnTo>
                <a:lnTo>
                  <a:pt x="2653630" y="11741151"/>
                </a:lnTo>
                <a:lnTo>
                  <a:pt x="2528697" y="11642973"/>
                </a:lnTo>
                <a:lnTo>
                  <a:pt x="2410347" y="11549901"/>
                </a:lnTo>
                <a:lnTo>
                  <a:pt x="2170688" y="11342302"/>
                </a:lnTo>
                <a:lnTo>
                  <a:pt x="2135932" y="11309166"/>
                </a:lnTo>
                <a:lnTo>
                  <a:pt x="1846783" y="11019363"/>
                </a:lnTo>
                <a:close/>
                <a:moveTo>
                  <a:pt x="6922030" y="6478461"/>
                </a:moveTo>
                <a:lnTo>
                  <a:pt x="13254446" y="6451993"/>
                </a:lnTo>
                <a:lnTo>
                  <a:pt x="13221050" y="7113241"/>
                </a:lnTo>
                <a:lnTo>
                  <a:pt x="13220953" y="7114344"/>
                </a:lnTo>
                <a:lnTo>
                  <a:pt x="13182738" y="7415084"/>
                </a:lnTo>
                <a:lnTo>
                  <a:pt x="13177392" y="7453798"/>
                </a:lnTo>
                <a:lnTo>
                  <a:pt x="13134102" y="7696213"/>
                </a:lnTo>
                <a:lnTo>
                  <a:pt x="13116521" y="7789512"/>
                </a:lnTo>
                <a:lnTo>
                  <a:pt x="13077790" y="7957326"/>
                </a:lnTo>
                <a:lnTo>
                  <a:pt x="13039143" y="8118750"/>
                </a:lnTo>
                <a:lnTo>
                  <a:pt x="13031622" y="8145235"/>
                </a:lnTo>
                <a:lnTo>
                  <a:pt x="12987322" y="8284689"/>
                </a:lnTo>
                <a:close/>
                <a:moveTo>
                  <a:pt x="267119" y="4587563"/>
                </a:moveTo>
                <a:lnTo>
                  <a:pt x="6332409" y="6393786"/>
                </a:lnTo>
                <a:lnTo>
                  <a:pt x="0" y="6420253"/>
                </a:lnTo>
                <a:lnTo>
                  <a:pt x="33389" y="5759054"/>
                </a:lnTo>
                <a:lnTo>
                  <a:pt x="33494" y="5757856"/>
                </a:lnTo>
                <a:lnTo>
                  <a:pt x="71688" y="5457281"/>
                </a:lnTo>
                <a:lnTo>
                  <a:pt x="77054" y="5418421"/>
                </a:lnTo>
                <a:lnTo>
                  <a:pt x="120336" y="5176055"/>
                </a:lnTo>
                <a:lnTo>
                  <a:pt x="137919" y="5082742"/>
                </a:lnTo>
                <a:lnTo>
                  <a:pt x="176685" y="4914778"/>
                </a:lnTo>
                <a:lnTo>
                  <a:pt x="215285" y="4753549"/>
                </a:lnTo>
                <a:lnTo>
                  <a:pt x="222839" y="4726950"/>
                </a:lnTo>
                <a:close/>
                <a:moveTo>
                  <a:pt x="9952262" y="708754"/>
                </a:moveTo>
                <a:lnTo>
                  <a:pt x="10302138" y="921309"/>
                </a:lnTo>
                <a:lnTo>
                  <a:pt x="10342543" y="947258"/>
                </a:lnTo>
                <a:lnTo>
                  <a:pt x="10600862" y="1131134"/>
                </a:lnTo>
                <a:lnTo>
                  <a:pt x="10718196" y="1223342"/>
                </a:lnTo>
                <a:lnTo>
                  <a:pt x="10844145" y="1322389"/>
                </a:lnTo>
                <a:lnTo>
                  <a:pt x="11083749" y="1529940"/>
                </a:lnTo>
                <a:lnTo>
                  <a:pt x="11118403" y="1562979"/>
                </a:lnTo>
                <a:lnTo>
                  <a:pt x="11407653" y="1852882"/>
                </a:lnTo>
                <a:lnTo>
                  <a:pt x="6811283" y="6201982"/>
                </a:lnTo>
                <a:close/>
                <a:moveTo>
                  <a:pt x="5047153" y="0"/>
                </a:moveTo>
                <a:lnTo>
                  <a:pt x="6516477" y="6159640"/>
                </a:lnTo>
                <a:lnTo>
                  <a:pt x="3329339" y="692254"/>
                </a:lnTo>
                <a:lnTo>
                  <a:pt x="3454330" y="616317"/>
                </a:lnTo>
                <a:lnTo>
                  <a:pt x="3478395" y="602697"/>
                </a:lnTo>
                <a:lnTo>
                  <a:pt x="3625954" y="527122"/>
                </a:lnTo>
                <a:lnTo>
                  <a:pt x="3780016" y="449798"/>
                </a:lnTo>
                <a:lnTo>
                  <a:pt x="3866545" y="410679"/>
                </a:lnTo>
                <a:lnTo>
                  <a:pt x="4091830" y="311404"/>
                </a:lnTo>
                <a:lnTo>
                  <a:pt x="4128350" y="297005"/>
                </a:lnTo>
                <a:lnTo>
                  <a:pt x="4411386" y="188936"/>
                </a:lnTo>
                <a:lnTo>
                  <a:pt x="4412533" y="188548"/>
                </a:lnTo>
                <a:close/>
              </a:path>
            </a:pathLst>
          </a:custGeom>
          <a:solidFill>
            <a:srgbClr val="5EF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2BBA64F-944A-2413-E530-D0DF5905D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167368" y="4331970"/>
                </a:moveTo>
                <a:cubicBezTo>
                  <a:pt x="7145937" y="4331970"/>
                  <a:pt x="7127879" y="4339312"/>
                  <a:pt x="7113195" y="4353997"/>
                </a:cubicBezTo>
                <a:cubicBezTo>
                  <a:pt x="7098511" y="4368681"/>
                  <a:pt x="7091168" y="4386739"/>
                  <a:pt x="7091168" y="4408170"/>
                </a:cubicBezTo>
                <a:cubicBezTo>
                  <a:pt x="7091168" y="4429601"/>
                  <a:pt x="7098511" y="4447659"/>
                  <a:pt x="7113195" y="4462344"/>
                </a:cubicBezTo>
                <a:cubicBezTo>
                  <a:pt x="7127879" y="4477028"/>
                  <a:pt x="7145937" y="4484370"/>
                  <a:pt x="7167368" y="4484370"/>
                </a:cubicBezTo>
                <a:cubicBezTo>
                  <a:pt x="7188799" y="4484370"/>
                  <a:pt x="7206857" y="4477028"/>
                  <a:pt x="7221541" y="4462344"/>
                </a:cubicBezTo>
                <a:cubicBezTo>
                  <a:pt x="7236226" y="4447659"/>
                  <a:pt x="7243568" y="4429601"/>
                  <a:pt x="7243568" y="4408170"/>
                </a:cubicBezTo>
                <a:cubicBezTo>
                  <a:pt x="7243568" y="4386739"/>
                  <a:pt x="7236226" y="4368681"/>
                  <a:pt x="7221541" y="4353997"/>
                </a:cubicBezTo>
                <a:cubicBezTo>
                  <a:pt x="7206857" y="4339312"/>
                  <a:pt x="7188799" y="4331970"/>
                  <a:pt x="7167368" y="4331970"/>
                </a:cubicBezTo>
                <a:close/>
                <a:moveTo>
                  <a:pt x="4833743" y="4331970"/>
                </a:moveTo>
                <a:cubicBezTo>
                  <a:pt x="4812312" y="4331970"/>
                  <a:pt x="4794254" y="4339312"/>
                  <a:pt x="4779570" y="4353997"/>
                </a:cubicBezTo>
                <a:cubicBezTo>
                  <a:pt x="4764885" y="4368681"/>
                  <a:pt x="4757543" y="4386739"/>
                  <a:pt x="4757543" y="4408170"/>
                </a:cubicBezTo>
                <a:cubicBezTo>
                  <a:pt x="4757543" y="4429601"/>
                  <a:pt x="4764885" y="4447659"/>
                  <a:pt x="4779570" y="4462344"/>
                </a:cubicBezTo>
                <a:cubicBezTo>
                  <a:pt x="4794254" y="4477028"/>
                  <a:pt x="4812312" y="4484370"/>
                  <a:pt x="4833743" y="4484370"/>
                </a:cubicBezTo>
                <a:cubicBezTo>
                  <a:pt x="4855174" y="4484370"/>
                  <a:pt x="4873233" y="4477028"/>
                  <a:pt x="4887917" y="4462344"/>
                </a:cubicBezTo>
                <a:cubicBezTo>
                  <a:pt x="4902601" y="4447659"/>
                  <a:pt x="4909943" y="4429601"/>
                  <a:pt x="4909943" y="4408170"/>
                </a:cubicBezTo>
                <a:cubicBezTo>
                  <a:pt x="4909943" y="4386739"/>
                  <a:pt x="4902601" y="4368681"/>
                  <a:pt x="4887917" y="4353997"/>
                </a:cubicBezTo>
                <a:cubicBezTo>
                  <a:pt x="4873233" y="4339312"/>
                  <a:pt x="4855174" y="4331970"/>
                  <a:pt x="4833743" y="4331970"/>
                </a:cubicBezTo>
                <a:close/>
                <a:moveTo>
                  <a:pt x="2681094" y="4331970"/>
                </a:moveTo>
                <a:cubicBezTo>
                  <a:pt x="2659662" y="4331970"/>
                  <a:pt x="2641605" y="4339312"/>
                  <a:pt x="2626921" y="4353997"/>
                </a:cubicBezTo>
                <a:cubicBezTo>
                  <a:pt x="2612236" y="4368681"/>
                  <a:pt x="2604894" y="4386739"/>
                  <a:pt x="2604894" y="4408170"/>
                </a:cubicBezTo>
                <a:cubicBezTo>
                  <a:pt x="2604894" y="4429601"/>
                  <a:pt x="2612236" y="4447659"/>
                  <a:pt x="2626921" y="4462344"/>
                </a:cubicBezTo>
                <a:cubicBezTo>
                  <a:pt x="2641605" y="4477028"/>
                  <a:pt x="2659662" y="4484370"/>
                  <a:pt x="2681094" y="4484370"/>
                </a:cubicBezTo>
                <a:cubicBezTo>
                  <a:pt x="2702525" y="4484370"/>
                  <a:pt x="2720583" y="4477028"/>
                  <a:pt x="2735268" y="4462344"/>
                </a:cubicBezTo>
                <a:cubicBezTo>
                  <a:pt x="2749952" y="4447659"/>
                  <a:pt x="2757294" y="4429601"/>
                  <a:pt x="2757294" y="4408170"/>
                </a:cubicBezTo>
                <a:cubicBezTo>
                  <a:pt x="2757294" y="4386739"/>
                  <a:pt x="2749952" y="4368681"/>
                  <a:pt x="2735268" y="4353997"/>
                </a:cubicBezTo>
                <a:cubicBezTo>
                  <a:pt x="2720583" y="4339312"/>
                  <a:pt x="2702525" y="4331970"/>
                  <a:pt x="2681094" y="4331970"/>
                </a:cubicBezTo>
                <a:close/>
                <a:moveTo>
                  <a:pt x="7354891" y="4037290"/>
                </a:moveTo>
                <a:lnTo>
                  <a:pt x="7354891" y="4301609"/>
                </a:lnTo>
                <a:cubicBezTo>
                  <a:pt x="7306870" y="4236522"/>
                  <a:pt x="7247735" y="4186912"/>
                  <a:pt x="7177488" y="4152781"/>
                </a:cubicBezTo>
                <a:close/>
                <a:moveTo>
                  <a:pt x="5021267" y="4037290"/>
                </a:moveTo>
                <a:lnTo>
                  <a:pt x="5021267" y="4301609"/>
                </a:lnTo>
                <a:cubicBezTo>
                  <a:pt x="4973245" y="4236522"/>
                  <a:pt x="4914110" y="4186912"/>
                  <a:pt x="4843864" y="4152781"/>
                </a:cubicBezTo>
                <a:close/>
                <a:moveTo>
                  <a:pt x="2868617" y="4037290"/>
                </a:moveTo>
                <a:lnTo>
                  <a:pt x="2868617" y="4301609"/>
                </a:lnTo>
                <a:cubicBezTo>
                  <a:pt x="2820595" y="4236522"/>
                  <a:pt x="2761461" y="4186912"/>
                  <a:pt x="2691215" y="4152781"/>
                </a:cubicBezTo>
                <a:close/>
                <a:moveTo>
                  <a:pt x="7709698" y="3993833"/>
                </a:moveTo>
                <a:cubicBezTo>
                  <a:pt x="7767245" y="4073605"/>
                  <a:pt x="7828364" y="4113490"/>
                  <a:pt x="7893054" y="4113490"/>
                </a:cubicBezTo>
                <a:cubicBezTo>
                  <a:pt x="7899404" y="4113490"/>
                  <a:pt x="7906945" y="4113094"/>
                  <a:pt x="7915676" y="4112300"/>
                </a:cubicBezTo>
                <a:cubicBezTo>
                  <a:pt x="7916866" y="4116665"/>
                  <a:pt x="7917462" y="4121031"/>
                  <a:pt x="7917462" y="4125397"/>
                </a:cubicBezTo>
                <a:cubicBezTo>
                  <a:pt x="7917462" y="4156750"/>
                  <a:pt x="7895138" y="4200307"/>
                  <a:pt x="7850489" y="4256068"/>
                </a:cubicBezTo>
                <a:cubicBezTo>
                  <a:pt x="7805841" y="4311829"/>
                  <a:pt x="7769229" y="4339709"/>
                  <a:pt x="7740654" y="4339709"/>
                </a:cubicBezTo>
                <a:cubicBezTo>
                  <a:pt x="7731923" y="4339709"/>
                  <a:pt x="7724580" y="4336038"/>
                  <a:pt x="7718628" y="4328696"/>
                </a:cubicBezTo>
                <a:cubicBezTo>
                  <a:pt x="7712674" y="4321354"/>
                  <a:pt x="7709698" y="4308555"/>
                  <a:pt x="7709698" y="4290298"/>
                </a:cubicBezTo>
                <a:close/>
                <a:moveTo>
                  <a:pt x="4267601" y="3899178"/>
                </a:moveTo>
                <a:cubicBezTo>
                  <a:pt x="4308876" y="3899178"/>
                  <a:pt x="4347571" y="3917037"/>
                  <a:pt x="4383687" y="3952756"/>
                </a:cubicBezTo>
                <a:lnTo>
                  <a:pt x="4267601" y="4065270"/>
                </a:lnTo>
                <a:cubicBezTo>
                  <a:pt x="4250138" y="4014867"/>
                  <a:pt x="4220174" y="3989665"/>
                  <a:pt x="4177709" y="3989665"/>
                </a:cubicBezTo>
                <a:cubicBezTo>
                  <a:pt x="4163025" y="3989665"/>
                  <a:pt x="4150524" y="3991650"/>
                  <a:pt x="4140205" y="3995619"/>
                </a:cubicBezTo>
                <a:cubicBezTo>
                  <a:pt x="4148936" y="3969028"/>
                  <a:pt x="4164315" y="3946307"/>
                  <a:pt x="4186342" y="3927455"/>
                </a:cubicBezTo>
                <a:cubicBezTo>
                  <a:pt x="4208367" y="3908604"/>
                  <a:pt x="4235454" y="3899178"/>
                  <a:pt x="4267601" y="3899178"/>
                </a:cubicBezTo>
                <a:close/>
                <a:moveTo>
                  <a:pt x="824910" y="3874770"/>
                </a:moveTo>
                <a:lnTo>
                  <a:pt x="1112446" y="3874770"/>
                </a:lnTo>
                <a:lnTo>
                  <a:pt x="1112446" y="4239101"/>
                </a:lnTo>
                <a:cubicBezTo>
                  <a:pt x="1085458" y="4193461"/>
                  <a:pt x="1054303" y="4159528"/>
                  <a:pt x="1018982" y="4137303"/>
                </a:cubicBezTo>
                <a:cubicBezTo>
                  <a:pt x="1021363" y="4125397"/>
                  <a:pt x="1022553" y="4113094"/>
                  <a:pt x="1022553" y="4100394"/>
                </a:cubicBezTo>
                <a:cubicBezTo>
                  <a:pt x="1022553" y="4057531"/>
                  <a:pt x="1005190" y="4016554"/>
                  <a:pt x="970463" y="3977462"/>
                </a:cubicBezTo>
                <a:cubicBezTo>
                  <a:pt x="935737" y="3938369"/>
                  <a:pt x="887219" y="3904139"/>
                  <a:pt x="824910" y="3874770"/>
                </a:cubicBezTo>
                <a:close/>
                <a:moveTo>
                  <a:pt x="2498333" y="3806905"/>
                </a:moveTo>
                <a:lnTo>
                  <a:pt x="2541196" y="3874770"/>
                </a:lnTo>
                <a:lnTo>
                  <a:pt x="2868617" y="3874770"/>
                </a:lnTo>
                <a:lnTo>
                  <a:pt x="2868617" y="3918823"/>
                </a:lnTo>
                <a:lnTo>
                  <a:pt x="2531075" y="4131945"/>
                </a:lnTo>
                <a:lnTo>
                  <a:pt x="2590606" y="4233148"/>
                </a:lnTo>
                <a:cubicBezTo>
                  <a:pt x="2733085" y="4248230"/>
                  <a:pt x="2830319" y="4312126"/>
                  <a:pt x="2882310" y="4424839"/>
                </a:cubicBezTo>
                <a:lnTo>
                  <a:pt x="2973392" y="4484370"/>
                </a:lnTo>
                <a:lnTo>
                  <a:pt x="2973392" y="3874770"/>
                </a:lnTo>
                <a:lnTo>
                  <a:pt x="3095432" y="3874770"/>
                </a:lnTo>
                <a:lnTo>
                  <a:pt x="3052569" y="3806905"/>
                </a:lnTo>
                <a:close/>
                <a:moveTo>
                  <a:pt x="5576693" y="3805119"/>
                </a:moveTo>
                <a:cubicBezTo>
                  <a:pt x="5554468" y="3805119"/>
                  <a:pt x="5536311" y="3812362"/>
                  <a:pt x="5522222" y="3826847"/>
                </a:cubicBezTo>
                <a:cubicBezTo>
                  <a:pt x="5508134" y="3841333"/>
                  <a:pt x="5501088" y="3859292"/>
                  <a:pt x="5501088" y="3880723"/>
                </a:cubicBezTo>
                <a:cubicBezTo>
                  <a:pt x="5501088" y="3907314"/>
                  <a:pt x="5511110" y="3932813"/>
                  <a:pt x="5531152" y="3957221"/>
                </a:cubicBezTo>
                <a:cubicBezTo>
                  <a:pt x="5551194" y="3981629"/>
                  <a:pt x="5593163" y="4017149"/>
                  <a:pt x="5657060" y="4063782"/>
                </a:cubicBezTo>
                <a:cubicBezTo>
                  <a:pt x="5720957" y="4110415"/>
                  <a:pt x="5766300" y="4150499"/>
                  <a:pt x="5793090" y="4184035"/>
                </a:cubicBezTo>
                <a:cubicBezTo>
                  <a:pt x="5819878" y="4217571"/>
                  <a:pt x="5833273" y="4252794"/>
                  <a:pt x="5833273" y="4289703"/>
                </a:cubicBezTo>
                <a:cubicBezTo>
                  <a:pt x="5833273" y="4322644"/>
                  <a:pt x="5823847" y="4349334"/>
                  <a:pt x="5804995" y="4369773"/>
                </a:cubicBezTo>
                <a:cubicBezTo>
                  <a:pt x="5786144" y="4390212"/>
                  <a:pt x="5762232" y="4400431"/>
                  <a:pt x="5733260" y="4400431"/>
                </a:cubicBezTo>
                <a:cubicBezTo>
                  <a:pt x="5726513" y="4400431"/>
                  <a:pt x="5718179" y="4399439"/>
                  <a:pt x="5708257" y="4397455"/>
                </a:cubicBezTo>
                <a:cubicBezTo>
                  <a:pt x="5708257" y="4365308"/>
                  <a:pt x="5697145" y="4336931"/>
                  <a:pt x="5674920" y="4312325"/>
                </a:cubicBezTo>
                <a:cubicBezTo>
                  <a:pt x="5652695" y="4287719"/>
                  <a:pt x="5623922" y="4275416"/>
                  <a:pt x="5588599" y="4275416"/>
                </a:cubicBezTo>
                <a:cubicBezTo>
                  <a:pt x="5561612" y="4275416"/>
                  <a:pt x="5539883" y="4283254"/>
                  <a:pt x="5523412" y="4298930"/>
                </a:cubicBezTo>
                <a:cubicBezTo>
                  <a:pt x="5506943" y="4314607"/>
                  <a:pt x="5498707" y="4333359"/>
                  <a:pt x="5498707" y="4355187"/>
                </a:cubicBezTo>
                <a:cubicBezTo>
                  <a:pt x="5498707" y="4388922"/>
                  <a:pt x="5514682" y="4417298"/>
                  <a:pt x="5546630" y="4440317"/>
                </a:cubicBezTo>
                <a:cubicBezTo>
                  <a:pt x="5578578" y="4463336"/>
                  <a:pt x="5621341" y="4474845"/>
                  <a:pt x="5674920" y="4474845"/>
                </a:cubicBezTo>
                <a:cubicBezTo>
                  <a:pt x="5740801" y="4474845"/>
                  <a:pt x="5795570" y="4455200"/>
                  <a:pt x="5839226" y="4415909"/>
                </a:cubicBezTo>
                <a:cubicBezTo>
                  <a:pt x="5882882" y="4376619"/>
                  <a:pt x="5904711" y="4324430"/>
                  <a:pt x="5904711" y="4259342"/>
                </a:cubicBezTo>
                <a:cubicBezTo>
                  <a:pt x="5904711" y="4220051"/>
                  <a:pt x="5893201" y="4181058"/>
                  <a:pt x="5870182" y="4142363"/>
                </a:cubicBezTo>
                <a:cubicBezTo>
                  <a:pt x="5847164" y="4103668"/>
                  <a:pt x="5811644" y="4062790"/>
                  <a:pt x="5763621" y="4019729"/>
                </a:cubicBezTo>
                <a:cubicBezTo>
                  <a:pt x="5715600" y="3976668"/>
                  <a:pt x="5684643" y="3945315"/>
                  <a:pt x="5670753" y="3925669"/>
                </a:cubicBezTo>
                <a:cubicBezTo>
                  <a:pt x="5656862" y="3906024"/>
                  <a:pt x="5649916" y="3888264"/>
                  <a:pt x="5649916" y="3872389"/>
                </a:cubicBezTo>
                <a:cubicBezTo>
                  <a:pt x="5649916" y="3864451"/>
                  <a:pt x="5651504" y="3856117"/>
                  <a:pt x="5654679" y="3847386"/>
                </a:cubicBezTo>
                <a:cubicBezTo>
                  <a:pt x="5645551" y="3835876"/>
                  <a:pt x="5634240" y="3825955"/>
                  <a:pt x="5620746" y="3817620"/>
                </a:cubicBezTo>
                <a:cubicBezTo>
                  <a:pt x="5607253" y="3809286"/>
                  <a:pt x="5592569" y="3805119"/>
                  <a:pt x="5576693" y="3805119"/>
                </a:cubicBezTo>
                <a:close/>
                <a:moveTo>
                  <a:pt x="2293546" y="3805119"/>
                </a:moveTo>
                <a:cubicBezTo>
                  <a:pt x="2231633" y="3805119"/>
                  <a:pt x="2173193" y="3832007"/>
                  <a:pt x="2118226" y="3885783"/>
                </a:cubicBezTo>
                <a:cubicBezTo>
                  <a:pt x="2063259" y="3939560"/>
                  <a:pt x="2035775" y="4000580"/>
                  <a:pt x="2035775" y="4068842"/>
                </a:cubicBezTo>
                <a:cubicBezTo>
                  <a:pt x="2035775" y="4104561"/>
                  <a:pt x="2047285" y="4133930"/>
                  <a:pt x="2070304" y="4156948"/>
                </a:cubicBezTo>
                <a:cubicBezTo>
                  <a:pt x="2093322" y="4179967"/>
                  <a:pt x="2120111" y="4191476"/>
                  <a:pt x="2150671" y="4191476"/>
                </a:cubicBezTo>
                <a:cubicBezTo>
                  <a:pt x="2182420" y="4191476"/>
                  <a:pt x="2206829" y="4182646"/>
                  <a:pt x="2223894" y="4164985"/>
                </a:cubicBezTo>
                <a:cubicBezTo>
                  <a:pt x="2240960" y="4147324"/>
                  <a:pt x="2249493" y="4126389"/>
                  <a:pt x="2249493" y="4102180"/>
                </a:cubicBezTo>
                <a:cubicBezTo>
                  <a:pt x="2249493" y="4076383"/>
                  <a:pt x="2241555" y="4055844"/>
                  <a:pt x="2225680" y="4040565"/>
                </a:cubicBezTo>
                <a:cubicBezTo>
                  <a:pt x="2209805" y="4025285"/>
                  <a:pt x="2188572" y="4017645"/>
                  <a:pt x="2161981" y="4017645"/>
                </a:cubicBezTo>
                <a:cubicBezTo>
                  <a:pt x="2155632" y="4017645"/>
                  <a:pt x="2148885" y="4018240"/>
                  <a:pt x="2141741" y="4019431"/>
                </a:cubicBezTo>
                <a:cubicBezTo>
                  <a:pt x="2148885" y="3987284"/>
                  <a:pt x="2170316" y="3955633"/>
                  <a:pt x="2206035" y="3924479"/>
                </a:cubicBezTo>
                <a:cubicBezTo>
                  <a:pt x="2241754" y="3893324"/>
                  <a:pt x="2274496" y="3877747"/>
                  <a:pt x="2304261" y="3877747"/>
                </a:cubicBezTo>
                <a:cubicBezTo>
                  <a:pt x="2318549" y="3877747"/>
                  <a:pt x="2328868" y="3882708"/>
                  <a:pt x="2335217" y="3892630"/>
                </a:cubicBezTo>
                <a:cubicBezTo>
                  <a:pt x="2341568" y="3902551"/>
                  <a:pt x="2344743" y="3918625"/>
                  <a:pt x="2344743" y="3940850"/>
                </a:cubicBezTo>
                <a:lnTo>
                  <a:pt x="2344743" y="4337328"/>
                </a:lnTo>
                <a:cubicBezTo>
                  <a:pt x="2299498" y="4280972"/>
                  <a:pt x="2253064" y="4252794"/>
                  <a:pt x="2205440" y="4252794"/>
                </a:cubicBezTo>
                <a:cubicBezTo>
                  <a:pt x="2188374" y="4252794"/>
                  <a:pt x="2164859" y="4255076"/>
                  <a:pt x="2134895" y="4259640"/>
                </a:cubicBezTo>
                <a:cubicBezTo>
                  <a:pt x="2104930" y="4264204"/>
                  <a:pt x="2077844" y="4266486"/>
                  <a:pt x="2053635" y="4266486"/>
                </a:cubicBezTo>
                <a:cubicBezTo>
                  <a:pt x="2020297" y="4266486"/>
                  <a:pt x="1991821" y="4254580"/>
                  <a:pt x="1968207" y="4230767"/>
                </a:cubicBezTo>
                <a:cubicBezTo>
                  <a:pt x="1944593" y="4206955"/>
                  <a:pt x="1932786" y="4170839"/>
                  <a:pt x="1932786" y="4122420"/>
                </a:cubicBezTo>
                <a:cubicBezTo>
                  <a:pt x="1932786" y="4099005"/>
                  <a:pt x="1935961" y="4077573"/>
                  <a:pt x="1942311" y="4058126"/>
                </a:cubicBezTo>
                <a:lnTo>
                  <a:pt x="1888733" y="4034314"/>
                </a:lnTo>
                <a:cubicBezTo>
                  <a:pt x="1880399" y="4068842"/>
                  <a:pt x="1876232" y="4104362"/>
                  <a:pt x="1876232" y="4140875"/>
                </a:cubicBezTo>
                <a:cubicBezTo>
                  <a:pt x="1876232" y="4217869"/>
                  <a:pt x="1893198" y="4277896"/>
                  <a:pt x="1927131" y="4320957"/>
                </a:cubicBezTo>
                <a:cubicBezTo>
                  <a:pt x="1961064" y="4364018"/>
                  <a:pt x="2005613" y="4385548"/>
                  <a:pt x="2060778" y="4385548"/>
                </a:cubicBezTo>
                <a:cubicBezTo>
                  <a:pt x="2086178" y="4385548"/>
                  <a:pt x="2118722" y="4382076"/>
                  <a:pt x="2158409" y="4375130"/>
                </a:cubicBezTo>
                <a:cubicBezTo>
                  <a:pt x="2198097" y="4368185"/>
                  <a:pt x="2229251" y="4364712"/>
                  <a:pt x="2251874" y="4364712"/>
                </a:cubicBezTo>
                <a:cubicBezTo>
                  <a:pt x="2285608" y="4364712"/>
                  <a:pt x="2310313" y="4369773"/>
                  <a:pt x="2325990" y="4379893"/>
                </a:cubicBezTo>
                <a:cubicBezTo>
                  <a:pt x="2341666" y="4390013"/>
                  <a:pt x="2352879" y="4404995"/>
                  <a:pt x="2359625" y="4424839"/>
                </a:cubicBezTo>
                <a:lnTo>
                  <a:pt x="2450708" y="4484370"/>
                </a:lnTo>
                <a:lnTo>
                  <a:pt x="2450708" y="3940850"/>
                </a:lnTo>
                <a:cubicBezTo>
                  <a:pt x="2450708" y="3900369"/>
                  <a:pt x="2434536" y="3867626"/>
                  <a:pt x="2402190" y="3842623"/>
                </a:cubicBezTo>
                <a:cubicBezTo>
                  <a:pt x="2369845" y="3817620"/>
                  <a:pt x="2333630" y="3805119"/>
                  <a:pt x="2293546" y="3805119"/>
                </a:cubicBezTo>
                <a:close/>
                <a:moveTo>
                  <a:pt x="8792571" y="3690819"/>
                </a:moveTo>
                <a:lnTo>
                  <a:pt x="8792571" y="3874770"/>
                </a:lnTo>
                <a:cubicBezTo>
                  <a:pt x="8775108" y="3847386"/>
                  <a:pt x="8759432" y="3829229"/>
                  <a:pt x="8745541" y="3820299"/>
                </a:cubicBezTo>
                <a:cubicBezTo>
                  <a:pt x="8731650" y="3811369"/>
                  <a:pt x="8711608" y="3806905"/>
                  <a:pt x="8685414" y="3806905"/>
                </a:cubicBezTo>
                <a:lnTo>
                  <a:pt x="8678866" y="3806905"/>
                </a:lnTo>
                <a:lnTo>
                  <a:pt x="8651482" y="3806905"/>
                </a:lnTo>
                <a:lnTo>
                  <a:pt x="8109748" y="3806905"/>
                </a:lnTo>
                <a:lnTo>
                  <a:pt x="8079982" y="3806905"/>
                </a:lnTo>
                <a:lnTo>
                  <a:pt x="7538843" y="3806905"/>
                </a:lnTo>
                <a:lnTo>
                  <a:pt x="7508482" y="3806905"/>
                </a:lnTo>
                <a:lnTo>
                  <a:pt x="6984607" y="3806905"/>
                </a:lnTo>
                <a:lnTo>
                  <a:pt x="7027470" y="3874770"/>
                </a:lnTo>
                <a:lnTo>
                  <a:pt x="7354891" y="3874770"/>
                </a:lnTo>
                <a:lnTo>
                  <a:pt x="7354891" y="3918823"/>
                </a:lnTo>
                <a:lnTo>
                  <a:pt x="7017349" y="4131945"/>
                </a:lnTo>
                <a:lnTo>
                  <a:pt x="7076880" y="4233148"/>
                </a:lnTo>
                <a:cubicBezTo>
                  <a:pt x="7219359" y="4248230"/>
                  <a:pt x="7316593" y="4312126"/>
                  <a:pt x="7368584" y="4424839"/>
                </a:cubicBezTo>
                <a:lnTo>
                  <a:pt x="7459666" y="4484370"/>
                </a:lnTo>
                <a:lnTo>
                  <a:pt x="7459666" y="3874770"/>
                </a:lnTo>
                <a:lnTo>
                  <a:pt x="7551345" y="3874770"/>
                </a:lnTo>
                <a:lnTo>
                  <a:pt x="7581705" y="3874770"/>
                </a:lnTo>
                <a:lnTo>
                  <a:pt x="7604923" y="3874770"/>
                </a:lnTo>
                <a:lnTo>
                  <a:pt x="7604923" y="4293275"/>
                </a:lnTo>
                <a:cubicBezTo>
                  <a:pt x="7604923" y="4328200"/>
                  <a:pt x="7617226" y="4357271"/>
                  <a:pt x="7641832" y="4380488"/>
                </a:cubicBezTo>
                <a:cubicBezTo>
                  <a:pt x="7666439" y="4403705"/>
                  <a:pt x="7702554" y="4415314"/>
                  <a:pt x="7750179" y="4415314"/>
                </a:cubicBezTo>
                <a:cubicBezTo>
                  <a:pt x="7812488" y="4415314"/>
                  <a:pt x="7874798" y="4378801"/>
                  <a:pt x="7937108" y="4305776"/>
                </a:cubicBezTo>
                <a:cubicBezTo>
                  <a:pt x="7999417" y="4232751"/>
                  <a:pt x="8030571" y="4164687"/>
                  <a:pt x="8030571" y="4101584"/>
                </a:cubicBezTo>
                <a:cubicBezTo>
                  <a:pt x="8030571" y="4082137"/>
                  <a:pt x="8026801" y="4066461"/>
                  <a:pt x="8019260" y="4054555"/>
                </a:cubicBezTo>
                <a:cubicBezTo>
                  <a:pt x="8011720" y="4042648"/>
                  <a:pt x="8001897" y="4033619"/>
                  <a:pt x="7989792" y="4027468"/>
                </a:cubicBezTo>
                <a:cubicBezTo>
                  <a:pt x="7977688" y="4021316"/>
                  <a:pt x="7962705" y="4018240"/>
                  <a:pt x="7944846" y="4018240"/>
                </a:cubicBezTo>
                <a:lnTo>
                  <a:pt x="7912699" y="4018240"/>
                </a:lnTo>
                <a:cubicBezTo>
                  <a:pt x="7826578" y="4018240"/>
                  <a:pt x="7758910" y="3980934"/>
                  <a:pt x="7709698" y="3906322"/>
                </a:cubicBezTo>
                <a:lnTo>
                  <a:pt x="7709698" y="3874770"/>
                </a:lnTo>
                <a:lnTo>
                  <a:pt x="8122845" y="3874770"/>
                </a:lnTo>
                <a:lnTo>
                  <a:pt x="8152610" y="3874770"/>
                </a:lnTo>
                <a:lnTo>
                  <a:pt x="8494914" y="3874770"/>
                </a:lnTo>
                <a:lnTo>
                  <a:pt x="8494914" y="4188500"/>
                </a:lnTo>
                <a:cubicBezTo>
                  <a:pt x="8469515" y="4142462"/>
                  <a:pt x="8437070" y="4104462"/>
                  <a:pt x="8397581" y="4074498"/>
                </a:cubicBezTo>
                <a:cubicBezTo>
                  <a:pt x="8358092" y="4044533"/>
                  <a:pt x="8314932" y="4029551"/>
                  <a:pt x="8268101" y="4029551"/>
                </a:cubicBezTo>
                <a:cubicBezTo>
                  <a:pt x="8226429" y="4029551"/>
                  <a:pt x="8192595" y="4041954"/>
                  <a:pt x="8166600" y="4066758"/>
                </a:cubicBezTo>
                <a:cubicBezTo>
                  <a:pt x="8140605" y="4091563"/>
                  <a:pt x="8127607" y="4121825"/>
                  <a:pt x="8127607" y="4157544"/>
                </a:cubicBezTo>
                <a:cubicBezTo>
                  <a:pt x="8127607" y="4191278"/>
                  <a:pt x="8138224" y="4219357"/>
                  <a:pt x="8159456" y="4241780"/>
                </a:cubicBezTo>
                <a:cubicBezTo>
                  <a:pt x="8180689" y="4264204"/>
                  <a:pt x="8207181" y="4275416"/>
                  <a:pt x="8238930" y="4275416"/>
                </a:cubicBezTo>
                <a:cubicBezTo>
                  <a:pt x="8271474" y="4275416"/>
                  <a:pt x="8297966" y="4265295"/>
                  <a:pt x="8318405" y="4245055"/>
                </a:cubicBezTo>
                <a:cubicBezTo>
                  <a:pt x="8338844" y="4224814"/>
                  <a:pt x="8349063" y="4199612"/>
                  <a:pt x="8349063" y="4169450"/>
                </a:cubicBezTo>
                <a:cubicBezTo>
                  <a:pt x="8349063" y="4158337"/>
                  <a:pt x="8346881" y="4146431"/>
                  <a:pt x="8342515" y="4133731"/>
                </a:cubicBezTo>
                <a:cubicBezTo>
                  <a:pt x="8381805" y="4148812"/>
                  <a:pt x="8417822" y="4182348"/>
                  <a:pt x="8450564" y="4234339"/>
                </a:cubicBezTo>
                <a:cubicBezTo>
                  <a:pt x="8483306" y="4286330"/>
                  <a:pt x="8502654" y="4349830"/>
                  <a:pt x="8508607" y="4424839"/>
                </a:cubicBezTo>
                <a:lnTo>
                  <a:pt x="8599690" y="4484370"/>
                </a:lnTo>
                <a:lnTo>
                  <a:pt x="8599690" y="3874770"/>
                </a:lnTo>
                <a:lnTo>
                  <a:pt x="8694344" y="3874770"/>
                </a:lnTo>
                <a:lnTo>
                  <a:pt x="8699107" y="3874770"/>
                </a:lnTo>
                <a:cubicBezTo>
                  <a:pt x="8721332" y="3874770"/>
                  <a:pt x="8742466" y="3891340"/>
                  <a:pt x="8762508" y="3924479"/>
                </a:cubicBezTo>
                <a:cubicBezTo>
                  <a:pt x="8782550" y="3957618"/>
                  <a:pt x="8792571" y="3987483"/>
                  <a:pt x="8792571" y="4014073"/>
                </a:cubicBezTo>
                <a:lnTo>
                  <a:pt x="8792571" y="4415909"/>
                </a:lnTo>
                <a:lnTo>
                  <a:pt x="8897346" y="4484370"/>
                </a:lnTo>
                <a:lnTo>
                  <a:pt x="8897346" y="3874770"/>
                </a:lnTo>
                <a:lnTo>
                  <a:pt x="9019385" y="3874770"/>
                </a:lnTo>
                <a:lnTo>
                  <a:pt x="8976522" y="3806905"/>
                </a:lnTo>
                <a:lnTo>
                  <a:pt x="8891988" y="3806905"/>
                </a:lnTo>
                <a:cubicBezTo>
                  <a:pt x="8886035" y="3798173"/>
                  <a:pt x="8880181" y="3788747"/>
                  <a:pt x="8874426" y="3778627"/>
                </a:cubicBezTo>
                <a:cubicBezTo>
                  <a:pt x="8868672" y="3768507"/>
                  <a:pt x="8859742" y="3751342"/>
                  <a:pt x="8847637" y="3727133"/>
                </a:cubicBezTo>
                <a:cubicBezTo>
                  <a:pt x="8835532" y="3702923"/>
                  <a:pt x="8817178" y="3690819"/>
                  <a:pt x="8792571" y="3690819"/>
                </a:cubicBezTo>
                <a:close/>
                <a:moveTo>
                  <a:pt x="4494415" y="3690819"/>
                </a:moveTo>
                <a:lnTo>
                  <a:pt x="4494415" y="3977759"/>
                </a:lnTo>
                <a:cubicBezTo>
                  <a:pt x="4417818" y="3863856"/>
                  <a:pt x="4333482" y="3806905"/>
                  <a:pt x="4241407" y="3806905"/>
                </a:cubicBezTo>
                <a:cubicBezTo>
                  <a:pt x="4175527" y="3806905"/>
                  <a:pt x="4121354" y="3829824"/>
                  <a:pt x="4078887" y="3875663"/>
                </a:cubicBezTo>
                <a:cubicBezTo>
                  <a:pt x="4036422" y="3921502"/>
                  <a:pt x="4015189" y="3971211"/>
                  <a:pt x="4015189" y="4024789"/>
                </a:cubicBezTo>
                <a:cubicBezTo>
                  <a:pt x="4015189" y="4046220"/>
                  <a:pt x="4020845" y="4062988"/>
                  <a:pt x="4032156" y="4075093"/>
                </a:cubicBezTo>
                <a:cubicBezTo>
                  <a:pt x="4043467" y="4087197"/>
                  <a:pt x="4058449" y="4093250"/>
                  <a:pt x="4077101" y="4093250"/>
                </a:cubicBezTo>
                <a:cubicBezTo>
                  <a:pt x="4092977" y="4093250"/>
                  <a:pt x="4111530" y="4088090"/>
                  <a:pt x="4132764" y="4077772"/>
                </a:cubicBezTo>
                <a:cubicBezTo>
                  <a:pt x="4153996" y="4067453"/>
                  <a:pt x="4170764" y="4062294"/>
                  <a:pt x="4183068" y="4062294"/>
                </a:cubicBezTo>
                <a:cubicBezTo>
                  <a:pt x="4195370" y="4062294"/>
                  <a:pt x="4204994" y="4066262"/>
                  <a:pt x="4211939" y="4074200"/>
                </a:cubicBezTo>
                <a:cubicBezTo>
                  <a:pt x="4218884" y="4082137"/>
                  <a:pt x="4222357" y="4090670"/>
                  <a:pt x="4222357" y="4099798"/>
                </a:cubicBezTo>
                <a:cubicBezTo>
                  <a:pt x="4222357" y="4106545"/>
                  <a:pt x="4191402" y="4139684"/>
                  <a:pt x="4129489" y="4199216"/>
                </a:cubicBezTo>
                <a:lnTo>
                  <a:pt x="4221167" y="4261128"/>
                </a:lnTo>
                <a:lnTo>
                  <a:pt x="4451552" y="4027765"/>
                </a:lnTo>
                <a:cubicBezTo>
                  <a:pt x="4480128" y="4067453"/>
                  <a:pt x="4494415" y="4114880"/>
                  <a:pt x="4494415" y="4170045"/>
                </a:cubicBezTo>
                <a:lnTo>
                  <a:pt x="4494415" y="4415909"/>
                </a:lnTo>
                <a:lnTo>
                  <a:pt x="4599190" y="4484370"/>
                </a:lnTo>
                <a:lnTo>
                  <a:pt x="4599190" y="3874770"/>
                </a:lnTo>
                <a:lnTo>
                  <a:pt x="4693845" y="3874770"/>
                </a:lnTo>
                <a:lnTo>
                  <a:pt x="4721230" y="3874770"/>
                </a:lnTo>
                <a:lnTo>
                  <a:pt x="5021267" y="3874770"/>
                </a:lnTo>
                <a:lnTo>
                  <a:pt x="5021267" y="3918823"/>
                </a:lnTo>
                <a:lnTo>
                  <a:pt x="4683724" y="4131945"/>
                </a:lnTo>
                <a:lnTo>
                  <a:pt x="4743256" y="4233148"/>
                </a:lnTo>
                <a:cubicBezTo>
                  <a:pt x="4885734" y="4248230"/>
                  <a:pt x="4982968" y="4312126"/>
                  <a:pt x="5034959" y="4424839"/>
                </a:cubicBezTo>
                <a:lnTo>
                  <a:pt x="5126042" y="4484370"/>
                </a:lnTo>
                <a:lnTo>
                  <a:pt x="5126042" y="3874770"/>
                </a:lnTo>
                <a:lnTo>
                  <a:pt x="5248081" y="3874770"/>
                </a:lnTo>
                <a:lnTo>
                  <a:pt x="5205219" y="3806905"/>
                </a:lnTo>
                <a:lnTo>
                  <a:pt x="4678367" y="3806905"/>
                </a:lnTo>
                <a:lnTo>
                  <a:pt x="4650982" y="3806905"/>
                </a:lnTo>
                <a:lnTo>
                  <a:pt x="4593832" y="3806905"/>
                </a:lnTo>
                <a:cubicBezTo>
                  <a:pt x="4587879" y="3798173"/>
                  <a:pt x="4582025" y="3788747"/>
                  <a:pt x="4576271" y="3778627"/>
                </a:cubicBezTo>
                <a:cubicBezTo>
                  <a:pt x="4570516" y="3768507"/>
                  <a:pt x="4561586" y="3751342"/>
                  <a:pt x="4549481" y="3727133"/>
                </a:cubicBezTo>
                <a:cubicBezTo>
                  <a:pt x="4537377" y="3702923"/>
                  <a:pt x="4519021" y="3690819"/>
                  <a:pt x="4494415" y="3690819"/>
                </a:cubicBezTo>
                <a:close/>
                <a:moveTo>
                  <a:pt x="1410697" y="3690819"/>
                </a:moveTo>
                <a:lnTo>
                  <a:pt x="1410697" y="3874770"/>
                </a:lnTo>
                <a:cubicBezTo>
                  <a:pt x="1393235" y="3847386"/>
                  <a:pt x="1377558" y="3829229"/>
                  <a:pt x="1363668" y="3820299"/>
                </a:cubicBezTo>
                <a:cubicBezTo>
                  <a:pt x="1349777" y="3811369"/>
                  <a:pt x="1329735" y="3806905"/>
                  <a:pt x="1303541" y="3806905"/>
                </a:cubicBezTo>
                <a:lnTo>
                  <a:pt x="1296397" y="3806905"/>
                </a:lnTo>
                <a:lnTo>
                  <a:pt x="1269608" y="3806905"/>
                </a:lnTo>
                <a:lnTo>
                  <a:pt x="660008" y="3806905"/>
                </a:lnTo>
                <a:lnTo>
                  <a:pt x="702871" y="3874770"/>
                </a:lnTo>
                <a:lnTo>
                  <a:pt x="716563" y="3874770"/>
                </a:lnTo>
                <a:lnTo>
                  <a:pt x="737994" y="3947398"/>
                </a:lnTo>
                <a:cubicBezTo>
                  <a:pt x="788794" y="3955336"/>
                  <a:pt x="829771" y="3965555"/>
                  <a:pt x="860926" y="3978057"/>
                </a:cubicBezTo>
                <a:cubicBezTo>
                  <a:pt x="892081" y="3990558"/>
                  <a:pt x="915893" y="4004846"/>
                  <a:pt x="932364" y="4020919"/>
                </a:cubicBezTo>
                <a:cubicBezTo>
                  <a:pt x="948834" y="4036993"/>
                  <a:pt x="957069" y="4054753"/>
                  <a:pt x="957069" y="4074200"/>
                </a:cubicBezTo>
                <a:cubicBezTo>
                  <a:pt x="957069" y="4086106"/>
                  <a:pt x="953894" y="4096822"/>
                  <a:pt x="947544" y="4106347"/>
                </a:cubicBezTo>
                <a:cubicBezTo>
                  <a:pt x="928097" y="4100394"/>
                  <a:pt x="908055" y="4097417"/>
                  <a:pt x="887418" y="4097417"/>
                </a:cubicBezTo>
                <a:cubicBezTo>
                  <a:pt x="856461" y="4097417"/>
                  <a:pt x="829672" y="4106843"/>
                  <a:pt x="807051" y="4125694"/>
                </a:cubicBezTo>
                <a:cubicBezTo>
                  <a:pt x="784428" y="4144546"/>
                  <a:pt x="773118" y="4169251"/>
                  <a:pt x="773118" y="4199811"/>
                </a:cubicBezTo>
                <a:cubicBezTo>
                  <a:pt x="773118" y="4229180"/>
                  <a:pt x="782841" y="4253191"/>
                  <a:pt x="802288" y="4271844"/>
                </a:cubicBezTo>
                <a:cubicBezTo>
                  <a:pt x="821735" y="4290497"/>
                  <a:pt x="845746" y="4299823"/>
                  <a:pt x="874321" y="4299823"/>
                </a:cubicBezTo>
                <a:cubicBezTo>
                  <a:pt x="903292" y="4299823"/>
                  <a:pt x="928395" y="4291787"/>
                  <a:pt x="949628" y="4275713"/>
                </a:cubicBezTo>
                <a:cubicBezTo>
                  <a:pt x="970860" y="4259640"/>
                  <a:pt x="988224" y="4236720"/>
                  <a:pt x="1001718" y="4206955"/>
                </a:cubicBezTo>
                <a:cubicBezTo>
                  <a:pt x="1031483" y="4222433"/>
                  <a:pt x="1057478" y="4249420"/>
                  <a:pt x="1079704" y="4287917"/>
                </a:cubicBezTo>
                <a:cubicBezTo>
                  <a:pt x="1101928" y="4326414"/>
                  <a:pt x="1117407" y="4372055"/>
                  <a:pt x="1126138" y="4424839"/>
                </a:cubicBezTo>
                <a:lnTo>
                  <a:pt x="1217221" y="4484370"/>
                </a:lnTo>
                <a:lnTo>
                  <a:pt x="1217221" y="3874770"/>
                </a:lnTo>
                <a:lnTo>
                  <a:pt x="1312471" y="3874770"/>
                </a:lnTo>
                <a:lnTo>
                  <a:pt x="1317233" y="3874770"/>
                </a:lnTo>
                <a:cubicBezTo>
                  <a:pt x="1339458" y="3874770"/>
                  <a:pt x="1360592" y="3891340"/>
                  <a:pt x="1380634" y="3924479"/>
                </a:cubicBezTo>
                <a:cubicBezTo>
                  <a:pt x="1400676" y="3957618"/>
                  <a:pt x="1410697" y="3987483"/>
                  <a:pt x="1410697" y="4014073"/>
                </a:cubicBezTo>
                <a:lnTo>
                  <a:pt x="1410697" y="4415909"/>
                </a:lnTo>
                <a:lnTo>
                  <a:pt x="1515472" y="4484370"/>
                </a:lnTo>
                <a:lnTo>
                  <a:pt x="1515472" y="3874770"/>
                </a:lnTo>
                <a:lnTo>
                  <a:pt x="1637511" y="3874770"/>
                </a:lnTo>
                <a:lnTo>
                  <a:pt x="1594649" y="3806905"/>
                </a:lnTo>
                <a:lnTo>
                  <a:pt x="1510114" y="3806905"/>
                </a:lnTo>
                <a:cubicBezTo>
                  <a:pt x="1504161" y="3798173"/>
                  <a:pt x="1498307" y="3788747"/>
                  <a:pt x="1492553" y="3778627"/>
                </a:cubicBezTo>
                <a:cubicBezTo>
                  <a:pt x="1486798" y="3768507"/>
                  <a:pt x="1477868" y="3751342"/>
                  <a:pt x="1465764" y="3727133"/>
                </a:cubicBezTo>
                <a:cubicBezTo>
                  <a:pt x="1453659" y="3702923"/>
                  <a:pt x="1435304" y="3690819"/>
                  <a:pt x="1410697" y="3690819"/>
                </a:cubicBezTo>
                <a:close/>
                <a:moveTo>
                  <a:pt x="10997608" y="3661648"/>
                </a:moveTo>
                <a:lnTo>
                  <a:pt x="10997608" y="4533186"/>
                </a:lnTo>
                <a:lnTo>
                  <a:pt x="11148818" y="4533186"/>
                </a:lnTo>
                <a:lnTo>
                  <a:pt x="11148818" y="3661648"/>
                </a:lnTo>
                <a:close/>
                <a:moveTo>
                  <a:pt x="6219586" y="3656472"/>
                </a:moveTo>
                <a:lnTo>
                  <a:pt x="6238978" y="3679508"/>
                </a:lnTo>
                <a:cubicBezTo>
                  <a:pt x="6271720" y="3711258"/>
                  <a:pt x="6317659" y="3727133"/>
                  <a:pt x="6376793" y="3727133"/>
                </a:cubicBezTo>
                <a:cubicBezTo>
                  <a:pt x="6400605" y="3727133"/>
                  <a:pt x="6424617" y="3726438"/>
                  <a:pt x="6448826" y="3725049"/>
                </a:cubicBezTo>
                <a:cubicBezTo>
                  <a:pt x="6473035" y="3723660"/>
                  <a:pt x="6496451" y="3722965"/>
                  <a:pt x="6519073" y="3722965"/>
                </a:cubicBezTo>
                <a:cubicBezTo>
                  <a:pt x="6549632" y="3722965"/>
                  <a:pt x="6571957" y="3728422"/>
                  <a:pt x="6586045" y="3739337"/>
                </a:cubicBezTo>
                <a:cubicBezTo>
                  <a:pt x="6600135" y="3750251"/>
                  <a:pt x="6607179" y="3762851"/>
                  <a:pt x="6607179" y="3777139"/>
                </a:cubicBezTo>
                <a:cubicBezTo>
                  <a:pt x="6607179" y="3787855"/>
                  <a:pt x="6604996" y="3797776"/>
                  <a:pt x="6600630" y="3806905"/>
                </a:cubicBezTo>
                <a:lnTo>
                  <a:pt x="6236299" y="3806905"/>
                </a:lnTo>
                <a:lnTo>
                  <a:pt x="6157123" y="3806905"/>
                </a:lnTo>
                <a:lnTo>
                  <a:pt x="6141645" y="3806905"/>
                </a:lnTo>
                <a:lnTo>
                  <a:pt x="6104140" y="3747969"/>
                </a:lnTo>
                <a:cubicBezTo>
                  <a:pt x="6128548" y="3722767"/>
                  <a:pt x="6153936" y="3700716"/>
                  <a:pt x="6180303" y="3681814"/>
                </a:cubicBezTo>
                <a:close/>
                <a:moveTo>
                  <a:pt x="3373442" y="3515201"/>
                </a:moveTo>
                <a:cubicBezTo>
                  <a:pt x="3370267" y="3529092"/>
                  <a:pt x="3368680" y="3542983"/>
                  <a:pt x="3368680" y="3556873"/>
                </a:cubicBezTo>
                <a:cubicBezTo>
                  <a:pt x="3368680" y="3606880"/>
                  <a:pt x="3385051" y="3647758"/>
                  <a:pt x="3417793" y="3679508"/>
                </a:cubicBezTo>
                <a:cubicBezTo>
                  <a:pt x="3450536" y="3711258"/>
                  <a:pt x="3497466" y="3727133"/>
                  <a:pt x="3558585" y="3727133"/>
                </a:cubicBezTo>
                <a:cubicBezTo>
                  <a:pt x="3582397" y="3727133"/>
                  <a:pt x="3606408" y="3726438"/>
                  <a:pt x="3630617" y="3725049"/>
                </a:cubicBezTo>
                <a:cubicBezTo>
                  <a:pt x="3654827" y="3723660"/>
                  <a:pt x="3678242" y="3722965"/>
                  <a:pt x="3700864" y="3722965"/>
                </a:cubicBezTo>
                <a:cubicBezTo>
                  <a:pt x="3731423" y="3722965"/>
                  <a:pt x="3753748" y="3728422"/>
                  <a:pt x="3767837" y="3739337"/>
                </a:cubicBezTo>
                <a:cubicBezTo>
                  <a:pt x="3781926" y="3750251"/>
                  <a:pt x="3788971" y="3762851"/>
                  <a:pt x="3788971" y="3777139"/>
                </a:cubicBezTo>
                <a:cubicBezTo>
                  <a:pt x="3788971" y="3787855"/>
                  <a:pt x="3786788" y="3797776"/>
                  <a:pt x="3782422" y="3806905"/>
                </a:cubicBezTo>
                <a:lnTo>
                  <a:pt x="3298433" y="3806905"/>
                </a:lnTo>
                <a:lnTo>
                  <a:pt x="3341296" y="3874770"/>
                </a:lnTo>
                <a:lnTo>
                  <a:pt x="3554418" y="3874770"/>
                </a:lnTo>
                <a:lnTo>
                  <a:pt x="3554418" y="4067651"/>
                </a:lnTo>
                <a:cubicBezTo>
                  <a:pt x="3554418" y="4097020"/>
                  <a:pt x="3566919" y="4124901"/>
                  <a:pt x="3591922" y="4151293"/>
                </a:cubicBezTo>
                <a:cubicBezTo>
                  <a:pt x="3616925" y="4177685"/>
                  <a:pt x="3648477" y="4190881"/>
                  <a:pt x="3686577" y="4190881"/>
                </a:cubicBezTo>
                <a:cubicBezTo>
                  <a:pt x="3713565" y="4190881"/>
                  <a:pt x="3740651" y="4184035"/>
                  <a:pt x="3767837" y="4170343"/>
                </a:cubicBezTo>
                <a:cubicBezTo>
                  <a:pt x="3795023" y="4156651"/>
                  <a:pt x="3821117" y="4137105"/>
                  <a:pt x="3846121" y="4111705"/>
                </a:cubicBezTo>
                <a:cubicBezTo>
                  <a:pt x="3857233" y="4125992"/>
                  <a:pt x="3862789" y="4144248"/>
                  <a:pt x="3862789" y="4166473"/>
                </a:cubicBezTo>
                <a:cubicBezTo>
                  <a:pt x="3862789" y="4196636"/>
                  <a:pt x="3847609" y="4224814"/>
                  <a:pt x="3817248" y="4251008"/>
                </a:cubicBezTo>
                <a:cubicBezTo>
                  <a:pt x="3786887" y="4277201"/>
                  <a:pt x="3740552" y="4290298"/>
                  <a:pt x="3678242" y="4290298"/>
                </a:cubicBezTo>
                <a:cubicBezTo>
                  <a:pt x="3606805" y="4290298"/>
                  <a:pt x="3547571" y="4260334"/>
                  <a:pt x="3500541" y="4200406"/>
                </a:cubicBezTo>
                <a:cubicBezTo>
                  <a:pt x="3453512" y="4140478"/>
                  <a:pt x="3420472" y="4055348"/>
                  <a:pt x="3401422" y="3945017"/>
                </a:cubicBezTo>
                <a:lnTo>
                  <a:pt x="3346058" y="3927158"/>
                </a:lnTo>
                <a:cubicBezTo>
                  <a:pt x="3362330" y="4093051"/>
                  <a:pt x="3400529" y="4215884"/>
                  <a:pt x="3460656" y="4295656"/>
                </a:cubicBezTo>
                <a:cubicBezTo>
                  <a:pt x="3520783" y="4375428"/>
                  <a:pt x="3597677" y="4415314"/>
                  <a:pt x="3691340" y="4415314"/>
                </a:cubicBezTo>
                <a:cubicBezTo>
                  <a:pt x="3763570" y="4415314"/>
                  <a:pt x="3821614" y="4393287"/>
                  <a:pt x="3865468" y="4349234"/>
                </a:cubicBezTo>
                <a:cubicBezTo>
                  <a:pt x="3909323" y="4305181"/>
                  <a:pt x="3931250" y="4248031"/>
                  <a:pt x="3931250" y="4177784"/>
                </a:cubicBezTo>
                <a:cubicBezTo>
                  <a:pt x="3931250" y="4099997"/>
                  <a:pt x="3894143" y="4021019"/>
                  <a:pt x="3819927" y="3940850"/>
                </a:cubicBezTo>
                <a:cubicBezTo>
                  <a:pt x="3791749" y="3990459"/>
                  <a:pt x="3764563" y="4027765"/>
                  <a:pt x="3738369" y="4052769"/>
                </a:cubicBezTo>
                <a:cubicBezTo>
                  <a:pt x="3712175" y="4077772"/>
                  <a:pt x="3692133" y="4090273"/>
                  <a:pt x="3678242" y="4090273"/>
                </a:cubicBezTo>
                <a:cubicBezTo>
                  <a:pt x="3671892" y="4090273"/>
                  <a:pt x="3667130" y="4088090"/>
                  <a:pt x="3663955" y="4083725"/>
                </a:cubicBezTo>
                <a:cubicBezTo>
                  <a:pt x="3660779" y="4079359"/>
                  <a:pt x="3659193" y="4071819"/>
                  <a:pt x="3659193" y="4061103"/>
                </a:cubicBezTo>
                <a:lnTo>
                  <a:pt x="3659193" y="3874770"/>
                </a:lnTo>
                <a:lnTo>
                  <a:pt x="4053289" y="3874770"/>
                </a:lnTo>
                <a:lnTo>
                  <a:pt x="4010427" y="3806905"/>
                </a:lnTo>
                <a:lnTo>
                  <a:pt x="3844335" y="3806905"/>
                </a:lnTo>
                <a:cubicBezTo>
                  <a:pt x="3847113" y="3794998"/>
                  <a:pt x="3848502" y="3782695"/>
                  <a:pt x="3848502" y="3769995"/>
                </a:cubicBezTo>
                <a:cubicBezTo>
                  <a:pt x="3848502" y="3733483"/>
                  <a:pt x="3833420" y="3700641"/>
                  <a:pt x="3803258" y="3671471"/>
                </a:cubicBezTo>
                <a:cubicBezTo>
                  <a:pt x="3773096" y="3642301"/>
                  <a:pt x="3729440" y="3627715"/>
                  <a:pt x="3672289" y="3627715"/>
                </a:cubicBezTo>
                <a:cubicBezTo>
                  <a:pt x="3642921" y="3627715"/>
                  <a:pt x="3617024" y="3628410"/>
                  <a:pt x="3594601" y="3629799"/>
                </a:cubicBezTo>
                <a:cubicBezTo>
                  <a:pt x="3572178" y="3631188"/>
                  <a:pt x="3548861" y="3631883"/>
                  <a:pt x="3524652" y="3631883"/>
                </a:cubicBezTo>
                <a:cubicBezTo>
                  <a:pt x="3484965" y="3631883"/>
                  <a:pt x="3457481" y="3625136"/>
                  <a:pt x="3442201" y="3611642"/>
                </a:cubicBezTo>
                <a:cubicBezTo>
                  <a:pt x="3426921" y="3598148"/>
                  <a:pt x="3419281" y="3581876"/>
                  <a:pt x="3419281" y="3562826"/>
                </a:cubicBezTo>
                <a:cubicBezTo>
                  <a:pt x="3419281" y="3553301"/>
                  <a:pt x="3420472" y="3543578"/>
                  <a:pt x="3422853" y="3533656"/>
                </a:cubicBezTo>
                <a:close/>
                <a:moveTo>
                  <a:pt x="9644463" y="3512820"/>
                </a:moveTo>
                <a:cubicBezTo>
                  <a:pt x="9504366" y="3512820"/>
                  <a:pt x="9368238" y="3574137"/>
                  <a:pt x="9236079" y="3696772"/>
                </a:cubicBezTo>
                <a:lnTo>
                  <a:pt x="9313469" y="3806905"/>
                </a:lnTo>
                <a:lnTo>
                  <a:pt x="9213457" y="3806905"/>
                </a:lnTo>
                <a:lnTo>
                  <a:pt x="9256319" y="3874770"/>
                </a:lnTo>
                <a:lnTo>
                  <a:pt x="9309897" y="3874770"/>
                </a:lnTo>
                <a:lnTo>
                  <a:pt x="9309897" y="4415909"/>
                </a:lnTo>
                <a:lnTo>
                  <a:pt x="9414672" y="4484370"/>
                </a:lnTo>
                <a:lnTo>
                  <a:pt x="9414672" y="3874770"/>
                </a:lnTo>
                <a:lnTo>
                  <a:pt x="9503969" y="3874770"/>
                </a:lnTo>
                <a:lnTo>
                  <a:pt x="9536711" y="3874770"/>
                </a:lnTo>
                <a:lnTo>
                  <a:pt x="9991530" y="3874770"/>
                </a:lnTo>
                <a:lnTo>
                  <a:pt x="9991530" y="4034314"/>
                </a:lnTo>
                <a:cubicBezTo>
                  <a:pt x="9951843" y="3966845"/>
                  <a:pt x="9913941" y="3933111"/>
                  <a:pt x="9877826" y="3933111"/>
                </a:cubicBezTo>
                <a:cubicBezTo>
                  <a:pt x="9858379" y="3933111"/>
                  <a:pt x="9842504" y="3941346"/>
                  <a:pt x="9830201" y="3957816"/>
                </a:cubicBezTo>
                <a:cubicBezTo>
                  <a:pt x="9817898" y="3974287"/>
                  <a:pt x="9809563" y="3998794"/>
                  <a:pt x="9805197" y="4031337"/>
                </a:cubicBezTo>
                <a:cubicBezTo>
                  <a:pt x="9755191" y="3957915"/>
                  <a:pt x="9701812" y="3921205"/>
                  <a:pt x="9645058" y="3921205"/>
                </a:cubicBezTo>
                <a:cubicBezTo>
                  <a:pt x="9601799" y="3921205"/>
                  <a:pt x="9567271" y="3938270"/>
                  <a:pt x="9541474" y="3972401"/>
                </a:cubicBezTo>
                <a:cubicBezTo>
                  <a:pt x="9515677" y="4006533"/>
                  <a:pt x="9502779" y="4046815"/>
                  <a:pt x="9502779" y="4093250"/>
                </a:cubicBezTo>
                <a:cubicBezTo>
                  <a:pt x="9502779" y="4152781"/>
                  <a:pt x="9520737" y="4202093"/>
                  <a:pt x="9556654" y="4241185"/>
                </a:cubicBezTo>
                <a:cubicBezTo>
                  <a:pt x="9592572" y="4280277"/>
                  <a:pt x="9633152" y="4299823"/>
                  <a:pt x="9678396" y="4299823"/>
                </a:cubicBezTo>
                <a:cubicBezTo>
                  <a:pt x="9710543" y="4299823"/>
                  <a:pt x="9735645" y="4290695"/>
                  <a:pt x="9753703" y="4272439"/>
                </a:cubicBezTo>
                <a:cubicBezTo>
                  <a:pt x="9771761" y="4254183"/>
                  <a:pt x="9780790" y="4232355"/>
                  <a:pt x="9780790" y="4206955"/>
                </a:cubicBezTo>
                <a:cubicBezTo>
                  <a:pt x="9780790" y="4185126"/>
                  <a:pt x="9772952" y="4165580"/>
                  <a:pt x="9757275" y="4148316"/>
                </a:cubicBezTo>
                <a:cubicBezTo>
                  <a:pt x="9741598" y="4131052"/>
                  <a:pt x="9721854" y="4122420"/>
                  <a:pt x="9698041" y="4122420"/>
                </a:cubicBezTo>
                <a:cubicBezTo>
                  <a:pt x="9673038" y="4122420"/>
                  <a:pt x="9653294" y="4131052"/>
                  <a:pt x="9638808" y="4148316"/>
                </a:cubicBezTo>
                <a:cubicBezTo>
                  <a:pt x="9624322" y="4165580"/>
                  <a:pt x="9617476" y="4188301"/>
                  <a:pt x="9618269" y="4216480"/>
                </a:cubicBezTo>
                <a:cubicBezTo>
                  <a:pt x="9601204" y="4207351"/>
                  <a:pt x="9589099" y="4195544"/>
                  <a:pt x="9581955" y="4181058"/>
                </a:cubicBezTo>
                <a:cubicBezTo>
                  <a:pt x="9574811" y="4166573"/>
                  <a:pt x="9571240" y="4150003"/>
                  <a:pt x="9571240" y="4131350"/>
                </a:cubicBezTo>
                <a:cubicBezTo>
                  <a:pt x="9571240" y="4104759"/>
                  <a:pt x="9580368" y="4081939"/>
                  <a:pt x="9598624" y="4062889"/>
                </a:cubicBezTo>
                <a:cubicBezTo>
                  <a:pt x="9616880" y="4043839"/>
                  <a:pt x="9641090" y="4034314"/>
                  <a:pt x="9671252" y="4034314"/>
                </a:cubicBezTo>
                <a:cubicBezTo>
                  <a:pt x="9701812" y="4034314"/>
                  <a:pt x="9730287" y="4044137"/>
                  <a:pt x="9756679" y="4063782"/>
                </a:cubicBezTo>
                <a:cubicBezTo>
                  <a:pt x="9783072" y="4083427"/>
                  <a:pt x="9807777" y="4112895"/>
                  <a:pt x="9830796" y="4152186"/>
                </a:cubicBezTo>
                <a:lnTo>
                  <a:pt x="9873658" y="4164687"/>
                </a:lnTo>
                <a:cubicBezTo>
                  <a:pt x="9871674" y="4146828"/>
                  <a:pt x="9870682" y="4133731"/>
                  <a:pt x="9870682" y="4125397"/>
                </a:cubicBezTo>
                <a:cubicBezTo>
                  <a:pt x="9870682" y="4100394"/>
                  <a:pt x="9874353" y="4080947"/>
                  <a:pt x="9881695" y="4067056"/>
                </a:cubicBezTo>
                <a:cubicBezTo>
                  <a:pt x="9889038" y="4053165"/>
                  <a:pt x="9899456" y="4046220"/>
                  <a:pt x="9912949" y="4046220"/>
                </a:cubicBezTo>
                <a:cubicBezTo>
                  <a:pt x="9929618" y="4046220"/>
                  <a:pt x="9946882" y="4057928"/>
                  <a:pt x="9964741" y="4081344"/>
                </a:cubicBezTo>
                <a:cubicBezTo>
                  <a:pt x="9982601" y="4104759"/>
                  <a:pt x="9991530" y="4137898"/>
                  <a:pt x="9991530" y="4180761"/>
                </a:cubicBezTo>
                <a:lnTo>
                  <a:pt x="9991530" y="4415909"/>
                </a:lnTo>
                <a:lnTo>
                  <a:pt x="10096305" y="4484370"/>
                </a:lnTo>
                <a:lnTo>
                  <a:pt x="10096305" y="3874770"/>
                </a:lnTo>
                <a:lnTo>
                  <a:pt x="10198170" y="3874770"/>
                </a:lnTo>
                <a:lnTo>
                  <a:pt x="10194532" y="3897392"/>
                </a:lnTo>
                <a:cubicBezTo>
                  <a:pt x="10194532" y="3932714"/>
                  <a:pt x="10206438" y="3962480"/>
                  <a:pt x="10230251" y="3986689"/>
                </a:cubicBezTo>
                <a:cubicBezTo>
                  <a:pt x="10254063" y="4010898"/>
                  <a:pt x="10286805" y="4023003"/>
                  <a:pt x="10328477" y="4023003"/>
                </a:cubicBezTo>
                <a:cubicBezTo>
                  <a:pt x="10389597" y="4023003"/>
                  <a:pt x="10445952" y="3996214"/>
                  <a:pt x="10497546" y="3942636"/>
                </a:cubicBezTo>
                <a:cubicBezTo>
                  <a:pt x="10505087" y="3954542"/>
                  <a:pt x="10508857" y="3968036"/>
                  <a:pt x="10508857" y="3983117"/>
                </a:cubicBezTo>
                <a:cubicBezTo>
                  <a:pt x="10508857" y="4020423"/>
                  <a:pt x="10486930" y="4052669"/>
                  <a:pt x="10443075" y="4079855"/>
                </a:cubicBezTo>
                <a:cubicBezTo>
                  <a:pt x="10399220" y="4107041"/>
                  <a:pt x="10346139" y="4120634"/>
                  <a:pt x="10283829" y="4120634"/>
                </a:cubicBezTo>
                <a:cubicBezTo>
                  <a:pt x="10263192" y="4120634"/>
                  <a:pt x="10241363" y="4118848"/>
                  <a:pt x="10218344" y="4115276"/>
                </a:cubicBezTo>
                <a:lnTo>
                  <a:pt x="10292163" y="4239697"/>
                </a:lnTo>
                <a:cubicBezTo>
                  <a:pt x="10338597" y="4239697"/>
                  <a:pt x="10385231" y="4246543"/>
                  <a:pt x="10432061" y="4260235"/>
                </a:cubicBezTo>
                <a:cubicBezTo>
                  <a:pt x="10478893" y="4273927"/>
                  <a:pt x="10519870" y="4293969"/>
                  <a:pt x="10554993" y="4320362"/>
                </a:cubicBezTo>
                <a:cubicBezTo>
                  <a:pt x="10590117" y="4346754"/>
                  <a:pt x="10620974" y="4381580"/>
                  <a:pt x="10647565" y="4424839"/>
                </a:cubicBezTo>
                <a:lnTo>
                  <a:pt x="10738647" y="4484370"/>
                </a:lnTo>
                <a:lnTo>
                  <a:pt x="10738647" y="3874770"/>
                </a:lnTo>
                <a:lnTo>
                  <a:pt x="10860686" y="3874770"/>
                </a:lnTo>
                <a:lnTo>
                  <a:pt x="10817824" y="3806905"/>
                </a:lnTo>
                <a:lnTo>
                  <a:pt x="10733290" y="3806905"/>
                </a:lnTo>
                <a:cubicBezTo>
                  <a:pt x="10727336" y="3798173"/>
                  <a:pt x="10721483" y="3788747"/>
                  <a:pt x="10715728" y="3778627"/>
                </a:cubicBezTo>
                <a:cubicBezTo>
                  <a:pt x="10709974" y="3768507"/>
                  <a:pt x="10701044" y="3751342"/>
                  <a:pt x="10688939" y="3727133"/>
                </a:cubicBezTo>
                <a:cubicBezTo>
                  <a:pt x="10676835" y="3702923"/>
                  <a:pt x="10658479" y="3690819"/>
                  <a:pt x="10633872" y="3690819"/>
                </a:cubicBezTo>
                <a:lnTo>
                  <a:pt x="10633872" y="4323041"/>
                </a:lnTo>
                <a:cubicBezTo>
                  <a:pt x="10583470" y="4258747"/>
                  <a:pt x="10528502" y="4213503"/>
                  <a:pt x="10468971" y="4187309"/>
                </a:cubicBezTo>
                <a:cubicBezTo>
                  <a:pt x="10547156" y="4144844"/>
                  <a:pt x="10586247" y="4085709"/>
                  <a:pt x="10586247" y="4009906"/>
                </a:cubicBezTo>
                <a:cubicBezTo>
                  <a:pt x="10586247" y="3970219"/>
                  <a:pt x="10574639" y="3932515"/>
                  <a:pt x="10551422" y="3896797"/>
                </a:cubicBezTo>
                <a:cubicBezTo>
                  <a:pt x="10528204" y="3861078"/>
                  <a:pt x="10495760" y="3830519"/>
                  <a:pt x="10454088" y="3805119"/>
                </a:cubicBezTo>
                <a:cubicBezTo>
                  <a:pt x="10417973" y="3866634"/>
                  <a:pt x="10381262" y="3905528"/>
                  <a:pt x="10343955" y="3921800"/>
                </a:cubicBezTo>
                <a:cubicBezTo>
                  <a:pt x="10349908" y="3909497"/>
                  <a:pt x="10352885" y="3897194"/>
                  <a:pt x="10352885" y="3884890"/>
                </a:cubicBezTo>
                <a:cubicBezTo>
                  <a:pt x="10352885" y="3863856"/>
                  <a:pt x="10346238" y="3845302"/>
                  <a:pt x="10332942" y="3829229"/>
                </a:cubicBezTo>
                <a:cubicBezTo>
                  <a:pt x="10319647" y="3813155"/>
                  <a:pt x="10300696" y="3805119"/>
                  <a:pt x="10276090" y="3805119"/>
                </a:cubicBezTo>
                <a:cubicBezTo>
                  <a:pt x="10252674" y="3805119"/>
                  <a:pt x="10233227" y="3813949"/>
                  <a:pt x="10217749" y="3831610"/>
                </a:cubicBezTo>
                <a:lnTo>
                  <a:pt x="10204911" y="3853501"/>
                </a:lnTo>
                <a:lnTo>
                  <a:pt x="10175482" y="3806905"/>
                </a:lnTo>
                <a:lnTo>
                  <a:pt x="9493849" y="3806905"/>
                </a:lnTo>
                <a:lnTo>
                  <a:pt x="9461107" y="3806905"/>
                </a:lnTo>
                <a:lnTo>
                  <a:pt x="9399194" y="3806905"/>
                </a:lnTo>
                <a:lnTo>
                  <a:pt x="9361690" y="3747969"/>
                </a:lnTo>
                <a:cubicBezTo>
                  <a:pt x="9459321" y="3647162"/>
                  <a:pt x="9572629" y="3596759"/>
                  <a:pt x="9701613" y="3596759"/>
                </a:cubicBezTo>
                <a:cubicBezTo>
                  <a:pt x="9798848" y="3596759"/>
                  <a:pt x="9894891" y="3625930"/>
                  <a:pt x="9989744" y="3684270"/>
                </a:cubicBezTo>
                <a:lnTo>
                  <a:pt x="9989744" y="3623548"/>
                </a:lnTo>
                <a:cubicBezTo>
                  <a:pt x="9867904" y="3549730"/>
                  <a:pt x="9752810" y="3512820"/>
                  <a:pt x="9644463" y="3512820"/>
                </a:cubicBezTo>
                <a:close/>
                <a:moveTo>
                  <a:pt x="6386913" y="3512820"/>
                </a:moveTo>
                <a:cubicBezTo>
                  <a:pt x="6351889" y="3512820"/>
                  <a:pt x="6317113" y="3516652"/>
                  <a:pt x="6282585" y="3524317"/>
                </a:cubicBezTo>
                <a:lnTo>
                  <a:pt x="6243771" y="3535126"/>
                </a:lnTo>
                <a:lnTo>
                  <a:pt x="6244038" y="3533656"/>
                </a:lnTo>
                <a:lnTo>
                  <a:pt x="6194627" y="3515201"/>
                </a:lnTo>
                <a:cubicBezTo>
                  <a:pt x="6193040" y="3522147"/>
                  <a:pt x="6191850" y="3529092"/>
                  <a:pt x="6191055" y="3536037"/>
                </a:cubicBezTo>
                <a:lnTo>
                  <a:pt x="6189984" y="3554787"/>
                </a:lnTo>
                <a:lnTo>
                  <a:pt x="6179745" y="3558808"/>
                </a:lnTo>
                <a:cubicBezTo>
                  <a:pt x="6111681" y="3589467"/>
                  <a:pt x="6044609" y="3635455"/>
                  <a:pt x="5978529" y="3696772"/>
                </a:cubicBezTo>
                <a:lnTo>
                  <a:pt x="6055920" y="3806905"/>
                </a:lnTo>
                <a:lnTo>
                  <a:pt x="5955908" y="3806905"/>
                </a:lnTo>
                <a:lnTo>
                  <a:pt x="5998770" y="3874770"/>
                </a:lnTo>
                <a:lnTo>
                  <a:pt x="6052348" y="3874770"/>
                </a:lnTo>
                <a:lnTo>
                  <a:pt x="6052348" y="4415909"/>
                </a:lnTo>
                <a:lnTo>
                  <a:pt x="6157123" y="4484370"/>
                </a:lnTo>
                <a:lnTo>
                  <a:pt x="6157123" y="3874770"/>
                </a:lnTo>
                <a:lnTo>
                  <a:pt x="6199985" y="3874770"/>
                </a:lnTo>
                <a:lnTo>
                  <a:pt x="6253563" y="3874770"/>
                </a:lnTo>
                <a:lnTo>
                  <a:pt x="6253563" y="4284941"/>
                </a:lnTo>
                <a:cubicBezTo>
                  <a:pt x="6253563" y="4325025"/>
                  <a:pt x="6266760" y="4356775"/>
                  <a:pt x="6293152" y="4380191"/>
                </a:cubicBezTo>
                <a:cubicBezTo>
                  <a:pt x="6319544" y="4403606"/>
                  <a:pt x="6350996" y="4415314"/>
                  <a:pt x="6387509" y="4415314"/>
                </a:cubicBezTo>
                <a:cubicBezTo>
                  <a:pt x="6431165" y="4415314"/>
                  <a:pt x="6473135" y="4401721"/>
                  <a:pt x="6513417" y="4374535"/>
                </a:cubicBezTo>
                <a:cubicBezTo>
                  <a:pt x="6553700" y="4347349"/>
                  <a:pt x="6589320" y="4310142"/>
                  <a:pt x="6620276" y="4262914"/>
                </a:cubicBezTo>
                <a:cubicBezTo>
                  <a:pt x="6651232" y="4215686"/>
                  <a:pt x="6666710" y="4168458"/>
                  <a:pt x="6666710" y="4121230"/>
                </a:cubicBezTo>
                <a:cubicBezTo>
                  <a:pt x="6666710" y="4084320"/>
                  <a:pt x="6655995" y="4054356"/>
                  <a:pt x="6634563" y="4031337"/>
                </a:cubicBezTo>
                <a:cubicBezTo>
                  <a:pt x="6613132" y="4008319"/>
                  <a:pt x="6586145" y="3996809"/>
                  <a:pt x="6553601" y="3996809"/>
                </a:cubicBezTo>
                <a:cubicBezTo>
                  <a:pt x="6523835" y="3996809"/>
                  <a:pt x="6499626" y="4005441"/>
                  <a:pt x="6480973" y="4022705"/>
                </a:cubicBezTo>
                <a:cubicBezTo>
                  <a:pt x="6462320" y="4039969"/>
                  <a:pt x="6452993" y="4061698"/>
                  <a:pt x="6452993" y="4087892"/>
                </a:cubicBezTo>
                <a:cubicBezTo>
                  <a:pt x="6452993" y="4112101"/>
                  <a:pt x="6461030" y="4131945"/>
                  <a:pt x="6477103" y="4147423"/>
                </a:cubicBezTo>
                <a:cubicBezTo>
                  <a:pt x="6493177" y="4162901"/>
                  <a:pt x="6513715" y="4170640"/>
                  <a:pt x="6538718" y="4170640"/>
                </a:cubicBezTo>
                <a:cubicBezTo>
                  <a:pt x="6545465" y="4170640"/>
                  <a:pt x="6552807" y="4169847"/>
                  <a:pt x="6560745" y="4168259"/>
                </a:cubicBezTo>
                <a:cubicBezTo>
                  <a:pt x="6548442" y="4212709"/>
                  <a:pt x="6523537" y="4252397"/>
                  <a:pt x="6486033" y="4287322"/>
                </a:cubicBezTo>
                <a:cubicBezTo>
                  <a:pt x="6448528" y="4322247"/>
                  <a:pt x="6418664" y="4339709"/>
                  <a:pt x="6396438" y="4339709"/>
                </a:cubicBezTo>
                <a:cubicBezTo>
                  <a:pt x="6383738" y="4339709"/>
                  <a:pt x="6374213" y="4334748"/>
                  <a:pt x="6367863" y="4324826"/>
                </a:cubicBezTo>
                <a:cubicBezTo>
                  <a:pt x="6361514" y="4314905"/>
                  <a:pt x="6358338" y="4300419"/>
                  <a:pt x="6358338" y="4281369"/>
                </a:cubicBezTo>
                <a:lnTo>
                  <a:pt x="6358338" y="3874770"/>
                </a:lnTo>
                <a:lnTo>
                  <a:pt x="6788749" y="3874770"/>
                </a:lnTo>
                <a:lnTo>
                  <a:pt x="6745887" y="3806905"/>
                </a:lnTo>
                <a:lnTo>
                  <a:pt x="6662543" y="3806905"/>
                </a:lnTo>
                <a:cubicBezTo>
                  <a:pt x="6665321" y="3794998"/>
                  <a:pt x="6666710" y="3782695"/>
                  <a:pt x="6666710" y="3769995"/>
                </a:cubicBezTo>
                <a:cubicBezTo>
                  <a:pt x="6666710" y="3733483"/>
                  <a:pt x="6651629" y="3700641"/>
                  <a:pt x="6621466" y="3671471"/>
                </a:cubicBezTo>
                <a:cubicBezTo>
                  <a:pt x="6591304" y="3642301"/>
                  <a:pt x="6547648" y="3627715"/>
                  <a:pt x="6490498" y="3627715"/>
                </a:cubicBezTo>
                <a:cubicBezTo>
                  <a:pt x="6461129" y="3627715"/>
                  <a:pt x="6435233" y="3628410"/>
                  <a:pt x="6412809" y="3629799"/>
                </a:cubicBezTo>
                <a:cubicBezTo>
                  <a:pt x="6390386" y="3631188"/>
                  <a:pt x="6367070" y="3631883"/>
                  <a:pt x="6342860" y="3631883"/>
                </a:cubicBezTo>
                <a:cubicBezTo>
                  <a:pt x="6324009" y="3631883"/>
                  <a:pt x="6307960" y="3630196"/>
                  <a:pt x="6294714" y="3626822"/>
                </a:cubicBezTo>
                <a:lnTo>
                  <a:pt x="6288425" y="3624583"/>
                </a:lnTo>
                <a:lnTo>
                  <a:pt x="6305569" y="3618023"/>
                </a:lnTo>
                <a:cubicBezTo>
                  <a:pt x="6349530" y="3603847"/>
                  <a:pt x="6395694" y="3596759"/>
                  <a:pt x="6444063" y="3596759"/>
                </a:cubicBezTo>
                <a:cubicBezTo>
                  <a:pt x="6541298" y="3596759"/>
                  <a:pt x="6637342" y="3625930"/>
                  <a:pt x="6732195" y="3684270"/>
                </a:cubicBezTo>
                <a:lnTo>
                  <a:pt x="6732195" y="3623548"/>
                </a:lnTo>
                <a:cubicBezTo>
                  <a:pt x="6610354" y="3549730"/>
                  <a:pt x="6495260" y="3512820"/>
                  <a:pt x="6386913" y="3512820"/>
                </a:cubicBezTo>
                <a:close/>
                <a:moveTo>
                  <a:pt x="7583180" y="1135811"/>
                </a:moveTo>
                <a:lnTo>
                  <a:pt x="7583180" y="1451754"/>
                </a:lnTo>
                <a:cubicBezTo>
                  <a:pt x="7525779" y="1373954"/>
                  <a:pt x="7455095" y="1314655"/>
                  <a:pt x="7371128" y="1273858"/>
                </a:cubicBezTo>
                <a:close/>
                <a:moveTo>
                  <a:pt x="6454738" y="989936"/>
                </a:moveTo>
                <a:cubicBezTo>
                  <a:pt x="6400183" y="989936"/>
                  <a:pt x="6357251" y="1004049"/>
                  <a:pt x="6325941" y="1032275"/>
                </a:cubicBezTo>
                <a:cubicBezTo>
                  <a:pt x="6294631" y="1060501"/>
                  <a:pt x="6278976" y="1095487"/>
                  <a:pt x="6278976" y="1137234"/>
                </a:cubicBezTo>
                <a:cubicBezTo>
                  <a:pt x="6278976" y="1173287"/>
                  <a:pt x="6291192" y="1203767"/>
                  <a:pt x="6315623" y="1228672"/>
                </a:cubicBezTo>
                <a:cubicBezTo>
                  <a:pt x="6340054" y="1253578"/>
                  <a:pt x="6370533" y="1266031"/>
                  <a:pt x="6407061" y="1266031"/>
                </a:cubicBezTo>
                <a:cubicBezTo>
                  <a:pt x="6441692" y="1266031"/>
                  <a:pt x="6470274" y="1255475"/>
                  <a:pt x="6492807" y="1234365"/>
                </a:cubicBezTo>
                <a:cubicBezTo>
                  <a:pt x="6515341" y="1213255"/>
                  <a:pt x="6526608" y="1184673"/>
                  <a:pt x="6526608" y="1148619"/>
                </a:cubicBezTo>
                <a:cubicBezTo>
                  <a:pt x="6526608" y="1129644"/>
                  <a:pt x="6522101" y="1110905"/>
                  <a:pt x="6513088" y="1092404"/>
                </a:cubicBezTo>
                <a:cubicBezTo>
                  <a:pt x="6516408" y="1090981"/>
                  <a:pt x="6520441" y="1090269"/>
                  <a:pt x="6525185" y="1090269"/>
                </a:cubicBezTo>
                <a:cubicBezTo>
                  <a:pt x="6558866" y="1090269"/>
                  <a:pt x="6588516" y="1103908"/>
                  <a:pt x="6614133" y="1131185"/>
                </a:cubicBezTo>
                <a:cubicBezTo>
                  <a:pt x="6639750" y="1158463"/>
                  <a:pt x="6652558" y="1192737"/>
                  <a:pt x="6652558" y="1234009"/>
                </a:cubicBezTo>
                <a:cubicBezTo>
                  <a:pt x="6652558" y="1281923"/>
                  <a:pt x="6634176" y="1322602"/>
                  <a:pt x="6597410" y="1356046"/>
                </a:cubicBezTo>
                <a:cubicBezTo>
                  <a:pt x="6560645" y="1389490"/>
                  <a:pt x="6512139" y="1406213"/>
                  <a:pt x="6451891" y="1406213"/>
                </a:cubicBezTo>
                <a:cubicBezTo>
                  <a:pt x="6376938" y="1406213"/>
                  <a:pt x="6307677" y="1375852"/>
                  <a:pt x="6244109" y="1315130"/>
                </a:cubicBezTo>
                <a:cubicBezTo>
                  <a:pt x="6180540" y="1254408"/>
                  <a:pt x="6126697" y="1157870"/>
                  <a:pt x="6082579" y="1025515"/>
                </a:cubicBezTo>
                <a:lnTo>
                  <a:pt x="6016402" y="1004167"/>
                </a:lnTo>
                <a:cubicBezTo>
                  <a:pt x="6057674" y="1192974"/>
                  <a:pt x="6116498" y="1332089"/>
                  <a:pt x="6192875" y="1421512"/>
                </a:cubicBezTo>
                <a:cubicBezTo>
                  <a:pt x="6269251" y="1510934"/>
                  <a:pt x="6355590" y="1555645"/>
                  <a:pt x="6451891" y="1555645"/>
                </a:cubicBezTo>
                <a:cubicBezTo>
                  <a:pt x="6543923" y="1555645"/>
                  <a:pt x="6615200" y="1529435"/>
                  <a:pt x="6665722" y="1477015"/>
                </a:cubicBezTo>
                <a:cubicBezTo>
                  <a:pt x="6716245" y="1424595"/>
                  <a:pt x="6741506" y="1356165"/>
                  <a:pt x="6741506" y="1271723"/>
                </a:cubicBezTo>
                <a:cubicBezTo>
                  <a:pt x="6741506" y="1189179"/>
                  <a:pt x="6713280" y="1121579"/>
                  <a:pt x="6656828" y="1068922"/>
                </a:cubicBezTo>
                <a:cubicBezTo>
                  <a:pt x="6600375" y="1016264"/>
                  <a:pt x="6533012" y="989936"/>
                  <a:pt x="6454738" y="989936"/>
                </a:cubicBezTo>
                <a:close/>
                <a:moveTo>
                  <a:pt x="4514586" y="941548"/>
                </a:moveTo>
                <a:lnTo>
                  <a:pt x="4562974" y="941548"/>
                </a:lnTo>
                <a:lnTo>
                  <a:pt x="4661173" y="941548"/>
                </a:lnTo>
                <a:lnTo>
                  <a:pt x="4661173" y="1420444"/>
                </a:lnTo>
                <a:cubicBezTo>
                  <a:pt x="4625593" y="1377749"/>
                  <a:pt x="4584322" y="1345965"/>
                  <a:pt x="4537357" y="1325092"/>
                </a:cubicBezTo>
                <a:cubicBezTo>
                  <a:pt x="4537357" y="1294257"/>
                  <a:pt x="4532198" y="1264370"/>
                  <a:pt x="4521880" y="1235432"/>
                </a:cubicBezTo>
                <a:lnTo>
                  <a:pt x="4504733" y="1197589"/>
                </a:lnTo>
                <a:lnTo>
                  <a:pt x="4507092" y="1196451"/>
                </a:lnTo>
                <a:cubicBezTo>
                  <a:pt x="4515350" y="1191425"/>
                  <a:pt x="4523185" y="1185562"/>
                  <a:pt x="4530597" y="1178861"/>
                </a:cubicBezTo>
                <a:cubicBezTo>
                  <a:pt x="4560246" y="1152058"/>
                  <a:pt x="4575071" y="1118495"/>
                  <a:pt x="4575071" y="1078172"/>
                </a:cubicBezTo>
                <a:cubicBezTo>
                  <a:pt x="4575071" y="1035952"/>
                  <a:pt x="4554909" y="990410"/>
                  <a:pt x="4514586" y="941548"/>
                </a:cubicBezTo>
                <a:close/>
                <a:moveTo>
                  <a:pt x="4174449" y="941548"/>
                </a:moveTo>
                <a:lnTo>
                  <a:pt x="4404291" y="941548"/>
                </a:lnTo>
                <a:cubicBezTo>
                  <a:pt x="4419472" y="955780"/>
                  <a:pt x="4430857" y="970486"/>
                  <a:pt x="4438447" y="985666"/>
                </a:cubicBezTo>
                <a:cubicBezTo>
                  <a:pt x="4446037" y="1000847"/>
                  <a:pt x="4449832" y="1016739"/>
                  <a:pt x="4449832" y="1033342"/>
                </a:cubicBezTo>
                <a:cubicBezTo>
                  <a:pt x="4449832" y="1050420"/>
                  <a:pt x="4444495" y="1064296"/>
                  <a:pt x="4433821" y="1074970"/>
                </a:cubicBezTo>
                <a:cubicBezTo>
                  <a:pt x="4423148" y="1085644"/>
                  <a:pt x="4408323" y="1090981"/>
                  <a:pt x="4389347" y="1090981"/>
                </a:cubicBezTo>
                <a:cubicBezTo>
                  <a:pt x="4371795" y="1090981"/>
                  <a:pt x="4351633" y="1086711"/>
                  <a:pt x="4328863" y="1078172"/>
                </a:cubicBezTo>
                <a:cubicBezTo>
                  <a:pt x="4306092" y="1069633"/>
                  <a:pt x="4283559" y="1059552"/>
                  <a:pt x="4261262" y="1047930"/>
                </a:cubicBezTo>
                <a:cubicBezTo>
                  <a:pt x="4238966" y="1036307"/>
                  <a:pt x="4218567" y="1027413"/>
                  <a:pt x="4200066" y="1021245"/>
                </a:cubicBezTo>
                <a:lnTo>
                  <a:pt x="4200066" y="1017688"/>
                </a:lnTo>
                <a:cubicBezTo>
                  <a:pt x="4200066" y="994917"/>
                  <a:pt x="4191527" y="969537"/>
                  <a:pt x="4174449" y="941548"/>
                </a:cubicBezTo>
                <a:close/>
                <a:moveTo>
                  <a:pt x="3063368" y="941548"/>
                </a:moveTo>
                <a:lnTo>
                  <a:pt x="3446912" y="941548"/>
                </a:lnTo>
                <a:lnTo>
                  <a:pt x="3446912" y="1192026"/>
                </a:lnTo>
                <a:cubicBezTo>
                  <a:pt x="3400896" y="1111380"/>
                  <a:pt x="3359624" y="1071056"/>
                  <a:pt x="3323096" y="1071056"/>
                </a:cubicBezTo>
                <a:cubicBezTo>
                  <a:pt x="3302223" y="1071056"/>
                  <a:pt x="3273048" y="1092167"/>
                  <a:pt x="3235571" y="1134387"/>
                </a:cubicBezTo>
                <a:cubicBezTo>
                  <a:pt x="3231776" y="1097385"/>
                  <a:pt x="3216477" y="1062162"/>
                  <a:pt x="3189674" y="1028717"/>
                </a:cubicBezTo>
                <a:cubicBezTo>
                  <a:pt x="3162871" y="995273"/>
                  <a:pt x="3120769" y="966216"/>
                  <a:pt x="3063368" y="941548"/>
                </a:cubicBezTo>
                <a:close/>
                <a:moveTo>
                  <a:pt x="8214095" y="721668"/>
                </a:moveTo>
                <a:lnTo>
                  <a:pt x="8214095" y="941548"/>
                </a:lnTo>
                <a:cubicBezTo>
                  <a:pt x="8193222" y="908815"/>
                  <a:pt x="8174484" y="887112"/>
                  <a:pt x="8157880" y="876438"/>
                </a:cubicBezTo>
                <a:cubicBezTo>
                  <a:pt x="8145427" y="868433"/>
                  <a:pt x="8128838" y="863429"/>
                  <a:pt x="8108113" y="861428"/>
                </a:cubicBezTo>
                <a:lnTo>
                  <a:pt x="8087743" y="860506"/>
                </a:lnTo>
                <a:lnTo>
                  <a:pt x="8087694" y="860427"/>
                </a:lnTo>
                <a:lnTo>
                  <a:pt x="8086010" y="860427"/>
                </a:lnTo>
                <a:lnTo>
                  <a:pt x="8045450" y="860427"/>
                </a:lnTo>
                <a:lnTo>
                  <a:pt x="7140575" y="860427"/>
                </a:lnTo>
                <a:lnTo>
                  <a:pt x="7191809" y="941548"/>
                </a:lnTo>
                <a:lnTo>
                  <a:pt x="7583180" y="941548"/>
                </a:lnTo>
                <a:lnTo>
                  <a:pt x="7583180" y="994205"/>
                </a:lnTo>
                <a:lnTo>
                  <a:pt x="7179712" y="1248953"/>
                </a:lnTo>
                <a:lnTo>
                  <a:pt x="7250870" y="1369922"/>
                </a:lnTo>
                <a:cubicBezTo>
                  <a:pt x="7421176" y="1387949"/>
                  <a:pt x="7537402" y="1464325"/>
                  <a:pt x="7599547" y="1599052"/>
                </a:cubicBezTo>
                <a:lnTo>
                  <a:pt x="7708419" y="1670211"/>
                </a:lnTo>
                <a:lnTo>
                  <a:pt x="7708419" y="1115886"/>
                </a:lnTo>
                <a:lnTo>
                  <a:pt x="7729767" y="1115886"/>
                </a:lnTo>
                <a:cubicBezTo>
                  <a:pt x="7798553" y="1115886"/>
                  <a:pt x="7848246" y="1127390"/>
                  <a:pt x="7878844" y="1150398"/>
                </a:cubicBezTo>
                <a:cubicBezTo>
                  <a:pt x="7909442" y="1173406"/>
                  <a:pt x="7924741" y="1201039"/>
                  <a:pt x="7924741" y="1233298"/>
                </a:cubicBezTo>
                <a:cubicBezTo>
                  <a:pt x="7924741" y="1253222"/>
                  <a:pt x="7920234" y="1270300"/>
                  <a:pt x="7911221" y="1284532"/>
                </a:cubicBezTo>
                <a:cubicBezTo>
                  <a:pt x="7891771" y="1256543"/>
                  <a:pt x="7867340" y="1242548"/>
                  <a:pt x="7837928" y="1242548"/>
                </a:cubicBezTo>
                <a:cubicBezTo>
                  <a:pt x="7811836" y="1242548"/>
                  <a:pt x="7790370" y="1251324"/>
                  <a:pt x="7773529" y="1268877"/>
                </a:cubicBezTo>
                <a:cubicBezTo>
                  <a:pt x="7756688" y="1286429"/>
                  <a:pt x="7748268" y="1308488"/>
                  <a:pt x="7748268" y="1335054"/>
                </a:cubicBezTo>
                <a:cubicBezTo>
                  <a:pt x="7748268" y="1363043"/>
                  <a:pt x="7757281" y="1386170"/>
                  <a:pt x="7775308" y="1404434"/>
                </a:cubicBezTo>
                <a:cubicBezTo>
                  <a:pt x="7793335" y="1422698"/>
                  <a:pt x="7817055" y="1431830"/>
                  <a:pt x="7846467" y="1431830"/>
                </a:cubicBezTo>
                <a:cubicBezTo>
                  <a:pt x="7885841" y="1431830"/>
                  <a:pt x="7920116" y="1414396"/>
                  <a:pt x="7949291" y="1379528"/>
                </a:cubicBezTo>
                <a:cubicBezTo>
                  <a:pt x="7978466" y="1344661"/>
                  <a:pt x="7993053" y="1299949"/>
                  <a:pt x="7993053" y="1245395"/>
                </a:cubicBezTo>
                <a:cubicBezTo>
                  <a:pt x="7993053" y="1171864"/>
                  <a:pt x="7964590" y="1111024"/>
                  <a:pt x="7907663" y="1062873"/>
                </a:cubicBezTo>
                <a:cubicBezTo>
                  <a:pt x="7850736" y="1014723"/>
                  <a:pt x="7784322" y="989699"/>
                  <a:pt x="7708419" y="987801"/>
                </a:cubicBezTo>
                <a:lnTo>
                  <a:pt x="7708419" y="941548"/>
                </a:lnTo>
                <a:lnTo>
                  <a:pt x="8096684" y="941548"/>
                </a:lnTo>
                <a:lnTo>
                  <a:pt x="8102377" y="941548"/>
                </a:lnTo>
                <a:cubicBezTo>
                  <a:pt x="8128942" y="941548"/>
                  <a:pt x="8154204" y="961354"/>
                  <a:pt x="8178160" y="1000965"/>
                </a:cubicBezTo>
                <a:cubicBezTo>
                  <a:pt x="8202117" y="1040577"/>
                  <a:pt x="8214095" y="1076275"/>
                  <a:pt x="8214095" y="1108059"/>
                </a:cubicBezTo>
                <a:lnTo>
                  <a:pt x="8214095" y="1588378"/>
                </a:lnTo>
                <a:lnTo>
                  <a:pt x="8339334" y="1670211"/>
                </a:lnTo>
                <a:lnTo>
                  <a:pt x="8339334" y="941548"/>
                </a:lnTo>
                <a:lnTo>
                  <a:pt x="8449109" y="941548"/>
                </a:lnTo>
                <a:lnTo>
                  <a:pt x="8485209" y="941548"/>
                </a:lnTo>
                <a:lnTo>
                  <a:pt x="8688913" y="941548"/>
                </a:lnTo>
                <a:cubicBezTo>
                  <a:pt x="8648590" y="997526"/>
                  <a:pt x="8628428" y="1055164"/>
                  <a:pt x="8628428" y="1114463"/>
                </a:cubicBezTo>
                <a:cubicBezTo>
                  <a:pt x="8628428" y="1168543"/>
                  <a:pt x="8645862" y="1214441"/>
                  <a:pt x="8680729" y="1252155"/>
                </a:cubicBezTo>
                <a:cubicBezTo>
                  <a:pt x="8715597" y="1289869"/>
                  <a:pt x="8754141" y="1308726"/>
                  <a:pt x="8796362" y="1308726"/>
                </a:cubicBezTo>
                <a:cubicBezTo>
                  <a:pt x="8823877" y="1308726"/>
                  <a:pt x="8848782" y="1304100"/>
                  <a:pt x="8871078" y="1294850"/>
                </a:cubicBezTo>
                <a:cubicBezTo>
                  <a:pt x="8893375" y="1285599"/>
                  <a:pt x="8914248" y="1273146"/>
                  <a:pt x="8933698" y="1257492"/>
                </a:cubicBezTo>
                <a:cubicBezTo>
                  <a:pt x="8942711" y="1272672"/>
                  <a:pt x="8947218" y="1287852"/>
                  <a:pt x="8947218" y="1303033"/>
                </a:cubicBezTo>
                <a:cubicBezTo>
                  <a:pt x="8947218" y="1333394"/>
                  <a:pt x="8935595" y="1359367"/>
                  <a:pt x="8912350" y="1380951"/>
                </a:cubicBezTo>
                <a:cubicBezTo>
                  <a:pt x="8889105" y="1402536"/>
                  <a:pt x="8853763" y="1413328"/>
                  <a:pt x="8806324" y="1413328"/>
                </a:cubicBezTo>
                <a:cubicBezTo>
                  <a:pt x="8739910" y="1413328"/>
                  <a:pt x="8680729" y="1381189"/>
                  <a:pt x="8628784" y="1316909"/>
                </a:cubicBezTo>
                <a:cubicBezTo>
                  <a:pt x="8576838" y="1252629"/>
                  <a:pt x="8550391" y="1155498"/>
                  <a:pt x="8549442" y="1025515"/>
                </a:cubicBezTo>
                <a:lnTo>
                  <a:pt x="8484688" y="1004167"/>
                </a:lnTo>
                <a:cubicBezTo>
                  <a:pt x="8483739" y="1017450"/>
                  <a:pt x="8483265" y="1030496"/>
                  <a:pt x="8483265" y="1043305"/>
                </a:cubicBezTo>
                <a:cubicBezTo>
                  <a:pt x="8483265" y="1201276"/>
                  <a:pt x="8515286" y="1326159"/>
                  <a:pt x="8579329" y="1417954"/>
                </a:cubicBezTo>
                <a:cubicBezTo>
                  <a:pt x="8643371" y="1509748"/>
                  <a:pt x="8721883" y="1555645"/>
                  <a:pt x="8814863" y="1555645"/>
                </a:cubicBezTo>
                <a:cubicBezTo>
                  <a:pt x="8884598" y="1555645"/>
                  <a:pt x="8937730" y="1535247"/>
                  <a:pt x="8974258" y="1494449"/>
                </a:cubicBezTo>
                <a:cubicBezTo>
                  <a:pt x="9010786" y="1453652"/>
                  <a:pt x="9029050" y="1401706"/>
                  <a:pt x="9029050" y="1338612"/>
                </a:cubicBezTo>
                <a:cubicBezTo>
                  <a:pt x="9029050" y="1258440"/>
                  <a:pt x="8990387" y="1186807"/>
                  <a:pt x="8913062" y="1123714"/>
                </a:cubicBezTo>
                <a:cubicBezTo>
                  <a:pt x="8855186" y="1180166"/>
                  <a:pt x="8807036" y="1208392"/>
                  <a:pt x="8768610" y="1208392"/>
                </a:cubicBezTo>
                <a:cubicBezTo>
                  <a:pt x="8750109" y="1208392"/>
                  <a:pt x="8735759" y="1203055"/>
                  <a:pt x="8725559" y="1192382"/>
                </a:cubicBezTo>
                <a:cubicBezTo>
                  <a:pt x="8715360" y="1181708"/>
                  <a:pt x="8710260" y="1167595"/>
                  <a:pt x="8710260" y="1150042"/>
                </a:cubicBezTo>
                <a:cubicBezTo>
                  <a:pt x="8710260" y="1126323"/>
                  <a:pt x="8720934" y="1099401"/>
                  <a:pt x="8742281" y="1069277"/>
                </a:cubicBezTo>
                <a:cubicBezTo>
                  <a:pt x="8763629" y="1039154"/>
                  <a:pt x="8787823" y="1012232"/>
                  <a:pt x="8814863" y="988513"/>
                </a:cubicBezTo>
                <a:cubicBezTo>
                  <a:pt x="8859930" y="1035952"/>
                  <a:pt x="8905590" y="1072480"/>
                  <a:pt x="8951843" y="1098097"/>
                </a:cubicBezTo>
                <a:cubicBezTo>
                  <a:pt x="8998096" y="1123714"/>
                  <a:pt x="9047551" y="1136522"/>
                  <a:pt x="9100208" y="1136522"/>
                </a:cubicBezTo>
                <a:cubicBezTo>
                  <a:pt x="9110645" y="1136522"/>
                  <a:pt x="9120370" y="1135811"/>
                  <a:pt x="9129383" y="1134387"/>
                </a:cubicBezTo>
                <a:cubicBezTo>
                  <a:pt x="9098548" y="1207443"/>
                  <a:pt x="9083130" y="1281211"/>
                  <a:pt x="9083130" y="1355690"/>
                </a:cubicBezTo>
                <a:cubicBezTo>
                  <a:pt x="9083130" y="1443927"/>
                  <a:pt x="9105427" y="1540228"/>
                  <a:pt x="9150019" y="1644594"/>
                </a:cubicBezTo>
                <a:lnTo>
                  <a:pt x="9209792" y="1664518"/>
                </a:lnTo>
                <a:cubicBezTo>
                  <a:pt x="9189394" y="1586244"/>
                  <a:pt x="9179194" y="1509155"/>
                  <a:pt x="9179194" y="1433253"/>
                </a:cubicBezTo>
                <a:cubicBezTo>
                  <a:pt x="9179194" y="1324618"/>
                  <a:pt x="9212876" y="1229265"/>
                  <a:pt x="9280239" y="1147196"/>
                </a:cubicBezTo>
                <a:lnTo>
                  <a:pt x="9179906" y="1019111"/>
                </a:lnTo>
                <a:cubicBezTo>
                  <a:pt x="9146224" y="1030496"/>
                  <a:pt x="9112780" y="1036189"/>
                  <a:pt x="9079573" y="1036189"/>
                </a:cubicBezTo>
                <a:cubicBezTo>
                  <a:pt x="9039249" y="1036189"/>
                  <a:pt x="8999994" y="1029785"/>
                  <a:pt x="8961805" y="1016976"/>
                </a:cubicBezTo>
                <a:cubicBezTo>
                  <a:pt x="8923617" y="1004167"/>
                  <a:pt x="8887682" y="983294"/>
                  <a:pt x="8854000" y="954356"/>
                </a:cubicBezTo>
                <a:lnTo>
                  <a:pt x="8870367" y="941548"/>
                </a:lnTo>
                <a:lnTo>
                  <a:pt x="9404767" y="941548"/>
                </a:lnTo>
                <a:lnTo>
                  <a:pt x="9353533" y="860427"/>
                </a:lnTo>
                <a:lnTo>
                  <a:pt x="8433975" y="860427"/>
                </a:lnTo>
                <a:lnTo>
                  <a:pt x="8397875" y="860427"/>
                </a:lnTo>
                <a:lnTo>
                  <a:pt x="8332930" y="860427"/>
                </a:lnTo>
                <a:cubicBezTo>
                  <a:pt x="8325814" y="849991"/>
                  <a:pt x="8318817" y="838724"/>
                  <a:pt x="8311938" y="826627"/>
                </a:cubicBezTo>
                <a:cubicBezTo>
                  <a:pt x="8305060" y="814530"/>
                  <a:pt x="8294386" y="794013"/>
                  <a:pt x="8279917" y="765075"/>
                </a:cubicBezTo>
                <a:cubicBezTo>
                  <a:pt x="8265448" y="736137"/>
                  <a:pt x="8243508" y="721668"/>
                  <a:pt x="8214095" y="721668"/>
                </a:cubicBezTo>
                <a:close/>
                <a:moveTo>
                  <a:pt x="4141037" y="508905"/>
                </a:moveTo>
                <a:cubicBezTo>
                  <a:pt x="3973577" y="508905"/>
                  <a:pt x="3810862" y="582198"/>
                  <a:pt x="3652890" y="728784"/>
                </a:cubicBezTo>
                <a:lnTo>
                  <a:pt x="3745396" y="860427"/>
                </a:lnTo>
                <a:lnTo>
                  <a:pt x="3666792" y="860427"/>
                </a:lnTo>
                <a:lnTo>
                  <a:pt x="3625850" y="860427"/>
                </a:lnTo>
                <a:lnTo>
                  <a:pt x="2873375" y="860427"/>
                </a:lnTo>
                <a:lnTo>
                  <a:pt x="2924609" y="941548"/>
                </a:lnTo>
                <a:lnTo>
                  <a:pt x="2940976" y="941548"/>
                </a:lnTo>
                <a:lnTo>
                  <a:pt x="2966593" y="1028361"/>
                </a:lnTo>
                <a:cubicBezTo>
                  <a:pt x="3014032" y="1036426"/>
                  <a:pt x="3053050" y="1046862"/>
                  <a:pt x="3083648" y="1059671"/>
                </a:cubicBezTo>
                <a:cubicBezTo>
                  <a:pt x="3114246" y="1072480"/>
                  <a:pt x="3137136" y="1087779"/>
                  <a:pt x="3152316" y="1105568"/>
                </a:cubicBezTo>
                <a:cubicBezTo>
                  <a:pt x="3167497" y="1123358"/>
                  <a:pt x="3175087" y="1145773"/>
                  <a:pt x="3175087" y="1172813"/>
                </a:cubicBezTo>
                <a:cubicBezTo>
                  <a:pt x="3175087" y="1182775"/>
                  <a:pt x="3173901" y="1192974"/>
                  <a:pt x="3171529" y="1203411"/>
                </a:cubicBezTo>
                <a:cubicBezTo>
                  <a:pt x="3146386" y="1233772"/>
                  <a:pt x="3120769" y="1260931"/>
                  <a:pt x="3094678" y="1284888"/>
                </a:cubicBezTo>
                <a:cubicBezTo>
                  <a:pt x="3068586" y="1308844"/>
                  <a:pt x="3045341" y="1320823"/>
                  <a:pt x="3024942" y="1320823"/>
                </a:cubicBezTo>
                <a:cubicBezTo>
                  <a:pt x="3005018" y="1320823"/>
                  <a:pt x="2989363" y="1299001"/>
                  <a:pt x="2977978" y="1255357"/>
                </a:cubicBezTo>
                <a:lnTo>
                  <a:pt x="2918916" y="1276704"/>
                </a:lnTo>
                <a:cubicBezTo>
                  <a:pt x="2941213" y="1341696"/>
                  <a:pt x="2964458" y="1388423"/>
                  <a:pt x="2988652" y="1416886"/>
                </a:cubicBezTo>
                <a:cubicBezTo>
                  <a:pt x="3012846" y="1445350"/>
                  <a:pt x="3037751" y="1459582"/>
                  <a:pt x="3063368" y="1459582"/>
                </a:cubicBezTo>
                <a:cubicBezTo>
                  <a:pt x="3083767" y="1459582"/>
                  <a:pt x="3106537" y="1449857"/>
                  <a:pt x="3131680" y="1430407"/>
                </a:cubicBezTo>
                <a:cubicBezTo>
                  <a:pt x="3156823" y="1410957"/>
                  <a:pt x="3197739" y="1368736"/>
                  <a:pt x="3254428" y="1303745"/>
                </a:cubicBezTo>
                <a:cubicBezTo>
                  <a:pt x="3311118" y="1238753"/>
                  <a:pt x="3349662" y="1206257"/>
                  <a:pt x="3370061" y="1206257"/>
                </a:cubicBezTo>
                <a:cubicBezTo>
                  <a:pt x="3388562" y="1206257"/>
                  <a:pt x="3405996" y="1220252"/>
                  <a:pt x="3422362" y="1248241"/>
                </a:cubicBezTo>
                <a:cubicBezTo>
                  <a:pt x="3438729" y="1276230"/>
                  <a:pt x="3446912" y="1315841"/>
                  <a:pt x="3446912" y="1367076"/>
                </a:cubicBezTo>
                <a:lnTo>
                  <a:pt x="3446912" y="1588378"/>
                </a:lnTo>
                <a:lnTo>
                  <a:pt x="3572151" y="1670211"/>
                </a:lnTo>
                <a:lnTo>
                  <a:pt x="3572151" y="941548"/>
                </a:lnTo>
                <a:lnTo>
                  <a:pt x="3677084" y="941548"/>
                </a:lnTo>
                <a:lnTo>
                  <a:pt x="3718026" y="941548"/>
                </a:lnTo>
                <a:lnTo>
                  <a:pt x="3741127" y="941548"/>
                </a:lnTo>
                <a:lnTo>
                  <a:pt x="3741127" y="1588378"/>
                </a:lnTo>
                <a:lnTo>
                  <a:pt x="3866366" y="1670211"/>
                </a:lnTo>
                <a:lnTo>
                  <a:pt x="3866366" y="941548"/>
                </a:lnTo>
                <a:lnTo>
                  <a:pt x="3972359" y="941548"/>
                </a:lnTo>
                <a:lnTo>
                  <a:pt x="4012241" y="941548"/>
                </a:lnTo>
                <a:lnTo>
                  <a:pt x="4040671" y="941548"/>
                </a:lnTo>
                <a:cubicBezTo>
                  <a:pt x="4067237" y="941548"/>
                  <a:pt x="4087636" y="948308"/>
                  <a:pt x="4101868" y="961828"/>
                </a:cubicBezTo>
                <a:cubicBezTo>
                  <a:pt x="4116099" y="975348"/>
                  <a:pt x="4125113" y="991596"/>
                  <a:pt x="4128908" y="1010572"/>
                </a:cubicBezTo>
                <a:cubicBezTo>
                  <a:pt x="4086687" y="1010572"/>
                  <a:pt x="4053361" y="1020534"/>
                  <a:pt x="4028930" y="1040458"/>
                </a:cubicBezTo>
                <a:cubicBezTo>
                  <a:pt x="4004499" y="1060383"/>
                  <a:pt x="3992283" y="1085762"/>
                  <a:pt x="3992283" y="1116598"/>
                </a:cubicBezTo>
                <a:cubicBezTo>
                  <a:pt x="3992283" y="1146484"/>
                  <a:pt x="4001416" y="1171034"/>
                  <a:pt x="4019679" y="1190247"/>
                </a:cubicBezTo>
                <a:cubicBezTo>
                  <a:pt x="4037943" y="1209460"/>
                  <a:pt x="4061307" y="1219066"/>
                  <a:pt x="4089771" y="1219066"/>
                </a:cubicBezTo>
                <a:cubicBezTo>
                  <a:pt x="4119657" y="1219540"/>
                  <a:pt x="4144562" y="1210053"/>
                  <a:pt x="4164487" y="1190603"/>
                </a:cubicBezTo>
                <a:cubicBezTo>
                  <a:pt x="4184411" y="1171153"/>
                  <a:pt x="4196271" y="1144587"/>
                  <a:pt x="4200066" y="1110905"/>
                </a:cubicBezTo>
                <a:cubicBezTo>
                  <a:pt x="4213349" y="1116598"/>
                  <a:pt x="4242405" y="1135811"/>
                  <a:pt x="4287235" y="1168543"/>
                </a:cubicBezTo>
                <a:cubicBezTo>
                  <a:pt x="4332065" y="1201276"/>
                  <a:pt x="4376776" y="1218117"/>
                  <a:pt x="4421369" y="1219066"/>
                </a:cubicBezTo>
                <a:lnTo>
                  <a:pt x="4439844" y="1217574"/>
                </a:lnTo>
                <a:lnTo>
                  <a:pt x="4451967" y="1239524"/>
                </a:lnTo>
                <a:cubicBezTo>
                  <a:pt x="4457185" y="1252926"/>
                  <a:pt x="4459794" y="1265556"/>
                  <a:pt x="4459794" y="1277416"/>
                </a:cubicBezTo>
                <a:cubicBezTo>
                  <a:pt x="4459794" y="1287852"/>
                  <a:pt x="4458608" y="1297577"/>
                  <a:pt x="4456236" y="1306591"/>
                </a:cubicBezTo>
                <a:cubicBezTo>
                  <a:pt x="4416388" y="1307540"/>
                  <a:pt x="4383299" y="1319755"/>
                  <a:pt x="4356970" y="1343237"/>
                </a:cubicBezTo>
                <a:cubicBezTo>
                  <a:pt x="4330642" y="1366720"/>
                  <a:pt x="4317477" y="1395065"/>
                  <a:pt x="4317477" y="1428272"/>
                </a:cubicBezTo>
                <a:cubicBezTo>
                  <a:pt x="4317477" y="1458633"/>
                  <a:pt x="4326847" y="1483538"/>
                  <a:pt x="4345585" y="1502988"/>
                </a:cubicBezTo>
                <a:cubicBezTo>
                  <a:pt x="4364323" y="1522438"/>
                  <a:pt x="4388873" y="1532163"/>
                  <a:pt x="4419234" y="1532163"/>
                </a:cubicBezTo>
                <a:cubicBezTo>
                  <a:pt x="4451492" y="1532163"/>
                  <a:pt x="4477822" y="1521727"/>
                  <a:pt x="4498220" y="1500853"/>
                </a:cubicBezTo>
                <a:cubicBezTo>
                  <a:pt x="4518619" y="1479980"/>
                  <a:pt x="4531664" y="1451517"/>
                  <a:pt x="4537357" y="1415463"/>
                </a:cubicBezTo>
                <a:cubicBezTo>
                  <a:pt x="4572936" y="1426849"/>
                  <a:pt x="4604127" y="1448433"/>
                  <a:pt x="4630930" y="1480218"/>
                </a:cubicBezTo>
                <a:cubicBezTo>
                  <a:pt x="4657734" y="1512002"/>
                  <a:pt x="4677539" y="1554222"/>
                  <a:pt x="4690348" y="1606880"/>
                </a:cubicBezTo>
                <a:lnTo>
                  <a:pt x="4786412" y="1658825"/>
                </a:lnTo>
                <a:lnTo>
                  <a:pt x="4786412" y="941548"/>
                </a:lnTo>
                <a:lnTo>
                  <a:pt x="4896284" y="941548"/>
                </a:lnTo>
                <a:lnTo>
                  <a:pt x="4932287" y="941548"/>
                </a:lnTo>
                <a:lnTo>
                  <a:pt x="4960327" y="941548"/>
                </a:lnTo>
                <a:lnTo>
                  <a:pt x="4960327" y="1588378"/>
                </a:lnTo>
                <a:lnTo>
                  <a:pt x="5085565" y="1670211"/>
                </a:lnTo>
                <a:lnTo>
                  <a:pt x="5085565" y="941548"/>
                </a:lnTo>
                <a:lnTo>
                  <a:pt x="5191559" y="941548"/>
                </a:lnTo>
                <a:lnTo>
                  <a:pt x="5231440" y="941548"/>
                </a:lnTo>
                <a:lnTo>
                  <a:pt x="5774347" y="941548"/>
                </a:lnTo>
                <a:lnTo>
                  <a:pt x="5774347" y="1132253"/>
                </a:lnTo>
                <a:cubicBezTo>
                  <a:pt x="5726908" y="1051606"/>
                  <a:pt x="5681603" y="1011283"/>
                  <a:pt x="5638434" y="1011283"/>
                </a:cubicBezTo>
                <a:cubicBezTo>
                  <a:pt x="5615189" y="1011283"/>
                  <a:pt x="5596213" y="1021127"/>
                  <a:pt x="5581507" y="1040814"/>
                </a:cubicBezTo>
                <a:cubicBezTo>
                  <a:pt x="5566801" y="1060501"/>
                  <a:pt x="5556839" y="1089795"/>
                  <a:pt x="5551621" y="1128695"/>
                </a:cubicBezTo>
                <a:cubicBezTo>
                  <a:pt x="5491848" y="1040933"/>
                  <a:pt x="5428042" y="997052"/>
                  <a:pt x="5360204" y="997052"/>
                </a:cubicBezTo>
                <a:cubicBezTo>
                  <a:pt x="5308496" y="997052"/>
                  <a:pt x="5267224" y="1017450"/>
                  <a:pt x="5236389" y="1058248"/>
                </a:cubicBezTo>
                <a:cubicBezTo>
                  <a:pt x="5205553" y="1099045"/>
                  <a:pt x="5190136" y="1147196"/>
                  <a:pt x="5190136" y="1202700"/>
                </a:cubicBezTo>
                <a:cubicBezTo>
                  <a:pt x="5190136" y="1273858"/>
                  <a:pt x="5211602" y="1332801"/>
                  <a:pt x="5254534" y="1379528"/>
                </a:cubicBezTo>
                <a:cubicBezTo>
                  <a:pt x="5297466" y="1426256"/>
                  <a:pt x="5345973" y="1449619"/>
                  <a:pt x="5400053" y="1449619"/>
                </a:cubicBezTo>
                <a:cubicBezTo>
                  <a:pt x="5438479" y="1449619"/>
                  <a:pt x="5468484" y="1438708"/>
                  <a:pt x="5490069" y="1416886"/>
                </a:cubicBezTo>
                <a:cubicBezTo>
                  <a:pt x="5511653" y="1395065"/>
                  <a:pt x="5522446" y="1368973"/>
                  <a:pt x="5522446" y="1338612"/>
                </a:cubicBezTo>
                <a:cubicBezTo>
                  <a:pt x="5522446" y="1312521"/>
                  <a:pt x="5513077" y="1289157"/>
                  <a:pt x="5494338" y="1268521"/>
                </a:cubicBezTo>
                <a:cubicBezTo>
                  <a:pt x="5475600" y="1247885"/>
                  <a:pt x="5451999" y="1237567"/>
                  <a:pt x="5423535" y="1237567"/>
                </a:cubicBezTo>
                <a:cubicBezTo>
                  <a:pt x="5393649" y="1237567"/>
                  <a:pt x="5370048" y="1247885"/>
                  <a:pt x="5352733" y="1268521"/>
                </a:cubicBezTo>
                <a:cubicBezTo>
                  <a:pt x="5335418" y="1289157"/>
                  <a:pt x="5327234" y="1316316"/>
                  <a:pt x="5328183" y="1349998"/>
                </a:cubicBezTo>
                <a:cubicBezTo>
                  <a:pt x="5307784" y="1339087"/>
                  <a:pt x="5293316" y="1324973"/>
                  <a:pt x="5284777" y="1307658"/>
                </a:cubicBezTo>
                <a:cubicBezTo>
                  <a:pt x="5276237" y="1290343"/>
                  <a:pt x="5271968" y="1270537"/>
                  <a:pt x="5271968" y="1248241"/>
                </a:cubicBezTo>
                <a:cubicBezTo>
                  <a:pt x="5271968" y="1216457"/>
                  <a:pt x="5282879" y="1189179"/>
                  <a:pt x="5304701" y="1166409"/>
                </a:cubicBezTo>
                <a:cubicBezTo>
                  <a:pt x="5326523" y="1143638"/>
                  <a:pt x="5355461" y="1132253"/>
                  <a:pt x="5391514" y="1132253"/>
                </a:cubicBezTo>
                <a:cubicBezTo>
                  <a:pt x="5428042" y="1132253"/>
                  <a:pt x="5462080" y="1143994"/>
                  <a:pt x="5493627" y="1167476"/>
                </a:cubicBezTo>
                <a:cubicBezTo>
                  <a:pt x="5525173" y="1190958"/>
                  <a:pt x="5554704" y="1226182"/>
                  <a:pt x="5582219" y="1273146"/>
                </a:cubicBezTo>
                <a:lnTo>
                  <a:pt x="5633453" y="1288090"/>
                </a:lnTo>
                <a:cubicBezTo>
                  <a:pt x="5631081" y="1266742"/>
                  <a:pt x="5629895" y="1251087"/>
                  <a:pt x="5629895" y="1241125"/>
                </a:cubicBezTo>
                <a:cubicBezTo>
                  <a:pt x="5629895" y="1211239"/>
                  <a:pt x="5634283" y="1187993"/>
                  <a:pt x="5643059" y="1171390"/>
                </a:cubicBezTo>
                <a:cubicBezTo>
                  <a:pt x="5651836" y="1154786"/>
                  <a:pt x="5664289" y="1146484"/>
                  <a:pt x="5680417" y="1146484"/>
                </a:cubicBezTo>
                <a:cubicBezTo>
                  <a:pt x="5700342" y="1146484"/>
                  <a:pt x="5720978" y="1160479"/>
                  <a:pt x="5742325" y="1188468"/>
                </a:cubicBezTo>
                <a:cubicBezTo>
                  <a:pt x="5763673" y="1216457"/>
                  <a:pt x="5774347" y="1256068"/>
                  <a:pt x="5774347" y="1307302"/>
                </a:cubicBezTo>
                <a:lnTo>
                  <a:pt x="5774347" y="1588378"/>
                </a:lnTo>
                <a:lnTo>
                  <a:pt x="5899585" y="1670211"/>
                </a:lnTo>
                <a:lnTo>
                  <a:pt x="5899585" y="941548"/>
                </a:lnTo>
                <a:lnTo>
                  <a:pt x="6010709" y="941548"/>
                </a:lnTo>
                <a:lnTo>
                  <a:pt x="6045460" y="941548"/>
                </a:lnTo>
                <a:lnTo>
                  <a:pt x="6887381" y="941548"/>
                </a:lnTo>
                <a:lnTo>
                  <a:pt x="6836147" y="860427"/>
                </a:lnTo>
                <a:lnTo>
                  <a:pt x="5994226" y="860427"/>
                </a:lnTo>
                <a:lnTo>
                  <a:pt x="5959475" y="860427"/>
                </a:lnTo>
                <a:lnTo>
                  <a:pt x="5180207" y="860427"/>
                </a:lnTo>
                <a:lnTo>
                  <a:pt x="5140325" y="860427"/>
                </a:lnTo>
                <a:lnTo>
                  <a:pt x="5067064" y="860427"/>
                </a:lnTo>
                <a:lnTo>
                  <a:pt x="5022235" y="789980"/>
                </a:lnTo>
                <a:cubicBezTo>
                  <a:pt x="5138935" y="669486"/>
                  <a:pt x="5274372" y="609238"/>
                  <a:pt x="5428549" y="609238"/>
                </a:cubicBezTo>
                <a:cubicBezTo>
                  <a:pt x="5544775" y="609238"/>
                  <a:pt x="5659577" y="644106"/>
                  <a:pt x="5772956" y="713841"/>
                </a:cubicBezTo>
                <a:lnTo>
                  <a:pt x="5772956" y="641259"/>
                </a:lnTo>
                <a:cubicBezTo>
                  <a:pt x="5627318" y="553023"/>
                  <a:pt x="5489745" y="508905"/>
                  <a:pt x="5360237" y="508905"/>
                </a:cubicBezTo>
                <a:cubicBezTo>
                  <a:pt x="5192778" y="508905"/>
                  <a:pt x="5030062" y="582198"/>
                  <a:pt x="4872091" y="728784"/>
                </a:cubicBezTo>
                <a:lnTo>
                  <a:pt x="4964596" y="860427"/>
                </a:lnTo>
                <a:lnTo>
                  <a:pt x="4881052" y="860427"/>
                </a:lnTo>
                <a:lnTo>
                  <a:pt x="4845050" y="860427"/>
                </a:lnTo>
                <a:lnTo>
                  <a:pt x="4669712" y="860427"/>
                </a:lnTo>
                <a:lnTo>
                  <a:pt x="4511740" y="860427"/>
                </a:lnTo>
                <a:lnTo>
                  <a:pt x="3961006" y="860427"/>
                </a:lnTo>
                <a:lnTo>
                  <a:pt x="3921125" y="860427"/>
                </a:lnTo>
                <a:lnTo>
                  <a:pt x="3847864" y="860427"/>
                </a:lnTo>
                <a:lnTo>
                  <a:pt x="3803034" y="789980"/>
                </a:lnTo>
                <a:cubicBezTo>
                  <a:pt x="3919734" y="669486"/>
                  <a:pt x="4055173" y="609238"/>
                  <a:pt x="4209349" y="609238"/>
                </a:cubicBezTo>
                <a:cubicBezTo>
                  <a:pt x="4325575" y="609238"/>
                  <a:pt x="4440377" y="644106"/>
                  <a:pt x="4553756" y="713841"/>
                </a:cubicBezTo>
                <a:lnTo>
                  <a:pt x="4553756" y="641259"/>
                </a:lnTo>
                <a:cubicBezTo>
                  <a:pt x="4408118" y="553023"/>
                  <a:pt x="4270545" y="508905"/>
                  <a:pt x="4141037" y="50890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00" b="1" dirty="0"/>
          </a:p>
        </p:txBody>
      </p:sp>
      <p:pic>
        <p:nvPicPr>
          <p:cNvPr id="2050" name="Picture 2" descr="NuSrat jahan Noor on Twitter: &quot;____Assalamu'alaikum,,,,,,, পর্দাশীল  #মেয়েরা হলো..... #বাবার গৌরব, #ভাইয়ের সম্মান, #স্বামীর সম্পদ, #সন্তানের  আদর্শ #মা আর জান্নাতে #মা ...">
            <a:extLst>
              <a:ext uri="{FF2B5EF4-FFF2-40B4-BE49-F238E27FC236}">
                <a16:creationId xmlns:a16="http://schemas.microsoft.com/office/drawing/2014/main" id="{0360027E-04A8-D378-36C3-B11D89E3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2" y="1285875"/>
            <a:ext cx="2438246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0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43200000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43200000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43200000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43200000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43200000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431BCD-5DF4-FB84-DB85-24CD018A1331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CBC923-AA74-D79C-B4F1-6480733A180E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C208A5B-0A5B-D0D5-D715-2418A8078533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844F2C-D7A5-3984-18F9-0EA60D389B4E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FA07FAC-C75C-C176-E569-22B7794EB55C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E91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A628F2-DB55-4B2F-B168-9C1F114899A3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DF4362-9D64-7809-B815-5030C80F6859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5DC5CC-2307-0ACB-238E-9A877D7770B6}"/>
              </a:ext>
            </a:extLst>
          </p:cNvPr>
          <p:cNvSpPr/>
          <p:nvPr/>
        </p:nvSpPr>
        <p:spPr>
          <a:xfrm rot="879728">
            <a:off x="-505098" y="-2506730"/>
            <a:ext cx="13202194" cy="12765979"/>
          </a:xfrm>
          <a:custGeom>
            <a:avLst/>
            <a:gdLst>
              <a:gd name="connsiteX0" fmla="*/ 6708800 w 13202194"/>
              <a:gd name="connsiteY0" fmla="*/ 6645196 h 12765979"/>
              <a:gd name="connsiteX1" fmla="*/ 9888785 w 13202194"/>
              <a:gd name="connsiteY1" fmla="*/ 12102316 h 12765979"/>
              <a:gd name="connsiteX2" fmla="*/ 9764065 w 13202194"/>
              <a:gd name="connsiteY2" fmla="*/ 12178084 h 12765979"/>
              <a:gd name="connsiteX3" fmla="*/ 9634473 w 13202194"/>
              <a:gd name="connsiteY3" fmla="*/ 12246000 h 12765979"/>
              <a:gd name="connsiteX4" fmla="*/ 9499509 w 13202194"/>
              <a:gd name="connsiteY4" fmla="*/ 12315126 h 12765979"/>
              <a:gd name="connsiteX5" fmla="*/ 9274811 w 13202194"/>
              <a:gd name="connsiteY5" fmla="*/ 12418890 h 12765979"/>
              <a:gd name="connsiteX6" fmla="*/ 9215933 w 13202194"/>
              <a:gd name="connsiteY6" fmla="*/ 12445508 h 12765979"/>
              <a:gd name="connsiteX7" fmla="*/ 8916496 w 13202194"/>
              <a:gd name="connsiteY7" fmla="*/ 12565904 h 12765979"/>
              <a:gd name="connsiteX8" fmla="*/ 8283978 w 13202194"/>
              <a:gd name="connsiteY8" fmla="*/ 12765979 h 12765979"/>
              <a:gd name="connsiteX9" fmla="*/ 6427877 w 13202194"/>
              <a:gd name="connsiteY9" fmla="*/ 6607367 h 12765979"/>
              <a:gd name="connsiteX10" fmla="*/ 3292141 w 13202194"/>
              <a:gd name="connsiteY10" fmla="*/ 12089391 h 12765979"/>
              <a:gd name="connsiteX11" fmla="*/ 2944940 w 13202194"/>
              <a:gd name="connsiteY11" fmla="*/ 11878460 h 12765979"/>
              <a:gd name="connsiteX12" fmla="*/ 2802622 w 13202194"/>
              <a:gd name="connsiteY12" fmla="*/ 11780874 h 12765979"/>
              <a:gd name="connsiteX13" fmla="*/ 2699713 w 13202194"/>
              <a:gd name="connsiteY13" fmla="*/ 11707695 h 12765979"/>
              <a:gd name="connsiteX14" fmla="*/ 2567648 w 13202194"/>
              <a:gd name="connsiteY14" fmla="*/ 11607538 h 12765979"/>
              <a:gd name="connsiteX15" fmla="*/ 2437298 w 13202194"/>
              <a:gd name="connsiteY15" fmla="*/ 11505104 h 12765979"/>
              <a:gd name="connsiteX16" fmla="*/ 2340477 w 13202194"/>
              <a:gd name="connsiteY16" fmla="*/ 11424089 h 12765979"/>
              <a:gd name="connsiteX17" fmla="*/ 2210030 w 13202194"/>
              <a:gd name="connsiteY17" fmla="*/ 11311094 h 12765979"/>
              <a:gd name="connsiteX18" fmla="*/ 1918089 w 13202194"/>
              <a:gd name="connsiteY18" fmla="*/ 11028591 h 12765979"/>
              <a:gd name="connsiteX19" fmla="*/ 6882027 w 13202194"/>
              <a:gd name="connsiteY19" fmla="*/ 6420817 h 12765979"/>
              <a:gd name="connsiteX20" fmla="*/ 13202194 w 13202194"/>
              <a:gd name="connsiteY20" fmla="*/ 6395414 h 12765979"/>
              <a:gd name="connsiteX21" fmla="*/ 13168737 w 13202194"/>
              <a:gd name="connsiteY21" fmla="*/ 7057978 h 12765979"/>
              <a:gd name="connsiteX22" fmla="*/ 13128053 w 13202194"/>
              <a:gd name="connsiteY22" fmla="*/ 7378148 h 12765979"/>
              <a:gd name="connsiteX23" fmla="*/ 13117216 w 13202194"/>
              <a:gd name="connsiteY23" fmla="*/ 7441782 h 12765979"/>
              <a:gd name="connsiteX24" fmla="*/ 13073692 w 13202194"/>
              <a:gd name="connsiteY24" fmla="*/ 7685497 h 12765979"/>
              <a:gd name="connsiteX25" fmla="*/ 13041000 w 13202194"/>
              <a:gd name="connsiteY25" fmla="*/ 7833476 h 12765979"/>
              <a:gd name="connsiteX26" fmla="*/ 13008078 w 13202194"/>
              <a:gd name="connsiteY26" fmla="*/ 7976121 h 12765979"/>
              <a:gd name="connsiteX27" fmla="*/ 12966350 w 13202194"/>
              <a:gd name="connsiteY27" fmla="*/ 8115947 h 12765979"/>
              <a:gd name="connsiteX28" fmla="*/ 235847 w 13202194"/>
              <a:gd name="connsiteY28" fmla="*/ 4650037 h 12765979"/>
              <a:gd name="connsiteX29" fmla="*/ 6320168 w 13202194"/>
              <a:gd name="connsiteY29" fmla="*/ 6345165 h 12765979"/>
              <a:gd name="connsiteX30" fmla="*/ 0 w 13202194"/>
              <a:gd name="connsiteY30" fmla="*/ 6370568 h 12765979"/>
              <a:gd name="connsiteX31" fmla="*/ 33457 w 13202194"/>
              <a:gd name="connsiteY31" fmla="*/ 5708004 h 12765979"/>
              <a:gd name="connsiteX32" fmla="*/ 74138 w 13202194"/>
              <a:gd name="connsiteY32" fmla="*/ 5387861 h 12765979"/>
              <a:gd name="connsiteX33" fmla="*/ 85001 w 13202194"/>
              <a:gd name="connsiteY33" fmla="*/ 5324078 h 12765979"/>
              <a:gd name="connsiteX34" fmla="*/ 128500 w 13202194"/>
              <a:gd name="connsiteY34" fmla="*/ 5080498 h 12765979"/>
              <a:gd name="connsiteX35" fmla="*/ 161203 w 13202194"/>
              <a:gd name="connsiteY35" fmla="*/ 4932470 h 12765979"/>
              <a:gd name="connsiteX36" fmla="*/ 194115 w 13202194"/>
              <a:gd name="connsiteY36" fmla="*/ 4789869 h 12765979"/>
              <a:gd name="connsiteX37" fmla="*/ 9910059 w 13202194"/>
              <a:gd name="connsiteY37" fmla="*/ 676590 h 12765979"/>
              <a:gd name="connsiteX38" fmla="*/ 10257244 w 13202194"/>
              <a:gd name="connsiteY38" fmla="*/ 887511 h 12765979"/>
              <a:gd name="connsiteX39" fmla="*/ 10399621 w 13202194"/>
              <a:gd name="connsiteY39" fmla="*/ 985138 h 12765979"/>
              <a:gd name="connsiteX40" fmla="*/ 10502462 w 13202194"/>
              <a:gd name="connsiteY40" fmla="*/ 1058269 h 12765979"/>
              <a:gd name="connsiteX41" fmla="*/ 10634584 w 13202194"/>
              <a:gd name="connsiteY41" fmla="*/ 1158469 h 12765979"/>
              <a:gd name="connsiteX42" fmla="*/ 10764887 w 13202194"/>
              <a:gd name="connsiteY42" fmla="*/ 1260866 h 12765979"/>
              <a:gd name="connsiteX43" fmla="*/ 10861733 w 13202194"/>
              <a:gd name="connsiteY43" fmla="*/ 1341902 h 12765979"/>
              <a:gd name="connsiteX44" fmla="*/ 10992171 w 13202194"/>
              <a:gd name="connsiteY44" fmla="*/ 1454890 h 12765979"/>
              <a:gd name="connsiteX45" fmla="*/ 11284111 w 13202194"/>
              <a:gd name="connsiteY45" fmla="*/ 1737390 h 12765979"/>
              <a:gd name="connsiteX46" fmla="*/ 6774322 w 13202194"/>
              <a:gd name="connsiteY46" fmla="*/ 6158613 h 12765979"/>
              <a:gd name="connsiteX47" fmla="*/ 4918219 w 13202194"/>
              <a:gd name="connsiteY47" fmla="*/ 0 h 12765979"/>
              <a:gd name="connsiteX48" fmla="*/ 6493397 w 13202194"/>
              <a:gd name="connsiteY48" fmla="*/ 6120784 h 12765979"/>
              <a:gd name="connsiteX49" fmla="*/ 3313414 w 13202194"/>
              <a:gd name="connsiteY49" fmla="*/ 663665 h 12765979"/>
              <a:gd name="connsiteX50" fmla="*/ 3438120 w 13202194"/>
              <a:gd name="connsiteY50" fmla="*/ 587904 h 12765979"/>
              <a:gd name="connsiteX51" fmla="*/ 3567813 w 13202194"/>
              <a:gd name="connsiteY51" fmla="*/ 519934 h 12765979"/>
              <a:gd name="connsiteX52" fmla="*/ 3702674 w 13202194"/>
              <a:gd name="connsiteY52" fmla="*/ 450862 h 12765979"/>
              <a:gd name="connsiteX53" fmla="*/ 3927399 w 13202194"/>
              <a:gd name="connsiteY53" fmla="*/ 347085 h 12765979"/>
              <a:gd name="connsiteX54" fmla="*/ 3986264 w 13202194"/>
              <a:gd name="connsiteY54" fmla="*/ 320473 h 12765979"/>
              <a:gd name="connsiteX55" fmla="*/ 4285700 w 13202194"/>
              <a:gd name="connsiteY55" fmla="*/ 200076 h 127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202194" h="12765979">
                <a:moveTo>
                  <a:pt x="6708800" y="6645196"/>
                </a:moveTo>
                <a:lnTo>
                  <a:pt x="9888785" y="12102316"/>
                </a:lnTo>
                <a:lnTo>
                  <a:pt x="9764065" y="12178084"/>
                </a:lnTo>
                <a:lnTo>
                  <a:pt x="9634473" y="12246000"/>
                </a:lnTo>
                <a:lnTo>
                  <a:pt x="9499509" y="12315126"/>
                </a:lnTo>
                <a:lnTo>
                  <a:pt x="9274811" y="12418890"/>
                </a:lnTo>
                <a:lnTo>
                  <a:pt x="9215933" y="12445508"/>
                </a:lnTo>
                <a:lnTo>
                  <a:pt x="8916496" y="12565904"/>
                </a:lnTo>
                <a:lnTo>
                  <a:pt x="8283978" y="12765979"/>
                </a:lnTo>
                <a:close/>
                <a:moveTo>
                  <a:pt x="6427877" y="6607367"/>
                </a:moveTo>
                <a:lnTo>
                  <a:pt x="3292141" y="12089391"/>
                </a:lnTo>
                <a:lnTo>
                  <a:pt x="2944940" y="11878460"/>
                </a:lnTo>
                <a:lnTo>
                  <a:pt x="2802622" y="11780874"/>
                </a:lnTo>
                <a:lnTo>
                  <a:pt x="2699713" y="11707695"/>
                </a:lnTo>
                <a:lnTo>
                  <a:pt x="2567648" y="11607538"/>
                </a:lnTo>
                <a:lnTo>
                  <a:pt x="2437298" y="11505104"/>
                </a:lnTo>
                <a:lnTo>
                  <a:pt x="2340477" y="11424089"/>
                </a:lnTo>
                <a:lnTo>
                  <a:pt x="2210030" y="11311094"/>
                </a:lnTo>
                <a:lnTo>
                  <a:pt x="1918089" y="11028591"/>
                </a:lnTo>
                <a:close/>
                <a:moveTo>
                  <a:pt x="6882027" y="6420817"/>
                </a:moveTo>
                <a:lnTo>
                  <a:pt x="13202194" y="6395414"/>
                </a:lnTo>
                <a:lnTo>
                  <a:pt x="13168737" y="7057978"/>
                </a:lnTo>
                <a:lnTo>
                  <a:pt x="13128053" y="7378148"/>
                </a:lnTo>
                <a:lnTo>
                  <a:pt x="13117216" y="7441782"/>
                </a:lnTo>
                <a:lnTo>
                  <a:pt x="13073692" y="7685497"/>
                </a:lnTo>
                <a:lnTo>
                  <a:pt x="13041000" y="7833476"/>
                </a:lnTo>
                <a:lnTo>
                  <a:pt x="13008078" y="7976121"/>
                </a:lnTo>
                <a:lnTo>
                  <a:pt x="12966350" y="8115947"/>
                </a:lnTo>
                <a:close/>
                <a:moveTo>
                  <a:pt x="235847" y="4650037"/>
                </a:moveTo>
                <a:lnTo>
                  <a:pt x="6320168" y="6345165"/>
                </a:lnTo>
                <a:lnTo>
                  <a:pt x="0" y="6370568"/>
                </a:lnTo>
                <a:lnTo>
                  <a:pt x="33457" y="5708004"/>
                </a:lnTo>
                <a:lnTo>
                  <a:pt x="74138" y="5387861"/>
                </a:lnTo>
                <a:lnTo>
                  <a:pt x="85001" y="5324078"/>
                </a:lnTo>
                <a:lnTo>
                  <a:pt x="128500" y="5080498"/>
                </a:lnTo>
                <a:lnTo>
                  <a:pt x="161203" y="4932470"/>
                </a:lnTo>
                <a:lnTo>
                  <a:pt x="194115" y="4789869"/>
                </a:lnTo>
                <a:close/>
                <a:moveTo>
                  <a:pt x="9910059" y="676590"/>
                </a:moveTo>
                <a:lnTo>
                  <a:pt x="10257244" y="887511"/>
                </a:lnTo>
                <a:lnTo>
                  <a:pt x="10399621" y="985138"/>
                </a:lnTo>
                <a:lnTo>
                  <a:pt x="10502462" y="1058269"/>
                </a:lnTo>
                <a:lnTo>
                  <a:pt x="10634584" y="1158469"/>
                </a:lnTo>
                <a:lnTo>
                  <a:pt x="10764887" y="1260866"/>
                </a:lnTo>
                <a:lnTo>
                  <a:pt x="10861733" y="1341902"/>
                </a:lnTo>
                <a:lnTo>
                  <a:pt x="10992171" y="1454890"/>
                </a:lnTo>
                <a:lnTo>
                  <a:pt x="11284111" y="1737390"/>
                </a:lnTo>
                <a:lnTo>
                  <a:pt x="6774322" y="6158613"/>
                </a:lnTo>
                <a:close/>
                <a:moveTo>
                  <a:pt x="4918219" y="0"/>
                </a:moveTo>
                <a:lnTo>
                  <a:pt x="6493397" y="6120784"/>
                </a:lnTo>
                <a:lnTo>
                  <a:pt x="3313414" y="663665"/>
                </a:lnTo>
                <a:lnTo>
                  <a:pt x="3438120" y="587904"/>
                </a:lnTo>
                <a:lnTo>
                  <a:pt x="3567813" y="519934"/>
                </a:lnTo>
                <a:lnTo>
                  <a:pt x="3702674" y="450862"/>
                </a:lnTo>
                <a:lnTo>
                  <a:pt x="3927399" y="347085"/>
                </a:lnTo>
                <a:lnTo>
                  <a:pt x="3986264" y="320473"/>
                </a:lnTo>
                <a:lnTo>
                  <a:pt x="4285700" y="200076"/>
                </a:lnTo>
                <a:close/>
              </a:path>
            </a:pathLst>
          </a:custGeom>
          <a:solidFill>
            <a:srgbClr val="F21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665F8-4B6B-BBE1-01A1-2C586430B1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495538" y="6054054"/>
                </a:moveTo>
                <a:cubicBezTo>
                  <a:pt x="3466758" y="6054054"/>
                  <a:pt x="3442603" y="6063818"/>
                  <a:pt x="3423075" y="6083347"/>
                </a:cubicBezTo>
                <a:cubicBezTo>
                  <a:pt x="3403546" y="6102876"/>
                  <a:pt x="3393781" y="6127031"/>
                  <a:pt x="3393781" y="6155810"/>
                </a:cubicBezTo>
                <a:cubicBezTo>
                  <a:pt x="3393781" y="6184590"/>
                  <a:pt x="3403546" y="6208744"/>
                  <a:pt x="3423075" y="6228273"/>
                </a:cubicBezTo>
                <a:cubicBezTo>
                  <a:pt x="3442603" y="6247802"/>
                  <a:pt x="3466758" y="6257567"/>
                  <a:pt x="3495538" y="6257567"/>
                </a:cubicBezTo>
                <a:cubicBezTo>
                  <a:pt x="3524317" y="6257567"/>
                  <a:pt x="3548472" y="6247802"/>
                  <a:pt x="3568001" y="6228273"/>
                </a:cubicBezTo>
                <a:cubicBezTo>
                  <a:pt x="3587529" y="6208744"/>
                  <a:pt x="3597294" y="6184590"/>
                  <a:pt x="3597294" y="6155810"/>
                </a:cubicBezTo>
                <a:cubicBezTo>
                  <a:pt x="3597294" y="6127031"/>
                  <a:pt x="3587529" y="6102876"/>
                  <a:pt x="3568001" y="6083347"/>
                </a:cubicBezTo>
                <a:cubicBezTo>
                  <a:pt x="3548472" y="6063818"/>
                  <a:pt x="3524317" y="6054054"/>
                  <a:pt x="3495538" y="6054054"/>
                </a:cubicBezTo>
                <a:close/>
                <a:moveTo>
                  <a:pt x="2732705" y="5458932"/>
                </a:moveTo>
                <a:lnTo>
                  <a:pt x="2732705" y="6048914"/>
                </a:lnTo>
                <a:cubicBezTo>
                  <a:pt x="2709407" y="6006430"/>
                  <a:pt x="2685253" y="5967543"/>
                  <a:pt x="2660242" y="5932254"/>
                </a:cubicBezTo>
                <a:cubicBezTo>
                  <a:pt x="2635231" y="5896965"/>
                  <a:pt x="2608164" y="5864588"/>
                  <a:pt x="2579042" y="5835123"/>
                </a:cubicBezTo>
                <a:cubicBezTo>
                  <a:pt x="2549920" y="5805658"/>
                  <a:pt x="2517885" y="5778420"/>
                  <a:pt x="2482939" y="5753409"/>
                </a:cubicBezTo>
                <a:cubicBezTo>
                  <a:pt x="2447992" y="5728398"/>
                  <a:pt x="2408592" y="5704587"/>
                  <a:pt x="2364736" y="5681974"/>
                </a:cubicBezTo>
                <a:close/>
                <a:moveTo>
                  <a:pt x="6657278" y="5456876"/>
                </a:moveTo>
                <a:lnTo>
                  <a:pt x="6657278" y="6037608"/>
                </a:lnTo>
                <a:cubicBezTo>
                  <a:pt x="6633295" y="5995124"/>
                  <a:pt x="6608798" y="5957265"/>
                  <a:pt x="6583787" y="5924031"/>
                </a:cubicBezTo>
                <a:cubicBezTo>
                  <a:pt x="6558777" y="5890798"/>
                  <a:pt x="6531881" y="5860305"/>
                  <a:pt x="6503102" y="5832553"/>
                </a:cubicBezTo>
                <a:cubicBezTo>
                  <a:pt x="6474322" y="5804801"/>
                  <a:pt x="6442630" y="5778763"/>
                  <a:pt x="6408026" y="5754437"/>
                </a:cubicBezTo>
                <a:cubicBezTo>
                  <a:pt x="6373422" y="5730111"/>
                  <a:pt x="6334535" y="5705957"/>
                  <a:pt x="6291366" y="5681974"/>
                </a:cubicBezTo>
                <a:close/>
                <a:moveTo>
                  <a:pt x="3799780" y="5456876"/>
                </a:moveTo>
                <a:lnTo>
                  <a:pt x="3799780" y="6037608"/>
                </a:lnTo>
                <a:cubicBezTo>
                  <a:pt x="3775796" y="5995124"/>
                  <a:pt x="3751300" y="5957265"/>
                  <a:pt x="3726289" y="5924031"/>
                </a:cubicBezTo>
                <a:cubicBezTo>
                  <a:pt x="3701278" y="5890798"/>
                  <a:pt x="3674382" y="5860305"/>
                  <a:pt x="3645603" y="5832553"/>
                </a:cubicBezTo>
                <a:cubicBezTo>
                  <a:pt x="3616823" y="5804801"/>
                  <a:pt x="3585131" y="5778763"/>
                  <a:pt x="3550527" y="5754437"/>
                </a:cubicBezTo>
                <a:cubicBezTo>
                  <a:pt x="3515923" y="5730111"/>
                  <a:pt x="3477036" y="5705957"/>
                  <a:pt x="3433867" y="5681974"/>
                </a:cubicBezTo>
                <a:close/>
                <a:moveTo>
                  <a:pt x="2814932" y="5252335"/>
                </a:moveTo>
                <a:lnTo>
                  <a:pt x="3002000" y="5252335"/>
                </a:lnTo>
                <a:lnTo>
                  <a:pt x="3002000" y="5964631"/>
                </a:lnTo>
                <a:cubicBezTo>
                  <a:pt x="2991722" y="5952297"/>
                  <a:pt x="2981101" y="5939792"/>
                  <a:pt x="2970137" y="5927115"/>
                </a:cubicBezTo>
                <a:cubicBezTo>
                  <a:pt x="2959173" y="5914438"/>
                  <a:pt x="2946668" y="5901076"/>
                  <a:pt x="2932620" y="5887029"/>
                </a:cubicBezTo>
                <a:cubicBezTo>
                  <a:pt x="2918573" y="5872982"/>
                  <a:pt x="2902128" y="5857907"/>
                  <a:pt x="2883284" y="5841804"/>
                </a:cubicBezTo>
                <a:cubicBezTo>
                  <a:pt x="2864441" y="5825701"/>
                  <a:pt x="2841657" y="5807714"/>
                  <a:pt x="2814932" y="5787842"/>
                </a:cubicBezTo>
                <a:close/>
                <a:moveTo>
                  <a:pt x="644414" y="5252335"/>
                </a:moveTo>
                <a:lnTo>
                  <a:pt x="1206644" y="5252335"/>
                </a:lnTo>
                <a:lnTo>
                  <a:pt x="1206644" y="5974910"/>
                </a:lnTo>
                <a:cubicBezTo>
                  <a:pt x="1194996" y="5955038"/>
                  <a:pt x="1183689" y="5935166"/>
                  <a:pt x="1172726" y="5915295"/>
                </a:cubicBezTo>
                <a:cubicBezTo>
                  <a:pt x="1161762" y="5895423"/>
                  <a:pt x="1149770" y="5876065"/>
                  <a:pt x="1136751" y="5857221"/>
                </a:cubicBezTo>
                <a:cubicBezTo>
                  <a:pt x="1123732" y="5838378"/>
                  <a:pt x="1108657" y="5819877"/>
                  <a:pt x="1091526" y="5801718"/>
                </a:cubicBezTo>
                <a:cubicBezTo>
                  <a:pt x="1074395" y="5783559"/>
                  <a:pt x="1053838" y="5766257"/>
                  <a:pt x="1029855" y="5749812"/>
                </a:cubicBezTo>
                <a:cubicBezTo>
                  <a:pt x="1032596" y="5734737"/>
                  <a:pt x="1034652" y="5720690"/>
                  <a:pt x="1036022" y="5707670"/>
                </a:cubicBezTo>
                <a:cubicBezTo>
                  <a:pt x="1037393" y="5694651"/>
                  <a:pt x="1038078" y="5682317"/>
                  <a:pt x="1038078" y="5670668"/>
                </a:cubicBezTo>
                <a:cubicBezTo>
                  <a:pt x="1038078" y="5615850"/>
                  <a:pt x="1027971" y="5567198"/>
                  <a:pt x="1007757" y="5524714"/>
                </a:cubicBezTo>
                <a:cubicBezTo>
                  <a:pt x="987542" y="5482230"/>
                  <a:pt x="959790" y="5444371"/>
                  <a:pt x="924501" y="5411137"/>
                </a:cubicBezTo>
                <a:cubicBezTo>
                  <a:pt x="889212" y="5377904"/>
                  <a:pt x="847584" y="5348439"/>
                  <a:pt x="799618" y="5322742"/>
                </a:cubicBezTo>
                <a:cubicBezTo>
                  <a:pt x="751652" y="5297046"/>
                  <a:pt x="699917" y="5273577"/>
                  <a:pt x="644414" y="5252335"/>
                </a:cubicBezTo>
                <a:close/>
                <a:moveTo>
                  <a:pt x="11321039" y="4900812"/>
                </a:moveTo>
                <a:lnTo>
                  <a:pt x="11321039" y="6438467"/>
                </a:lnTo>
                <a:lnTo>
                  <a:pt x="11501940" y="6438467"/>
                </a:lnTo>
                <a:lnTo>
                  <a:pt x="11501940" y="4900812"/>
                </a:lnTo>
                <a:close/>
                <a:moveTo>
                  <a:pt x="7283496" y="4798028"/>
                </a:moveTo>
                <a:cubicBezTo>
                  <a:pt x="7362297" y="4798028"/>
                  <a:pt x="7439043" y="4807621"/>
                  <a:pt x="7513733" y="4826808"/>
                </a:cubicBezTo>
                <a:cubicBezTo>
                  <a:pt x="7588423" y="4845994"/>
                  <a:pt x="7655575" y="4877172"/>
                  <a:pt x="7715190" y="4920341"/>
                </a:cubicBezTo>
                <a:cubicBezTo>
                  <a:pt x="7735747" y="4935416"/>
                  <a:pt x="7755105" y="4952890"/>
                  <a:pt x="7773264" y="4972761"/>
                </a:cubicBezTo>
                <a:cubicBezTo>
                  <a:pt x="7791422" y="4992633"/>
                  <a:pt x="7807696" y="5013704"/>
                  <a:pt x="7822086" y="5035974"/>
                </a:cubicBezTo>
                <a:cubicBezTo>
                  <a:pt x="7836476" y="5058244"/>
                  <a:pt x="7848296" y="5081199"/>
                  <a:pt x="7857547" y="5104839"/>
                </a:cubicBezTo>
                <a:cubicBezTo>
                  <a:pt x="7866797" y="5128480"/>
                  <a:pt x="7873136" y="5151949"/>
                  <a:pt x="7876562" y="5175247"/>
                </a:cubicBezTo>
                <a:lnTo>
                  <a:pt x="7782177" y="5175247"/>
                </a:lnTo>
                <a:lnTo>
                  <a:pt x="7712107" y="5175247"/>
                </a:lnTo>
                <a:lnTo>
                  <a:pt x="7629879" y="5175247"/>
                </a:lnTo>
                <a:cubicBezTo>
                  <a:pt x="7614804" y="5123855"/>
                  <a:pt x="7594761" y="5082570"/>
                  <a:pt x="7569750" y="5051392"/>
                </a:cubicBezTo>
                <a:cubicBezTo>
                  <a:pt x="7544739" y="5020214"/>
                  <a:pt x="7516816" y="4996402"/>
                  <a:pt x="7485981" y="4979956"/>
                </a:cubicBezTo>
                <a:cubicBezTo>
                  <a:pt x="7455146" y="4963511"/>
                  <a:pt x="7422255" y="4952547"/>
                  <a:pt x="7387308" y="4947065"/>
                </a:cubicBezTo>
                <a:cubicBezTo>
                  <a:pt x="7352361" y="4941583"/>
                  <a:pt x="7317072" y="4938843"/>
                  <a:pt x="7281440" y="4938843"/>
                </a:cubicBezTo>
                <a:cubicBezTo>
                  <a:pt x="7269106" y="4938843"/>
                  <a:pt x="7257971" y="4939014"/>
                  <a:pt x="7248035" y="4939357"/>
                </a:cubicBezTo>
                <a:cubicBezTo>
                  <a:pt x="7238099" y="4939699"/>
                  <a:pt x="7229020" y="4940213"/>
                  <a:pt x="7220797" y="4940898"/>
                </a:cubicBezTo>
                <a:cubicBezTo>
                  <a:pt x="7212575" y="4941583"/>
                  <a:pt x="7204523" y="4942097"/>
                  <a:pt x="7196643" y="4942440"/>
                </a:cubicBezTo>
                <a:cubicBezTo>
                  <a:pt x="7188763" y="4942783"/>
                  <a:pt x="7180369" y="4942954"/>
                  <a:pt x="7171461" y="4942954"/>
                </a:cubicBezTo>
                <a:cubicBezTo>
                  <a:pt x="7137884" y="4942954"/>
                  <a:pt x="7110304" y="4937644"/>
                  <a:pt x="7088719" y="4927022"/>
                </a:cubicBezTo>
                <a:cubicBezTo>
                  <a:pt x="7067135" y="4916401"/>
                  <a:pt x="7056342" y="4902183"/>
                  <a:pt x="7056342" y="4884367"/>
                </a:cubicBezTo>
                <a:cubicBezTo>
                  <a:pt x="7056342" y="4876144"/>
                  <a:pt x="7058912" y="4867065"/>
                  <a:pt x="7064051" y="4857129"/>
                </a:cubicBezTo>
                <a:cubicBezTo>
                  <a:pt x="7069190" y="4847193"/>
                  <a:pt x="7079811" y="4837771"/>
                  <a:pt x="7095914" y="4828863"/>
                </a:cubicBezTo>
                <a:cubicBezTo>
                  <a:pt x="7112017" y="4819955"/>
                  <a:pt x="7134972" y="4812589"/>
                  <a:pt x="7164780" y="4806765"/>
                </a:cubicBezTo>
                <a:cubicBezTo>
                  <a:pt x="7194587" y="4800940"/>
                  <a:pt x="7234159" y="4798028"/>
                  <a:pt x="7283496" y="4798028"/>
                </a:cubicBezTo>
                <a:close/>
                <a:moveTo>
                  <a:pt x="5264196" y="4798028"/>
                </a:moveTo>
                <a:cubicBezTo>
                  <a:pt x="5342998" y="4798028"/>
                  <a:pt x="5419743" y="4807621"/>
                  <a:pt x="5494433" y="4826808"/>
                </a:cubicBezTo>
                <a:cubicBezTo>
                  <a:pt x="5569123" y="4845994"/>
                  <a:pt x="5636276" y="4877172"/>
                  <a:pt x="5695891" y="4920341"/>
                </a:cubicBezTo>
                <a:cubicBezTo>
                  <a:pt x="5716448" y="4935416"/>
                  <a:pt x="5735805" y="4952890"/>
                  <a:pt x="5753964" y="4972761"/>
                </a:cubicBezTo>
                <a:cubicBezTo>
                  <a:pt x="5772122" y="4992633"/>
                  <a:pt x="5788396" y="5013704"/>
                  <a:pt x="5802786" y="5035974"/>
                </a:cubicBezTo>
                <a:cubicBezTo>
                  <a:pt x="5817176" y="5058244"/>
                  <a:pt x="5828996" y="5081199"/>
                  <a:pt x="5838247" y="5104839"/>
                </a:cubicBezTo>
                <a:cubicBezTo>
                  <a:pt x="5847497" y="5128480"/>
                  <a:pt x="5853836" y="5151949"/>
                  <a:pt x="5857262" y="5175247"/>
                </a:cubicBezTo>
                <a:lnTo>
                  <a:pt x="5766566" y="5175247"/>
                </a:lnTo>
                <a:lnTo>
                  <a:pt x="5692807" y="5175247"/>
                </a:lnTo>
                <a:lnTo>
                  <a:pt x="5610579" y="5175247"/>
                </a:lnTo>
                <a:cubicBezTo>
                  <a:pt x="5595505" y="5123855"/>
                  <a:pt x="5575461" y="5082570"/>
                  <a:pt x="5550451" y="5051392"/>
                </a:cubicBezTo>
                <a:cubicBezTo>
                  <a:pt x="5525440" y="5020214"/>
                  <a:pt x="5497516" y="4996402"/>
                  <a:pt x="5466681" y="4979956"/>
                </a:cubicBezTo>
                <a:cubicBezTo>
                  <a:pt x="5435846" y="4963511"/>
                  <a:pt x="5402955" y="4952547"/>
                  <a:pt x="5368008" y="4947065"/>
                </a:cubicBezTo>
                <a:cubicBezTo>
                  <a:pt x="5333061" y="4941583"/>
                  <a:pt x="5297772" y="4938843"/>
                  <a:pt x="5262140" y="4938843"/>
                </a:cubicBezTo>
                <a:cubicBezTo>
                  <a:pt x="5249806" y="4938843"/>
                  <a:pt x="5238672" y="4939014"/>
                  <a:pt x="5228736" y="4939357"/>
                </a:cubicBezTo>
                <a:cubicBezTo>
                  <a:pt x="5218799" y="4939699"/>
                  <a:pt x="5209721" y="4940213"/>
                  <a:pt x="5201497" y="4940898"/>
                </a:cubicBezTo>
                <a:cubicBezTo>
                  <a:pt x="5193275" y="4941583"/>
                  <a:pt x="5185223" y="4942097"/>
                  <a:pt x="5177343" y="4942440"/>
                </a:cubicBezTo>
                <a:cubicBezTo>
                  <a:pt x="5169463" y="4942783"/>
                  <a:pt x="5161069" y="4942954"/>
                  <a:pt x="5152161" y="4942954"/>
                </a:cubicBezTo>
                <a:cubicBezTo>
                  <a:pt x="5118584" y="4942954"/>
                  <a:pt x="5091004" y="4937644"/>
                  <a:pt x="5069419" y="4927022"/>
                </a:cubicBezTo>
                <a:cubicBezTo>
                  <a:pt x="5047835" y="4916401"/>
                  <a:pt x="5037042" y="4902183"/>
                  <a:pt x="5037042" y="4884367"/>
                </a:cubicBezTo>
                <a:cubicBezTo>
                  <a:pt x="5037042" y="4876144"/>
                  <a:pt x="5039612" y="4867065"/>
                  <a:pt x="5044752" y="4857129"/>
                </a:cubicBezTo>
                <a:cubicBezTo>
                  <a:pt x="5049891" y="4847193"/>
                  <a:pt x="5060511" y="4837771"/>
                  <a:pt x="5076614" y="4828863"/>
                </a:cubicBezTo>
                <a:cubicBezTo>
                  <a:pt x="5092717" y="4819955"/>
                  <a:pt x="5115672" y="4812589"/>
                  <a:pt x="5145481" y="4806765"/>
                </a:cubicBezTo>
                <a:cubicBezTo>
                  <a:pt x="5175287" y="4800940"/>
                  <a:pt x="5214859" y="4798028"/>
                  <a:pt x="5264196" y="4798028"/>
                </a:cubicBezTo>
                <a:close/>
                <a:moveTo>
                  <a:pt x="9061350" y="4707578"/>
                </a:moveTo>
                <a:cubicBezTo>
                  <a:pt x="9009272" y="4707578"/>
                  <a:pt x="8961477" y="4712888"/>
                  <a:pt x="8917966" y="4723509"/>
                </a:cubicBezTo>
                <a:cubicBezTo>
                  <a:pt x="8874454" y="4734130"/>
                  <a:pt x="8833339" y="4751090"/>
                  <a:pt x="8794624" y="4774388"/>
                </a:cubicBezTo>
                <a:cubicBezTo>
                  <a:pt x="8755909" y="4797685"/>
                  <a:pt x="8718564" y="4828178"/>
                  <a:pt x="8682589" y="4865866"/>
                </a:cubicBezTo>
                <a:cubicBezTo>
                  <a:pt x="8646615" y="4903553"/>
                  <a:pt x="8610126" y="4949121"/>
                  <a:pt x="8573124" y="5002569"/>
                </a:cubicBezTo>
                <a:lnTo>
                  <a:pt x="8694409" y="5175247"/>
                </a:lnTo>
                <a:lnTo>
                  <a:pt x="8521732" y="5175247"/>
                </a:lnTo>
                <a:lnTo>
                  <a:pt x="8579291" y="5252335"/>
                </a:lnTo>
                <a:lnTo>
                  <a:pt x="8688242" y="5252335"/>
                </a:lnTo>
                <a:lnTo>
                  <a:pt x="8688242" y="6250372"/>
                </a:lnTo>
                <a:lnTo>
                  <a:pt x="8770470" y="6328488"/>
                </a:lnTo>
                <a:lnTo>
                  <a:pt x="8770470" y="5252335"/>
                </a:lnTo>
                <a:lnTo>
                  <a:pt x="8921163" y="5252335"/>
                </a:lnTo>
                <a:lnTo>
                  <a:pt x="8987345" y="5252335"/>
                </a:lnTo>
                <a:lnTo>
                  <a:pt x="9750633" y="5252335"/>
                </a:lnTo>
                <a:lnTo>
                  <a:pt x="9750633" y="5530881"/>
                </a:lnTo>
                <a:cubicBezTo>
                  <a:pt x="9740355" y="5515121"/>
                  <a:pt x="9729049" y="5498846"/>
                  <a:pt x="9716714" y="5482058"/>
                </a:cubicBezTo>
                <a:cubicBezTo>
                  <a:pt x="9704380" y="5465270"/>
                  <a:pt x="9691018" y="5449853"/>
                  <a:pt x="9676629" y="5435805"/>
                </a:cubicBezTo>
                <a:cubicBezTo>
                  <a:pt x="9662239" y="5421758"/>
                  <a:pt x="9646992" y="5410281"/>
                  <a:pt x="9630889" y="5401373"/>
                </a:cubicBezTo>
                <a:cubicBezTo>
                  <a:pt x="9614786" y="5392465"/>
                  <a:pt x="9597485" y="5388011"/>
                  <a:pt x="9578983" y="5388011"/>
                </a:cubicBezTo>
                <a:cubicBezTo>
                  <a:pt x="9565278" y="5388011"/>
                  <a:pt x="9552088" y="5390409"/>
                  <a:pt x="9539411" y="5395205"/>
                </a:cubicBezTo>
                <a:cubicBezTo>
                  <a:pt x="9526734" y="5400002"/>
                  <a:pt x="9515428" y="5407540"/>
                  <a:pt x="9505492" y="5417818"/>
                </a:cubicBezTo>
                <a:cubicBezTo>
                  <a:pt x="9495556" y="5428096"/>
                  <a:pt x="9487505" y="5441630"/>
                  <a:pt x="9481338" y="5458418"/>
                </a:cubicBezTo>
                <a:cubicBezTo>
                  <a:pt x="9475171" y="5475206"/>
                  <a:pt x="9471745" y="5495249"/>
                  <a:pt x="9471060" y="5518547"/>
                </a:cubicBezTo>
                <a:cubicBezTo>
                  <a:pt x="9445706" y="5489767"/>
                  <a:pt x="9421894" y="5466127"/>
                  <a:pt x="9399625" y="5447625"/>
                </a:cubicBezTo>
                <a:cubicBezTo>
                  <a:pt x="9377354" y="5429124"/>
                  <a:pt x="9355770" y="5414563"/>
                  <a:pt x="9334870" y="5403942"/>
                </a:cubicBezTo>
                <a:cubicBezTo>
                  <a:pt x="9313970" y="5393321"/>
                  <a:pt x="9293585" y="5385784"/>
                  <a:pt x="9273714" y="5381330"/>
                </a:cubicBezTo>
                <a:cubicBezTo>
                  <a:pt x="9253842" y="5376876"/>
                  <a:pt x="9233970" y="5374649"/>
                  <a:pt x="9214099" y="5374649"/>
                </a:cubicBezTo>
                <a:cubicBezTo>
                  <a:pt x="9178467" y="5374649"/>
                  <a:pt x="9144548" y="5381330"/>
                  <a:pt x="9112342" y="5394692"/>
                </a:cubicBezTo>
                <a:cubicBezTo>
                  <a:pt x="9080136" y="5408053"/>
                  <a:pt x="9051699" y="5427240"/>
                  <a:pt x="9027031" y="5452251"/>
                </a:cubicBezTo>
                <a:cubicBezTo>
                  <a:pt x="9002363" y="5477262"/>
                  <a:pt x="8982834" y="5507583"/>
                  <a:pt x="8968444" y="5543215"/>
                </a:cubicBezTo>
                <a:cubicBezTo>
                  <a:pt x="8954054" y="5578847"/>
                  <a:pt x="8946859" y="5618933"/>
                  <a:pt x="8946859" y="5663473"/>
                </a:cubicBezTo>
                <a:cubicBezTo>
                  <a:pt x="8946859" y="5714180"/>
                  <a:pt x="8954226" y="5759576"/>
                  <a:pt x="8968958" y="5799662"/>
                </a:cubicBezTo>
                <a:cubicBezTo>
                  <a:pt x="8983690" y="5839748"/>
                  <a:pt x="9003562" y="5873496"/>
                  <a:pt x="9028573" y="5900905"/>
                </a:cubicBezTo>
                <a:cubicBezTo>
                  <a:pt x="9053583" y="5928314"/>
                  <a:pt x="9082363" y="5949213"/>
                  <a:pt x="9114912" y="5963603"/>
                </a:cubicBezTo>
                <a:cubicBezTo>
                  <a:pt x="9147460" y="5977993"/>
                  <a:pt x="9181208" y="5985188"/>
                  <a:pt x="9216154" y="5985188"/>
                </a:cubicBezTo>
                <a:cubicBezTo>
                  <a:pt x="9240823" y="5985188"/>
                  <a:pt x="9263264" y="5981248"/>
                  <a:pt x="9283478" y="5973368"/>
                </a:cubicBezTo>
                <a:cubicBezTo>
                  <a:pt x="9303692" y="5965488"/>
                  <a:pt x="9320994" y="5955209"/>
                  <a:pt x="9335384" y="5942532"/>
                </a:cubicBezTo>
                <a:cubicBezTo>
                  <a:pt x="9349774" y="5929856"/>
                  <a:pt x="9360909" y="5915123"/>
                  <a:pt x="9368789" y="5898335"/>
                </a:cubicBezTo>
                <a:cubicBezTo>
                  <a:pt x="9376669" y="5881547"/>
                  <a:pt x="9380609" y="5864245"/>
                  <a:pt x="9380609" y="5846429"/>
                </a:cubicBezTo>
                <a:cubicBezTo>
                  <a:pt x="9380609" y="5832039"/>
                  <a:pt x="9378040" y="5817478"/>
                  <a:pt x="9372901" y="5802746"/>
                </a:cubicBezTo>
                <a:cubicBezTo>
                  <a:pt x="9367761" y="5788013"/>
                  <a:pt x="9360053" y="5774480"/>
                  <a:pt x="9349774" y="5762146"/>
                </a:cubicBezTo>
                <a:cubicBezTo>
                  <a:pt x="9339496" y="5749812"/>
                  <a:pt x="9326648" y="5739705"/>
                  <a:pt x="9311230" y="5731824"/>
                </a:cubicBezTo>
                <a:cubicBezTo>
                  <a:pt x="9295812" y="5723944"/>
                  <a:pt x="9278167" y="5720004"/>
                  <a:pt x="9258296" y="5720004"/>
                </a:cubicBezTo>
                <a:cubicBezTo>
                  <a:pt x="9243221" y="5720004"/>
                  <a:pt x="9228488" y="5722574"/>
                  <a:pt x="9214099" y="5727713"/>
                </a:cubicBezTo>
                <a:cubicBezTo>
                  <a:pt x="9199709" y="5732852"/>
                  <a:pt x="9187032" y="5741075"/>
                  <a:pt x="9176068" y="5752381"/>
                </a:cubicBezTo>
                <a:cubicBezTo>
                  <a:pt x="9165105" y="5763688"/>
                  <a:pt x="9156368" y="5778077"/>
                  <a:pt x="9149858" y="5795551"/>
                </a:cubicBezTo>
                <a:cubicBezTo>
                  <a:pt x="9143348" y="5813024"/>
                  <a:pt x="9140436" y="5834095"/>
                  <a:pt x="9141122" y="5858763"/>
                </a:cubicBezTo>
                <a:cubicBezTo>
                  <a:pt x="9118509" y="5853282"/>
                  <a:pt x="9099494" y="5845401"/>
                  <a:pt x="9084076" y="5835123"/>
                </a:cubicBezTo>
                <a:cubicBezTo>
                  <a:pt x="9068659" y="5824844"/>
                  <a:pt x="9056325" y="5813024"/>
                  <a:pt x="9047074" y="5799662"/>
                </a:cubicBezTo>
                <a:cubicBezTo>
                  <a:pt x="9037823" y="5786300"/>
                  <a:pt x="9031142" y="5771910"/>
                  <a:pt x="9027031" y="5756493"/>
                </a:cubicBezTo>
                <a:cubicBezTo>
                  <a:pt x="9022920" y="5741075"/>
                  <a:pt x="9020864" y="5725486"/>
                  <a:pt x="9020864" y="5709726"/>
                </a:cubicBezTo>
                <a:cubicBezTo>
                  <a:pt x="9020864" y="5678890"/>
                  <a:pt x="9026346" y="5650796"/>
                  <a:pt x="9037309" y="5625443"/>
                </a:cubicBezTo>
                <a:cubicBezTo>
                  <a:pt x="9048273" y="5600089"/>
                  <a:pt x="9063691" y="5578333"/>
                  <a:pt x="9083562" y="5560174"/>
                </a:cubicBezTo>
                <a:cubicBezTo>
                  <a:pt x="9103434" y="5542016"/>
                  <a:pt x="9126903" y="5527969"/>
                  <a:pt x="9153970" y="5518033"/>
                </a:cubicBezTo>
                <a:cubicBezTo>
                  <a:pt x="9181036" y="5508097"/>
                  <a:pt x="9211015" y="5503129"/>
                  <a:pt x="9243906" y="5503129"/>
                </a:cubicBezTo>
                <a:cubicBezTo>
                  <a:pt x="9267204" y="5503129"/>
                  <a:pt x="9291015" y="5507412"/>
                  <a:pt x="9315341" y="5515977"/>
                </a:cubicBezTo>
                <a:cubicBezTo>
                  <a:pt x="9339667" y="5524543"/>
                  <a:pt x="9362965" y="5537733"/>
                  <a:pt x="9385235" y="5555549"/>
                </a:cubicBezTo>
                <a:cubicBezTo>
                  <a:pt x="9407504" y="5573365"/>
                  <a:pt x="9427890" y="5596320"/>
                  <a:pt x="9446391" y="5624415"/>
                </a:cubicBezTo>
                <a:cubicBezTo>
                  <a:pt x="9464893" y="5652509"/>
                  <a:pt x="9480310" y="5686428"/>
                  <a:pt x="9492644" y="5726171"/>
                </a:cubicBezTo>
                <a:lnTo>
                  <a:pt x="9543009" y="5753923"/>
                </a:lnTo>
                <a:cubicBezTo>
                  <a:pt x="9541638" y="5740219"/>
                  <a:pt x="9540439" y="5727028"/>
                  <a:pt x="9539411" y="5714351"/>
                </a:cubicBezTo>
                <a:cubicBezTo>
                  <a:pt x="9538383" y="5701675"/>
                  <a:pt x="9537870" y="5689854"/>
                  <a:pt x="9537870" y="5678890"/>
                </a:cubicBezTo>
                <a:cubicBezTo>
                  <a:pt x="9537870" y="5648055"/>
                  <a:pt x="9540782" y="5622702"/>
                  <a:pt x="9546606" y="5602830"/>
                </a:cubicBezTo>
                <a:cubicBezTo>
                  <a:pt x="9552430" y="5582959"/>
                  <a:pt x="9559625" y="5567369"/>
                  <a:pt x="9568191" y="5556063"/>
                </a:cubicBezTo>
                <a:cubicBezTo>
                  <a:pt x="9576756" y="5544757"/>
                  <a:pt x="9586178" y="5537048"/>
                  <a:pt x="9596457" y="5532937"/>
                </a:cubicBezTo>
                <a:cubicBezTo>
                  <a:pt x="9606735" y="5528825"/>
                  <a:pt x="9616328" y="5526770"/>
                  <a:pt x="9625236" y="5526770"/>
                </a:cubicBezTo>
                <a:cubicBezTo>
                  <a:pt x="9640996" y="5526770"/>
                  <a:pt x="9656414" y="5532251"/>
                  <a:pt x="9671489" y="5543215"/>
                </a:cubicBezTo>
                <a:cubicBezTo>
                  <a:pt x="9686564" y="5554179"/>
                  <a:pt x="9699926" y="5567198"/>
                  <a:pt x="9711575" y="5582273"/>
                </a:cubicBezTo>
                <a:cubicBezTo>
                  <a:pt x="9723224" y="5597348"/>
                  <a:pt x="9732646" y="5612594"/>
                  <a:pt x="9739841" y="5628012"/>
                </a:cubicBezTo>
                <a:cubicBezTo>
                  <a:pt x="9747036" y="5643430"/>
                  <a:pt x="9750633" y="5655250"/>
                  <a:pt x="9750633" y="5663473"/>
                </a:cubicBezTo>
                <a:lnTo>
                  <a:pt x="9750633" y="6242149"/>
                </a:lnTo>
                <a:lnTo>
                  <a:pt x="9832860" y="6322321"/>
                </a:lnTo>
                <a:lnTo>
                  <a:pt x="9832860" y="5252335"/>
                </a:lnTo>
                <a:lnTo>
                  <a:pt x="10009678" y="5252335"/>
                </a:lnTo>
                <a:lnTo>
                  <a:pt x="10006429" y="5256960"/>
                </a:lnTo>
                <a:cubicBezTo>
                  <a:pt x="9998549" y="5273749"/>
                  <a:pt x="9994609" y="5292079"/>
                  <a:pt x="9994609" y="5311950"/>
                </a:cubicBezTo>
                <a:cubicBezTo>
                  <a:pt x="9994609" y="5337304"/>
                  <a:pt x="9998206" y="5360944"/>
                  <a:pt x="10005401" y="5382871"/>
                </a:cubicBezTo>
                <a:cubicBezTo>
                  <a:pt x="10012596" y="5404799"/>
                  <a:pt x="10023902" y="5423985"/>
                  <a:pt x="10039320" y="5440431"/>
                </a:cubicBezTo>
                <a:cubicBezTo>
                  <a:pt x="10054737" y="5456876"/>
                  <a:pt x="10074609" y="5469724"/>
                  <a:pt x="10098935" y="5478975"/>
                </a:cubicBezTo>
                <a:cubicBezTo>
                  <a:pt x="10123261" y="5488225"/>
                  <a:pt x="10152555" y="5492851"/>
                  <a:pt x="10186815" y="5492851"/>
                </a:cubicBezTo>
                <a:cubicBezTo>
                  <a:pt x="10210799" y="5492851"/>
                  <a:pt x="10234610" y="5490281"/>
                  <a:pt x="10258251" y="5485142"/>
                </a:cubicBezTo>
                <a:cubicBezTo>
                  <a:pt x="10281891" y="5480003"/>
                  <a:pt x="10305874" y="5471095"/>
                  <a:pt x="10330200" y="5458418"/>
                </a:cubicBezTo>
                <a:cubicBezTo>
                  <a:pt x="10354526" y="5445741"/>
                  <a:pt x="10379708" y="5428439"/>
                  <a:pt x="10405746" y="5406512"/>
                </a:cubicBezTo>
                <a:cubicBezTo>
                  <a:pt x="10431785" y="5384585"/>
                  <a:pt x="10459880" y="5357175"/>
                  <a:pt x="10490029" y="5324284"/>
                </a:cubicBezTo>
                <a:cubicBezTo>
                  <a:pt x="10503050" y="5335933"/>
                  <a:pt x="10512300" y="5348439"/>
                  <a:pt x="10517781" y="5361801"/>
                </a:cubicBezTo>
                <a:cubicBezTo>
                  <a:pt x="10523263" y="5375162"/>
                  <a:pt x="10526004" y="5389038"/>
                  <a:pt x="10526004" y="5403428"/>
                </a:cubicBezTo>
                <a:cubicBezTo>
                  <a:pt x="10526004" y="5430838"/>
                  <a:pt x="10518295" y="5458761"/>
                  <a:pt x="10502878" y="5487197"/>
                </a:cubicBezTo>
                <a:cubicBezTo>
                  <a:pt x="10487460" y="5515635"/>
                  <a:pt x="10468445" y="5540817"/>
                  <a:pt x="10445832" y="5562744"/>
                </a:cubicBezTo>
                <a:cubicBezTo>
                  <a:pt x="10435554" y="5573022"/>
                  <a:pt x="10421850" y="5585014"/>
                  <a:pt x="10404718" y="5598719"/>
                </a:cubicBezTo>
                <a:cubicBezTo>
                  <a:pt x="10387588" y="5612423"/>
                  <a:pt x="10366860" y="5625100"/>
                  <a:pt x="10342534" y="5636749"/>
                </a:cubicBezTo>
                <a:cubicBezTo>
                  <a:pt x="10318209" y="5648398"/>
                  <a:pt x="10289600" y="5658334"/>
                  <a:pt x="10256709" y="5666556"/>
                </a:cubicBezTo>
                <a:cubicBezTo>
                  <a:pt x="10223818" y="5674779"/>
                  <a:pt x="10186131" y="5678890"/>
                  <a:pt x="10143646" y="5678890"/>
                </a:cubicBezTo>
                <a:cubicBezTo>
                  <a:pt x="10111441" y="5678890"/>
                  <a:pt x="10075808" y="5675807"/>
                  <a:pt x="10036750" y="5669640"/>
                </a:cubicBezTo>
                <a:lnTo>
                  <a:pt x="10161119" y="5846429"/>
                </a:lnTo>
                <a:lnTo>
                  <a:pt x="10190927" y="5846429"/>
                </a:lnTo>
                <a:cubicBezTo>
                  <a:pt x="10238894" y="5846429"/>
                  <a:pt x="10288915" y="5852425"/>
                  <a:pt x="10340992" y="5864416"/>
                </a:cubicBezTo>
                <a:cubicBezTo>
                  <a:pt x="10393070" y="5876408"/>
                  <a:pt x="10444290" y="5899192"/>
                  <a:pt x="10494655" y="5932768"/>
                </a:cubicBezTo>
                <a:cubicBezTo>
                  <a:pt x="10545019" y="5966344"/>
                  <a:pt x="10593500" y="6012940"/>
                  <a:pt x="10640095" y="6072555"/>
                </a:cubicBezTo>
                <a:cubicBezTo>
                  <a:pt x="10686691" y="6132170"/>
                  <a:pt x="10728147" y="6209601"/>
                  <a:pt x="10764464" y="6304848"/>
                </a:cubicBezTo>
                <a:lnTo>
                  <a:pt x="10806605" y="6336711"/>
                </a:lnTo>
                <a:lnTo>
                  <a:pt x="10806605" y="5252335"/>
                </a:lnTo>
                <a:lnTo>
                  <a:pt x="11017314" y="5252335"/>
                </a:lnTo>
                <a:lnTo>
                  <a:pt x="10960782" y="5175247"/>
                </a:lnTo>
                <a:lnTo>
                  <a:pt x="10805578" y="5175247"/>
                </a:lnTo>
                <a:cubicBezTo>
                  <a:pt x="10801466" y="5162913"/>
                  <a:pt x="10797355" y="5146810"/>
                  <a:pt x="10793244" y="5126938"/>
                </a:cubicBezTo>
                <a:cubicBezTo>
                  <a:pt x="10789132" y="5107066"/>
                  <a:pt x="10784165" y="5086852"/>
                  <a:pt x="10778340" y="5066295"/>
                </a:cubicBezTo>
                <a:cubicBezTo>
                  <a:pt x="10772516" y="5045738"/>
                  <a:pt x="10765321" y="5026894"/>
                  <a:pt x="10756755" y="5009764"/>
                </a:cubicBezTo>
                <a:cubicBezTo>
                  <a:pt x="10748190" y="4992633"/>
                  <a:pt x="10737398" y="4980984"/>
                  <a:pt x="10724378" y="4974817"/>
                </a:cubicBezTo>
                <a:lnTo>
                  <a:pt x="10724378" y="6081805"/>
                </a:lnTo>
                <a:cubicBezTo>
                  <a:pt x="10685320" y="6013283"/>
                  <a:pt x="10641295" y="5951612"/>
                  <a:pt x="10592300" y="5896793"/>
                </a:cubicBezTo>
                <a:cubicBezTo>
                  <a:pt x="10543306" y="5841975"/>
                  <a:pt x="10484548" y="5795037"/>
                  <a:pt x="10416025" y="5755979"/>
                </a:cubicBezTo>
                <a:cubicBezTo>
                  <a:pt x="10453027" y="5734052"/>
                  <a:pt x="10483521" y="5711268"/>
                  <a:pt x="10507503" y="5687627"/>
                </a:cubicBezTo>
                <a:cubicBezTo>
                  <a:pt x="10531486" y="5663987"/>
                  <a:pt x="10550501" y="5639832"/>
                  <a:pt x="10564548" y="5615164"/>
                </a:cubicBezTo>
                <a:cubicBezTo>
                  <a:pt x="10578596" y="5590496"/>
                  <a:pt x="10588532" y="5565485"/>
                  <a:pt x="10594356" y="5540131"/>
                </a:cubicBezTo>
                <a:cubicBezTo>
                  <a:pt x="10600181" y="5514778"/>
                  <a:pt x="10603092" y="5489767"/>
                  <a:pt x="10603092" y="5465099"/>
                </a:cubicBezTo>
                <a:cubicBezTo>
                  <a:pt x="10603092" y="5439745"/>
                  <a:pt x="10600523" y="5413364"/>
                  <a:pt x="10595384" y="5385955"/>
                </a:cubicBezTo>
                <a:cubicBezTo>
                  <a:pt x="10590244" y="5358546"/>
                  <a:pt x="10580309" y="5331993"/>
                  <a:pt x="10565576" y="5306297"/>
                </a:cubicBezTo>
                <a:cubicBezTo>
                  <a:pt x="10550844" y="5280601"/>
                  <a:pt x="10530287" y="5256789"/>
                  <a:pt x="10503905" y="5234862"/>
                </a:cubicBezTo>
                <a:cubicBezTo>
                  <a:pt x="10477524" y="5212935"/>
                  <a:pt x="10443435" y="5194433"/>
                  <a:pt x="10401635" y="5179358"/>
                </a:cubicBezTo>
                <a:cubicBezTo>
                  <a:pt x="10389301" y="5199915"/>
                  <a:pt x="10375768" y="5219273"/>
                  <a:pt x="10361035" y="5237431"/>
                </a:cubicBezTo>
                <a:cubicBezTo>
                  <a:pt x="10346303" y="5255590"/>
                  <a:pt x="10330714" y="5272036"/>
                  <a:pt x="10314268" y="5286768"/>
                </a:cubicBezTo>
                <a:cubicBezTo>
                  <a:pt x="10297823" y="5301500"/>
                  <a:pt x="10281035" y="5314520"/>
                  <a:pt x="10263904" y="5325826"/>
                </a:cubicBezTo>
                <a:cubicBezTo>
                  <a:pt x="10246773" y="5337132"/>
                  <a:pt x="10229985" y="5345869"/>
                  <a:pt x="10213539" y="5352036"/>
                </a:cubicBezTo>
                <a:cubicBezTo>
                  <a:pt x="10222448" y="5330109"/>
                  <a:pt x="10226901" y="5308867"/>
                  <a:pt x="10226901" y="5288310"/>
                </a:cubicBezTo>
                <a:cubicBezTo>
                  <a:pt x="10226901" y="5273235"/>
                  <a:pt x="10224675" y="5258845"/>
                  <a:pt x="10220220" y="5245140"/>
                </a:cubicBezTo>
                <a:cubicBezTo>
                  <a:pt x="10215767" y="5231436"/>
                  <a:pt x="10209257" y="5219444"/>
                  <a:pt x="10200691" y="5209166"/>
                </a:cubicBezTo>
                <a:cubicBezTo>
                  <a:pt x="10192127" y="5198887"/>
                  <a:pt x="10181676" y="5190664"/>
                  <a:pt x="10169342" y="5184497"/>
                </a:cubicBezTo>
                <a:cubicBezTo>
                  <a:pt x="10157008" y="5178330"/>
                  <a:pt x="10142961" y="5175247"/>
                  <a:pt x="10127200" y="5175247"/>
                </a:cubicBezTo>
                <a:cubicBezTo>
                  <a:pt x="10110755" y="5175247"/>
                  <a:pt x="10094652" y="5178673"/>
                  <a:pt x="10078892" y="5185525"/>
                </a:cubicBezTo>
                <a:cubicBezTo>
                  <a:pt x="10063132" y="5192378"/>
                  <a:pt x="10049084" y="5201800"/>
                  <a:pt x="10036750" y="5213791"/>
                </a:cubicBezTo>
                <a:lnTo>
                  <a:pt x="10026257" y="5228730"/>
                </a:lnTo>
                <a:lnTo>
                  <a:pt x="9987037" y="5175247"/>
                </a:lnTo>
                <a:lnTo>
                  <a:pt x="8932869" y="5175247"/>
                </a:lnTo>
                <a:lnTo>
                  <a:pt x="8867715" y="5175247"/>
                </a:lnTo>
                <a:lnTo>
                  <a:pt x="8756080" y="5175247"/>
                </a:lnTo>
                <a:lnTo>
                  <a:pt x="8690298" y="5065267"/>
                </a:lnTo>
                <a:cubicBezTo>
                  <a:pt x="8750598" y="4980299"/>
                  <a:pt x="8815010" y="4918115"/>
                  <a:pt x="8883533" y="4878714"/>
                </a:cubicBezTo>
                <a:cubicBezTo>
                  <a:pt x="8952056" y="4839313"/>
                  <a:pt x="9028116" y="4819613"/>
                  <a:pt x="9111714" y="4819613"/>
                </a:cubicBezTo>
                <a:cubicBezTo>
                  <a:pt x="9154884" y="4819613"/>
                  <a:pt x="9197197" y="4825095"/>
                  <a:pt x="9238653" y="4836058"/>
                </a:cubicBezTo>
                <a:cubicBezTo>
                  <a:pt x="9280109" y="4847022"/>
                  <a:pt x="9320538" y="4862097"/>
                  <a:pt x="9359939" y="4881283"/>
                </a:cubicBezTo>
                <a:cubicBezTo>
                  <a:pt x="9399339" y="4900470"/>
                  <a:pt x="9438226" y="4923082"/>
                  <a:pt x="9476599" y="4949121"/>
                </a:cubicBezTo>
                <a:cubicBezTo>
                  <a:pt x="9514972" y="4975160"/>
                  <a:pt x="9553345" y="5003254"/>
                  <a:pt x="9591717" y="5033404"/>
                </a:cubicBezTo>
                <a:lnTo>
                  <a:pt x="9591717" y="4970706"/>
                </a:lnTo>
                <a:cubicBezTo>
                  <a:pt x="9542381" y="4928221"/>
                  <a:pt x="9496299" y="4890705"/>
                  <a:pt x="9453472" y="4858157"/>
                </a:cubicBezTo>
                <a:cubicBezTo>
                  <a:pt x="9410645" y="4825609"/>
                  <a:pt x="9368504" y="4798199"/>
                  <a:pt x="9327048" y="4775929"/>
                </a:cubicBezTo>
                <a:cubicBezTo>
                  <a:pt x="9285591" y="4753659"/>
                  <a:pt x="9243278" y="4736700"/>
                  <a:pt x="9200109" y="4725051"/>
                </a:cubicBezTo>
                <a:cubicBezTo>
                  <a:pt x="9156939" y="4713402"/>
                  <a:pt x="9110686" y="4707578"/>
                  <a:pt x="9061350" y="4707578"/>
                </a:cubicBezTo>
                <a:close/>
                <a:moveTo>
                  <a:pt x="2289076" y="4707578"/>
                </a:moveTo>
                <a:cubicBezTo>
                  <a:pt x="2236998" y="4707578"/>
                  <a:pt x="2189204" y="4712888"/>
                  <a:pt x="2145692" y="4723509"/>
                </a:cubicBezTo>
                <a:cubicBezTo>
                  <a:pt x="2102180" y="4734130"/>
                  <a:pt x="2061066" y="4751090"/>
                  <a:pt x="2022350" y="4774388"/>
                </a:cubicBezTo>
                <a:cubicBezTo>
                  <a:pt x="1983635" y="4797685"/>
                  <a:pt x="1946290" y="4828178"/>
                  <a:pt x="1910315" y="4865866"/>
                </a:cubicBezTo>
                <a:cubicBezTo>
                  <a:pt x="1874341" y="4903553"/>
                  <a:pt x="1837852" y="4949121"/>
                  <a:pt x="1800850" y="5002569"/>
                </a:cubicBezTo>
                <a:lnTo>
                  <a:pt x="1922135" y="5175247"/>
                </a:lnTo>
                <a:lnTo>
                  <a:pt x="1817625" y="5175247"/>
                </a:lnTo>
                <a:lnTo>
                  <a:pt x="1749458" y="5175247"/>
                </a:lnTo>
                <a:lnTo>
                  <a:pt x="1662421" y="5175247"/>
                </a:lnTo>
                <a:cubicBezTo>
                  <a:pt x="1658310" y="5162913"/>
                  <a:pt x="1654198" y="5146810"/>
                  <a:pt x="1650087" y="5126938"/>
                </a:cubicBezTo>
                <a:cubicBezTo>
                  <a:pt x="1645976" y="5107066"/>
                  <a:pt x="1641008" y="5086852"/>
                  <a:pt x="1635183" y="5066295"/>
                </a:cubicBezTo>
                <a:cubicBezTo>
                  <a:pt x="1629359" y="5045738"/>
                  <a:pt x="1622164" y="5026894"/>
                  <a:pt x="1613598" y="5009764"/>
                </a:cubicBezTo>
                <a:cubicBezTo>
                  <a:pt x="1605033" y="4992633"/>
                  <a:pt x="1594241" y="4980984"/>
                  <a:pt x="1581221" y="4974817"/>
                </a:cubicBezTo>
                <a:lnTo>
                  <a:pt x="1581221" y="5312978"/>
                </a:lnTo>
                <a:cubicBezTo>
                  <a:pt x="1569573" y="5292421"/>
                  <a:pt x="1559123" y="5274434"/>
                  <a:pt x="1549872" y="5259016"/>
                </a:cubicBezTo>
                <a:cubicBezTo>
                  <a:pt x="1540621" y="5243598"/>
                  <a:pt x="1530857" y="5230408"/>
                  <a:pt x="1520579" y="5219444"/>
                </a:cubicBezTo>
                <a:cubicBezTo>
                  <a:pt x="1510300" y="5208481"/>
                  <a:pt x="1498994" y="5199401"/>
                  <a:pt x="1486660" y="5192206"/>
                </a:cubicBezTo>
                <a:cubicBezTo>
                  <a:pt x="1480493" y="5188609"/>
                  <a:pt x="1473726" y="5185397"/>
                  <a:pt x="1466360" y="5182570"/>
                </a:cubicBezTo>
                <a:lnTo>
                  <a:pt x="1443218" y="5175478"/>
                </a:lnTo>
                <a:lnTo>
                  <a:pt x="1443049" y="5175247"/>
                </a:lnTo>
                <a:lnTo>
                  <a:pt x="1442462" y="5175247"/>
                </a:lnTo>
                <a:lnTo>
                  <a:pt x="1368458" y="5175247"/>
                </a:lnTo>
                <a:lnTo>
                  <a:pt x="425483" y="5175247"/>
                </a:lnTo>
                <a:lnTo>
                  <a:pt x="482014" y="5252335"/>
                </a:lnTo>
                <a:lnTo>
                  <a:pt x="495376" y="5252335"/>
                </a:lnTo>
                <a:lnTo>
                  <a:pt x="527239" y="5345869"/>
                </a:lnTo>
                <a:cubicBezTo>
                  <a:pt x="539574" y="5351351"/>
                  <a:pt x="555163" y="5356319"/>
                  <a:pt x="574006" y="5360773"/>
                </a:cubicBezTo>
                <a:cubicBezTo>
                  <a:pt x="592850" y="5365227"/>
                  <a:pt x="613921" y="5370023"/>
                  <a:pt x="637219" y="5375162"/>
                </a:cubicBezTo>
                <a:cubicBezTo>
                  <a:pt x="660516" y="5380302"/>
                  <a:pt x="684671" y="5385955"/>
                  <a:pt x="709682" y="5392122"/>
                </a:cubicBezTo>
                <a:cubicBezTo>
                  <a:pt x="734692" y="5398289"/>
                  <a:pt x="759532" y="5405484"/>
                  <a:pt x="784201" y="5413707"/>
                </a:cubicBezTo>
                <a:cubicBezTo>
                  <a:pt x="804072" y="5420559"/>
                  <a:pt x="823944" y="5429810"/>
                  <a:pt x="843816" y="5441458"/>
                </a:cubicBezTo>
                <a:cubicBezTo>
                  <a:pt x="863687" y="5453107"/>
                  <a:pt x="881674" y="5467497"/>
                  <a:pt x="897777" y="5484628"/>
                </a:cubicBezTo>
                <a:cubicBezTo>
                  <a:pt x="913880" y="5501759"/>
                  <a:pt x="926899" y="5521630"/>
                  <a:pt x="936835" y="5544243"/>
                </a:cubicBezTo>
                <a:cubicBezTo>
                  <a:pt x="946771" y="5566855"/>
                  <a:pt x="951739" y="5592552"/>
                  <a:pt x="951739" y="5621331"/>
                </a:cubicBezTo>
                <a:cubicBezTo>
                  <a:pt x="951739" y="5639147"/>
                  <a:pt x="949855" y="5654394"/>
                  <a:pt x="946086" y="5667070"/>
                </a:cubicBezTo>
                <a:cubicBezTo>
                  <a:pt x="942317" y="5679747"/>
                  <a:pt x="936664" y="5688484"/>
                  <a:pt x="929126" y="5693280"/>
                </a:cubicBezTo>
                <a:cubicBezTo>
                  <a:pt x="900347" y="5684372"/>
                  <a:pt x="872252" y="5679918"/>
                  <a:pt x="844843" y="5679918"/>
                </a:cubicBezTo>
                <a:cubicBezTo>
                  <a:pt x="811952" y="5679918"/>
                  <a:pt x="783686" y="5686085"/>
                  <a:pt x="760046" y="5698419"/>
                </a:cubicBezTo>
                <a:cubicBezTo>
                  <a:pt x="736406" y="5710754"/>
                  <a:pt x="716877" y="5725829"/>
                  <a:pt x="701459" y="5743645"/>
                </a:cubicBezTo>
                <a:cubicBezTo>
                  <a:pt x="686041" y="5761461"/>
                  <a:pt x="674564" y="5780819"/>
                  <a:pt x="667026" y="5801718"/>
                </a:cubicBezTo>
                <a:cubicBezTo>
                  <a:pt x="659489" y="5822617"/>
                  <a:pt x="655720" y="5841633"/>
                  <a:pt x="655720" y="5858763"/>
                </a:cubicBezTo>
                <a:cubicBezTo>
                  <a:pt x="655720" y="5880005"/>
                  <a:pt x="660174" y="5900048"/>
                  <a:pt x="669082" y="5918892"/>
                </a:cubicBezTo>
                <a:cubicBezTo>
                  <a:pt x="677990" y="5937736"/>
                  <a:pt x="689810" y="5954353"/>
                  <a:pt x="704543" y="5968743"/>
                </a:cubicBezTo>
                <a:cubicBezTo>
                  <a:pt x="719275" y="5983132"/>
                  <a:pt x="736577" y="5994439"/>
                  <a:pt x="756449" y="6002661"/>
                </a:cubicBezTo>
                <a:cubicBezTo>
                  <a:pt x="776320" y="6010884"/>
                  <a:pt x="797220" y="6014996"/>
                  <a:pt x="819147" y="6014996"/>
                </a:cubicBezTo>
                <a:cubicBezTo>
                  <a:pt x="836963" y="6014996"/>
                  <a:pt x="855807" y="6011056"/>
                  <a:pt x="875679" y="6003175"/>
                </a:cubicBezTo>
                <a:cubicBezTo>
                  <a:pt x="895550" y="5995295"/>
                  <a:pt x="914223" y="5984160"/>
                  <a:pt x="931696" y="5969770"/>
                </a:cubicBezTo>
                <a:cubicBezTo>
                  <a:pt x="949169" y="5955381"/>
                  <a:pt x="964244" y="5937565"/>
                  <a:pt x="976921" y="5916322"/>
                </a:cubicBezTo>
                <a:cubicBezTo>
                  <a:pt x="989598" y="5895080"/>
                  <a:pt x="997649" y="5871097"/>
                  <a:pt x="1001075" y="5844373"/>
                </a:cubicBezTo>
                <a:cubicBezTo>
                  <a:pt x="1024373" y="5853967"/>
                  <a:pt x="1046643" y="5868870"/>
                  <a:pt x="1067885" y="5889085"/>
                </a:cubicBezTo>
                <a:cubicBezTo>
                  <a:pt x="1089128" y="5909299"/>
                  <a:pt x="1108999" y="5932254"/>
                  <a:pt x="1127500" y="5957950"/>
                </a:cubicBezTo>
                <a:cubicBezTo>
                  <a:pt x="1146001" y="5983646"/>
                  <a:pt x="1162619" y="6011227"/>
                  <a:pt x="1177351" y="6040692"/>
                </a:cubicBezTo>
                <a:cubicBezTo>
                  <a:pt x="1192083" y="6070157"/>
                  <a:pt x="1204589" y="6098936"/>
                  <a:pt x="1214867" y="6127031"/>
                </a:cubicBezTo>
                <a:cubicBezTo>
                  <a:pt x="1225145" y="6155125"/>
                  <a:pt x="1233197" y="6181335"/>
                  <a:pt x="1239022" y="6205661"/>
                </a:cubicBezTo>
                <a:cubicBezTo>
                  <a:pt x="1244846" y="6229986"/>
                  <a:pt x="1247758" y="6250030"/>
                  <a:pt x="1247758" y="6265790"/>
                </a:cubicBezTo>
                <a:lnTo>
                  <a:pt x="1288872" y="6314098"/>
                </a:lnTo>
                <a:lnTo>
                  <a:pt x="1288872" y="5252335"/>
                </a:lnTo>
                <a:lnTo>
                  <a:pt x="1424989" y="5252335"/>
                </a:lnTo>
                <a:lnTo>
                  <a:pt x="1454797" y="5252335"/>
                </a:lnTo>
                <a:cubicBezTo>
                  <a:pt x="1466446" y="5254391"/>
                  <a:pt x="1479636" y="5262956"/>
                  <a:pt x="1494369" y="5278031"/>
                </a:cubicBezTo>
                <a:cubicBezTo>
                  <a:pt x="1509101" y="5293106"/>
                  <a:pt x="1522806" y="5310237"/>
                  <a:pt x="1535482" y="5329423"/>
                </a:cubicBezTo>
                <a:cubicBezTo>
                  <a:pt x="1548159" y="5348610"/>
                  <a:pt x="1558951" y="5367454"/>
                  <a:pt x="1567859" y="5385955"/>
                </a:cubicBezTo>
                <a:cubicBezTo>
                  <a:pt x="1576768" y="5404456"/>
                  <a:pt x="1581221" y="5418161"/>
                  <a:pt x="1581221" y="5427069"/>
                </a:cubicBezTo>
                <a:lnTo>
                  <a:pt x="1581221" y="6256539"/>
                </a:lnTo>
                <a:lnTo>
                  <a:pt x="1663449" y="6330544"/>
                </a:lnTo>
                <a:lnTo>
                  <a:pt x="1663449" y="5252335"/>
                </a:lnTo>
                <a:lnTo>
                  <a:pt x="1807017" y="5252335"/>
                </a:lnTo>
                <a:lnTo>
                  <a:pt x="1874157" y="5252335"/>
                </a:lnTo>
                <a:lnTo>
                  <a:pt x="1915968" y="5252335"/>
                </a:lnTo>
                <a:lnTo>
                  <a:pt x="1915968" y="6250372"/>
                </a:lnTo>
                <a:lnTo>
                  <a:pt x="1998196" y="6328488"/>
                </a:lnTo>
                <a:lnTo>
                  <a:pt x="1998196" y="5252335"/>
                </a:lnTo>
                <a:lnTo>
                  <a:pt x="2148889" y="5252335"/>
                </a:lnTo>
                <a:lnTo>
                  <a:pt x="2215072" y="5252335"/>
                </a:lnTo>
                <a:lnTo>
                  <a:pt x="2732705" y="5252335"/>
                </a:lnTo>
                <a:lnTo>
                  <a:pt x="2732705" y="5322228"/>
                </a:lnTo>
                <a:lnTo>
                  <a:pt x="2174585" y="5659361"/>
                </a:lnTo>
                <a:lnTo>
                  <a:pt x="2276342" y="5802232"/>
                </a:lnTo>
                <a:cubicBezTo>
                  <a:pt x="2303066" y="5802917"/>
                  <a:pt x="2330475" y="5807371"/>
                  <a:pt x="2358570" y="5815594"/>
                </a:cubicBezTo>
                <a:cubicBezTo>
                  <a:pt x="2386664" y="5823816"/>
                  <a:pt x="2414416" y="5834609"/>
                  <a:pt x="2441825" y="5847971"/>
                </a:cubicBezTo>
                <a:cubicBezTo>
                  <a:pt x="2469234" y="5861333"/>
                  <a:pt x="2495444" y="5877093"/>
                  <a:pt x="2520455" y="5895252"/>
                </a:cubicBezTo>
                <a:cubicBezTo>
                  <a:pt x="2545466" y="5913410"/>
                  <a:pt x="2568593" y="5932768"/>
                  <a:pt x="2589835" y="5953325"/>
                </a:cubicBezTo>
                <a:cubicBezTo>
                  <a:pt x="2605594" y="5969085"/>
                  <a:pt x="2622040" y="5988785"/>
                  <a:pt x="2639171" y="6012426"/>
                </a:cubicBezTo>
                <a:cubicBezTo>
                  <a:pt x="2656302" y="6036066"/>
                  <a:pt x="2673090" y="6062105"/>
                  <a:pt x="2689536" y="6090542"/>
                </a:cubicBezTo>
                <a:cubicBezTo>
                  <a:pt x="2705981" y="6118979"/>
                  <a:pt x="2721399" y="6149472"/>
                  <a:pt x="2735788" y="6182020"/>
                </a:cubicBezTo>
                <a:cubicBezTo>
                  <a:pt x="2750178" y="6214569"/>
                  <a:pt x="2762512" y="6247974"/>
                  <a:pt x="2772791" y="6282235"/>
                </a:cubicBezTo>
                <a:lnTo>
                  <a:pt x="2814932" y="6322321"/>
                </a:lnTo>
                <a:lnTo>
                  <a:pt x="2814932" y="5898849"/>
                </a:lnTo>
                <a:cubicBezTo>
                  <a:pt x="2836174" y="5907072"/>
                  <a:pt x="2857588" y="5918721"/>
                  <a:pt x="2879173" y="5933796"/>
                </a:cubicBezTo>
                <a:cubicBezTo>
                  <a:pt x="2900757" y="5948871"/>
                  <a:pt x="2921315" y="5966687"/>
                  <a:pt x="2940843" y="5987244"/>
                </a:cubicBezTo>
                <a:cubicBezTo>
                  <a:pt x="2960373" y="6007801"/>
                  <a:pt x="2978702" y="6030413"/>
                  <a:pt x="2995833" y="6055081"/>
                </a:cubicBezTo>
                <a:cubicBezTo>
                  <a:pt x="3012964" y="6079750"/>
                  <a:pt x="3027696" y="6105789"/>
                  <a:pt x="3040030" y="6133198"/>
                </a:cubicBezTo>
                <a:lnTo>
                  <a:pt x="3084228" y="6183562"/>
                </a:lnTo>
                <a:lnTo>
                  <a:pt x="3084228" y="5252335"/>
                </a:lnTo>
                <a:lnTo>
                  <a:pt x="3225214" y="5252335"/>
                </a:lnTo>
                <a:lnTo>
                  <a:pt x="3294936" y="5252335"/>
                </a:lnTo>
                <a:lnTo>
                  <a:pt x="3799780" y="5252335"/>
                </a:lnTo>
                <a:lnTo>
                  <a:pt x="3799780" y="5324284"/>
                </a:lnTo>
                <a:lnTo>
                  <a:pt x="3250911" y="5663473"/>
                </a:lnTo>
                <a:lnTo>
                  <a:pt x="3347528" y="5800176"/>
                </a:lnTo>
                <a:cubicBezTo>
                  <a:pt x="3407828" y="5807714"/>
                  <a:pt x="3463160" y="5823131"/>
                  <a:pt x="3513524" y="5846429"/>
                </a:cubicBezTo>
                <a:cubicBezTo>
                  <a:pt x="3563889" y="5869727"/>
                  <a:pt x="3609628" y="5901933"/>
                  <a:pt x="3650742" y="5943046"/>
                </a:cubicBezTo>
                <a:cubicBezTo>
                  <a:pt x="3691856" y="5984160"/>
                  <a:pt x="3728687" y="6032640"/>
                  <a:pt x="3761235" y="6088486"/>
                </a:cubicBezTo>
                <a:cubicBezTo>
                  <a:pt x="3793783" y="6144333"/>
                  <a:pt x="3820679" y="6209601"/>
                  <a:pt x="3841921" y="6284291"/>
                </a:cubicBezTo>
                <a:lnTo>
                  <a:pt x="3882007" y="6322321"/>
                </a:lnTo>
                <a:lnTo>
                  <a:pt x="3882007" y="5252335"/>
                </a:lnTo>
                <a:lnTo>
                  <a:pt x="4092715" y="5252335"/>
                </a:lnTo>
                <a:lnTo>
                  <a:pt x="4036184" y="5175247"/>
                </a:lnTo>
                <a:lnTo>
                  <a:pt x="3238405" y="5175247"/>
                </a:lnTo>
                <a:lnTo>
                  <a:pt x="3168683" y="5175247"/>
                </a:lnTo>
                <a:lnTo>
                  <a:pt x="2160596" y="5175247"/>
                </a:lnTo>
                <a:lnTo>
                  <a:pt x="2092358" y="5175247"/>
                </a:lnTo>
                <a:lnTo>
                  <a:pt x="1983806" y="5175247"/>
                </a:lnTo>
                <a:lnTo>
                  <a:pt x="1918024" y="5065267"/>
                </a:lnTo>
                <a:cubicBezTo>
                  <a:pt x="1978324" y="4980299"/>
                  <a:pt x="2042736" y="4918115"/>
                  <a:pt x="2111259" y="4878714"/>
                </a:cubicBezTo>
                <a:cubicBezTo>
                  <a:pt x="2179781" y="4839313"/>
                  <a:pt x="2255843" y="4819613"/>
                  <a:pt x="2339440" y="4819613"/>
                </a:cubicBezTo>
                <a:cubicBezTo>
                  <a:pt x="2382609" y="4819613"/>
                  <a:pt x="2424923" y="4825095"/>
                  <a:pt x="2466379" y="4836058"/>
                </a:cubicBezTo>
                <a:cubicBezTo>
                  <a:pt x="2507835" y="4847022"/>
                  <a:pt x="2548265" y="4862097"/>
                  <a:pt x="2587665" y="4881283"/>
                </a:cubicBezTo>
                <a:cubicBezTo>
                  <a:pt x="2627065" y="4900470"/>
                  <a:pt x="2665952" y="4923082"/>
                  <a:pt x="2704325" y="4949121"/>
                </a:cubicBezTo>
                <a:cubicBezTo>
                  <a:pt x="2742698" y="4975160"/>
                  <a:pt x="2781071" y="5003254"/>
                  <a:pt x="2819444" y="5033404"/>
                </a:cubicBezTo>
                <a:lnTo>
                  <a:pt x="2819444" y="4970706"/>
                </a:lnTo>
                <a:cubicBezTo>
                  <a:pt x="2770108" y="4928221"/>
                  <a:pt x="2724026" y="4890705"/>
                  <a:pt x="2681199" y="4858157"/>
                </a:cubicBezTo>
                <a:cubicBezTo>
                  <a:pt x="2638372" y="4825609"/>
                  <a:pt x="2596230" y="4798199"/>
                  <a:pt x="2554774" y="4775929"/>
                </a:cubicBezTo>
                <a:cubicBezTo>
                  <a:pt x="2513317" y="4753659"/>
                  <a:pt x="2471005" y="4736700"/>
                  <a:pt x="2427835" y="4725051"/>
                </a:cubicBezTo>
                <a:cubicBezTo>
                  <a:pt x="2384665" y="4713402"/>
                  <a:pt x="2338413" y="4707578"/>
                  <a:pt x="2289076" y="4707578"/>
                </a:cubicBezTo>
                <a:close/>
                <a:moveTo>
                  <a:pt x="5270363" y="4679826"/>
                </a:moveTo>
                <a:cubicBezTo>
                  <a:pt x="5208007" y="4679826"/>
                  <a:pt x="5156615" y="4686850"/>
                  <a:pt x="5116187" y="4700897"/>
                </a:cubicBezTo>
                <a:cubicBezTo>
                  <a:pt x="5075758" y="4714944"/>
                  <a:pt x="5043552" y="4732589"/>
                  <a:pt x="5019569" y="4753831"/>
                </a:cubicBezTo>
                <a:cubicBezTo>
                  <a:pt x="4995586" y="4775073"/>
                  <a:pt x="4978798" y="4798199"/>
                  <a:pt x="4969205" y="4823210"/>
                </a:cubicBezTo>
                <a:cubicBezTo>
                  <a:pt x="4959612" y="4848221"/>
                  <a:pt x="4954815" y="4871348"/>
                  <a:pt x="4954815" y="4892590"/>
                </a:cubicBezTo>
                <a:cubicBezTo>
                  <a:pt x="4954815" y="4926166"/>
                  <a:pt x="4962866" y="4954089"/>
                  <a:pt x="4978970" y="4976359"/>
                </a:cubicBezTo>
                <a:cubicBezTo>
                  <a:pt x="4995072" y="4998629"/>
                  <a:pt x="5015115" y="5016274"/>
                  <a:pt x="5039098" y="5029293"/>
                </a:cubicBezTo>
                <a:cubicBezTo>
                  <a:pt x="5063081" y="5042312"/>
                  <a:pt x="5088948" y="5051563"/>
                  <a:pt x="5116700" y="5057045"/>
                </a:cubicBezTo>
                <a:cubicBezTo>
                  <a:pt x="5144452" y="5062527"/>
                  <a:pt x="5169977" y="5065267"/>
                  <a:pt x="5193275" y="5065267"/>
                </a:cubicBezTo>
                <a:cubicBezTo>
                  <a:pt x="5226166" y="5065267"/>
                  <a:pt x="5258372" y="5064411"/>
                  <a:pt x="5289892" y="5062698"/>
                </a:cubicBezTo>
                <a:cubicBezTo>
                  <a:pt x="5321413" y="5060985"/>
                  <a:pt x="5353619" y="5060128"/>
                  <a:pt x="5386510" y="5060128"/>
                </a:cubicBezTo>
                <a:cubicBezTo>
                  <a:pt x="5405011" y="5060128"/>
                  <a:pt x="5422827" y="5062869"/>
                  <a:pt x="5439957" y="5068351"/>
                </a:cubicBezTo>
                <a:cubicBezTo>
                  <a:pt x="5457088" y="5073833"/>
                  <a:pt x="5472335" y="5081542"/>
                  <a:pt x="5485697" y="5091477"/>
                </a:cubicBezTo>
                <a:cubicBezTo>
                  <a:pt x="5499058" y="5101413"/>
                  <a:pt x="5509851" y="5113576"/>
                  <a:pt x="5518073" y="5127966"/>
                </a:cubicBezTo>
                <a:cubicBezTo>
                  <a:pt x="5526296" y="5142356"/>
                  <a:pt x="5530408" y="5158116"/>
                  <a:pt x="5530408" y="5175247"/>
                </a:cubicBezTo>
                <a:lnTo>
                  <a:pt x="4435507" y="5175247"/>
                </a:lnTo>
                <a:lnTo>
                  <a:pt x="4492038" y="5252335"/>
                </a:lnTo>
                <a:lnTo>
                  <a:pt x="4915510" y="5252335"/>
                </a:lnTo>
                <a:cubicBezTo>
                  <a:pt x="4898379" y="5266040"/>
                  <a:pt x="4881078" y="5282828"/>
                  <a:pt x="4863604" y="5302699"/>
                </a:cubicBezTo>
                <a:cubicBezTo>
                  <a:pt x="4846131" y="5322571"/>
                  <a:pt x="4830370" y="5344499"/>
                  <a:pt x="4816323" y="5368481"/>
                </a:cubicBezTo>
                <a:cubicBezTo>
                  <a:pt x="4802277" y="5392465"/>
                  <a:pt x="4790798" y="5418332"/>
                  <a:pt x="4781890" y="5446084"/>
                </a:cubicBezTo>
                <a:cubicBezTo>
                  <a:pt x="4772982" y="5473836"/>
                  <a:pt x="4768529" y="5502787"/>
                  <a:pt x="4768529" y="5532937"/>
                </a:cubicBezTo>
                <a:cubicBezTo>
                  <a:pt x="4768529" y="5580903"/>
                  <a:pt x="4776066" y="5622531"/>
                  <a:pt x="4791141" y="5657820"/>
                </a:cubicBezTo>
                <a:cubicBezTo>
                  <a:pt x="4806216" y="5693109"/>
                  <a:pt x="4825231" y="5722403"/>
                  <a:pt x="4848187" y="5745700"/>
                </a:cubicBezTo>
                <a:cubicBezTo>
                  <a:pt x="4871142" y="5768998"/>
                  <a:pt x="4896495" y="5786300"/>
                  <a:pt x="4924247" y="5797606"/>
                </a:cubicBezTo>
                <a:cubicBezTo>
                  <a:pt x="4951999" y="5808913"/>
                  <a:pt x="4978551" y="5814566"/>
                  <a:pt x="5003905" y="5814566"/>
                </a:cubicBezTo>
                <a:cubicBezTo>
                  <a:pt x="5022406" y="5814566"/>
                  <a:pt x="5041763" y="5811311"/>
                  <a:pt x="5061978" y="5804801"/>
                </a:cubicBezTo>
                <a:cubicBezTo>
                  <a:pt x="5082193" y="5798292"/>
                  <a:pt x="5101550" y="5790754"/>
                  <a:pt x="5120051" y="5782189"/>
                </a:cubicBezTo>
                <a:cubicBezTo>
                  <a:pt x="5138553" y="5773624"/>
                  <a:pt x="5155170" y="5765229"/>
                  <a:pt x="5169902" y="5757007"/>
                </a:cubicBezTo>
                <a:cubicBezTo>
                  <a:pt x="5184634" y="5748784"/>
                  <a:pt x="5196112" y="5742960"/>
                  <a:pt x="5204334" y="5739533"/>
                </a:cubicBezTo>
                <a:cubicBezTo>
                  <a:pt x="5208447" y="5749127"/>
                  <a:pt x="5213585" y="5760947"/>
                  <a:pt x="5219752" y="5774994"/>
                </a:cubicBezTo>
                <a:cubicBezTo>
                  <a:pt x="5225920" y="5789041"/>
                  <a:pt x="5229003" y="5806686"/>
                  <a:pt x="5229003" y="5827928"/>
                </a:cubicBezTo>
                <a:cubicBezTo>
                  <a:pt x="5229003" y="5847800"/>
                  <a:pt x="5224891" y="5868014"/>
                  <a:pt x="5216668" y="5888571"/>
                </a:cubicBezTo>
                <a:cubicBezTo>
                  <a:pt x="5208447" y="5909128"/>
                  <a:pt x="5195941" y="5927971"/>
                  <a:pt x="5179153" y="5945102"/>
                </a:cubicBezTo>
                <a:cubicBezTo>
                  <a:pt x="5162364" y="5962233"/>
                  <a:pt x="5140950" y="5976109"/>
                  <a:pt x="5114912" y="5986730"/>
                </a:cubicBezTo>
                <a:cubicBezTo>
                  <a:pt x="5088873" y="5997351"/>
                  <a:pt x="5058380" y="6002661"/>
                  <a:pt x="5023434" y="6002661"/>
                </a:cubicBezTo>
                <a:cubicBezTo>
                  <a:pt x="4964504" y="6002661"/>
                  <a:pt x="4910199" y="5985702"/>
                  <a:pt x="4860520" y="5951783"/>
                </a:cubicBezTo>
                <a:cubicBezTo>
                  <a:pt x="4810841" y="5917864"/>
                  <a:pt x="4767843" y="5871269"/>
                  <a:pt x="4731526" y="5811996"/>
                </a:cubicBezTo>
                <a:cubicBezTo>
                  <a:pt x="4695209" y="5752724"/>
                  <a:pt x="4666772" y="5683002"/>
                  <a:pt x="4646215" y="5602830"/>
                </a:cubicBezTo>
                <a:cubicBezTo>
                  <a:pt x="4625659" y="5522658"/>
                  <a:pt x="4615037" y="5436319"/>
                  <a:pt x="4614352" y="5343813"/>
                </a:cubicBezTo>
                <a:lnTo>
                  <a:pt x="4559876" y="5314006"/>
                </a:lnTo>
                <a:cubicBezTo>
                  <a:pt x="4559191" y="5323599"/>
                  <a:pt x="4558848" y="5333021"/>
                  <a:pt x="4558848" y="5342271"/>
                </a:cubicBezTo>
                <a:cubicBezTo>
                  <a:pt x="4558848" y="5351522"/>
                  <a:pt x="4558848" y="5360944"/>
                  <a:pt x="4558848" y="5370537"/>
                </a:cubicBezTo>
                <a:cubicBezTo>
                  <a:pt x="4558848" y="5434264"/>
                  <a:pt x="4563302" y="5497134"/>
                  <a:pt x="4572210" y="5559147"/>
                </a:cubicBezTo>
                <a:cubicBezTo>
                  <a:pt x="4581119" y="5621160"/>
                  <a:pt x="4594309" y="5680261"/>
                  <a:pt x="4611783" y="5736450"/>
                </a:cubicBezTo>
                <a:cubicBezTo>
                  <a:pt x="4629255" y="5792639"/>
                  <a:pt x="4651354" y="5844716"/>
                  <a:pt x="4678078" y="5892682"/>
                </a:cubicBezTo>
                <a:cubicBezTo>
                  <a:pt x="4704802" y="5940648"/>
                  <a:pt x="4735809" y="5982276"/>
                  <a:pt x="4771098" y="6017565"/>
                </a:cubicBezTo>
                <a:cubicBezTo>
                  <a:pt x="4806387" y="6052855"/>
                  <a:pt x="4846302" y="6080435"/>
                  <a:pt x="4890842" y="6100307"/>
                </a:cubicBezTo>
                <a:cubicBezTo>
                  <a:pt x="4935382" y="6120178"/>
                  <a:pt x="4984376" y="6130114"/>
                  <a:pt x="5037824" y="6130114"/>
                </a:cubicBezTo>
                <a:cubicBezTo>
                  <a:pt x="5080993" y="6130114"/>
                  <a:pt x="5119024" y="6122234"/>
                  <a:pt x="5151914" y="6106474"/>
                </a:cubicBezTo>
                <a:cubicBezTo>
                  <a:pt x="5184806" y="6090714"/>
                  <a:pt x="5212557" y="6069471"/>
                  <a:pt x="5235170" y="6042747"/>
                </a:cubicBezTo>
                <a:cubicBezTo>
                  <a:pt x="5257783" y="6016023"/>
                  <a:pt x="5274742" y="5985360"/>
                  <a:pt x="5286048" y="5950755"/>
                </a:cubicBezTo>
                <a:cubicBezTo>
                  <a:pt x="5297355" y="5916151"/>
                  <a:pt x="5303008" y="5880005"/>
                  <a:pt x="5303008" y="5842318"/>
                </a:cubicBezTo>
                <a:cubicBezTo>
                  <a:pt x="5303008" y="5790925"/>
                  <a:pt x="5292215" y="5743645"/>
                  <a:pt x="5270630" y="5700475"/>
                </a:cubicBezTo>
                <a:cubicBezTo>
                  <a:pt x="5249046" y="5657306"/>
                  <a:pt x="5213585" y="5616192"/>
                  <a:pt x="5164249" y="5577134"/>
                </a:cubicBezTo>
                <a:cubicBezTo>
                  <a:pt x="5131357" y="5620303"/>
                  <a:pt x="5095725" y="5652680"/>
                  <a:pt x="5057353" y="5674265"/>
                </a:cubicBezTo>
                <a:cubicBezTo>
                  <a:pt x="5018980" y="5695850"/>
                  <a:pt x="4983348" y="5706642"/>
                  <a:pt x="4950457" y="5706642"/>
                </a:cubicBezTo>
                <a:cubicBezTo>
                  <a:pt x="4923048" y="5706642"/>
                  <a:pt x="4900606" y="5698248"/>
                  <a:pt x="4883134" y="5681460"/>
                </a:cubicBezTo>
                <a:cubicBezTo>
                  <a:pt x="4865660" y="5664672"/>
                  <a:pt x="4856923" y="5638805"/>
                  <a:pt x="4856923" y="5603858"/>
                </a:cubicBezTo>
                <a:cubicBezTo>
                  <a:pt x="4856923" y="5583301"/>
                  <a:pt x="4861719" y="5560346"/>
                  <a:pt x="4871313" y="5534992"/>
                </a:cubicBezTo>
                <a:cubicBezTo>
                  <a:pt x="4880906" y="5509639"/>
                  <a:pt x="4894268" y="5483772"/>
                  <a:pt x="4911399" y="5457390"/>
                </a:cubicBezTo>
                <a:cubicBezTo>
                  <a:pt x="4928530" y="5431009"/>
                  <a:pt x="4948573" y="5404799"/>
                  <a:pt x="4971528" y="5378760"/>
                </a:cubicBezTo>
                <a:cubicBezTo>
                  <a:pt x="4994483" y="5352721"/>
                  <a:pt x="5019323" y="5329081"/>
                  <a:pt x="5046047" y="5307839"/>
                </a:cubicBezTo>
                <a:cubicBezTo>
                  <a:pt x="5063862" y="5345526"/>
                  <a:pt x="5085790" y="5380644"/>
                  <a:pt x="5111828" y="5413193"/>
                </a:cubicBezTo>
                <a:cubicBezTo>
                  <a:pt x="5137867" y="5445741"/>
                  <a:pt x="5167161" y="5473836"/>
                  <a:pt x="5199709" y="5497476"/>
                </a:cubicBezTo>
                <a:cubicBezTo>
                  <a:pt x="5232258" y="5521116"/>
                  <a:pt x="5267547" y="5539789"/>
                  <a:pt x="5305577" y="5553493"/>
                </a:cubicBezTo>
                <a:cubicBezTo>
                  <a:pt x="5343608" y="5567198"/>
                  <a:pt x="5383522" y="5574050"/>
                  <a:pt x="5425321" y="5574050"/>
                </a:cubicBezTo>
                <a:cubicBezTo>
                  <a:pt x="5441081" y="5574050"/>
                  <a:pt x="5457185" y="5573022"/>
                  <a:pt x="5473630" y="5570967"/>
                </a:cubicBezTo>
                <a:cubicBezTo>
                  <a:pt x="5458555" y="5602488"/>
                  <a:pt x="5445878" y="5631267"/>
                  <a:pt x="5435599" y="5657306"/>
                </a:cubicBezTo>
                <a:cubicBezTo>
                  <a:pt x="5425321" y="5683345"/>
                  <a:pt x="5417098" y="5708356"/>
                  <a:pt x="5410932" y="5732338"/>
                </a:cubicBezTo>
                <a:cubicBezTo>
                  <a:pt x="5404764" y="5756321"/>
                  <a:pt x="5400311" y="5780133"/>
                  <a:pt x="5397570" y="5803774"/>
                </a:cubicBezTo>
                <a:cubicBezTo>
                  <a:pt x="5394828" y="5827414"/>
                  <a:pt x="5393458" y="5852254"/>
                  <a:pt x="5393458" y="5878292"/>
                </a:cubicBezTo>
                <a:cubicBezTo>
                  <a:pt x="5393458" y="5951612"/>
                  <a:pt x="5400653" y="6022876"/>
                  <a:pt x="5415042" y="6092084"/>
                </a:cubicBezTo>
                <a:cubicBezTo>
                  <a:pt x="5429432" y="6161292"/>
                  <a:pt x="5446906" y="6233241"/>
                  <a:pt x="5467462" y="6307931"/>
                </a:cubicBezTo>
                <a:lnTo>
                  <a:pt x="5521938" y="6336711"/>
                </a:lnTo>
                <a:cubicBezTo>
                  <a:pt x="5517827" y="6316154"/>
                  <a:pt x="5513031" y="6294055"/>
                  <a:pt x="5507548" y="6270415"/>
                </a:cubicBezTo>
                <a:cubicBezTo>
                  <a:pt x="5502067" y="6246775"/>
                  <a:pt x="5496756" y="6221078"/>
                  <a:pt x="5491617" y="6193326"/>
                </a:cubicBezTo>
                <a:cubicBezTo>
                  <a:pt x="5486478" y="6165575"/>
                  <a:pt x="5482195" y="6135939"/>
                  <a:pt x="5478769" y="6104418"/>
                </a:cubicBezTo>
                <a:cubicBezTo>
                  <a:pt x="5475343" y="6072898"/>
                  <a:pt x="5473630" y="6038979"/>
                  <a:pt x="5473630" y="6002661"/>
                </a:cubicBezTo>
                <a:cubicBezTo>
                  <a:pt x="5473630" y="5919749"/>
                  <a:pt x="5486991" y="5843688"/>
                  <a:pt x="5513715" y="5774480"/>
                </a:cubicBezTo>
                <a:cubicBezTo>
                  <a:pt x="5540440" y="5705272"/>
                  <a:pt x="5583951" y="5643601"/>
                  <a:pt x="5644252" y="5589468"/>
                </a:cubicBezTo>
                <a:lnTo>
                  <a:pt x="5521938" y="5418846"/>
                </a:lnTo>
                <a:cubicBezTo>
                  <a:pt x="5492473" y="5430495"/>
                  <a:pt x="5464208" y="5438889"/>
                  <a:pt x="5437141" y="5444028"/>
                </a:cubicBezTo>
                <a:cubicBezTo>
                  <a:pt x="5410075" y="5449167"/>
                  <a:pt x="5384549" y="5451737"/>
                  <a:pt x="5360567" y="5451737"/>
                </a:cubicBezTo>
                <a:cubicBezTo>
                  <a:pt x="5326306" y="5451737"/>
                  <a:pt x="5294956" y="5447112"/>
                  <a:pt x="5266519" y="5437861"/>
                </a:cubicBezTo>
                <a:cubicBezTo>
                  <a:pt x="5238082" y="5428610"/>
                  <a:pt x="5212557" y="5415762"/>
                  <a:pt x="5189945" y="5399317"/>
                </a:cubicBezTo>
                <a:cubicBezTo>
                  <a:pt x="5167332" y="5382871"/>
                  <a:pt x="5147631" y="5363685"/>
                  <a:pt x="5130844" y="5341758"/>
                </a:cubicBezTo>
                <a:cubicBezTo>
                  <a:pt x="5114056" y="5319830"/>
                  <a:pt x="5100522" y="5295847"/>
                  <a:pt x="5090244" y="5269808"/>
                </a:cubicBezTo>
                <a:lnTo>
                  <a:pt x="5115940" y="5252335"/>
                </a:lnTo>
                <a:lnTo>
                  <a:pt x="5745227" y="5252335"/>
                </a:lnTo>
                <a:lnTo>
                  <a:pt x="5823097" y="5252335"/>
                </a:lnTo>
                <a:lnTo>
                  <a:pt x="5857262" y="5252335"/>
                </a:lnTo>
                <a:lnTo>
                  <a:pt x="5857262" y="6240094"/>
                </a:lnTo>
                <a:lnTo>
                  <a:pt x="5939489" y="6320265"/>
                </a:lnTo>
                <a:lnTo>
                  <a:pt x="5939489" y="5252335"/>
                </a:lnTo>
                <a:lnTo>
                  <a:pt x="6082713" y="5252335"/>
                </a:lnTo>
                <a:lnTo>
                  <a:pt x="6150199" y="5252335"/>
                </a:lnTo>
                <a:lnTo>
                  <a:pt x="6657278" y="5252335"/>
                </a:lnTo>
                <a:lnTo>
                  <a:pt x="6657278" y="5324284"/>
                </a:lnTo>
                <a:lnTo>
                  <a:pt x="6108409" y="5663473"/>
                </a:lnTo>
                <a:lnTo>
                  <a:pt x="6205027" y="5800176"/>
                </a:lnTo>
                <a:cubicBezTo>
                  <a:pt x="6265327" y="5807714"/>
                  <a:pt x="6320659" y="5823131"/>
                  <a:pt x="6371024" y="5846429"/>
                </a:cubicBezTo>
                <a:cubicBezTo>
                  <a:pt x="6421388" y="5869727"/>
                  <a:pt x="6467127" y="5901933"/>
                  <a:pt x="6508241" y="5943046"/>
                </a:cubicBezTo>
                <a:cubicBezTo>
                  <a:pt x="6549355" y="5984160"/>
                  <a:pt x="6586185" y="6032640"/>
                  <a:pt x="6618734" y="6088486"/>
                </a:cubicBezTo>
                <a:cubicBezTo>
                  <a:pt x="6651283" y="6144333"/>
                  <a:pt x="6678178" y="6209601"/>
                  <a:pt x="6699420" y="6284291"/>
                </a:cubicBezTo>
                <a:lnTo>
                  <a:pt x="6739506" y="6322321"/>
                </a:lnTo>
                <a:lnTo>
                  <a:pt x="6739506" y="5252335"/>
                </a:lnTo>
                <a:lnTo>
                  <a:pt x="6882813" y="5252335"/>
                </a:lnTo>
                <a:lnTo>
                  <a:pt x="6950214" y="5252335"/>
                </a:lnTo>
                <a:lnTo>
                  <a:pt x="7545773" y="5252335"/>
                </a:lnTo>
                <a:lnTo>
                  <a:pt x="7545773" y="5909128"/>
                </a:lnTo>
                <a:cubicBezTo>
                  <a:pt x="7520419" y="5849513"/>
                  <a:pt x="7490612" y="5799491"/>
                  <a:pt x="7456350" y="5759062"/>
                </a:cubicBezTo>
                <a:cubicBezTo>
                  <a:pt x="7422089" y="5718634"/>
                  <a:pt x="7386971" y="5686085"/>
                  <a:pt x="7350996" y="5661417"/>
                </a:cubicBezTo>
                <a:cubicBezTo>
                  <a:pt x="7315022" y="5636749"/>
                  <a:pt x="7279561" y="5619275"/>
                  <a:pt x="7244614" y="5608997"/>
                </a:cubicBezTo>
                <a:cubicBezTo>
                  <a:pt x="7209668" y="5598719"/>
                  <a:pt x="7178832" y="5593579"/>
                  <a:pt x="7152108" y="5593579"/>
                </a:cubicBezTo>
                <a:cubicBezTo>
                  <a:pt x="7119217" y="5593579"/>
                  <a:pt x="7088040" y="5597862"/>
                  <a:pt x="7058575" y="5606427"/>
                </a:cubicBezTo>
                <a:cubicBezTo>
                  <a:pt x="7029110" y="5614993"/>
                  <a:pt x="7003243" y="5627841"/>
                  <a:pt x="6980972" y="5644972"/>
                </a:cubicBezTo>
                <a:cubicBezTo>
                  <a:pt x="6958702" y="5662103"/>
                  <a:pt x="6941058" y="5683345"/>
                  <a:pt x="6928038" y="5708698"/>
                </a:cubicBezTo>
                <a:cubicBezTo>
                  <a:pt x="6915019" y="5734052"/>
                  <a:pt x="6908509" y="5763174"/>
                  <a:pt x="6908509" y="5796065"/>
                </a:cubicBezTo>
                <a:cubicBezTo>
                  <a:pt x="6908509" y="5820048"/>
                  <a:pt x="6912449" y="5842832"/>
                  <a:pt x="6920330" y="5864416"/>
                </a:cubicBezTo>
                <a:cubicBezTo>
                  <a:pt x="6928210" y="5886001"/>
                  <a:pt x="6939687" y="5905016"/>
                  <a:pt x="6954762" y="5921462"/>
                </a:cubicBezTo>
                <a:cubicBezTo>
                  <a:pt x="6969838" y="5937907"/>
                  <a:pt x="6987825" y="5950927"/>
                  <a:pt x="7008724" y="5960520"/>
                </a:cubicBezTo>
                <a:cubicBezTo>
                  <a:pt x="7029623" y="5970113"/>
                  <a:pt x="7053093" y="5974910"/>
                  <a:pt x="7079132" y="5974910"/>
                </a:cubicBezTo>
                <a:cubicBezTo>
                  <a:pt x="7096262" y="5974910"/>
                  <a:pt x="7113907" y="5971312"/>
                  <a:pt x="7132065" y="5964117"/>
                </a:cubicBezTo>
                <a:cubicBezTo>
                  <a:pt x="7150224" y="5956922"/>
                  <a:pt x="7166670" y="5946815"/>
                  <a:pt x="7181402" y="5933796"/>
                </a:cubicBezTo>
                <a:cubicBezTo>
                  <a:pt x="7196134" y="5920777"/>
                  <a:pt x="7208126" y="5904845"/>
                  <a:pt x="7217377" y="5886001"/>
                </a:cubicBezTo>
                <a:cubicBezTo>
                  <a:pt x="7226627" y="5867157"/>
                  <a:pt x="7231252" y="5846087"/>
                  <a:pt x="7231252" y="5822789"/>
                </a:cubicBezTo>
                <a:cubicBezTo>
                  <a:pt x="7231252" y="5791268"/>
                  <a:pt x="7221659" y="5757692"/>
                  <a:pt x="7202473" y="5722060"/>
                </a:cubicBezTo>
                <a:cubicBezTo>
                  <a:pt x="7233308" y="5722060"/>
                  <a:pt x="7264315" y="5729426"/>
                  <a:pt x="7295493" y="5744159"/>
                </a:cubicBezTo>
                <a:cubicBezTo>
                  <a:pt x="7326670" y="5758891"/>
                  <a:pt x="7356478" y="5779277"/>
                  <a:pt x="7384915" y="5805315"/>
                </a:cubicBezTo>
                <a:cubicBezTo>
                  <a:pt x="7413352" y="5831354"/>
                  <a:pt x="7439905" y="5862018"/>
                  <a:pt x="7464573" y="5897307"/>
                </a:cubicBezTo>
                <a:cubicBezTo>
                  <a:pt x="7489241" y="5932597"/>
                  <a:pt x="7510655" y="5970798"/>
                  <a:pt x="7528813" y="6011912"/>
                </a:cubicBezTo>
                <a:cubicBezTo>
                  <a:pt x="7546972" y="6053026"/>
                  <a:pt x="7561362" y="6096195"/>
                  <a:pt x="7571983" y="6141420"/>
                </a:cubicBezTo>
                <a:cubicBezTo>
                  <a:pt x="7582604" y="6186646"/>
                  <a:pt x="7587914" y="6232213"/>
                  <a:pt x="7587914" y="6278124"/>
                </a:cubicBezTo>
                <a:lnTo>
                  <a:pt x="7628000" y="6320265"/>
                </a:lnTo>
                <a:lnTo>
                  <a:pt x="7628000" y="5252335"/>
                </a:lnTo>
                <a:lnTo>
                  <a:pt x="7764527" y="5252335"/>
                </a:lnTo>
                <a:lnTo>
                  <a:pt x="7838708" y="5252335"/>
                </a:lnTo>
                <a:lnTo>
                  <a:pt x="7876562" y="5252335"/>
                </a:lnTo>
                <a:lnTo>
                  <a:pt x="7876562" y="6240094"/>
                </a:lnTo>
                <a:lnTo>
                  <a:pt x="7958789" y="6320265"/>
                </a:lnTo>
                <a:lnTo>
                  <a:pt x="7958789" y="5252335"/>
                </a:lnTo>
                <a:lnTo>
                  <a:pt x="8169498" y="5252335"/>
                </a:lnTo>
                <a:lnTo>
                  <a:pt x="8112966" y="5175247"/>
                </a:lnTo>
                <a:lnTo>
                  <a:pt x="7958789" y="5175247"/>
                </a:lnTo>
                <a:cubicBezTo>
                  <a:pt x="7953993" y="5145097"/>
                  <a:pt x="7946798" y="5115803"/>
                  <a:pt x="7937205" y="5087366"/>
                </a:cubicBezTo>
                <a:cubicBezTo>
                  <a:pt x="7927611" y="5058929"/>
                  <a:pt x="7914935" y="5031006"/>
                  <a:pt x="7899174" y="5003597"/>
                </a:cubicBezTo>
                <a:cubicBezTo>
                  <a:pt x="7883414" y="4976188"/>
                  <a:pt x="7863885" y="4949292"/>
                  <a:pt x="7840587" y="4922911"/>
                </a:cubicBezTo>
                <a:cubicBezTo>
                  <a:pt x="7817289" y="4896530"/>
                  <a:pt x="7789881" y="4869977"/>
                  <a:pt x="7758360" y="4843253"/>
                </a:cubicBezTo>
                <a:cubicBezTo>
                  <a:pt x="7732321" y="4821326"/>
                  <a:pt x="7702342" y="4800426"/>
                  <a:pt x="7668423" y="4780555"/>
                </a:cubicBezTo>
                <a:cubicBezTo>
                  <a:pt x="7634505" y="4760683"/>
                  <a:pt x="7597674" y="4743381"/>
                  <a:pt x="7557930" y="4728648"/>
                </a:cubicBezTo>
                <a:cubicBezTo>
                  <a:pt x="7518187" y="4713916"/>
                  <a:pt x="7475874" y="4702096"/>
                  <a:pt x="7430991" y="4693188"/>
                </a:cubicBezTo>
                <a:cubicBezTo>
                  <a:pt x="7386109" y="4684280"/>
                  <a:pt x="7338999" y="4679826"/>
                  <a:pt x="7289663" y="4679826"/>
                </a:cubicBezTo>
                <a:cubicBezTo>
                  <a:pt x="7227307" y="4679826"/>
                  <a:pt x="7175915" y="4686850"/>
                  <a:pt x="7135486" y="4700897"/>
                </a:cubicBezTo>
                <a:cubicBezTo>
                  <a:pt x="7095057" y="4714944"/>
                  <a:pt x="7062852" y="4732589"/>
                  <a:pt x="7038869" y="4753831"/>
                </a:cubicBezTo>
                <a:cubicBezTo>
                  <a:pt x="7014885" y="4775073"/>
                  <a:pt x="6998098" y="4798199"/>
                  <a:pt x="6988504" y="4823210"/>
                </a:cubicBezTo>
                <a:cubicBezTo>
                  <a:pt x="6978911" y="4848221"/>
                  <a:pt x="6974115" y="4871348"/>
                  <a:pt x="6974115" y="4892590"/>
                </a:cubicBezTo>
                <a:cubicBezTo>
                  <a:pt x="6974115" y="4926166"/>
                  <a:pt x="6982166" y="4954089"/>
                  <a:pt x="6998269" y="4976359"/>
                </a:cubicBezTo>
                <a:cubicBezTo>
                  <a:pt x="7014372" y="4998629"/>
                  <a:pt x="7034415" y="5016274"/>
                  <a:pt x="7058398" y="5029293"/>
                </a:cubicBezTo>
                <a:cubicBezTo>
                  <a:pt x="7082381" y="5042312"/>
                  <a:pt x="7108248" y="5051563"/>
                  <a:pt x="7136000" y="5057045"/>
                </a:cubicBezTo>
                <a:cubicBezTo>
                  <a:pt x="7163752" y="5062527"/>
                  <a:pt x="7189277" y="5065267"/>
                  <a:pt x="7212575" y="5065267"/>
                </a:cubicBezTo>
                <a:cubicBezTo>
                  <a:pt x="7245466" y="5065267"/>
                  <a:pt x="7277671" y="5064411"/>
                  <a:pt x="7309192" y="5062698"/>
                </a:cubicBezTo>
                <a:cubicBezTo>
                  <a:pt x="7340712" y="5060985"/>
                  <a:pt x="7372918" y="5060128"/>
                  <a:pt x="7405809" y="5060128"/>
                </a:cubicBezTo>
                <a:cubicBezTo>
                  <a:pt x="7424310" y="5060128"/>
                  <a:pt x="7442126" y="5062869"/>
                  <a:pt x="7459257" y="5068351"/>
                </a:cubicBezTo>
                <a:cubicBezTo>
                  <a:pt x="7476388" y="5073833"/>
                  <a:pt x="7491634" y="5081542"/>
                  <a:pt x="7504996" y="5091477"/>
                </a:cubicBezTo>
                <a:cubicBezTo>
                  <a:pt x="7518358" y="5101413"/>
                  <a:pt x="7529151" y="5113576"/>
                  <a:pt x="7537373" y="5127966"/>
                </a:cubicBezTo>
                <a:cubicBezTo>
                  <a:pt x="7545596" y="5142356"/>
                  <a:pt x="7549707" y="5158116"/>
                  <a:pt x="7549707" y="5175247"/>
                </a:cubicBezTo>
                <a:lnTo>
                  <a:pt x="6893682" y="5175247"/>
                </a:lnTo>
                <a:lnTo>
                  <a:pt x="6826282" y="5175247"/>
                </a:lnTo>
                <a:lnTo>
                  <a:pt x="6093666" y="5175247"/>
                </a:lnTo>
                <a:lnTo>
                  <a:pt x="6026182" y="5175247"/>
                </a:lnTo>
                <a:lnTo>
                  <a:pt x="5939489" y="5175247"/>
                </a:lnTo>
                <a:cubicBezTo>
                  <a:pt x="5934693" y="5145097"/>
                  <a:pt x="5927498" y="5115803"/>
                  <a:pt x="5917905" y="5087366"/>
                </a:cubicBezTo>
                <a:cubicBezTo>
                  <a:pt x="5908312" y="5058929"/>
                  <a:pt x="5895635" y="5031006"/>
                  <a:pt x="5879875" y="5003597"/>
                </a:cubicBezTo>
                <a:cubicBezTo>
                  <a:pt x="5864115" y="4976188"/>
                  <a:pt x="5844585" y="4949292"/>
                  <a:pt x="5821287" y="4922911"/>
                </a:cubicBezTo>
                <a:cubicBezTo>
                  <a:pt x="5797989" y="4896530"/>
                  <a:pt x="5770581" y="4869977"/>
                  <a:pt x="5739060" y="4843253"/>
                </a:cubicBezTo>
                <a:cubicBezTo>
                  <a:pt x="5713022" y="4821326"/>
                  <a:pt x="5683042" y="4800426"/>
                  <a:pt x="5649124" y="4780555"/>
                </a:cubicBezTo>
                <a:cubicBezTo>
                  <a:pt x="5615205" y="4760683"/>
                  <a:pt x="5578374" y="4743381"/>
                  <a:pt x="5538630" y="4728648"/>
                </a:cubicBezTo>
                <a:cubicBezTo>
                  <a:pt x="5498887" y="4713916"/>
                  <a:pt x="5456574" y="4702096"/>
                  <a:pt x="5411691" y="4693188"/>
                </a:cubicBezTo>
                <a:cubicBezTo>
                  <a:pt x="5366809" y="4684280"/>
                  <a:pt x="5319699" y="4679826"/>
                  <a:pt x="5270363" y="4679826"/>
                </a:cubicBezTo>
                <a:close/>
                <a:moveTo>
                  <a:pt x="2426338" y="3599548"/>
                </a:moveTo>
                <a:cubicBezTo>
                  <a:pt x="2400299" y="3599548"/>
                  <a:pt x="2378372" y="3608456"/>
                  <a:pt x="2360556" y="3626272"/>
                </a:cubicBezTo>
                <a:cubicBezTo>
                  <a:pt x="2342740" y="3644088"/>
                  <a:pt x="2333832" y="3666015"/>
                  <a:pt x="2333832" y="3692054"/>
                </a:cubicBezTo>
                <a:cubicBezTo>
                  <a:pt x="2333832" y="3718092"/>
                  <a:pt x="2342740" y="3740020"/>
                  <a:pt x="2360556" y="3757836"/>
                </a:cubicBezTo>
                <a:cubicBezTo>
                  <a:pt x="2378372" y="3775652"/>
                  <a:pt x="2400299" y="3784560"/>
                  <a:pt x="2426338" y="3784560"/>
                </a:cubicBezTo>
                <a:cubicBezTo>
                  <a:pt x="2452377" y="3784560"/>
                  <a:pt x="2474304" y="3775652"/>
                  <a:pt x="2492120" y="3757836"/>
                </a:cubicBezTo>
                <a:cubicBezTo>
                  <a:pt x="2509936" y="3740020"/>
                  <a:pt x="2518844" y="3718092"/>
                  <a:pt x="2518844" y="3692054"/>
                </a:cubicBezTo>
                <a:cubicBezTo>
                  <a:pt x="2518844" y="3666015"/>
                  <a:pt x="2509936" y="3644088"/>
                  <a:pt x="2492120" y="3626272"/>
                </a:cubicBezTo>
                <a:cubicBezTo>
                  <a:pt x="2474304" y="3608456"/>
                  <a:pt x="2452377" y="3599548"/>
                  <a:pt x="2426338" y="3599548"/>
                </a:cubicBezTo>
                <a:close/>
                <a:moveTo>
                  <a:pt x="6486386" y="3520404"/>
                </a:moveTo>
                <a:cubicBezTo>
                  <a:pt x="6457607" y="3520404"/>
                  <a:pt x="6433452" y="3530168"/>
                  <a:pt x="6413923" y="3549697"/>
                </a:cubicBezTo>
                <a:cubicBezTo>
                  <a:pt x="6394394" y="3569226"/>
                  <a:pt x="6384630" y="3593381"/>
                  <a:pt x="6384630" y="3622160"/>
                </a:cubicBezTo>
                <a:cubicBezTo>
                  <a:pt x="6384630" y="3650940"/>
                  <a:pt x="6394394" y="3675094"/>
                  <a:pt x="6413923" y="3694623"/>
                </a:cubicBezTo>
                <a:cubicBezTo>
                  <a:pt x="6433452" y="3714152"/>
                  <a:pt x="6457607" y="3723917"/>
                  <a:pt x="6486386" y="3723917"/>
                </a:cubicBezTo>
                <a:cubicBezTo>
                  <a:pt x="6515166" y="3723917"/>
                  <a:pt x="6539320" y="3714152"/>
                  <a:pt x="6558849" y="3694623"/>
                </a:cubicBezTo>
                <a:cubicBezTo>
                  <a:pt x="6578378" y="3675094"/>
                  <a:pt x="6588143" y="3650940"/>
                  <a:pt x="6588143" y="3622160"/>
                </a:cubicBezTo>
                <a:cubicBezTo>
                  <a:pt x="6588143" y="3593381"/>
                  <a:pt x="6578378" y="3569226"/>
                  <a:pt x="6558849" y="3549697"/>
                </a:cubicBezTo>
                <a:cubicBezTo>
                  <a:pt x="6539320" y="3530168"/>
                  <a:pt x="6515166" y="3520404"/>
                  <a:pt x="6486386" y="3520404"/>
                </a:cubicBezTo>
                <a:close/>
                <a:moveTo>
                  <a:pt x="9117811" y="2929393"/>
                </a:moveTo>
                <a:lnTo>
                  <a:pt x="9117811" y="3513209"/>
                </a:lnTo>
                <a:cubicBezTo>
                  <a:pt x="9091773" y="3465243"/>
                  <a:pt x="9064021" y="3421902"/>
                  <a:pt x="9034556" y="3383187"/>
                </a:cubicBezTo>
                <a:cubicBezTo>
                  <a:pt x="9005091" y="3344472"/>
                  <a:pt x="8974599" y="3310381"/>
                  <a:pt x="8943078" y="3280916"/>
                </a:cubicBezTo>
                <a:cubicBezTo>
                  <a:pt x="8911557" y="3251452"/>
                  <a:pt x="8879694" y="3226269"/>
                  <a:pt x="8847488" y="3205370"/>
                </a:cubicBezTo>
                <a:cubicBezTo>
                  <a:pt x="8815283" y="3184470"/>
                  <a:pt x="8783420" y="3167511"/>
                  <a:pt x="8751899" y="3154491"/>
                </a:cubicBezTo>
                <a:close/>
                <a:moveTo>
                  <a:pt x="6790628" y="2923226"/>
                </a:moveTo>
                <a:lnTo>
                  <a:pt x="6790628" y="3503958"/>
                </a:lnTo>
                <a:cubicBezTo>
                  <a:pt x="6766645" y="3461474"/>
                  <a:pt x="6742148" y="3423615"/>
                  <a:pt x="6717137" y="3390382"/>
                </a:cubicBezTo>
                <a:cubicBezTo>
                  <a:pt x="6692127" y="3357148"/>
                  <a:pt x="6665231" y="3326655"/>
                  <a:pt x="6636452" y="3298904"/>
                </a:cubicBezTo>
                <a:cubicBezTo>
                  <a:pt x="6607672" y="3271152"/>
                  <a:pt x="6575980" y="3245113"/>
                  <a:pt x="6541376" y="3220787"/>
                </a:cubicBezTo>
                <a:cubicBezTo>
                  <a:pt x="6506772" y="3196462"/>
                  <a:pt x="6467885" y="3172307"/>
                  <a:pt x="6424716" y="3148324"/>
                </a:cubicBezTo>
                <a:close/>
                <a:moveTo>
                  <a:pt x="3818835" y="2718685"/>
                </a:moveTo>
                <a:lnTo>
                  <a:pt x="4073740" y="2718685"/>
                </a:lnTo>
                <a:lnTo>
                  <a:pt x="4073740" y="3586186"/>
                </a:lnTo>
                <a:cubicBezTo>
                  <a:pt x="4049072" y="3542331"/>
                  <a:pt x="4023889" y="3504472"/>
                  <a:pt x="3998193" y="3472609"/>
                </a:cubicBezTo>
                <a:cubicBezTo>
                  <a:pt x="3972497" y="3440746"/>
                  <a:pt x="3944574" y="3412823"/>
                  <a:pt x="3914424" y="3388840"/>
                </a:cubicBezTo>
                <a:cubicBezTo>
                  <a:pt x="3884274" y="3364857"/>
                  <a:pt x="3850869" y="3343101"/>
                  <a:pt x="3814209" y="3323572"/>
                </a:cubicBezTo>
                <a:cubicBezTo>
                  <a:pt x="3777549" y="3304043"/>
                  <a:pt x="3736264" y="3284342"/>
                  <a:pt x="3690354" y="3264471"/>
                </a:cubicBezTo>
                <a:lnTo>
                  <a:pt x="3958621" y="3023956"/>
                </a:lnTo>
                <a:lnTo>
                  <a:pt x="3880505" y="2917059"/>
                </a:lnTo>
                <a:cubicBezTo>
                  <a:pt x="3851725" y="2948580"/>
                  <a:pt x="3822260" y="2971193"/>
                  <a:pt x="3792110" y="2984897"/>
                </a:cubicBezTo>
                <a:cubicBezTo>
                  <a:pt x="3761960" y="2998601"/>
                  <a:pt x="3732495" y="3005454"/>
                  <a:pt x="3703716" y="3005454"/>
                </a:cubicBezTo>
                <a:cubicBezTo>
                  <a:pt x="3685900" y="3005454"/>
                  <a:pt x="3669454" y="3003056"/>
                  <a:pt x="3654379" y="2998259"/>
                </a:cubicBezTo>
                <a:cubicBezTo>
                  <a:pt x="3639304" y="2993462"/>
                  <a:pt x="3626285" y="2986781"/>
                  <a:pt x="3615321" y="2978216"/>
                </a:cubicBezTo>
                <a:cubicBezTo>
                  <a:pt x="3604358" y="2969651"/>
                  <a:pt x="3595621" y="2959543"/>
                  <a:pt x="3589111" y="2947895"/>
                </a:cubicBezTo>
                <a:cubicBezTo>
                  <a:pt x="3582602" y="2936246"/>
                  <a:pt x="3579347" y="2923226"/>
                  <a:pt x="3579347" y="2908836"/>
                </a:cubicBezTo>
                <a:cubicBezTo>
                  <a:pt x="3579347" y="2886909"/>
                  <a:pt x="3586884" y="2864639"/>
                  <a:pt x="3601959" y="2842027"/>
                </a:cubicBezTo>
                <a:cubicBezTo>
                  <a:pt x="3617035" y="2819414"/>
                  <a:pt x="3636220" y="2799029"/>
                  <a:pt x="3659519" y="2780870"/>
                </a:cubicBezTo>
                <a:cubicBezTo>
                  <a:pt x="3682816" y="2762711"/>
                  <a:pt x="3708512" y="2747807"/>
                  <a:pt x="3736607" y="2736159"/>
                </a:cubicBezTo>
                <a:cubicBezTo>
                  <a:pt x="3764702" y="2724510"/>
                  <a:pt x="3792110" y="2718685"/>
                  <a:pt x="3818835" y="2718685"/>
                </a:cubicBezTo>
                <a:close/>
                <a:moveTo>
                  <a:pt x="2287579" y="2718685"/>
                </a:moveTo>
                <a:lnTo>
                  <a:pt x="2784028" y="2718685"/>
                </a:lnTo>
                <a:lnTo>
                  <a:pt x="2784028" y="3552267"/>
                </a:lnTo>
                <a:cubicBezTo>
                  <a:pt x="2753192" y="3504301"/>
                  <a:pt x="2723385" y="3463872"/>
                  <a:pt x="2694606" y="3430981"/>
                </a:cubicBezTo>
                <a:cubicBezTo>
                  <a:pt x="2665826" y="3398091"/>
                  <a:pt x="2635846" y="3369825"/>
                  <a:pt x="2604670" y="3346184"/>
                </a:cubicBezTo>
                <a:cubicBezTo>
                  <a:pt x="2573491" y="3322544"/>
                  <a:pt x="2540086" y="3301816"/>
                  <a:pt x="2504454" y="3284000"/>
                </a:cubicBezTo>
                <a:cubicBezTo>
                  <a:pt x="2468823" y="3266184"/>
                  <a:pt x="2429079" y="3248368"/>
                  <a:pt x="2385224" y="3230552"/>
                </a:cubicBezTo>
                <a:lnTo>
                  <a:pt x="2630879" y="3017788"/>
                </a:lnTo>
                <a:cubicBezTo>
                  <a:pt x="2601415" y="2978045"/>
                  <a:pt x="2574005" y="2944126"/>
                  <a:pt x="2548651" y="2916031"/>
                </a:cubicBezTo>
                <a:cubicBezTo>
                  <a:pt x="2523298" y="2887937"/>
                  <a:pt x="2497431" y="2862755"/>
                  <a:pt x="2471049" y="2840485"/>
                </a:cubicBezTo>
                <a:cubicBezTo>
                  <a:pt x="2444668" y="2818215"/>
                  <a:pt x="2416745" y="2797658"/>
                  <a:pt x="2387280" y="2778814"/>
                </a:cubicBezTo>
                <a:cubicBezTo>
                  <a:pt x="2357815" y="2759971"/>
                  <a:pt x="2324581" y="2739928"/>
                  <a:pt x="2287579" y="2718685"/>
                </a:cubicBezTo>
                <a:close/>
                <a:moveTo>
                  <a:pt x="8483632" y="2641597"/>
                </a:moveTo>
                <a:lnTo>
                  <a:pt x="8540163" y="2718685"/>
                </a:lnTo>
                <a:lnTo>
                  <a:pt x="9117811" y="2718685"/>
                </a:lnTo>
                <a:lnTo>
                  <a:pt x="9117811" y="2792690"/>
                </a:lnTo>
                <a:lnTo>
                  <a:pt x="8565859" y="3129823"/>
                </a:lnTo>
                <a:lnTo>
                  <a:pt x="8663504" y="3264471"/>
                </a:lnTo>
                <a:cubicBezTo>
                  <a:pt x="8717638" y="3272008"/>
                  <a:pt x="8769544" y="3287768"/>
                  <a:pt x="8819223" y="3311751"/>
                </a:cubicBezTo>
                <a:cubicBezTo>
                  <a:pt x="8868902" y="3335734"/>
                  <a:pt x="8914984" y="3368112"/>
                  <a:pt x="8957468" y="3408883"/>
                </a:cubicBezTo>
                <a:cubicBezTo>
                  <a:pt x="8999952" y="3449654"/>
                  <a:pt x="9038496" y="3498819"/>
                  <a:pt x="9073100" y="3556378"/>
                </a:cubicBezTo>
                <a:cubicBezTo>
                  <a:pt x="9107705" y="3613938"/>
                  <a:pt x="9136655" y="3680062"/>
                  <a:pt x="9159953" y="3754752"/>
                </a:cubicBezTo>
                <a:lnTo>
                  <a:pt x="9200039" y="3788671"/>
                </a:lnTo>
                <a:lnTo>
                  <a:pt x="9200039" y="2917059"/>
                </a:lnTo>
                <a:lnTo>
                  <a:pt x="9212373" y="2917059"/>
                </a:lnTo>
                <a:cubicBezTo>
                  <a:pt x="9247320" y="2917059"/>
                  <a:pt x="9282438" y="2922028"/>
                  <a:pt x="9317727" y="2931963"/>
                </a:cubicBezTo>
                <a:cubicBezTo>
                  <a:pt x="9353016" y="2941899"/>
                  <a:pt x="9384537" y="2955946"/>
                  <a:pt x="9412289" y="2974105"/>
                </a:cubicBezTo>
                <a:cubicBezTo>
                  <a:pt x="9440041" y="2992263"/>
                  <a:pt x="9462653" y="3013848"/>
                  <a:pt x="9480127" y="3038859"/>
                </a:cubicBezTo>
                <a:cubicBezTo>
                  <a:pt x="9497600" y="3063870"/>
                  <a:pt x="9506337" y="3091108"/>
                  <a:pt x="9506337" y="3120573"/>
                </a:cubicBezTo>
                <a:cubicBezTo>
                  <a:pt x="9506337" y="3142500"/>
                  <a:pt x="9499484" y="3167854"/>
                  <a:pt x="9485780" y="3196633"/>
                </a:cubicBezTo>
                <a:cubicBezTo>
                  <a:pt x="9457686" y="3178817"/>
                  <a:pt x="9432674" y="3169909"/>
                  <a:pt x="9410747" y="3169909"/>
                </a:cubicBezTo>
                <a:cubicBezTo>
                  <a:pt x="9392931" y="3169909"/>
                  <a:pt x="9377514" y="3174192"/>
                  <a:pt x="9364494" y="3182757"/>
                </a:cubicBezTo>
                <a:cubicBezTo>
                  <a:pt x="9351475" y="3191322"/>
                  <a:pt x="9340511" y="3201772"/>
                  <a:pt x="9331603" y="3214107"/>
                </a:cubicBezTo>
                <a:cubicBezTo>
                  <a:pt x="9322695" y="3226440"/>
                  <a:pt x="9316014" y="3239803"/>
                  <a:pt x="9311560" y="3254193"/>
                </a:cubicBezTo>
                <a:cubicBezTo>
                  <a:pt x="9307106" y="3268582"/>
                  <a:pt x="9304879" y="3281944"/>
                  <a:pt x="9304879" y="3294279"/>
                </a:cubicBezTo>
                <a:cubicBezTo>
                  <a:pt x="9304879" y="3312094"/>
                  <a:pt x="9308134" y="3327854"/>
                  <a:pt x="9314644" y="3341559"/>
                </a:cubicBezTo>
                <a:cubicBezTo>
                  <a:pt x="9321153" y="3355264"/>
                  <a:pt x="9329547" y="3366913"/>
                  <a:pt x="9339826" y="3376506"/>
                </a:cubicBezTo>
                <a:cubicBezTo>
                  <a:pt x="9350104" y="3386099"/>
                  <a:pt x="9361924" y="3393294"/>
                  <a:pt x="9375286" y="3398091"/>
                </a:cubicBezTo>
                <a:cubicBezTo>
                  <a:pt x="9388648" y="3402887"/>
                  <a:pt x="9402524" y="3405285"/>
                  <a:pt x="9416914" y="3405285"/>
                </a:cubicBezTo>
                <a:cubicBezTo>
                  <a:pt x="9443638" y="3405285"/>
                  <a:pt x="9467107" y="3396891"/>
                  <a:pt x="9487321" y="3380103"/>
                </a:cubicBezTo>
                <a:cubicBezTo>
                  <a:pt x="9507536" y="3363315"/>
                  <a:pt x="9524324" y="3342758"/>
                  <a:pt x="9537686" y="3318432"/>
                </a:cubicBezTo>
                <a:cubicBezTo>
                  <a:pt x="9551048" y="3294107"/>
                  <a:pt x="9560984" y="3267897"/>
                  <a:pt x="9567493" y="3239803"/>
                </a:cubicBezTo>
                <a:cubicBezTo>
                  <a:pt x="9574003" y="3211708"/>
                  <a:pt x="9577258" y="3186354"/>
                  <a:pt x="9577258" y="3163742"/>
                </a:cubicBezTo>
                <a:cubicBezTo>
                  <a:pt x="9577258" y="3122628"/>
                  <a:pt x="9569378" y="3081686"/>
                  <a:pt x="9553617" y="3040915"/>
                </a:cubicBezTo>
                <a:cubicBezTo>
                  <a:pt x="9537857" y="3000144"/>
                  <a:pt x="9514217" y="2962456"/>
                  <a:pt x="9482696" y="2927852"/>
                </a:cubicBezTo>
                <a:cubicBezTo>
                  <a:pt x="9451175" y="2893247"/>
                  <a:pt x="9411775" y="2863269"/>
                  <a:pt x="9364494" y="2837915"/>
                </a:cubicBezTo>
                <a:cubicBezTo>
                  <a:pt x="9317213" y="2812562"/>
                  <a:pt x="9262395" y="2794746"/>
                  <a:pt x="9200039" y="2784467"/>
                </a:cubicBezTo>
                <a:lnTo>
                  <a:pt x="9200039" y="2718685"/>
                </a:lnTo>
                <a:lnTo>
                  <a:pt x="9711738" y="2718685"/>
                </a:lnTo>
                <a:lnTo>
                  <a:pt x="9787965" y="2718685"/>
                </a:lnTo>
                <a:lnTo>
                  <a:pt x="10135209" y="2718685"/>
                </a:lnTo>
                <a:cubicBezTo>
                  <a:pt x="10118079" y="2732390"/>
                  <a:pt x="10100776" y="2749178"/>
                  <a:pt x="10083303" y="2769050"/>
                </a:cubicBezTo>
                <a:cubicBezTo>
                  <a:pt x="10065830" y="2788921"/>
                  <a:pt x="10050070" y="2810849"/>
                  <a:pt x="10036022" y="2834832"/>
                </a:cubicBezTo>
                <a:cubicBezTo>
                  <a:pt x="10021975" y="2858815"/>
                  <a:pt x="10010498" y="2884683"/>
                  <a:pt x="10001590" y="2912434"/>
                </a:cubicBezTo>
                <a:cubicBezTo>
                  <a:pt x="9992682" y="2940186"/>
                  <a:pt x="9988228" y="2969137"/>
                  <a:pt x="9988228" y="2999287"/>
                </a:cubicBezTo>
                <a:cubicBezTo>
                  <a:pt x="9988228" y="3047253"/>
                  <a:pt x="9995765" y="3088881"/>
                  <a:pt x="10010840" y="3124170"/>
                </a:cubicBezTo>
                <a:cubicBezTo>
                  <a:pt x="10025916" y="3159459"/>
                  <a:pt x="10044931" y="3188753"/>
                  <a:pt x="10067885" y="3212051"/>
                </a:cubicBezTo>
                <a:cubicBezTo>
                  <a:pt x="10090841" y="3235348"/>
                  <a:pt x="10116194" y="3252650"/>
                  <a:pt x="10143946" y="3263957"/>
                </a:cubicBezTo>
                <a:cubicBezTo>
                  <a:pt x="10171698" y="3275263"/>
                  <a:pt x="10198251" y="3280916"/>
                  <a:pt x="10223604" y="3280916"/>
                </a:cubicBezTo>
                <a:cubicBezTo>
                  <a:pt x="10242105" y="3280916"/>
                  <a:pt x="10261463" y="3277661"/>
                  <a:pt x="10281677" y="3271152"/>
                </a:cubicBezTo>
                <a:cubicBezTo>
                  <a:pt x="10301892" y="3264642"/>
                  <a:pt x="10321249" y="3257104"/>
                  <a:pt x="10339750" y="3248539"/>
                </a:cubicBezTo>
                <a:cubicBezTo>
                  <a:pt x="10358251" y="3239974"/>
                  <a:pt x="10374869" y="3231580"/>
                  <a:pt x="10389601" y="3223357"/>
                </a:cubicBezTo>
                <a:cubicBezTo>
                  <a:pt x="10404334" y="3215134"/>
                  <a:pt x="10415811" y="3209310"/>
                  <a:pt x="10424033" y="3205884"/>
                </a:cubicBezTo>
                <a:cubicBezTo>
                  <a:pt x="10428145" y="3215477"/>
                  <a:pt x="10433284" y="3227297"/>
                  <a:pt x="10439451" y="3241344"/>
                </a:cubicBezTo>
                <a:cubicBezTo>
                  <a:pt x="10445618" y="3255391"/>
                  <a:pt x="10448702" y="3273036"/>
                  <a:pt x="10448702" y="3294279"/>
                </a:cubicBezTo>
                <a:cubicBezTo>
                  <a:pt x="10448702" y="3314150"/>
                  <a:pt x="10444590" y="3334364"/>
                  <a:pt x="10436368" y="3354921"/>
                </a:cubicBezTo>
                <a:cubicBezTo>
                  <a:pt x="10428145" y="3375478"/>
                  <a:pt x="10415640" y="3394322"/>
                  <a:pt x="10398851" y="3411452"/>
                </a:cubicBezTo>
                <a:cubicBezTo>
                  <a:pt x="10382064" y="3428583"/>
                  <a:pt x="10360650" y="3442459"/>
                  <a:pt x="10334611" y="3453080"/>
                </a:cubicBezTo>
                <a:cubicBezTo>
                  <a:pt x="10308573" y="3463701"/>
                  <a:pt x="10278080" y="3469012"/>
                  <a:pt x="10243133" y="3469012"/>
                </a:cubicBezTo>
                <a:cubicBezTo>
                  <a:pt x="10184204" y="3469012"/>
                  <a:pt x="10129899" y="3452052"/>
                  <a:pt x="10080220" y="3418133"/>
                </a:cubicBezTo>
                <a:cubicBezTo>
                  <a:pt x="10030541" y="3384215"/>
                  <a:pt x="9987543" y="3337619"/>
                  <a:pt x="9951225" y="3278346"/>
                </a:cubicBezTo>
                <a:cubicBezTo>
                  <a:pt x="9914909" y="3219074"/>
                  <a:pt x="9886471" y="3149352"/>
                  <a:pt x="9865914" y="3069180"/>
                </a:cubicBezTo>
                <a:cubicBezTo>
                  <a:pt x="9845357" y="2989008"/>
                  <a:pt x="9834737" y="2902670"/>
                  <a:pt x="9834051" y="2810164"/>
                </a:cubicBezTo>
                <a:lnTo>
                  <a:pt x="9779575" y="2780356"/>
                </a:lnTo>
                <a:cubicBezTo>
                  <a:pt x="9778890" y="2789949"/>
                  <a:pt x="9778547" y="2799371"/>
                  <a:pt x="9778547" y="2808622"/>
                </a:cubicBezTo>
                <a:cubicBezTo>
                  <a:pt x="9778547" y="2817872"/>
                  <a:pt x="9778547" y="2827294"/>
                  <a:pt x="9778547" y="2836887"/>
                </a:cubicBezTo>
                <a:cubicBezTo>
                  <a:pt x="9778547" y="2900614"/>
                  <a:pt x="9783002" y="2963484"/>
                  <a:pt x="9791909" y="3025497"/>
                </a:cubicBezTo>
                <a:cubicBezTo>
                  <a:pt x="9800818" y="3087510"/>
                  <a:pt x="9814008" y="3146611"/>
                  <a:pt x="9831481" y="3202800"/>
                </a:cubicBezTo>
                <a:cubicBezTo>
                  <a:pt x="9848955" y="3258989"/>
                  <a:pt x="9871053" y="3311066"/>
                  <a:pt x="9897777" y="3359032"/>
                </a:cubicBezTo>
                <a:cubicBezTo>
                  <a:pt x="9924501" y="3406999"/>
                  <a:pt x="9955509" y="3448626"/>
                  <a:pt x="9990797" y="3483915"/>
                </a:cubicBezTo>
                <a:cubicBezTo>
                  <a:pt x="10026087" y="3519205"/>
                  <a:pt x="10066002" y="3546785"/>
                  <a:pt x="10110541" y="3566657"/>
                </a:cubicBezTo>
                <a:cubicBezTo>
                  <a:pt x="10155081" y="3586528"/>
                  <a:pt x="10204075" y="3596464"/>
                  <a:pt x="10257523" y="3596464"/>
                </a:cubicBezTo>
                <a:cubicBezTo>
                  <a:pt x="10300692" y="3596464"/>
                  <a:pt x="10338722" y="3588584"/>
                  <a:pt x="10371613" y="3572824"/>
                </a:cubicBezTo>
                <a:cubicBezTo>
                  <a:pt x="10404504" y="3557064"/>
                  <a:pt x="10432256" y="3535821"/>
                  <a:pt x="10454869" y="3509098"/>
                </a:cubicBezTo>
                <a:cubicBezTo>
                  <a:pt x="10477481" y="3482374"/>
                  <a:pt x="10494441" y="3451709"/>
                  <a:pt x="10505747" y="3417106"/>
                </a:cubicBezTo>
                <a:cubicBezTo>
                  <a:pt x="10517053" y="3382502"/>
                  <a:pt x="10522707" y="3346355"/>
                  <a:pt x="10522707" y="3308668"/>
                </a:cubicBezTo>
                <a:cubicBezTo>
                  <a:pt x="10522707" y="3257276"/>
                  <a:pt x="10511914" y="3209995"/>
                  <a:pt x="10490329" y="3166826"/>
                </a:cubicBezTo>
                <a:cubicBezTo>
                  <a:pt x="10468745" y="3123656"/>
                  <a:pt x="10433284" y="3082542"/>
                  <a:pt x="10383948" y="3043484"/>
                </a:cubicBezTo>
                <a:cubicBezTo>
                  <a:pt x="10351057" y="3086654"/>
                  <a:pt x="10315425" y="3119031"/>
                  <a:pt x="10277052" y="3140615"/>
                </a:cubicBezTo>
                <a:cubicBezTo>
                  <a:pt x="10238680" y="3162200"/>
                  <a:pt x="10203047" y="3172993"/>
                  <a:pt x="10170156" y="3172993"/>
                </a:cubicBezTo>
                <a:cubicBezTo>
                  <a:pt x="10142747" y="3172993"/>
                  <a:pt x="10120306" y="3164598"/>
                  <a:pt x="10102832" y="3147810"/>
                </a:cubicBezTo>
                <a:cubicBezTo>
                  <a:pt x="10085359" y="3131022"/>
                  <a:pt x="10076622" y="3105155"/>
                  <a:pt x="10076622" y="3070208"/>
                </a:cubicBezTo>
                <a:cubicBezTo>
                  <a:pt x="10076622" y="3049652"/>
                  <a:pt x="10081420" y="3026696"/>
                  <a:pt x="10091012" y="3001342"/>
                </a:cubicBezTo>
                <a:cubicBezTo>
                  <a:pt x="10100606" y="2975989"/>
                  <a:pt x="10113968" y="2950122"/>
                  <a:pt x="10131098" y="2923740"/>
                </a:cubicBezTo>
                <a:cubicBezTo>
                  <a:pt x="10148229" y="2897359"/>
                  <a:pt x="10168272" y="2871149"/>
                  <a:pt x="10191227" y="2845110"/>
                </a:cubicBezTo>
                <a:cubicBezTo>
                  <a:pt x="10214182" y="2819072"/>
                  <a:pt x="10239022" y="2795431"/>
                  <a:pt x="10265745" y="2774189"/>
                </a:cubicBezTo>
                <a:cubicBezTo>
                  <a:pt x="10283562" y="2811877"/>
                  <a:pt x="10305490" y="2846994"/>
                  <a:pt x="10331528" y="2879543"/>
                </a:cubicBezTo>
                <a:cubicBezTo>
                  <a:pt x="10357567" y="2912092"/>
                  <a:pt x="10386860" y="2940186"/>
                  <a:pt x="10419408" y="2963826"/>
                </a:cubicBezTo>
                <a:cubicBezTo>
                  <a:pt x="10451957" y="2987467"/>
                  <a:pt x="10487246" y="3006139"/>
                  <a:pt x="10525276" y="3019844"/>
                </a:cubicBezTo>
                <a:cubicBezTo>
                  <a:pt x="10563306" y="3033548"/>
                  <a:pt x="10603221" y="3040401"/>
                  <a:pt x="10645020" y="3040401"/>
                </a:cubicBezTo>
                <a:cubicBezTo>
                  <a:pt x="10660781" y="3040401"/>
                  <a:pt x="10676883" y="3039373"/>
                  <a:pt x="10693329" y="3037317"/>
                </a:cubicBezTo>
                <a:cubicBezTo>
                  <a:pt x="10678254" y="3068838"/>
                  <a:pt x="10665577" y="3097617"/>
                  <a:pt x="10655298" y="3123656"/>
                </a:cubicBezTo>
                <a:cubicBezTo>
                  <a:pt x="10645020" y="3149695"/>
                  <a:pt x="10636797" y="3174706"/>
                  <a:pt x="10630630" y="3198689"/>
                </a:cubicBezTo>
                <a:cubicBezTo>
                  <a:pt x="10624463" y="3222672"/>
                  <a:pt x="10620010" y="3246483"/>
                  <a:pt x="10617268" y="3270124"/>
                </a:cubicBezTo>
                <a:cubicBezTo>
                  <a:pt x="10614528" y="3293764"/>
                  <a:pt x="10613157" y="3318604"/>
                  <a:pt x="10613157" y="3344642"/>
                </a:cubicBezTo>
                <a:cubicBezTo>
                  <a:pt x="10613157" y="3417962"/>
                  <a:pt x="10620352" y="3489226"/>
                  <a:pt x="10634742" y="3558434"/>
                </a:cubicBezTo>
                <a:cubicBezTo>
                  <a:pt x="10649131" y="3627642"/>
                  <a:pt x="10666605" y="3699591"/>
                  <a:pt x="10687162" y="3774281"/>
                </a:cubicBezTo>
                <a:lnTo>
                  <a:pt x="10741637" y="3803061"/>
                </a:lnTo>
                <a:cubicBezTo>
                  <a:pt x="10737526" y="3782504"/>
                  <a:pt x="10732730" y="3760405"/>
                  <a:pt x="10727248" y="3736765"/>
                </a:cubicBezTo>
                <a:cubicBezTo>
                  <a:pt x="10721766" y="3713125"/>
                  <a:pt x="10716455" y="3687428"/>
                  <a:pt x="10711316" y="3659677"/>
                </a:cubicBezTo>
                <a:cubicBezTo>
                  <a:pt x="10706177" y="3631925"/>
                  <a:pt x="10701894" y="3602289"/>
                  <a:pt x="10698468" y="3570768"/>
                </a:cubicBezTo>
                <a:cubicBezTo>
                  <a:pt x="10695043" y="3539248"/>
                  <a:pt x="10693329" y="3505329"/>
                  <a:pt x="10693329" y="3469012"/>
                </a:cubicBezTo>
                <a:cubicBezTo>
                  <a:pt x="10693329" y="3386099"/>
                  <a:pt x="10706691" y="3310038"/>
                  <a:pt x="10733415" y="3240830"/>
                </a:cubicBezTo>
                <a:cubicBezTo>
                  <a:pt x="10760139" y="3171622"/>
                  <a:pt x="10803651" y="3109951"/>
                  <a:pt x="10863951" y="3055819"/>
                </a:cubicBezTo>
                <a:lnTo>
                  <a:pt x="10741637" y="2885196"/>
                </a:lnTo>
                <a:cubicBezTo>
                  <a:pt x="10712173" y="2896845"/>
                  <a:pt x="10683907" y="2905239"/>
                  <a:pt x="10656840" y="2910378"/>
                </a:cubicBezTo>
                <a:cubicBezTo>
                  <a:pt x="10629774" y="2915518"/>
                  <a:pt x="10604249" y="2918087"/>
                  <a:pt x="10580266" y="2918087"/>
                </a:cubicBezTo>
                <a:cubicBezTo>
                  <a:pt x="10546005" y="2918087"/>
                  <a:pt x="10514656" y="2913462"/>
                  <a:pt x="10486218" y="2904211"/>
                </a:cubicBezTo>
                <a:cubicBezTo>
                  <a:pt x="10457781" y="2894961"/>
                  <a:pt x="10432256" y="2882113"/>
                  <a:pt x="10409644" y="2865667"/>
                </a:cubicBezTo>
                <a:cubicBezTo>
                  <a:pt x="10387031" y="2849221"/>
                  <a:pt x="10367331" y="2830035"/>
                  <a:pt x="10350543" y="2808108"/>
                </a:cubicBezTo>
                <a:cubicBezTo>
                  <a:pt x="10333755" y="2786181"/>
                  <a:pt x="10320221" y="2762197"/>
                  <a:pt x="10309943" y="2736159"/>
                </a:cubicBezTo>
                <a:lnTo>
                  <a:pt x="10335639" y="2718685"/>
                </a:lnTo>
                <a:lnTo>
                  <a:pt x="10969037" y="2718685"/>
                </a:lnTo>
                <a:lnTo>
                  <a:pt x="11042796" y="2718685"/>
                </a:lnTo>
                <a:lnTo>
                  <a:pt x="11631997" y="2718685"/>
                </a:lnTo>
                <a:lnTo>
                  <a:pt x="11631997" y="3375478"/>
                </a:lnTo>
                <a:cubicBezTo>
                  <a:pt x="11606644" y="3315863"/>
                  <a:pt x="11576836" y="3265841"/>
                  <a:pt x="11542575" y="3225413"/>
                </a:cubicBezTo>
                <a:cubicBezTo>
                  <a:pt x="11508314" y="3184984"/>
                  <a:pt x="11473195" y="3152436"/>
                  <a:pt x="11437220" y="3127768"/>
                </a:cubicBezTo>
                <a:cubicBezTo>
                  <a:pt x="11401246" y="3103099"/>
                  <a:pt x="11365785" y="3085626"/>
                  <a:pt x="11330839" y="3075347"/>
                </a:cubicBezTo>
                <a:cubicBezTo>
                  <a:pt x="11295892" y="3065069"/>
                  <a:pt x="11265057" y="3059930"/>
                  <a:pt x="11238333" y="3059930"/>
                </a:cubicBezTo>
                <a:cubicBezTo>
                  <a:pt x="11205442" y="3059930"/>
                  <a:pt x="11174264" y="3064212"/>
                  <a:pt x="11144799" y="3072778"/>
                </a:cubicBezTo>
                <a:cubicBezTo>
                  <a:pt x="11115334" y="3081343"/>
                  <a:pt x="11089467" y="3094191"/>
                  <a:pt x="11067197" y="3111322"/>
                </a:cubicBezTo>
                <a:cubicBezTo>
                  <a:pt x="11044927" y="3128453"/>
                  <a:pt x="11027283" y="3149695"/>
                  <a:pt x="11014263" y="3175048"/>
                </a:cubicBezTo>
                <a:cubicBezTo>
                  <a:pt x="11001244" y="3200402"/>
                  <a:pt x="10994734" y="3229524"/>
                  <a:pt x="10994734" y="3262415"/>
                </a:cubicBezTo>
                <a:cubicBezTo>
                  <a:pt x="10994734" y="3286398"/>
                  <a:pt x="10998674" y="3309182"/>
                  <a:pt x="11006554" y="3330767"/>
                </a:cubicBezTo>
                <a:cubicBezTo>
                  <a:pt x="11014435" y="3352351"/>
                  <a:pt x="11025912" y="3371367"/>
                  <a:pt x="11040987" y="3387812"/>
                </a:cubicBezTo>
                <a:cubicBezTo>
                  <a:pt x="11056062" y="3404258"/>
                  <a:pt x="11074050" y="3417277"/>
                  <a:pt x="11094948" y="3426870"/>
                </a:cubicBezTo>
                <a:cubicBezTo>
                  <a:pt x="11115848" y="3436463"/>
                  <a:pt x="11139318" y="3441260"/>
                  <a:pt x="11165356" y="3441260"/>
                </a:cubicBezTo>
                <a:cubicBezTo>
                  <a:pt x="11182487" y="3441260"/>
                  <a:pt x="11200131" y="3437662"/>
                  <a:pt x="11218290" y="3430467"/>
                </a:cubicBezTo>
                <a:cubicBezTo>
                  <a:pt x="11236449" y="3423273"/>
                  <a:pt x="11252895" y="3413165"/>
                  <a:pt x="11267626" y="3400147"/>
                </a:cubicBezTo>
                <a:cubicBezTo>
                  <a:pt x="11282359" y="3387127"/>
                  <a:pt x="11294350" y="3371195"/>
                  <a:pt x="11303601" y="3352351"/>
                </a:cubicBezTo>
                <a:cubicBezTo>
                  <a:pt x="11312851" y="3333508"/>
                  <a:pt x="11317477" y="3312437"/>
                  <a:pt x="11317477" y="3289139"/>
                </a:cubicBezTo>
                <a:cubicBezTo>
                  <a:pt x="11317477" y="3257618"/>
                  <a:pt x="11307884" y="3224042"/>
                  <a:pt x="11288697" y="3188410"/>
                </a:cubicBezTo>
                <a:cubicBezTo>
                  <a:pt x="11319532" y="3188410"/>
                  <a:pt x="11350540" y="3195777"/>
                  <a:pt x="11381717" y="3210509"/>
                </a:cubicBezTo>
                <a:cubicBezTo>
                  <a:pt x="11412895" y="3225241"/>
                  <a:pt x="11442703" y="3245627"/>
                  <a:pt x="11471139" y="3271665"/>
                </a:cubicBezTo>
                <a:cubicBezTo>
                  <a:pt x="11499577" y="3297704"/>
                  <a:pt x="11526129" y="3328368"/>
                  <a:pt x="11550797" y="3363658"/>
                </a:cubicBezTo>
                <a:cubicBezTo>
                  <a:pt x="11575466" y="3398947"/>
                  <a:pt x="11596879" y="3437148"/>
                  <a:pt x="11615038" y="3478262"/>
                </a:cubicBezTo>
                <a:cubicBezTo>
                  <a:pt x="11633197" y="3519376"/>
                  <a:pt x="11647587" y="3562545"/>
                  <a:pt x="11658207" y="3607771"/>
                </a:cubicBezTo>
                <a:cubicBezTo>
                  <a:pt x="11668828" y="3652996"/>
                  <a:pt x="11674139" y="3698563"/>
                  <a:pt x="11674139" y="3744474"/>
                </a:cubicBezTo>
                <a:lnTo>
                  <a:pt x="11714225" y="3786615"/>
                </a:lnTo>
                <a:lnTo>
                  <a:pt x="11714225" y="2718685"/>
                </a:lnTo>
                <a:lnTo>
                  <a:pt x="11924933" y="2718685"/>
                </a:lnTo>
                <a:lnTo>
                  <a:pt x="11868401" y="2641597"/>
                </a:lnTo>
                <a:lnTo>
                  <a:pt x="10986264" y="2641597"/>
                </a:lnTo>
                <a:lnTo>
                  <a:pt x="10912506" y="2641597"/>
                </a:lnTo>
                <a:lnTo>
                  <a:pt x="9731434" y="2641597"/>
                </a:lnTo>
                <a:lnTo>
                  <a:pt x="9655207" y="2641597"/>
                </a:lnTo>
                <a:close/>
                <a:moveTo>
                  <a:pt x="8237600" y="2637486"/>
                </a:moveTo>
                <a:cubicBezTo>
                  <a:pt x="8213618" y="2637486"/>
                  <a:pt x="8187064" y="2642625"/>
                  <a:pt x="8157942" y="2652903"/>
                </a:cubicBezTo>
                <a:cubicBezTo>
                  <a:pt x="8128820" y="2663182"/>
                  <a:pt x="8099355" y="2677572"/>
                  <a:pt x="8069548" y="2696073"/>
                </a:cubicBezTo>
                <a:cubicBezTo>
                  <a:pt x="8039740" y="2714574"/>
                  <a:pt x="8010789" y="2736844"/>
                  <a:pt x="7982695" y="2762883"/>
                </a:cubicBezTo>
                <a:cubicBezTo>
                  <a:pt x="7954601" y="2788921"/>
                  <a:pt x="7929589" y="2817872"/>
                  <a:pt x="7907662" y="2849735"/>
                </a:cubicBezTo>
                <a:cubicBezTo>
                  <a:pt x="7885735" y="2881599"/>
                  <a:pt x="7868262" y="2916031"/>
                  <a:pt x="7855242" y="2953034"/>
                </a:cubicBezTo>
                <a:cubicBezTo>
                  <a:pt x="7842223" y="2990036"/>
                  <a:pt x="7835713" y="3028409"/>
                  <a:pt x="7835713" y="3068152"/>
                </a:cubicBezTo>
                <a:cubicBezTo>
                  <a:pt x="7835713" y="3106525"/>
                  <a:pt x="7841709" y="3139759"/>
                  <a:pt x="7853701" y="3167854"/>
                </a:cubicBezTo>
                <a:cubicBezTo>
                  <a:pt x="7865692" y="3195948"/>
                  <a:pt x="7881281" y="3219417"/>
                  <a:pt x="7900467" y="3238261"/>
                </a:cubicBezTo>
                <a:cubicBezTo>
                  <a:pt x="7919654" y="3257104"/>
                  <a:pt x="7940553" y="3271152"/>
                  <a:pt x="7963166" y="3280402"/>
                </a:cubicBezTo>
                <a:cubicBezTo>
                  <a:pt x="7985779" y="3289653"/>
                  <a:pt x="8008049" y="3294279"/>
                  <a:pt x="8029976" y="3294279"/>
                </a:cubicBezTo>
                <a:cubicBezTo>
                  <a:pt x="8049162" y="3294279"/>
                  <a:pt x="8066636" y="3290338"/>
                  <a:pt x="8082396" y="3282458"/>
                </a:cubicBezTo>
                <a:cubicBezTo>
                  <a:pt x="8098156" y="3274578"/>
                  <a:pt x="8111518" y="3264300"/>
                  <a:pt x="8122482" y="3251623"/>
                </a:cubicBezTo>
                <a:cubicBezTo>
                  <a:pt x="8133446" y="3238946"/>
                  <a:pt x="8142011" y="3224385"/>
                  <a:pt x="8148178" y="3207940"/>
                </a:cubicBezTo>
                <a:cubicBezTo>
                  <a:pt x="8154345" y="3191494"/>
                  <a:pt x="8157428" y="3174363"/>
                  <a:pt x="8157428" y="3156547"/>
                </a:cubicBezTo>
                <a:cubicBezTo>
                  <a:pt x="8157428" y="3113377"/>
                  <a:pt x="8144238" y="3082200"/>
                  <a:pt x="8117856" y="3063013"/>
                </a:cubicBezTo>
                <a:cubicBezTo>
                  <a:pt x="8091475" y="3043827"/>
                  <a:pt x="8053616" y="3034233"/>
                  <a:pt x="8004280" y="3034233"/>
                </a:cubicBezTo>
                <a:cubicBezTo>
                  <a:pt x="7998798" y="3034233"/>
                  <a:pt x="7993316" y="3034233"/>
                  <a:pt x="7987834" y="3034233"/>
                </a:cubicBezTo>
                <a:cubicBezTo>
                  <a:pt x="7982353" y="3034233"/>
                  <a:pt x="7976528" y="3034576"/>
                  <a:pt x="7970361" y="3035261"/>
                </a:cubicBezTo>
                <a:cubicBezTo>
                  <a:pt x="7969675" y="3031835"/>
                  <a:pt x="7969333" y="3028752"/>
                  <a:pt x="7969333" y="3026011"/>
                </a:cubicBezTo>
                <a:cubicBezTo>
                  <a:pt x="7969333" y="3023270"/>
                  <a:pt x="7969333" y="3020186"/>
                  <a:pt x="7969333" y="3016760"/>
                </a:cubicBezTo>
                <a:cubicBezTo>
                  <a:pt x="7969333" y="2978388"/>
                  <a:pt x="7979783" y="2942070"/>
                  <a:pt x="8000682" y="2907809"/>
                </a:cubicBezTo>
                <a:cubicBezTo>
                  <a:pt x="8021582" y="2873547"/>
                  <a:pt x="8046935" y="2843397"/>
                  <a:pt x="8076743" y="2817359"/>
                </a:cubicBezTo>
                <a:cubicBezTo>
                  <a:pt x="8106550" y="2791320"/>
                  <a:pt x="8137899" y="2770592"/>
                  <a:pt x="8170790" y="2755174"/>
                </a:cubicBezTo>
                <a:cubicBezTo>
                  <a:pt x="8203681" y="2739756"/>
                  <a:pt x="8232461" y="2732047"/>
                  <a:pt x="8257129" y="2732047"/>
                </a:cubicBezTo>
                <a:cubicBezTo>
                  <a:pt x="8281112" y="2732047"/>
                  <a:pt x="8297901" y="2741127"/>
                  <a:pt x="8307494" y="2759285"/>
                </a:cubicBezTo>
                <a:cubicBezTo>
                  <a:pt x="8317087" y="2777444"/>
                  <a:pt x="8321884" y="2798515"/>
                  <a:pt x="8321884" y="2822498"/>
                </a:cubicBezTo>
                <a:lnTo>
                  <a:pt x="8321884" y="3575907"/>
                </a:lnTo>
                <a:cubicBezTo>
                  <a:pt x="8309549" y="3562203"/>
                  <a:pt x="8295845" y="3548670"/>
                  <a:pt x="8280770" y="3535308"/>
                </a:cubicBezTo>
                <a:cubicBezTo>
                  <a:pt x="8265695" y="3521946"/>
                  <a:pt x="8249078" y="3509954"/>
                  <a:pt x="8230919" y="3499333"/>
                </a:cubicBezTo>
                <a:cubicBezTo>
                  <a:pt x="8212761" y="3488712"/>
                  <a:pt x="8193232" y="3480147"/>
                  <a:pt x="8172332" y="3473637"/>
                </a:cubicBezTo>
                <a:cubicBezTo>
                  <a:pt x="8151433" y="3467127"/>
                  <a:pt x="8129677" y="3463872"/>
                  <a:pt x="8107064" y="3463872"/>
                </a:cubicBezTo>
                <a:cubicBezTo>
                  <a:pt x="8069376" y="3463872"/>
                  <a:pt x="8029119" y="3466442"/>
                  <a:pt x="7986292" y="3471581"/>
                </a:cubicBezTo>
                <a:cubicBezTo>
                  <a:pt x="7943465" y="3476720"/>
                  <a:pt x="7896014" y="3479290"/>
                  <a:pt x="7843936" y="3479290"/>
                </a:cubicBezTo>
                <a:cubicBezTo>
                  <a:pt x="7807619" y="3479290"/>
                  <a:pt x="7773186" y="3471067"/>
                  <a:pt x="7740638" y="3454622"/>
                </a:cubicBezTo>
                <a:cubicBezTo>
                  <a:pt x="7708089" y="3438176"/>
                  <a:pt x="7679309" y="3415735"/>
                  <a:pt x="7654299" y="3387298"/>
                </a:cubicBezTo>
                <a:cubicBezTo>
                  <a:pt x="7629288" y="3358861"/>
                  <a:pt x="7609416" y="3325456"/>
                  <a:pt x="7594684" y="3287083"/>
                </a:cubicBezTo>
                <a:cubicBezTo>
                  <a:pt x="7579952" y="3248711"/>
                  <a:pt x="7572585" y="3207597"/>
                  <a:pt x="7572585" y="3163742"/>
                </a:cubicBezTo>
                <a:cubicBezTo>
                  <a:pt x="7572585" y="3139074"/>
                  <a:pt x="7573955" y="3117832"/>
                  <a:pt x="7576696" y="3100016"/>
                </a:cubicBezTo>
                <a:cubicBezTo>
                  <a:pt x="7579438" y="3082200"/>
                  <a:pt x="7582864" y="3065412"/>
                  <a:pt x="7586975" y="3049652"/>
                </a:cubicBezTo>
                <a:lnTo>
                  <a:pt x="7536611" y="3019844"/>
                </a:lnTo>
                <a:cubicBezTo>
                  <a:pt x="7524276" y="3068495"/>
                  <a:pt x="7518109" y="3117832"/>
                  <a:pt x="7518109" y="3167854"/>
                </a:cubicBezTo>
                <a:cubicBezTo>
                  <a:pt x="7518109" y="3239803"/>
                  <a:pt x="7527702" y="3303700"/>
                  <a:pt x="7546889" y="3359546"/>
                </a:cubicBezTo>
                <a:cubicBezTo>
                  <a:pt x="7566076" y="3415392"/>
                  <a:pt x="7592114" y="3462502"/>
                  <a:pt x="7625005" y="3500875"/>
                </a:cubicBezTo>
                <a:cubicBezTo>
                  <a:pt x="7657896" y="3539248"/>
                  <a:pt x="7696098" y="3568370"/>
                  <a:pt x="7739610" y="3588242"/>
                </a:cubicBezTo>
                <a:cubicBezTo>
                  <a:pt x="7783122" y="3608113"/>
                  <a:pt x="7829204" y="3618049"/>
                  <a:pt x="7877855" y="3618049"/>
                </a:cubicBezTo>
                <a:cubicBezTo>
                  <a:pt x="7907320" y="3618049"/>
                  <a:pt x="7936100" y="3616679"/>
                  <a:pt x="7964194" y="3613938"/>
                </a:cubicBezTo>
                <a:cubicBezTo>
                  <a:pt x="7992288" y="3611197"/>
                  <a:pt x="8019012" y="3608284"/>
                  <a:pt x="8044366" y="3605201"/>
                </a:cubicBezTo>
                <a:cubicBezTo>
                  <a:pt x="8069719" y="3602117"/>
                  <a:pt x="8093188" y="3599205"/>
                  <a:pt x="8114773" y="3596464"/>
                </a:cubicBezTo>
                <a:cubicBezTo>
                  <a:pt x="8136358" y="3593723"/>
                  <a:pt x="8155715" y="3592353"/>
                  <a:pt x="8172846" y="3592353"/>
                </a:cubicBezTo>
                <a:cubicBezTo>
                  <a:pt x="8194088" y="3592353"/>
                  <a:pt x="8215673" y="3594066"/>
                  <a:pt x="8237600" y="3597492"/>
                </a:cubicBezTo>
                <a:cubicBezTo>
                  <a:pt x="8259527" y="3600918"/>
                  <a:pt x="8279570" y="3607942"/>
                  <a:pt x="8297729" y="3618563"/>
                </a:cubicBezTo>
                <a:cubicBezTo>
                  <a:pt x="8315888" y="3629184"/>
                  <a:pt x="8330963" y="3644602"/>
                  <a:pt x="8342954" y="3664816"/>
                </a:cubicBezTo>
                <a:cubicBezTo>
                  <a:pt x="8354946" y="3685030"/>
                  <a:pt x="8361284" y="3711583"/>
                  <a:pt x="8361969" y="3744474"/>
                </a:cubicBezTo>
                <a:lnTo>
                  <a:pt x="8404111" y="3786615"/>
                </a:lnTo>
                <a:lnTo>
                  <a:pt x="8404111" y="2794746"/>
                </a:lnTo>
                <a:cubicBezTo>
                  <a:pt x="8404111" y="2775559"/>
                  <a:pt x="8398972" y="2756544"/>
                  <a:pt x="8388693" y="2737700"/>
                </a:cubicBezTo>
                <a:cubicBezTo>
                  <a:pt x="8378415" y="2718857"/>
                  <a:pt x="8365225" y="2702068"/>
                  <a:pt x="8349121" y="2687336"/>
                </a:cubicBezTo>
                <a:cubicBezTo>
                  <a:pt x="8333018" y="2672604"/>
                  <a:pt x="8315203" y="2660612"/>
                  <a:pt x="8295674" y="2651361"/>
                </a:cubicBezTo>
                <a:cubicBezTo>
                  <a:pt x="8276145" y="2642111"/>
                  <a:pt x="8256787" y="2637486"/>
                  <a:pt x="8237600" y="2637486"/>
                </a:cubicBezTo>
                <a:close/>
                <a:moveTo>
                  <a:pt x="5380399" y="2137953"/>
                </a:moveTo>
                <a:cubicBezTo>
                  <a:pt x="5376287" y="2155769"/>
                  <a:pt x="5371661" y="2174613"/>
                  <a:pt x="5366522" y="2194485"/>
                </a:cubicBezTo>
                <a:cubicBezTo>
                  <a:pt x="5361383" y="2214357"/>
                  <a:pt x="5358814" y="2234228"/>
                  <a:pt x="5358814" y="2254100"/>
                </a:cubicBezTo>
                <a:cubicBezTo>
                  <a:pt x="5358814" y="2295213"/>
                  <a:pt x="5366522" y="2331017"/>
                  <a:pt x="5381940" y="2361509"/>
                </a:cubicBezTo>
                <a:cubicBezTo>
                  <a:pt x="5397357" y="2392002"/>
                  <a:pt x="5416886" y="2417356"/>
                  <a:pt x="5440527" y="2437570"/>
                </a:cubicBezTo>
                <a:cubicBezTo>
                  <a:pt x="5464167" y="2457784"/>
                  <a:pt x="5489863" y="2472859"/>
                  <a:pt x="5517615" y="2482795"/>
                </a:cubicBezTo>
                <a:cubicBezTo>
                  <a:pt x="5545367" y="2492731"/>
                  <a:pt x="5571920" y="2497699"/>
                  <a:pt x="5597274" y="2497699"/>
                </a:cubicBezTo>
                <a:cubicBezTo>
                  <a:pt x="5641129" y="2497699"/>
                  <a:pt x="5685154" y="2495129"/>
                  <a:pt x="5729351" y="2489990"/>
                </a:cubicBezTo>
                <a:cubicBezTo>
                  <a:pt x="5773548" y="2484851"/>
                  <a:pt x="5812435" y="2482281"/>
                  <a:pt x="5846012" y="2482281"/>
                </a:cubicBezTo>
                <a:cubicBezTo>
                  <a:pt x="5868625" y="2482281"/>
                  <a:pt x="5890380" y="2483994"/>
                  <a:pt x="5911280" y="2487420"/>
                </a:cubicBezTo>
                <a:cubicBezTo>
                  <a:pt x="5932179" y="2490847"/>
                  <a:pt x="5950510" y="2495814"/>
                  <a:pt x="5966269" y="2502324"/>
                </a:cubicBezTo>
                <a:cubicBezTo>
                  <a:pt x="5982029" y="2508834"/>
                  <a:pt x="5994535" y="2517228"/>
                  <a:pt x="6003786" y="2527506"/>
                </a:cubicBezTo>
                <a:cubicBezTo>
                  <a:pt x="6013037" y="2537785"/>
                  <a:pt x="6017661" y="2549777"/>
                  <a:pt x="6017661" y="2563481"/>
                </a:cubicBezTo>
                <a:cubicBezTo>
                  <a:pt x="6017661" y="2573074"/>
                  <a:pt x="6015092" y="2584894"/>
                  <a:pt x="6009953" y="2598942"/>
                </a:cubicBezTo>
                <a:cubicBezTo>
                  <a:pt x="6004814" y="2612989"/>
                  <a:pt x="5996419" y="2627208"/>
                  <a:pt x="5984770" y="2641597"/>
                </a:cubicBezTo>
                <a:lnTo>
                  <a:pt x="5377087" y="2641597"/>
                </a:lnTo>
                <a:lnTo>
                  <a:pt x="5302282" y="2641597"/>
                </a:lnTo>
                <a:lnTo>
                  <a:pt x="4684649" y="2641597"/>
                </a:lnTo>
                <a:lnTo>
                  <a:pt x="4616482" y="2641597"/>
                </a:lnTo>
                <a:lnTo>
                  <a:pt x="4529445" y="2641597"/>
                </a:lnTo>
                <a:cubicBezTo>
                  <a:pt x="4525334" y="2629263"/>
                  <a:pt x="4521223" y="2613160"/>
                  <a:pt x="4517112" y="2593288"/>
                </a:cubicBezTo>
                <a:cubicBezTo>
                  <a:pt x="4513000" y="2573416"/>
                  <a:pt x="4508032" y="2553203"/>
                  <a:pt x="4502207" y="2532645"/>
                </a:cubicBezTo>
                <a:cubicBezTo>
                  <a:pt x="4496383" y="2512089"/>
                  <a:pt x="4489188" y="2493245"/>
                  <a:pt x="4480623" y="2476114"/>
                </a:cubicBezTo>
                <a:cubicBezTo>
                  <a:pt x="4472058" y="2458984"/>
                  <a:pt x="4461265" y="2447335"/>
                  <a:pt x="4448246" y="2441167"/>
                </a:cubicBezTo>
                <a:lnTo>
                  <a:pt x="4448246" y="2779328"/>
                </a:lnTo>
                <a:cubicBezTo>
                  <a:pt x="4436597" y="2758771"/>
                  <a:pt x="4426147" y="2740784"/>
                  <a:pt x="4416897" y="2725366"/>
                </a:cubicBezTo>
                <a:cubicBezTo>
                  <a:pt x="4407646" y="2709949"/>
                  <a:pt x="4397882" y="2696758"/>
                  <a:pt x="4387603" y="2685794"/>
                </a:cubicBezTo>
                <a:cubicBezTo>
                  <a:pt x="4377324" y="2674831"/>
                  <a:pt x="4366019" y="2665751"/>
                  <a:pt x="4353684" y="2658557"/>
                </a:cubicBezTo>
                <a:cubicBezTo>
                  <a:pt x="4347518" y="2654959"/>
                  <a:pt x="4340750" y="2651747"/>
                  <a:pt x="4333385" y="2648920"/>
                </a:cubicBezTo>
                <a:lnTo>
                  <a:pt x="4310333" y="2641856"/>
                </a:lnTo>
                <a:lnTo>
                  <a:pt x="4310143" y="2641597"/>
                </a:lnTo>
                <a:lnTo>
                  <a:pt x="4309488" y="2641597"/>
                </a:lnTo>
                <a:lnTo>
                  <a:pt x="4235482" y="2641597"/>
                </a:lnTo>
                <a:lnTo>
                  <a:pt x="3398777" y="2641597"/>
                </a:lnTo>
                <a:lnTo>
                  <a:pt x="3330608" y="2641597"/>
                </a:lnTo>
                <a:lnTo>
                  <a:pt x="3243572" y="2641597"/>
                </a:lnTo>
                <a:cubicBezTo>
                  <a:pt x="3239461" y="2629263"/>
                  <a:pt x="3235349" y="2613160"/>
                  <a:pt x="3231238" y="2593288"/>
                </a:cubicBezTo>
                <a:cubicBezTo>
                  <a:pt x="3227126" y="2573416"/>
                  <a:pt x="3222159" y="2553203"/>
                  <a:pt x="3216333" y="2532645"/>
                </a:cubicBezTo>
                <a:cubicBezTo>
                  <a:pt x="3210510" y="2512089"/>
                  <a:pt x="3203314" y="2493245"/>
                  <a:pt x="3194749" y="2476114"/>
                </a:cubicBezTo>
                <a:cubicBezTo>
                  <a:pt x="3186184" y="2458984"/>
                  <a:pt x="3175392" y="2447335"/>
                  <a:pt x="3162372" y="2441167"/>
                </a:cubicBezTo>
                <a:lnTo>
                  <a:pt x="3162372" y="2779328"/>
                </a:lnTo>
                <a:cubicBezTo>
                  <a:pt x="3150723" y="2758771"/>
                  <a:pt x="3140274" y="2740784"/>
                  <a:pt x="3131022" y="2725366"/>
                </a:cubicBezTo>
                <a:cubicBezTo>
                  <a:pt x="3121772" y="2709949"/>
                  <a:pt x="3112008" y="2696758"/>
                  <a:pt x="3101729" y="2685794"/>
                </a:cubicBezTo>
                <a:cubicBezTo>
                  <a:pt x="3091450" y="2674831"/>
                  <a:pt x="3080144" y="2665751"/>
                  <a:pt x="3067811" y="2658557"/>
                </a:cubicBezTo>
                <a:cubicBezTo>
                  <a:pt x="3055476" y="2651362"/>
                  <a:pt x="3040744" y="2645708"/>
                  <a:pt x="3023613" y="2641597"/>
                </a:cubicBezTo>
                <a:lnTo>
                  <a:pt x="3020432" y="2641597"/>
                </a:lnTo>
                <a:lnTo>
                  <a:pt x="2949608" y="2641597"/>
                </a:lnTo>
                <a:lnTo>
                  <a:pt x="2121585" y="2641597"/>
                </a:lnTo>
                <a:lnTo>
                  <a:pt x="2054258" y="2641597"/>
                </a:lnTo>
                <a:lnTo>
                  <a:pt x="1966380" y="2641597"/>
                </a:lnTo>
                <a:cubicBezTo>
                  <a:pt x="1962268" y="2629263"/>
                  <a:pt x="1958157" y="2613160"/>
                  <a:pt x="1954046" y="2593288"/>
                </a:cubicBezTo>
                <a:cubicBezTo>
                  <a:pt x="1949934" y="2573416"/>
                  <a:pt x="1944966" y="2553203"/>
                  <a:pt x="1939142" y="2532645"/>
                </a:cubicBezTo>
                <a:cubicBezTo>
                  <a:pt x="1933318" y="2512089"/>
                  <a:pt x="1926122" y="2493245"/>
                  <a:pt x="1917557" y="2476114"/>
                </a:cubicBezTo>
                <a:cubicBezTo>
                  <a:pt x="1908992" y="2458984"/>
                  <a:pt x="1898199" y="2447335"/>
                  <a:pt x="1885180" y="2441167"/>
                </a:cubicBezTo>
                <a:lnTo>
                  <a:pt x="1885180" y="3548156"/>
                </a:lnTo>
                <a:cubicBezTo>
                  <a:pt x="1846122" y="3479633"/>
                  <a:pt x="1802096" y="3417962"/>
                  <a:pt x="1753102" y="3363144"/>
                </a:cubicBezTo>
                <a:cubicBezTo>
                  <a:pt x="1704108" y="3308325"/>
                  <a:pt x="1645350" y="3261387"/>
                  <a:pt x="1576827" y="3222329"/>
                </a:cubicBezTo>
                <a:cubicBezTo>
                  <a:pt x="1613829" y="3200402"/>
                  <a:pt x="1644322" y="3177618"/>
                  <a:pt x="1668305" y="3153977"/>
                </a:cubicBezTo>
                <a:cubicBezTo>
                  <a:pt x="1692288" y="3130337"/>
                  <a:pt x="1711303" y="3106183"/>
                  <a:pt x="1725350" y="3081514"/>
                </a:cubicBezTo>
                <a:cubicBezTo>
                  <a:pt x="1739398" y="3056846"/>
                  <a:pt x="1749333" y="3031835"/>
                  <a:pt x="1755158" y="3006482"/>
                </a:cubicBezTo>
                <a:cubicBezTo>
                  <a:pt x="1760982" y="2981129"/>
                  <a:pt x="1763894" y="2956117"/>
                  <a:pt x="1763894" y="2931449"/>
                </a:cubicBezTo>
                <a:cubicBezTo>
                  <a:pt x="1763894" y="2906095"/>
                  <a:pt x="1761325" y="2879714"/>
                  <a:pt x="1756186" y="2852305"/>
                </a:cubicBezTo>
                <a:cubicBezTo>
                  <a:pt x="1751046" y="2824896"/>
                  <a:pt x="1741110" y="2798344"/>
                  <a:pt x="1726378" y="2772647"/>
                </a:cubicBezTo>
                <a:cubicBezTo>
                  <a:pt x="1711646" y="2746951"/>
                  <a:pt x="1691088" y="2723139"/>
                  <a:pt x="1664707" y="2701212"/>
                </a:cubicBezTo>
                <a:cubicBezTo>
                  <a:pt x="1638326" y="2679285"/>
                  <a:pt x="1604236" y="2660784"/>
                  <a:pt x="1562437" y="2645708"/>
                </a:cubicBezTo>
                <a:cubicBezTo>
                  <a:pt x="1550103" y="2666265"/>
                  <a:pt x="1536570" y="2685623"/>
                  <a:pt x="1521837" y="2703782"/>
                </a:cubicBezTo>
                <a:cubicBezTo>
                  <a:pt x="1507104" y="2721940"/>
                  <a:pt x="1491515" y="2738386"/>
                  <a:pt x="1475070" y="2753118"/>
                </a:cubicBezTo>
                <a:cubicBezTo>
                  <a:pt x="1458625" y="2767851"/>
                  <a:pt x="1441837" y="2780870"/>
                  <a:pt x="1424706" y="2792176"/>
                </a:cubicBezTo>
                <a:cubicBezTo>
                  <a:pt x="1407575" y="2803483"/>
                  <a:pt x="1390787" y="2812219"/>
                  <a:pt x="1374341" y="2818386"/>
                </a:cubicBezTo>
                <a:cubicBezTo>
                  <a:pt x="1383249" y="2796459"/>
                  <a:pt x="1387703" y="2775217"/>
                  <a:pt x="1387703" y="2754660"/>
                </a:cubicBezTo>
                <a:cubicBezTo>
                  <a:pt x="1387703" y="2739585"/>
                  <a:pt x="1385476" y="2725195"/>
                  <a:pt x="1381022" y="2711491"/>
                </a:cubicBezTo>
                <a:cubicBezTo>
                  <a:pt x="1376568" y="2697786"/>
                  <a:pt x="1370059" y="2685794"/>
                  <a:pt x="1361493" y="2675516"/>
                </a:cubicBezTo>
                <a:cubicBezTo>
                  <a:pt x="1352928" y="2665238"/>
                  <a:pt x="1342478" y="2657015"/>
                  <a:pt x="1330144" y="2650848"/>
                </a:cubicBezTo>
                <a:cubicBezTo>
                  <a:pt x="1317810" y="2644680"/>
                  <a:pt x="1303763" y="2641597"/>
                  <a:pt x="1288002" y="2641597"/>
                </a:cubicBezTo>
                <a:cubicBezTo>
                  <a:pt x="1271557" y="2641597"/>
                  <a:pt x="1255454" y="2645023"/>
                  <a:pt x="1239694" y="2651876"/>
                </a:cubicBezTo>
                <a:cubicBezTo>
                  <a:pt x="1223934" y="2658728"/>
                  <a:pt x="1209886" y="2668150"/>
                  <a:pt x="1197552" y="2680141"/>
                </a:cubicBezTo>
                <a:lnTo>
                  <a:pt x="1189548" y="2689551"/>
                </a:lnTo>
                <a:lnTo>
                  <a:pt x="1147988" y="2641597"/>
                </a:lnTo>
                <a:lnTo>
                  <a:pt x="939335" y="2641597"/>
                </a:lnTo>
                <a:cubicBezTo>
                  <a:pt x="909185" y="2641597"/>
                  <a:pt x="881262" y="2643310"/>
                  <a:pt x="855566" y="2646736"/>
                </a:cubicBezTo>
                <a:cubicBezTo>
                  <a:pt x="829870" y="2650162"/>
                  <a:pt x="805373" y="2656158"/>
                  <a:pt x="782075" y="2664723"/>
                </a:cubicBezTo>
                <a:cubicBezTo>
                  <a:pt x="758777" y="2673289"/>
                  <a:pt x="735822" y="2685281"/>
                  <a:pt x="713210" y="2700698"/>
                </a:cubicBezTo>
                <a:cubicBezTo>
                  <a:pt x="690597" y="2716116"/>
                  <a:pt x="667642" y="2735474"/>
                  <a:pt x="644344" y="2758771"/>
                </a:cubicBezTo>
                <a:cubicBezTo>
                  <a:pt x="619676" y="2783440"/>
                  <a:pt x="596721" y="2813247"/>
                  <a:pt x="575479" y="2848194"/>
                </a:cubicBezTo>
                <a:cubicBezTo>
                  <a:pt x="554237" y="2883140"/>
                  <a:pt x="535735" y="2921171"/>
                  <a:pt x="519975" y="2962284"/>
                </a:cubicBezTo>
                <a:cubicBezTo>
                  <a:pt x="504215" y="3003398"/>
                  <a:pt x="491881" y="3046910"/>
                  <a:pt x="482973" y="3092821"/>
                </a:cubicBezTo>
                <a:cubicBezTo>
                  <a:pt x="474065" y="3138732"/>
                  <a:pt x="469611" y="3185327"/>
                  <a:pt x="469611" y="3232607"/>
                </a:cubicBezTo>
                <a:cubicBezTo>
                  <a:pt x="469611" y="3305927"/>
                  <a:pt x="475264" y="3370852"/>
                  <a:pt x="486570" y="3427384"/>
                </a:cubicBezTo>
                <a:cubicBezTo>
                  <a:pt x="497877" y="3483915"/>
                  <a:pt x="513123" y="3533081"/>
                  <a:pt x="532309" y="3574880"/>
                </a:cubicBezTo>
                <a:cubicBezTo>
                  <a:pt x="551496" y="3616679"/>
                  <a:pt x="573594" y="3651625"/>
                  <a:pt x="598605" y="3679720"/>
                </a:cubicBezTo>
                <a:cubicBezTo>
                  <a:pt x="623616" y="3707814"/>
                  <a:pt x="649826" y="3730598"/>
                  <a:pt x="677235" y="3748071"/>
                </a:cubicBezTo>
                <a:cubicBezTo>
                  <a:pt x="704644" y="3765545"/>
                  <a:pt x="732396" y="3778050"/>
                  <a:pt x="760491" y="3785588"/>
                </a:cubicBezTo>
                <a:cubicBezTo>
                  <a:pt x="788585" y="3793125"/>
                  <a:pt x="814966" y="3796894"/>
                  <a:pt x="839634" y="3796894"/>
                </a:cubicBezTo>
                <a:cubicBezTo>
                  <a:pt x="867729" y="3796894"/>
                  <a:pt x="891541" y="3792440"/>
                  <a:pt x="911070" y="3783532"/>
                </a:cubicBezTo>
                <a:cubicBezTo>
                  <a:pt x="930599" y="3774624"/>
                  <a:pt x="946530" y="3763489"/>
                  <a:pt x="958864" y="3750127"/>
                </a:cubicBezTo>
                <a:cubicBezTo>
                  <a:pt x="971199" y="3736765"/>
                  <a:pt x="980107" y="3721861"/>
                  <a:pt x="985588" y="3705416"/>
                </a:cubicBezTo>
                <a:cubicBezTo>
                  <a:pt x="991070" y="3688970"/>
                  <a:pt x="993811" y="3673210"/>
                  <a:pt x="993811" y="3658135"/>
                </a:cubicBezTo>
                <a:cubicBezTo>
                  <a:pt x="993811" y="3639634"/>
                  <a:pt x="989871" y="3622332"/>
                  <a:pt x="981991" y="3606229"/>
                </a:cubicBezTo>
                <a:cubicBezTo>
                  <a:pt x="974111" y="3590126"/>
                  <a:pt x="963832" y="3576079"/>
                  <a:pt x="951156" y="3564087"/>
                </a:cubicBezTo>
                <a:cubicBezTo>
                  <a:pt x="938479" y="3552096"/>
                  <a:pt x="924431" y="3542674"/>
                  <a:pt x="909014" y="3535821"/>
                </a:cubicBezTo>
                <a:cubicBezTo>
                  <a:pt x="893596" y="3528969"/>
                  <a:pt x="878350" y="3525543"/>
                  <a:pt x="863275" y="3525543"/>
                </a:cubicBezTo>
                <a:cubicBezTo>
                  <a:pt x="820105" y="3525543"/>
                  <a:pt x="788928" y="3536678"/>
                  <a:pt x="769741" y="3558948"/>
                </a:cubicBezTo>
                <a:cubicBezTo>
                  <a:pt x="750555" y="3581218"/>
                  <a:pt x="740961" y="3613938"/>
                  <a:pt x="740961" y="3657107"/>
                </a:cubicBezTo>
                <a:lnTo>
                  <a:pt x="740961" y="3670469"/>
                </a:lnTo>
                <a:cubicBezTo>
                  <a:pt x="707385" y="3666358"/>
                  <a:pt x="677920" y="3652482"/>
                  <a:pt x="652567" y="3628841"/>
                </a:cubicBezTo>
                <a:cubicBezTo>
                  <a:pt x="627213" y="3605201"/>
                  <a:pt x="606143" y="3576593"/>
                  <a:pt x="589354" y="3543016"/>
                </a:cubicBezTo>
                <a:cubicBezTo>
                  <a:pt x="572566" y="3509440"/>
                  <a:pt x="559890" y="3473294"/>
                  <a:pt x="551324" y="3434579"/>
                </a:cubicBezTo>
                <a:cubicBezTo>
                  <a:pt x="542759" y="3395863"/>
                  <a:pt x="538476" y="3359375"/>
                  <a:pt x="538476" y="3325114"/>
                </a:cubicBezTo>
                <a:cubicBezTo>
                  <a:pt x="538476" y="3236719"/>
                  <a:pt x="556292" y="3153806"/>
                  <a:pt x="591924" y="3076375"/>
                </a:cubicBezTo>
                <a:cubicBezTo>
                  <a:pt x="627556" y="2998944"/>
                  <a:pt x="676550" y="2929051"/>
                  <a:pt x="738906" y="2866695"/>
                </a:cubicBezTo>
                <a:cubicBezTo>
                  <a:pt x="757407" y="2847509"/>
                  <a:pt x="776594" y="2829007"/>
                  <a:pt x="796465" y="2811191"/>
                </a:cubicBezTo>
                <a:cubicBezTo>
                  <a:pt x="816337" y="2793375"/>
                  <a:pt x="838093" y="2777615"/>
                  <a:pt x="861733" y="2763910"/>
                </a:cubicBezTo>
                <a:cubicBezTo>
                  <a:pt x="885374" y="2750206"/>
                  <a:pt x="911413" y="2739242"/>
                  <a:pt x="939849" y="2731019"/>
                </a:cubicBezTo>
                <a:cubicBezTo>
                  <a:pt x="968286" y="2722797"/>
                  <a:pt x="1000321" y="2718685"/>
                  <a:pt x="1035953" y="2718685"/>
                </a:cubicBezTo>
                <a:lnTo>
                  <a:pt x="1169899" y="2718685"/>
                </a:lnTo>
                <a:lnTo>
                  <a:pt x="1167231" y="2723311"/>
                </a:lnTo>
                <a:cubicBezTo>
                  <a:pt x="1159351" y="2740099"/>
                  <a:pt x="1155411" y="2758429"/>
                  <a:pt x="1155411" y="2778300"/>
                </a:cubicBezTo>
                <a:cubicBezTo>
                  <a:pt x="1155411" y="2803654"/>
                  <a:pt x="1159008" y="2827294"/>
                  <a:pt x="1166203" y="2849221"/>
                </a:cubicBezTo>
                <a:cubicBezTo>
                  <a:pt x="1173398" y="2871149"/>
                  <a:pt x="1184704" y="2890335"/>
                  <a:pt x="1200122" y="2906781"/>
                </a:cubicBezTo>
                <a:cubicBezTo>
                  <a:pt x="1215540" y="2923226"/>
                  <a:pt x="1235411" y="2936074"/>
                  <a:pt x="1259737" y="2945325"/>
                </a:cubicBezTo>
                <a:cubicBezTo>
                  <a:pt x="1284062" y="2954576"/>
                  <a:pt x="1313356" y="2959201"/>
                  <a:pt x="1347618" y="2959201"/>
                </a:cubicBezTo>
                <a:cubicBezTo>
                  <a:pt x="1371601" y="2959201"/>
                  <a:pt x="1395412" y="2956632"/>
                  <a:pt x="1419053" y="2951492"/>
                </a:cubicBezTo>
                <a:cubicBezTo>
                  <a:pt x="1442693" y="2946353"/>
                  <a:pt x="1466676" y="2937445"/>
                  <a:pt x="1491002" y="2924769"/>
                </a:cubicBezTo>
                <a:cubicBezTo>
                  <a:pt x="1515328" y="2912092"/>
                  <a:pt x="1540510" y="2894790"/>
                  <a:pt x="1566548" y="2872862"/>
                </a:cubicBezTo>
                <a:cubicBezTo>
                  <a:pt x="1592587" y="2850935"/>
                  <a:pt x="1620681" y="2823526"/>
                  <a:pt x="1650832" y="2790634"/>
                </a:cubicBezTo>
                <a:cubicBezTo>
                  <a:pt x="1663851" y="2802283"/>
                  <a:pt x="1673101" y="2814789"/>
                  <a:pt x="1678583" y="2828151"/>
                </a:cubicBezTo>
                <a:cubicBezTo>
                  <a:pt x="1684065" y="2841513"/>
                  <a:pt x="1686806" y="2855389"/>
                  <a:pt x="1686806" y="2869779"/>
                </a:cubicBezTo>
                <a:cubicBezTo>
                  <a:pt x="1686806" y="2897188"/>
                  <a:pt x="1679097" y="2925111"/>
                  <a:pt x="1663680" y="2953548"/>
                </a:cubicBezTo>
                <a:cubicBezTo>
                  <a:pt x="1648262" y="2981985"/>
                  <a:pt x="1629247" y="3007167"/>
                  <a:pt x="1606634" y="3029094"/>
                </a:cubicBezTo>
                <a:cubicBezTo>
                  <a:pt x="1596356" y="3039373"/>
                  <a:pt x="1582651" y="3051364"/>
                  <a:pt x="1565520" y="3065069"/>
                </a:cubicBezTo>
                <a:cubicBezTo>
                  <a:pt x="1548390" y="3078773"/>
                  <a:pt x="1527662" y="3091450"/>
                  <a:pt x="1503336" y="3103099"/>
                </a:cubicBezTo>
                <a:cubicBezTo>
                  <a:pt x="1479010" y="3114748"/>
                  <a:pt x="1450402" y="3124684"/>
                  <a:pt x="1417511" y="3132907"/>
                </a:cubicBezTo>
                <a:cubicBezTo>
                  <a:pt x="1384620" y="3141129"/>
                  <a:pt x="1346932" y="3145241"/>
                  <a:pt x="1304448" y="3145241"/>
                </a:cubicBezTo>
                <a:cubicBezTo>
                  <a:pt x="1272242" y="3145241"/>
                  <a:pt x="1236611" y="3142157"/>
                  <a:pt x="1197552" y="3135991"/>
                </a:cubicBezTo>
                <a:lnTo>
                  <a:pt x="1321921" y="3312779"/>
                </a:lnTo>
                <a:lnTo>
                  <a:pt x="1351729" y="3312779"/>
                </a:lnTo>
                <a:cubicBezTo>
                  <a:pt x="1399695" y="3312779"/>
                  <a:pt x="1449717" y="3318775"/>
                  <a:pt x="1501794" y="3330767"/>
                </a:cubicBezTo>
                <a:cubicBezTo>
                  <a:pt x="1553872" y="3342758"/>
                  <a:pt x="1605092" y="3365542"/>
                  <a:pt x="1655457" y="3399118"/>
                </a:cubicBezTo>
                <a:cubicBezTo>
                  <a:pt x="1705821" y="3432694"/>
                  <a:pt x="1754301" y="3479290"/>
                  <a:pt x="1800897" y="3538905"/>
                </a:cubicBezTo>
                <a:cubicBezTo>
                  <a:pt x="1847492" y="3598520"/>
                  <a:pt x="1888949" y="3675951"/>
                  <a:pt x="1925266" y="3771198"/>
                </a:cubicBezTo>
                <a:lnTo>
                  <a:pt x="1967408" y="3803061"/>
                </a:lnTo>
                <a:lnTo>
                  <a:pt x="1967408" y="2718685"/>
                </a:lnTo>
                <a:lnTo>
                  <a:pt x="2110789" y="2718685"/>
                </a:lnTo>
                <a:lnTo>
                  <a:pt x="2138542" y="2718685"/>
                </a:lnTo>
                <a:lnTo>
                  <a:pt x="2164238" y="2792690"/>
                </a:lnTo>
                <a:cubicBezTo>
                  <a:pt x="2175201" y="2799542"/>
                  <a:pt x="2192846" y="2805709"/>
                  <a:pt x="2217172" y="2811191"/>
                </a:cubicBezTo>
                <a:cubicBezTo>
                  <a:pt x="2241497" y="2816673"/>
                  <a:pt x="2269592" y="2824725"/>
                  <a:pt x="2301455" y="2835346"/>
                </a:cubicBezTo>
                <a:cubicBezTo>
                  <a:pt x="2333318" y="2845967"/>
                  <a:pt x="2367065" y="2860871"/>
                  <a:pt x="2402697" y="2880057"/>
                </a:cubicBezTo>
                <a:cubicBezTo>
                  <a:pt x="2438330" y="2899243"/>
                  <a:pt x="2472934" y="2926310"/>
                  <a:pt x="2506510" y="2961257"/>
                </a:cubicBezTo>
                <a:lnTo>
                  <a:pt x="2218713" y="3212051"/>
                </a:lnTo>
                <a:lnTo>
                  <a:pt x="2315331" y="3346698"/>
                </a:lnTo>
                <a:cubicBezTo>
                  <a:pt x="2319442" y="3346013"/>
                  <a:pt x="2323725" y="3345670"/>
                  <a:pt x="2328178" y="3345670"/>
                </a:cubicBezTo>
                <a:cubicBezTo>
                  <a:pt x="2332633" y="3345670"/>
                  <a:pt x="2337259" y="3345670"/>
                  <a:pt x="2342054" y="3345670"/>
                </a:cubicBezTo>
                <a:cubicBezTo>
                  <a:pt x="2374946" y="3345670"/>
                  <a:pt x="2408008" y="3351324"/>
                  <a:pt x="2441242" y="3362630"/>
                </a:cubicBezTo>
                <a:cubicBezTo>
                  <a:pt x="2474476" y="3373936"/>
                  <a:pt x="2505825" y="3387469"/>
                  <a:pt x="2535289" y="3403230"/>
                </a:cubicBezTo>
                <a:cubicBezTo>
                  <a:pt x="2564754" y="3418990"/>
                  <a:pt x="2590622" y="3435264"/>
                  <a:pt x="2612892" y="3452052"/>
                </a:cubicBezTo>
                <a:cubicBezTo>
                  <a:pt x="2635162" y="3468840"/>
                  <a:pt x="2651778" y="3482716"/>
                  <a:pt x="2662743" y="3493680"/>
                </a:cubicBezTo>
                <a:cubicBezTo>
                  <a:pt x="2687411" y="3518348"/>
                  <a:pt x="2708310" y="3542502"/>
                  <a:pt x="2725440" y="3566143"/>
                </a:cubicBezTo>
                <a:cubicBezTo>
                  <a:pt x="2742571" y="3589783"/>
                  <a:pt x="2757304" y="3612396"/>
                  <a:pt x="2769639" y="3633981"/>
                </a:cubicBezTo>
                <a:cubicBezTo>
                  <a:pt x="2781972" y="3655565"/>
                  <a:pt x="2792422" y="3675437"/>
                  <a:pt x="2800987" y="3693596"/>
                </a:cubicBezTo>
                <a:cubicBezTo>
                  <a:pt x="2809553" y="3711754"/>
                  <a:pt x="2817604" y="3727686"/>
                  <a:pt x="2825141" y="3741390"/>
                </a:cubicBezTo>
                <a:lnTo>
                  <a:pt x="2866255" y="3786615"/>
                </a:lnTo>
                <a:lnTo>
                  <a:pt x="2866255" y="2718685"/>
                </a:lnTo>
                <a:lnTo>
                  <a:pt x="3006140" y="2718685"/>
                </a:lnTo>
                <a:lnTo>
                  <a:pt x="3035947" y="2718685"/>
                </a:lnTo>
                <a:cubicBezTo>
                  <a:pt x="3047596" y="2720741"/>
                  <a:pt x="3060787" y="2729307"/>
                  <a:pt x="3075519" y="2744382"/>
                </a:cubicBezTo>
                <a:cubicBezTo>
                  <a:pt x="3090251" y="2759456"/>
                  <a:pt x="3103957" y="2776587"/>
                  <a:pt x="3116633" y="2795774"/>
                </a:cubicBezTo>
                <a:cubicBezTo>
                  <a:pt x="3129310" y="2814960"/>
                  <a:pt x="3140102" y="2833804"/>
                  <a:pt x="3149010" y="2852305"/>
                </a:cubicBezTo>
                <a:cubicBezTo>
                  <a:pt x="3157918" y="2870806"/>
                  <a:pt x="3162372" y="2884511"/>
                  <a:pt x="3162372" y="2893419"/>
                </a:cubicBezTo>
                <a:lnTo>
                  <a:pt x="3162372" y="3722889"/>
                </a:lnTo>
                <a:lnTo>
                  <a:pt x="3244600" y="3796894"/>
                </a:lnTo>
                <a:lnTo>
                  <a:pt x="3244600" y="2718685"/>
                </a:lnTo>
                <a:lnTo>
                  <a:pt x="3387140" y="2718685"/>
                </a:lnTo>
                <a:lnTo>
                  <a:pt x="3455308" y="2718685"/>
                </a:lnTo>
                <a:lnTo>
                  <a:pt x="3551595" y="2718685"/>
                </a:lnTo>
                <a:cubicBezTo>
                  <a:pt x="3524186" y="2738557"/>
                  <a:pt x="3500545" y="2763054"/>
                  <a:pt x="3480674" y="2792176"/>
                </a:cubicBezTo>
                <a:cubicBezTo>
                  <a:pt x="3460802" y="2821298"/>
                  <a:pt x="3450866" y="2853676"/>
                  <a:pt x="3450866" y="2889307"/>
                </a:cubicBezTo>
                <a:cubicBezTo>
                  <a:pt x="3450866" y="2903012"/>
                  <a:pt x="3452922" y="2919800"/>
                  <a:pt x="3457034" y="2939672"/>
                </a:cubicBezTo>
                <a:cubicBezTo>
                  <a:pt x="3461144" y="2959543"/>
                  <a:pt x="3469881" y="2978559"/>
                  <a:pt x="3483243" y="2996718"/>
                </a:cubicBezTo>
                <a:cubicBezTo>
                  <a:pt x="3496605" y="3014876"/>
                  <a:pt x="3515791" y="3030465"/>
                  <a:pt x="3540802" y="3043484"/>
                </a:cubicBezTo>
                <a:cubicBezTo>
                  <a:pt x="3565813" y="3056504"/>
                  <a:pt x="3599218" y="3063013"/>
                  <a:pt x="3641017" y="3063013"/>
                </a:cubicBezTo>
                <a:cubicBezTo>
                  <a:pt x="3653352" y="3063013"/>
                  <a:pt x="3666200" y="3062499"/>
                  <a:pt x="3679562" y="3061472"/>
                </a:cubicBezTo>
                <a:cubicBezTo>
                  <a:pt x="3692923" y="3060443"/>
                  <a:pt x="3706457" y="3058560"/>
                  <a:pt x="3720161" y="3055819"/>
                </a:cubicBezTo>
                <a:lnTo>
                  <a:pt x="3515621" y="3242886"/>
                </a:lnTo>
                <a:lnTo>
                  <a:pt x="3627655" y="3403230"/>
                </a:lnTo>
                <a:cubicBezTo>
                  <a:pt x="3656435" y="3401174"/>
                  <a:pt x="3686585" y="3404086"/>
                  <a:pt x="3718105" y="3411966"/>
                </a:cubicBezTo>
                <a:cubicBezTo>
                  <a:pt x="3749626" y="3419847"/>
                  <a:pt x="3780633" y="3430639"/>
                  <a:pt x="3811126" y="3444343"/>
                </a:cubicBezTo>
                <a:cubicBezTo>
                  <a:pt x="3841618" y="3458048"/>
                  <a:pt x="3870397" y="3474151"/>
                  <a:pt x="3897465" y="3492652"/>
                </a:cubicBezTo>
                <a:cubicBezTo>
                  <a:pt x="3924531" y="3511153"/>
                  <a:pt x="3947657" y="3529654"/>
                  <a:pt x="3966844" y="3548156"/>
                </a:cubicBezTo>
                <a:cubicBezTo>
                  <a:pt x="3992197" y="3573509"/>
                  <a:pt x="4012754" y="3596293"/>
                  <a:pt x="4028514" y="3616507"/>
                </a:cubicBezTo>
                <a:cubicBezTo>
                  <a:pt x="4044275" y="3636722"/>
                  <a:pt x="4057294" y="3655394"/>
                  <a:pt x="4067573" y="3672525"/>
                </a:cubicBezTo>
                <a:cubicBezTo>
                  <a:pt x="4077851" y="3689655"/>
                  <a:pt x="4086588" y="3705073"/>
                  <a:pt x="4093783" y="3718778"/>
                </a:cubicBezTo>
                <a:cubicBezTo>
                  <a:pt x="4100978" y="3732482"/>
                  <a:pt x="4108687" y="3745159"/>
                  <a:pt x="4116909" y="3756808"/>
                </a:cubicBezTo>
                <a:lnTo>
                  <a:pt x="4155967" y="3796894"/>
                </a:lnTo>
                <a:lnTo>
                  <a:pt x="4155967" y="2718685"/>
                </a:lnTo>
                <a:lnTo>
                  <a:pt x="4292013" y="2718685"/>
                </a:lnTo>
                <a:lnTo>
                  <a:pt x="4321821" y="2718685"/>
                </a:lnTo>
                <a:cubicBezTo>
                  <a:pt x="4333470" y="2720741"/>
                  <a:pt x="4346661" y="2729307"/>
                  <a:pt x="4361393" y="2744382"/>
                </a:cubicBezTo>
                <a:cubicBezTo>
                  <a:pt x="4376125" y="2759456"/>
                  <a:pt x="4389830" y="2776587"/>
                  <a:pt x="4402507" y="2795774"/>
                </a:cubicBezTo>
                <a:cubicBezTo>
                  <a:pt x="4415184" y="2814960"/>
                  <a:pt x="4425976" y="2833804"/>
                  <a:pt x="4434884" y="2852305"/>
                </a:cubicBezTo>
                <a:cubicBezTo>
                  <a:pt x="4443793" y="2870806"/>
                  <a:pt x="4448246" y="2884511"/>
                  <a:pt x="4448246" y="2893419"/>
                </a:cubicBezTo>
                <a:lnTo>
                  <a:pt x="4448246" y="3722889"/>
                </a:lnTo>
                <a:lnTo>
                  <a:pt x="4530473" y="3796894"/>
                </a:lnTo>
                <a:lnTo>
                  <a:pt x="4530473" y="2718685"/>
                </a:lnTo>
                <a:lnTo>
                  <a:pt x="4673014" y="2718685"/>
                </a:lnTo>
                <a:lnTo>
                  <a:pt x="4741181" y="2718685"/>
                </a:lnTo>
                <a:lnTo>
                  <a:pt x="5001923" y="2718685"/>
                </a:lnTo>
                <a:cubicBezTo>
                  <a:pt x="4973144" y="2743354"/>
                  <a:pt x="4945220" y="2773504"/>
                  <a:pt x="4918154" y="2809136"/>
                </a:cubicBezTo>
                <a:cubicBezTo>
                  <a:pt x="4891089" y="2844768"/>
                  <a:pt x="4867276" y="2884340"/>
                  <a:pt x="4846719" y="2927852"/>
                </a:cubicBezTo>
                <a:cubicBezTo>
                  <a:pt x="4826163" y="2971364"/>
                  <a:pt x="4809717" y="3018302"/>
                  <a:pt x="4797383" y="3068667"/>
                </a:cubicBezTo>
                <a:cubicBezTo>
                  <a:pt x="4785049" y="3119031"/>
                  <a:pt x="4778882" y="3171622"/>
                  <a:pt x="4778882" y="3226440"/>
                </a:cubicBezTo>
                <a:cubicBezTo>
                  <a:pt x="4778882" y="3277833"/>
                  <a:pt x="4781622" y="3323914"/>
                  <a:pt x="4787105" y="3364685"/>
                </a:cubicBezTo>
                <a:cubicBezTo>
                  <a:pt x="4792586" y="3405456"/>
                  <a:pt x="4799611" y="3442116"/>
                  <a:pt x="4808176" y="3474665"/>
                </a:cubicBezTo>
                <a:cubicBezTo>
                  <a:pt x="4816740" y="3507213"/>
                  <a:pt x="4826505" y="3535650"/>
                  <a:pt x="4837469" y="3559976"/>
                </a:cubicBezTo>
                <a:cubicBezTo>
                  <a:pt x="4848433" y="3584302"/>
                  <a:pt x="4859054" y="3605030"/>
                  <a:pt x="4869332" y="3622160"/>
                </a:cubicBezTo>
                <a:cubicBezTo>
                  <a:pt x="4883722" y="3646143"/>
                  <a:pt x="4900852" y="3668756"/>
                  <a:pt x="4920724" y="3689998"/>
                </a:cubicBezTo>
                <a:cubicBezTo>
                  <a:pt x="4940595" y="3711240"/>
                  <a:pt x="4962523" y="3729913"/>
                  <a:pt x="4986506" y="3746016"/>
                </a:cubicBezTo>
                <a:cubicBezTo>
                  <a:pt x="5010489" y="3762118"/>
                  <a:pt x="5036699" y="3774966"/>
                  <a:pt x="5065136" y="3784560"/>
                </a:cubicBezTo>
                <a:cubicBezTo>
                  <a:pt x="5093575" y="3794153"/>
                  <a:pt x="5123210" y="3798950"/>
                  <a:pt x="5154045" y="3798950"/>
                </a:cubicBezTo>
                <a:cubicBezTo>
                  <a:pt x="5178713" y="3798950"/>
                  <a:pt x="5200469" y="3794838"/>
                  <a:pt x="5219312" y="3786615"/>
                </a:cubicBezTo>
                <a:cubicBezTo>
                  <a:pt x="5238156" y="3778393"/>
                  <a:pt x="5253917" y="3767600"/>
                  <a:pt x="5266593" y="3754238"/>
                </a:cubicBezTo>
                <a:cubicBezTo>
                  <a:pt x="5279270" y="3740876"/>
                  <a:pt x="5288863" y="3725801"/>
                  <a:pt x="5295373" y="3709013"/>
                </a:cubicBezTo>
                <a:cubicBezTo>
                  <a:pt x="5301882" y="3692225"/>
                  <a:pt x="5305138" y="3675266"/>
                  <a:pt x="5305138" y="3658135"/>
                </a:cubicBezTo>
                <a:cubicBezTo>
                  <a:pt x="5305138" y="3638948"/>
                  <a:pt x="5301712" y="3621304"/>
                  <a:pt x="5294859" y="3605201"/>
                </a:cubicBezTo>
                <a:cubicBezTo>
                  <a:pt x="5288007" y="3589098"/>
                  <a:pt x="5278927" y="3575051"/>
                  <a:pt x="5267621" y="3563059"/>
                </a:cubicBezTo>
                <a:cubicBezTo>
                  <a:pt x="5256315" y="3551068"/>
                  <a:pt x="5243124" y="3541817"/>
                  <a:pt x="5228050" y="3535308"/>
                </a:cubicBezTo>
                <a:cubicBezTo>
                  <a:pt x="5212974" y="3528798"/>
                  <a:pt x="5197214" y="3525543"/>
                  <a:pt x="5180769" y="3525543"/>
                </a:cubicBezTo>
                <a:cubicBezTo>
                  <a:pt x="5167064" y="3525543"/>
                  <a:pt x="5152846" y="3526913"/>
                  <a:pt x="5138114" y="3529654"/>
                </a:cubicBezTo>
                <a:cubicBezTo>
                  <a:pt x="5123381" y="3532395"/>
                  <a:pt x="5109505" y="3538049"/>
                  <a:pt x="5096485" y="3546614"/>
                </a:cubicBezTo>
                <a:cubicBezTo>
                  <a:pt x="5083466" y="3555179"/>
                  <a:pt x="5072845" y="3567342"/>
                  <a:pt x="5064622" y="3583102"/>
                </a:cubicBezTo>
                <a:cubicBezTo>
                  <a:pt x="5056399" y="3598863"/>
                  <a:pt x="5052288" y="3619419"/>
                  <a:pt x="5052288" y="3644773"/>
                </a:cubicBezTo>
                <a:cubicBezTo>
                  <a:pt x="5052288" y="3648884"/>
                  <a:pt x="5052459" y="3652996"/>
                  <a:pt x="5052802" y="3657107"/>
                </a:cubicBezTo>
                <a:cubicBezTo>
                  <a:pt x="5053144" y="3661218"/>
                  <a:pt x="5053658" y="3665672"/>
                  <a:pt x="5054343" y="3670469"/>
                </a:cubicBezTo>
                <a:cubicBezTo>
                  <a:pt x="5026250" y="3664987"/>
                  <a:pt x="5000039" y="3652996"/>
                  <a:pt x="4975713" y="3634495"/>
                </a:cubicBezTo>
                <a:cubicBezTo>
                  <a:pt x="4951388" y="3615993"/>
                  <a:pt x="4930317" y="3591496"/>
                  <a:pt x="4912501" y="3561004"/>
                </a:cubicBezTo>
                <a:cubicBezTo>
                  <a:pt x="4894686" y="3530511"/>
                  <a:pt x="4880638" y="3494536"/>
                  <a:pt x="4870360" y="3453080"/>
                </a:cubicBezTo>
                <a:cubicBezTo>
                  <a:pt x="4860082" y="3411624"/>
                  <a:pt x="4854942" y="3365542"/>
                  <a:pt x="4854942" y="3314835"/>
                </a:cubicBezTo>
                <a:cubicBezTo>
                  <a:pt x="4854942" y="3262757"/>
                  <a:pt x="4861966" y="3211879"/>
                  <a:pt x="4876013" y="3162200"/>
                </a:cubicBezTo>
                <a:cubicBezTo>
                  <a:pt x="4890060" y="3112521"/>
                  <a:pt x="4908904" y="3065583"/>
                  <a:pt x="4932544" y="3021386"/>
                </a:cubicBezTo>
                <a:cubicBezTo>
                  <a:pt x="4956185" y="2977188"/>
                  <a:pt x="4983594" y="2936588"/>
                  <a:pt x="5014771" y="2899586"/>
                </a:cubicBezTo>
                <a:cubicBezTo>
                  <a:pt x="5045950" y="2862584"/>
                  <a:pt x="5078840" y="2830720"/>
                  <a:pt x="5113445" y="2803996"/>
                </a:cubicBezTo>
                <a:cubicBezTo>
                  <a:pt x="5148049" y="2777273"/>
                  <a:pt x="5183509" y="2756373"/>
                  <a:pt x="5219826" y="2741298"/>
                </a:cubicBezTo>
                <a:cubicBezTo>
                  <a:pt x="5256143" y="2726223"/>
                  <a:pt x="5290748" y="2718685"/>
                  <a:pt x="5323640" y="2718685"/>
                </a:cubicBezTo>
                <a:lnTo>
                  <a:pt x="5358814" y="2718685"/>
                </a:lnTo>
                <a:lnTo>
                  <a:pt x="5433619" y="2718685"/>
                </a:lnTo>
                <a:lnTo>
                  <a:pt x="5466737" y="2718685"/>
                </a:lnTo>
                <a:lnTo>
                  <a:pt x="5466737" y="3501903"/>
                </a:lnTo>
                <a:cubicBezTo>
                  <a:pt x="5466737" y="3525886"/>
                  <a:pt x="5470677" y="3549526"/>
                  <a:pt x="5478557" y="3572824"/>
                </a:cubicBezTo>
                <a:cubicBezTo>
                  <a:pt x="5486438" y="3596122"/>
                  <a:pt x="5497058" y="3617364"/>
                  <a:pt x="5510420" y="3636550"/>
                </a:cubicBezTo>
                <a:cubicBezTo>
                  <a:pt x="5523783" y="3655737"/>
                  <a:pt x="5539542" y="3671154"/>
                  <a:pt x="5557701" y="3682803"/>
                </a:cubicBezTo>
                <a:cubicBezTo>
                  <a:pt x="5575860" y="3694452"/>
                  <a:pt x="5595218" y="3700277"/>
                  <a:pt x="5615774" y="3700277"/>
                </a:cubicBezTo>
                <a:cubicBezTo>
                  <a:pt x="5628794" y="3700277"/>
                  <a:pt x="5649351" y="3695137"/>
                  <a:pt x="5677445" y="3684859"/>
                </a:cubicBezTo>
                <a:cubicBezTo>
                  <a:pt x="5705539" y="3674580"/>
                  <a:pt x="5736718" y="3659677"/>
                  <a:pt x="5770979" y="3640148"/>
                </a:cubicBezTo>
                <a:cubicBezTo>
                  <a:pt x="5805240" y="3620619"/>
                  <a:pt x="5840530" y="3596636"/>
                  <a:pt x="5876847" y="3568199"/>
                </a:cubicBezTo>
                <a:cubicBezTo>
                  <a:pt x="5913164" y="3539761"/>
                  <a:pt x="5946227" y="3507213"/>
                  <a:pt x="5976034" y="3470553"/>
                </a:cubicBezTo>
                <a:cubicBezTo>
                  <a:pt x="6005842" y="3433894"/>
                  <a:pt x="6030338" y="3393466"/>
                  <a:pt x="6049525" y="3349268"/>
                </a:cubicBezTo>
                <a:cubicBezTo>
                  <a:pt x="6068711" y="3305071"/>
                  <a:pt x="6078304" y="3257276"/>
                  <a:pt x="6078304" y="3205884"/>
                </a:cubicBezTo>
                <a:cubicBezTo>
                  <a:pt x="6078304" y="3172993"/>
                  <a:pt x="6074021" y="3142329"/>
                  <a:pt x="6065457" y="3113892"/>
                </a:cubicBezTo>
                <a:cubicBezTo>
                  <a:pt x="6056892" y="3085454"/>
                  <a:pt x="6045242" y="3060786"/>
                  <a:pt x="6030510" y="3039887"/>
                </a:cubicBezTo>
                <a:cubicBezTo>
                  <a:pt x="6015778" y="3018987"/>
                  <a:pt x="5998304" y="3002713"/>
                  <a:pt x="5978089" y="2991064"/>
                </a:cubicBezTo>
                <a:cubicBezTo>
                  <a:pt x="5957875" y="2979415"/>
                  <a:pt x="5936119" y="2973591"/>
                  <a:pt x="5912821" y="2973591"/>
                </a:cubicBezTo>
                <a:cubicBezTo>
                  <a:pt x="5890894" y="2973591"/>
                  <a:pt x="5871708" y="2977531"/>
                  <a:pt x="5855263" y="2985411"/>
                </a:cubicBezTo>
                <a:cubicBezTo>
                  <a:pt x="5838817" y="2993291"/>
                  <a:pt x="5824770" y="3003912"/>
                  <a:pt x="5813120" y="3017274"/>
                </a:cubicBezTo>
                <a:cubicBezTo>
                  <a:pt x="5801472" y="3030636"/>
                  <a:pt x="5792736" y="3045882"/>
                  <a:pt x="5786910" y="3063013"/>
                </a:cubicBezTo>
                <a:cubicBezTo>
                  <a:pt x="5781087" y="3080144"/>
                  <a:pt x="5778174" y="3098303"/>
                  <a:pt x="5778174" y="3117489"/>
                </a:cubicBezTo>
                <a:cubicBezTo>
                  <a:pt x="5778174" y="3130509"/>
                  <a:pt x="5780058" y="3144213"/>
                  <a:pt x="5783827" y="3158603"/>
                </a:cubicBezTo>
                <a:cubicBezTo>
                  <a:pt x="5787596" y="3172993"/>
                  <a:pt x="5793763" y="3186354"/>
                  <a:pt x="5802328" y="3198689"/>
                </a:cubicBezTo>
                <a:cubicBezTo>
                  <a:pt x="5810894" y="3211023"/>
                  <a:pt x="5821857" y="3221130"/>
                  <a:pt x="5835220" y="3229010"/>
                </a:cubicBezTo>
                <a:cubicBezTo>
                  <a:pt x="5848581" y="3236890"/>
                  <a:pt x="5864513" y="3240830"/>
                  <a:pt x="5883015" y="3240830"/>
                </a:cubicBezTo>
                <a:cubicBezTo>
                  <a:pt x="5900145" y="3240830"/>
                  <a:pt x="5920016" y="3236719"/>
                  <a:pt x="5942629" y="3228496"/>
                </a:cubicBezTo>
                <a:cubicBezTo>
                  <a:pt x="5942629" y="3266869"/>
                  <a:pt x="5936119" y="3302501"/>
                  <a:pt x="5923100" y="3335392"/>
                </a:cubicBezTo>
                <a:cubicBezTo>
                  <a:pt x="5910082" y="3368283"/>
                  <a:pt x="5893293" y="3398091"/>
                  <a:pt x="5872736" y="3424814"/>
                </a:cubicBezTo>
                <a:cubicBezTo>
                  <a:pt x="5852179" y="3451538"/>
                  <a:pt x="5829566" y="3475007"/>
                  <a:pt x="5804898" y="3495222"/>
                </a:cubicBezTo>
                <a:cubicBezTo>
                  <a:pt x="5780229" y="3515436"/>
                  <a:pt x="5756418" y="3532395"/>
                  <a:pt x="5733463" y="3546100"/>
                </a:cubicBezTo>
                <a:cubicBezTo>
                  <a:pt x="5710508" y="3559804"/>
                  <a:pt x="5689951" y="3570254"/>
                  <a:pt x="5671792" y="3577449"/>
                </a:cubicBezTo>
                <a:cubicBezTo>
                  <a:pt x="5653633" y="3584644"/>
                  <a:pt x="5640785" y="3588242"/>
                  <a:pt x="5633248" y="3588242"/>
                </a:cubicBezTo>
                <a:cubicBezTo>
                  <a:pt x="5609951" y="3588242"/>
                  <a:pt x="5590078" y="3581561"/>
                  <a:pt x="5573633" y="3568199"/>
                </a:cubicBezTo>
                <a:cubicBezTo>
                  <a:pt x="5557187" y="3554837"/>
                  <a:pt x="5548965" y="3532738"/>
                  <a:pt x="5548965" y="3501903"/>
                </a:cubicBezTo>
                <a:lnTo>
                  <a:pt x="5548965" y="2718685"/>
                </a:lnTo>
                <a:lnTo>
                  <a:pt x="6216063" y="2718685"/>
                </a:lnTo>
                <a:lnTo>
                  <a:pt x="6289012" y="2718685"/>
                </a:lnTo>
                <a:lnTo>
                  <a:pt x="6790628" y="2718685"/>
                </a:lnTo>
                <a:lnTo>
                  <a:pt x="6790628" y="2790634"/>
                </a:lnTo>
                <a:lnTo>
                  <a:pt x="6241759" y="3129823"/>
                </a:lnTo>
                <a:lnTo>
                  <a:pt x="6338377" y="3266526"/>
                </a:lnTo>
                <a:cubicBezTo>
                  <a:pt x="6398677" y="3274064"/>
                  <a:pt x="6454009" y="3289482"/>
                  <a:pt x="6504374" y="3312779"/>
                </a:cubicBezTo>
                <a:cubicBezTo>
                  <a:pt x="6554738" y="3336077"/>
                  <a:pt x="6600477" y="3368283"/>
                  <a:pt x="6641591" y="3409397"/>
                </a:cubicBezTo>
                <a:cubicBezTo>
                  <a:pt x="6682705" y="3450510"/>
                  <a:pt x="6719535" y="3498990"/>
                  <a:pt x="6752084" y="3554837"/>
                </a:cubicBezTo>
                <a:cubicBezTo>
                  <a:pt x="6784633" y="3610683"/>
                  <a:pt x="6811528" y="3675951"/>
                  <a:pt x="6832770" y="3750641"/>
                </a:cubicBezTo>
                <a:lnTo>
                  <a:pt x="6872856" y="3788671"/>
                </a:lnTo>
                <a:lnTo>
                  <a:pt x="6872856" y="2718685"/>
                </a:lnTo>
                <a:lnTo>
                  <a:pt x="7083564" y="2718685"/>
                </a:lnTo>
                <a:lnTo>
                  <a:pt x="7027032" y="2641597"/>
                </a:lnTo>
                <a:lnTo>
                  <a:pt x="6232481" y="2641597"/>
                </a:lnTo>
                <a:lnTo>
                  <a:pt x="6159532" y="2641597"/>
                </a:lnTo>
                <a:lnTo>
                  <a:pt x="6059804" y="2641597"/>
                </a:lnTo>
                <a:cubicBezTo>
                  <a:pt x="6068026" y="2625837"/>
                  <a:pt x="6074021" y="2609905"/>
                  <a:pt x="6077792" y="2593802"/>
                </a:cubicBezTo>
                <a:cubicBezTo>
                  <a:pt x="6081559" y="2577699"/>
                  <a:pt x="6083444" y="2563138"/>
                  <a:pt x="6083444" y="2550119"/>
                </a:cubicBezTo>
                <a:cubicBezTo>
                  <a:pt x="6083444" y="2490504"/>
                  <a:pt x="6062373" y="2443737"/>
                  <a:pt x="6020231" y="2409818"/>
                </a:cubicBezTo>
                <a:cubicBezTo>
                  <a:pt x="5978089" y="2375900"/>
                  <a:pt x="5916591" y="2358940"/>
                  <a:pt x="5835733" y="2358940"/>
                </a:cubicBezTo>
                <a:cubicBezTo>
                  <a:pt x="5798046" y="2358940"/>
                  <a:pt x="5758646" y="2361509"/>
                  <a:pt x="5717531" y="2366649"/>
                </a:cubicBezTo>
                <a:cubicBezTo>
                  <a:pt x="5676417" y="2371788"/>
                  <a:pt x="5631878" y="2374357"/>
                  <a:pt x="5583912" y="2374357"/>
                </a:cubicBezTo>
                <a:cubicBezTo>
                  <a:pt x="5560614" y="2374357"/>
                  <a:pt x="5539200" y="2371788"/>
                  <a:pt x="5519671" y="2366649"/>
                </a:cubicBezTo>
                <a:cubicBezTo>
                  <a:pt x="5500142" y="2361509"/>
                  <a:pt x="5483182" y="2353630"/>
                  <a:pt x="5468793" y="2343008"/>
                </a:cubicBezTo>
                <a:cubicBezTo>
                  <a:pt x="5454403" y="2332387"/>
                  <a:pt x="5443096" y="2319025"/>
                  <a:pt x="5434874" y="2302922"/>
                </a:cubicBezTo>
                <a:cubicBezTo>
                  <a:pt x="5426651" y="2286819"/>
                  <a:pt x="5422540" y="2267804"/>
                  <a:pt x="5422540" y="2245877"/>
                </a:cubicBezTo>
                <a:cubicBezTo>
                  <a:pt x="5422540" y="2234914"/>
                  <a:pt x="5423567" y="2223094"/>
                  <a:pt x="5425624" y="2210416"/>
                </a:cubicBezTo>
                <a:cubicBezTo>
                  <a:pt x="5427679" y="2197739"/>
                  <a:pt x="5431448" y="2184206"/>
                  <a:pt x="5436929" y="2169816"/>
                </a:cubicBezTo>
                <a:close/>
                <a:moveTo>
                  <a:pt x="4757935" y="1596968"/>
                </a:moveTo>
                <a:cubicBezTo>
                  <a:pt x="4732317" y="1596968"/>
                  <a:pt x="4710733" y="1605744"/>
                  <a:pt x="4693180" y="1623297"/>
                </a:cubicBezTo>
                <a:cubicBezTo>
                  <a:pt x="4675628" y="1640849"/>
                  <a:pt x="4666852" y="1662434"/>
                  <a:pt x="4666852" y="1688051"/>
                </a:cubicBezTo>
                <a:cubicBezTo>
                  <a:pt x="4666852" y="1713668"/>
                  <a:pt x="4675628" y="1735253"/>
                  <a:pt x="4693180" y="1752805"/>
                </a:cubicBezTo>
                <a:cubicBezTo>
                  <a:pt x="4710733" y="1770358"/>
                  <a:pt x="4732317" y="1779134"/>
                  <a:pt x="4757935" y="1779134"/>
                </a:cubicBezTo>
                <a:cubicBezTo>
                  <a:pt x="4783552" y="1779134"/>
                  <a:pt x="4805136" y="1770358"/>
                  <a:pt x="4822689" y="1752805"/>
                </a:cubicBezTo>
                <a:cubicBezTo>
                  <a:pt x="4840241" y="1735253"/>
                  <a:pt x="4849017" y="1713668"/>
                  <a:pt x="4849017" y="1688051"/>
                </a:cubicBezTo>
                <a:cubicBezTo>
                  <a:pt x="4849017" y="1662434"/>
                  <a:pt x="4840241" y="1640849"/>
                  <a:pt x="4822689" y="1623297"/>
                </a:cubicBezTo>
                <a:cubicBezTo>
                  <a:pt x="4805136" y="1605744"/>
                  <a:pt x="4783552" y="1596968"/>
                  <a:pt x="4757935" y="1596968"/>
                </a:cubicBezTo>
                <a:close/>
                <a:moveTo>
                  <a:pt x="5787407" y="1426188"/>
                </a:moveTo>
                <a:cubicBezTo>
                  <a:pt x="5761790" y="1426188"/>
                  <a:pt x="5740205" y="1434964"/>
                  <a:pt x="5722653" y="1452517"/>
                </a:cubicBezTo>
                <a:cubicBezTo>
                  <a:pt x="5705101" y="1470069"/>
                  <a:pt x="5696324" y="1491654"/>
                  <a:pt x="5696324" y="1517271"/>
                </a:cubicBezTo>
                <a:cubicBezTo>
                  <a:pt x="5696324" y="1542888"/>
                  <a:pt x="5705100" y="1564473"/>
                  <a:pt x="5722653" y="1582025"/>
                </a:cubicBezTo>
                <a:cubicBezTo>
                  <a:pt x="5740205" y="1599577"/>
                  <a:pt x="5761790" y="1608354"/>
                  <a:pt x="5787407" y="1608354"/>
                </a:cubicBezTo>
                <a:cubicBezTo>
                  <a:pt x="5813024" y="1608354"/>
                  <a:pt x="5834608" y="1599577"/>
                  <a:pt x="5852161" y="1582025"/>
                </a:cubicBezTo>
                <a:cubicBezTo>
                  <a:pt x="5869713" y="1564473"/>
                  <a:pt x="5878490" y="1542888"/>
                  <a:pt x="5878490" y="1517271"/>
                </a:cubicBezTo>
                <a:cubicBezTo>
                  <a:pt x="5878490" y="1491654"/>
                  <a:pt x="5869713" y="1470069"/>
                  <a:pt x="5852161" y="1452517"/>
                </a:cubicBezTo>
                <a:cubicBezTo>
                  <a:pt x="5834609" y="1434964"/>
                  <a:pt x="5813024" y="1426188"/>
                  <a:pt x="5787407" y="1426188"/>
                </a:cubicBezTo>
                <a:close/>
                <a:moveTo>
                  <a:pt x="6973581" y="1073954"/>
                </a:moveTo>
                <a:lnTo>
                  <a:pt x="6973581" y="1389897"/>
                </a:lnTo>
                <a:cubicBezTo>
                  <a:pt x="6916180" y="1312097"/>
                  <a:pt x="6845496" y="1252798"/>
                  <a:pt x="6761529" y="1212001"/>
                </a:cubicBezTo>
                <a:close/>
                <a:moveTo>
                  <a:pt x="6011556" y="1073954"/>
                </a:moveTo>
                <a:lnTo>
                  <a:pt x="6011556" y="1389897"/>
                </a:lnTo>
                <a:cubicBezTo>
                  <a:pt x="5954155" y="1312097"/>
                  <a:pt x="5883471" y="1252798"/>
                  <a:pt x="5799504" y="1212001"/>
                </a:cubicBezTo>
                <a:close/>
                <a:moveTo>
                  <a:pt x="3925581" y="1073954"/>
                </a:moveTo>
                <a:lnTo>
                  <a:pt x="3925581" y="1389897"/>
                </a:lnTo>
                <a:cubicBezTo>
                  <a:pt x="3868179" y="1312097"/>
                  <a:pt x="3797496" y="1252798"/>
                  <a:pt x="3713528" y="1212001"/>
                </a:cubicBezTo>
                <a:close/>
                <a:moveTo>
                  <a:pt x="7604496" y="659811"/>
                </a:moveTo>
                <a:lnTo>
                  <a:pt x="7604496" y="879691"/>
                </a:lnTo>
                <a:cubicBezTo>
                  <a:pt x="7583623" y="846958"/>
                  <a:pt x="7564884" y="825255"/>
                  <a:pt x="7548281" y="814581"/>
                </a:cubicBezTo>
                <a:cubicBezTo>
                  <a:pt x="7535828" y="806576"/>
                  <a:pt x="7519239" y="801572"/>
                  <a:pt x="7498514" y="799571"/>
                </a:cubicBezTo>
                <a:lnTo>
                  <a:pt x="7478144" y="798649"/>
                </a:lnTo>
                <a:lnTo>
                  <a:pt x="7478094" y="798570"/>
                </a:lnTo>
                <a:lnTo>
                  <a:pt x="7476411" y="798570"/>
                </a:lnTo>
                <a:lnTo>
                  <a:pt x="7435850" y="798570"/>
                </a:lnTo>
                <a:lnTo>
                  <a:pt x="6530975" y="798570"/>
                </a:lnTo>
                <a:lnTo>
                  <a:pt x="6582210" y="879691"/>
                </a:lnTo>
                <a:lnTo>
                  <a:pt x="6973581" y="879691"/>
                </a:lnTo>
                <a:lnTo>
                  <a:pt x="6973581" y="932348"/>
                </a:lnTo>
                <a:lnTo>
                  <a:pt x="6570113" y="1187096"/>
                </a:lnTo>
                <a:lnTo>
                  <a:pt x="6641271" y="1308065"/>
                </a:lnTo>
                <a:cubicBezTo>
                  <a:pt x="6811577" y="1326092"/>
                  <a:pt x="6927802" y="1402468"/>
                  <a:pt x="6989947" y="1537195"/>
                </a:cubicBezTo>
                <a:lnTo>
                  <a:pt x="7098820" y="1608354"/>
                </a:lnTo>
                <a:lnTo>
                  <a:pt x="7098820" y="1054029"/>
                </a:lnTo>
                <a:lnTo>
                  <a:pt x="7120167" y="1054029"/>
                </a:lnTo>
                <a:cubicBezTo>
                  <a:pt x="7188954" y="1054029"/>
                  <a:pt x="7238646" y="1065533"/>
                  <a:pt x="7269244" y="1088541"/>
                </a:cubicBezTo>
                <a:cubicBezTo>
                  <a:pt x="7299842" y="1111549"/>
                  <a:pt x="7315142" y="1139182"/>
                  <a:pt x="7315142" y="1171441"/>
                </a:cubicBezTo>
                <a:cubicBezTo>
                  <a:pt x="7315142" y="1191365"/>
                  <a:pt x="7310635" y="1208443"/>
                  <a:pt x="7301621" y="1222675"/>
                </a:cubicBezTo>
                <a:cubicBezTo>
                  <a:pt x="7282171" y="1194686"/>
                  <a:pt x="7257740" y="1180691"/>
                  <a:pt x="7228328" y="1180691"/>
                </a:cubicBezTo>
                <a:cubicBezTo>
                  <a:pt x="7202237" y="1180691"/>
                  <a:pt x="7180771" y="1189467"/>
                  <a:pt x="7163930" y="1207020"/>
                </a:cubicBezTo>
                <a:cubicBezTo>
                  <a:pt x="7147089" y="1224572"/>
                  <a:pt x="7138669" y="1246631"/>
                  <a:pt x="7138669" y="1273197"/>
                </a:cubicBezTo>
                <a:cubicBezTo>
                  <a:pt x="7138669" y="1301186"/>
                  <a:pt x="7147682" y="1324313"/>
                  <a:pt x="7165709" y="1342577"/>
                </a:cubicBezTo>
                <a:cubicBezTo>
                  <a:pt x="7183736" y="1360841"/>
                  <a:pt x="7207455" y="1369973"/>
                  <a:pt x="7236867" y="1369973"/>
                </a:cubicBezTo>
                <a:cubicBezTo>
                  <a:pt x="7276242" y="1369973"/>
                  <a:pt x="7310516" y="1352539"/>
                  <a:pt x="7339691" y="1317671"/>
                </a:cubicBezTo>
                <a:cubicBezTo>
                  <a:pt x="7368866" y="1282804"/>
                  <a:pt x="7383454" y="1238092"/>
                  <a:pt x="7383454" y="1183538"/>
                </a:cubicBezTo>
                <a:cubicBezTo>
                  <a:pt x="7383454" y="1110007"/>
                  <a:pt x="7354990" y="1049167"/>
                  <a:pt x="7298064" y="1001016"/>
                </a:cubicBezTo>
                <a:cubicBezTo>
                  <a:pt x="7241137" y="952866"/>
                  <a:pt x="7174722" y="927842"/>
                  <a:pt x="7098820" y="925944"/>
                </a:cubicBezTo>
                <a:lnTo>
                  <a:pt x="7098820" y="879691"/>
                </a:lnTo>
                <a:lnTo>
                  <a:pt x="7487085" y="879691"/>
                </a:lnTo>
                <a:lnTo>
                  <a:pt x="7492777" y="879691"/>
                </a:lnTo>
                <a:cubicBezTo>
                  <a:pt x="7519343" y="879691"/>
                  <a:pt x="7544604" y="899497"/>
                  <a:pt x="7568561" y="939108"/>
                </a:cubicBezTo>
                <a:cubicBezTo>
                  <a:pt x="7592518" y="978720"/>
                  <a:pt x="7604496" y="1014418"/>
                  <a:pt x="7604496" y="1046202"/>
                </a:cubicBezTo>
                <a:lnTo>
                  <a:pt x="7604496" y="1526521"/>
                </a:lnTo>
                <a:lnTo>
                  <a:pt x="7729735" y="1608354"/>
                </a:lnTo>
                <a:lnTo>
                  <a:pt x="7729735" y="879691"/>
                </a:lnTo>
                <a:lnTo>
                  <a:pt x="7839510" y="879691"/>
                </a:lnTo>
                <a:lnTo>
                  <a:pt x="7875610" y="879691"/>
                </a:lnTo>
                <a:lnTo>
                  <a:pt x="8079313" y="879691"/>
                </a:lnTo>
                <a:cubicBezTo>
                  <a:pt x="8038990" y="935669"/>
                  <a:pt x="8018828" y="993307"/>
                  <a:pt x="8018828" y="1052606"/>
                </a:cubicBezTo>
                <a:cubicBezTo>
                  <a:pt x="8018828" y="1106686"/>
                  <a:pt x="8036262" y="1152584"/>
                  <a:pt x="8071130" y="1190298"/>
                </a:cubicBezTo>
                <a:cubicBezTo>
                  <a:pt x="8105997" y="1228012"/>
                  <a:pt x="8144542" y="1246869"/>
                  <a:pt x="8186762" y="1246869"/>
                </a:cubicBezTo>
                <a:cubicBezTo>
                  <a:pt x="8214277" y="1246869"/>
                  <a:pt x="8239183" y="1242243"/>
                  <a:pt x="8261479" y="1232993"/>
                </a:cubicBezTo>
                <a:cubicBezTo>
                  <a:pt x="8283775" y="1223742"/>
                  <a:pt x="8304649" y="1211289"/>
                  <a:pt x="8324098" y="1195635"/>
                </a:cubicBezTo>
                <a:cubicBezTo>
                  <a:pt x="8333112" y="1210815"/>
                  <a:pt x="8337618" y="1225995"/>
                  <a:pt x="8337618" y="1241176"/>
                </a:cubicBezTo>
                <a:cubicBezTo>
                  <a:pt x="8337618" y="1271537"/>
                  <a:pt x="8325996" y="1297510"/>
                  <a:pt x="8302750" y="1319094"/>
                </a:cubicBezTo>
                <a:cubicBezTo>
                  <a:pt x="8279506" y="1340679"/>
                  <a:pt x="8244164" y="1351472"/>
                  <a:pt x="8196724" y="1351472"/>
                </a:cubicBezTo>
                <a:cubicBezTo>
                  <a:pt x="8130310" y="1351472"/>
                  <a:pt x="8071130" y="1319332"/>
                  <a:pt x="8019184" y="1255052"/>
                </a:cubicBezTo>
                <a:cubicBezTo>
                  <a:pt x="7967239" y="1190772"/>
                  <a:pt x="7940792" y="1093641"/>
                  <a:pt x="7939843" y="963658"/>
                </a:cubicBezTo>
                <a:lnTo>
                  <a:pt x="7875089" y="942310"/>
                </a:lnTo>
                <a:cubicBezTo>
                  <a:pt x="7874140" y="955593"/>
                  <a:pt x="7873666" y="968639"/>
                  <a:pt x="7873666" y="981448"/>
                </a:cubicBezTo>
                <a:cubicBezTo>
                  <a:pt x="7873666" y="1139419"/>
                  <a:pt x="7905687" y="1264302"/>
                  <a:pt x="7969729" y="1356097"/>
                </a:cubicBezTo>
                <a:cubicBezTo>
                  <a:pt x="8033772" y="1447891"/>
                  <a:pt x="8112284" y="1493788"/>
                  <a:pt x="8205263" y="1493788"/>
                </a:cubicBezTo>
                <a:cubicBezTo>
                  <a:pt x="8274999" y="1493788"/>
                  <a:pt x="8328131" y="1473390"/>
                  <a:pt x="8364658" y="1432592"/>
                </a:cubicBezTo>
                <a:cubicBezTo>
                  <a:pt x="8401187" y="1391795"/>
                  <a:pt x="8419450" y="1339849"/>
                  <a:pt x="8419450" y="1276755"/>
                </a:cubicBezTo>
                <a:cubicBezTo>
                  <a:pt x="8419450" y="1196583"/>
                  <a:pt x="8380788" y="1124950"/>
                  <a:pt x="8303462" y="1061857"/>
                </a:cubicBezTo>
                <a:cubicBezTo>
                  <a:pt x="8245587" y="1118309"/>
                  <a:pt x="8197436" y="1146535"/>
                  <a:pt x="8159010" y="1146535"/>
                </a:cubicBezTo>
                <a:cubicBezTo>
                  <a:pt x="8140509" y="1146535"/>
                  <a:pt x="8126159" y="1141198"/>
                  <a:pt x="8115960" y="1130525"/>
                </a:cubicBezTo>
                <a:cubicBezTo>
                  <a:pt x="8105761" y="1119851"/>
                  <a:pt x="8100660" y="1105738"/>
                  <a:pt x="8100660" y="1088185"/>
                </a:cubicBezTo>
                <a:cubicBezTo>
                  <a:pt x="8100660" y="1064466"/>
                  <a:pt x="8111334" y="1037544"/>
                  <a:pt x="8132682" y="1007420"/>
                </a:cubicBezTo>
                <a:cubicBezTo>
                  <a:pt x="8154029" y="977297"/>
                  <a:pt x="8178223" y="950375"/>
                  <a:pt x="8205263" y="926656"/>
                </a:cubicBezTo>
                <a:cubicBezTo>
                  <a:pt x="8250331" y="974095"/>
                  <a:pt x="8295990" y="1010623"/>
                  <a:pt x="8342243" y="1036240"/>
                </a:cubicBezTo>
                <a:cubicBezTo>
                  <a:pt x="8388496" y="1061857"/>
                  <a:pt x="8437951" y="1074665"/>
                  <a:pt x="8490608" y="1074665"/>
                </a:cubicBezTo>
                <a:cubicBezTo>
                  <a:pt x="8501046" y="1074665"/>
                  <a:pt x="8510771" y="1073954"/>
                  <a:pt x="8519783" y="1072530"/>
                </a:cubicBezTo>
                <a:cubicBezTo>
                  <a:pt x="8488949" y="1145586"/>
                  <a:pt x="8473530" y="1219354"/>
                  <a:pt x="8473530" y="1293833"/>
                </a:cubicBezTo>
                <a:cubicBezTo>
                  <a:pt x="8473530" y="1382070"/>
                  <a:pt x="8495827" y="1478371"/>
                  <a:pt x="8540419" y="1582737"/>
                </a:cubicBezTo>
                <a:lnTo>
                  <a:pt x="8600192" y="1602661"/>
                </a:lnTo>
                <a:cubicBezTo>
                  <a:pt x="8579794" y="1524387"/>
                  <a:pt x="8569594" y="1447298"/>
                  <a:pt x="8569594" y="1371396"/>
                </a:cubicBezTo>
                <a:cubicBezTo>
                  <a:pt x="8569594" y="1262761"/>
                  <a:pt x="8603277" y="1167408"/>
                  <a:pt x="8670639" y="1085339"/>
                </a:cubicBezTo>
                <a:lnTo>
                  <a:pt x="8570306" y="957254"/>
                </a:lnTo>
                <a:cubicBezTo>
                  <a:pt x="8536625" y="968639"/>
                  <a:pt x="8503180" y="974332"/>
                  <a:pt x="8469973" y="974332"/>
                </a:cubicBezTo>
                <a:cubicBezTo>
                  <a:pt x="8429650" y="974332"/>
                  <a:pt x="8390394" y="967928"/>
                  <a:pt x="8352206" y="955119"/>
                </a:cubicBezTo>
                <a:cubicBezTo>
                  <a:pt x="8314018" y="942310"/>
                  <a:pt x="8278083" y="921437"/>
                  <a:pt x="8244401" y="892499"/>
                </a:cubicBezTo>
                <a:lnTo>
                  <a:pt x="8260767" y="879691"/>
                </a:lnTo>
                <a:lnTo>
                  <a:pt x="8795167" y="879691"/>
                </a:lnTo>
                <a:lnTo>
                  <a:pt x="8743933" y="798570"/>
                </a:lnTo>
                <a:lnTo>
                  <a:pt x="7824376" y="798570"/>
                </a:lnTo>
                <a:lnTo>
                  <a:pt x="7788275" y="798570"/>
                </a:lnTo>
                <a:lnTo>
                  <a:pt x="7723331" y="798570"/>
                </a:lnTo>
                <a:cubicBezTo>
                  <a:pt x="7716215" y="788134"/>
                  <a:pt x="7709217" y="776867"/>
                  <a:pt x="7702339" y="764770"/>
                </a:cubicBezTo>
                <a:cubicBezTo>
                  <a:pt x="7695460" y="752673"/>
                  <a:pt x="7684786" y="732156"/>
                  <a:pt x="7670318" y="703218"/>
                </a:cubicBezTo>
                <a:cubicBezTo>
                  <a:pt x="7655849" y="674280"/>
                  <a:pt x="7633908" y="659811"/>
                  <a:pt x="7604496" y="659811"/>
                </a:cubicBezTo>
                <a:close/>
                <a:moveTo>
                  <a:pt x="4976233" y="537419"/>
                </a:moveTo>
                <a:cubicBezTo>
                  <a:pt x="5087715" y="537419"/>
                  <a:pt x="5183304" y="562443"/>
                  <a:pt x="5263002" y="612491"/>
                </a:cubicBezTo>
                <a:cubicBezTo>
                  <a:pt x="5342699" y="662539"/>
                  <a:pt x="5387055" y="724566"/>
                  <a:pt x="5396068" y="798570"/>
                </a:cubicBezTo>
                <a:lnTo>
                  <a:pt x="5315105" y="798570"/>
                </a:lnTo>
                <a:lnTo>
                  <a:pt x="5273675" y="798570"/>
                </a:lnTo>
                <a:lnTo>
                  <a:pt x="5216749" y="798570"/>
                </a:lnTo>
                <a:cubicBezTo>
                  <a:pt x="5209633" y="746387"/>
                  <a:pt x="5189471" y="703811"/>
                  <a:pt x="5156264" y="670841"/>
                </a:cubicBezTo>
                <a:cubicBezTo>
                  <a:pt x="5123057" y="637871"/>
                  <a:pt x="5076804" y="621386"/>
                  <a:pt x="5017506" y="621386"/>
                </a:cubicBezTo>
                <a:cubicBezTo>
                  <a:pt x="5002325" y="621386"/>
                  <a:pt x="4981333" y="622453"/>
                  <a:pt x="4954530" y="624588"/>
                </a:cubicBezTo>
                <a:cubicBezTo>
                  <a:pt x="4927727" y="626723"/>
                  <a:pt x="4904837" y="627790"/>
                  <a:pt x="4885862" y="627790"/>
                </a:cubicBezTo>
                <a:cubicBezTo>
                  <a:pt x="4863091" y="627790"/>
                  <a:pt x="4846844" y="625062"/>
                  <a:pt x="4837118" y="619607"/>
                </a:cubicBezTo>
                <a:cubicBezTo>
                  <a:pt x="4827393" y="614151"/>
                  <a:pt x="4822531" y="605968"/>
                  <a:pt x="4822531" y="595057"/>
                </a:cubicBezTo>
                <a:cubicBezTo>
                  <a:pt x="4822531" y="579877"/>
                  <a:pt x="4835458" y="566475"/>
                  <a:pt x="4861312" y="554853"/>
                </a:cubicBezTo>
                <a:cubicBezTo>
                  <a:pt x="4887166" y="543230"/>
                  <a:pt x="4925474" y="537419"/>
                  <a:pt x="4976233" y="537419"/>
                </a:cubicBezTo>
                <a:close/>
                <a:moveTo>
                  <a:pt x="5020351" y="423565"/>
                </a:moveTo>
                <a:cubicBezTo>
                  <a:pt x="4937333" y="423565"/>
                  <a:pt x="4871749" y="441355"/>
                  <a:pt x="4823598" y="476934"/>
                </a:cubicBezTo>
                <a:cubicBezTo>
                  <a:pt x="4775447" y="512513"/>
                  <a:pt x="4751372" y="554022"/>
                  <a:pt x="4751372" y="601461"/>
                </a:cubicBezTo>
                <a:cubicBezTo>
                  <a:pt x="4751372" y="647003"/>
                  <a:pt x="4767146" y="681752"/>
                  <a:pt x="4798693" y="705709"/>
                </a:cubicBezTo>
                <a:cubicBezTo>
                  <a:pt x="4830240" y="729665"/>
                  <a:pt x="4872579" y="741644"/>
                  <a:pt x="4925711" y="741644"/>
                </a:cubicBezTo>
                <a:cubicBezTo>
                  <a:pt x="4944686" y="741644"/>
                  <a:pt x="4967339" y="740576"/>
                  <a:pt x="4993667" y="738441"/>
                </a:cubicBezTo>
                <a:cubicBezTo>
                  <a:pt x="5019996" y="736307"/>
                  <a:pt x="5042648" y="735239"/>
                  <a:pt x="5061623" y="735239"/>
                </a:cubicBezTo>
                <a:cubicBezTo>
                  <a:pt x="5093882" y="735239"/>
                  <a:pt x="5117127" y="740932"/>
                  <a:pt x="5131359" y="752317"/>
                </a:cubicBezTo>
                <a:cubicBezTo>
                  <a:pt x="5145590" y="763703"/>
                  <a:pt x="5153892" y="779120"/>
                  <a:pt x="5156264" y="798570"/>
                </a:cubicBezTo>
                <a:lnTo>
                  <a:pt x="4500150" y="798570"/>
                </a:lnTo>
                <a:lnTo>
                  <a:pt x="4464050" y="798570"/>
                </a:lnTo>
                <a:lnTo>
                  <a:pt x="4399105" y="798570"/>
                </a:lnTo>
                <a:cubicBezTo>
                  <a:pt x="4391989" y="788134"/>
                  <a:pt x="4384993" y="776867"/>
                  <a:pt x="4378114" y="764770"/>
                </a:cubicBezTo>
                <a:cubicBezTo>
                  <a:pt x="4371235" y="752673"/>
                  <a:pt x="4360561" y="732156"/>
                  <a:pt x="4346092" y="703218"/>
                </a:cubicBezTo>
                <a:cubicBezTo>
                  <a:pt x="4331624" y="674280"/>
                  <a:pt x="4309683" y="659811"/>
                  <a:pt x="4280271" y="659811"/>
                </a:cubicBezTo>
                <a:lnTo>
                  <a:pt x="4280271" y="879691"/>
                </a:lnTo>
                <a:cubicBezTo>
                  <a:pt x="4259398" y="846958"/>
                  <a:pt x="4240659" y="825255"/>
                  <a:pt x="4224055" y="814581"/>
                </a:cubicBezTo>
                <a:cubicBezTo>
                  <a:pt x="4207452" y="803907"/>
                  <a:pt x="4183496" y="798570"/>
                  <a:pt x="4152186" y="798570"/>
                </a:cubicBezTo>
                <a:lnTo>
                  <a:pt x="4145461" y="798570"/>
                </a:lnTo>
                <a:lnTo>
                  <a:pt x="4111626" y="798570"/>
                </a:lnTo>
                <a:lnTo>
                  <a:pt x="3482975" y="798570"/>
                </a:lnTo>
                <a:lnTo>
                  <a:pt x="3534209" y="879691"/>
                </a:lnTo>
                <a:lnTo>
                  <a:pt x="3925581" y="879691"/>
                </a:lnTo>
                <a:lnTo>
                  <a:pt x="3925581" y="932348"/>
                </a:lnTo>
                <a:lnTo>
                  <a:pt x="3522112" y="1187096"/>
                </a:lnTo>
                <a:lnTo>
                  <a:pt x="3593271" y="1308065"/>
                </a:lnTo>
                <a:cubicBezTo>
                  <a:pt x="3763577" y="1326092"/>
                  <a:pt x="3879802" y="1402468"/>
                  <a:pt x="3941947" y="1537195"/>
                </a:cubicBezTo>
                <a:lnTo>
                  <a:pt x="4050819" y="1608354"/>
                </a:lnTo>
                <a:lnTo>
                  <a:pt x="4050819" y="879691"/>
                </a:lnTo>
                <a:lnTo>
                  <a:pt x="4162859" y="879691"/>
                </a:lnTo>
                <a:lnTo>
                  <a:pt x="4168552" y="879691"/>
                </a:lnTo>
                <a:cubicBezTo>
                  <a:pt x="4195118" y="879691"/>
                  <a:pt x="4220379" y="899497"/>
                  <a:pt x="4244336" y="939108"/>
                </a:cubicBezTo>
                <a:cubicBezTo>
                  <a:pt x="4268293" y="978720"/>
                  <a:pt x="4280271" y="1014418"/>
                  <a:pt x="4280271" y="1046202"/>
                </a:cubicBezTo>
                <a:lnTo>
                  <a:pt x="4280271" y="1526521"/>
                </a:lnTo>
                <a:lnTo>
                  <a:pt x="4405510" y="1608354"/>
                </a:lnTo>
                <a:lnTo>
                  <a:pt x="4405510" y="879691"/>
                </a:lnTo>
                <a:lnTo>
                  <a:pt x="4515285" y="879691"/>
                </a:lnTo>
                <a:lnTo>
                  <a:pt x="4551384" y="879691"/>
                </a:lnTo>
                <a:lnTo>
                  <a:pt x="4770032" y="879691"/>
                </a:lnTo>
                <a:lnTo>
                  <a:pt x="4770032" y="1110244"/>
                </a:lnTo>
                <a:cubicBezTo>
                  <a:pt x="4770032" y="1145349"/>
                  <a:pt x="4784975" y="1178675"/>
                  <a:pt x="4814861" y="1210222"/>
                </a:cubicBezTo>
                <a:cubicBezTo>
                  <a:pt x="4844748" y="1241769"/>
                  <a:pt x="4882463" y="1257542"/>
                  <a:pt x="4928004" y="1257542"/>
                </a:cubicBezTo>
                <a:cubicBezTo>
                  <a:pt x="4960262" y="1257542"/>
                  <a:pt x="4992639" y="1249359"/>
                  <a:pt x="5025135" y="1232993"/>
                </a:cubicBezTo>
                <a:cubicBezTo>
                  <a:pt x="5057630" y="1216626"/>
                  <a:pt x="5088822" y="1193263"/>
                  <a:pt x="5118708" y="1162902"/>
                </a:cubicBezTo>
                <a:cubicBezTo>
                  <a:pt x="5131991" y="1179980"/>
                  <a:pt x="5138633" y="1201802"/>
                  <a:pt x="5138633" y="1228367"/>
                </a:cubicBezTo>
                <a:cubicBezTo>
                  <a:pt x="5138633" y="1264421"/>
                  <a:pt x="5120487" y="1298103"/>
                  <a:pt x="5084196" y="1329412"/>
                </a:cubicBezTo>
                <a:cubicBezTo>
                  <a:pt x="5047906" y="1360722"/>
                  <a:pt x="4992521" y="1376377"/>
                  <a:pt x="4918041" y="1376377"/>
                </a:cubicBezTo>
                <a:cubicBezTo>
                  <a:pt x="4832651" y="1376377"/>
                  <a:pt x="4761849" y="1340561"/>
                  <a:pt x="4705633" y="1268928"/>
                </a:cubicBezTo>
                <a:cubicBezTo>
                  <a:pt x="4649418" y="1197295"/>
                  <a:pt x="4609925" y="1095538"/>
                  <a:pt x="4587155" y="963658"/>
                </a:cubicBezTo>
                <a:lnTo>
                  <a:pt x="4520977" y="942310"/>
                </a:lnTo>
                <a:cubicBezTo>
                  <a:pt x="4540427" y="1140605"/>
                  <a:pt x="4586087" y="1287429"/>
                  <a:pt x="4657957" y="1382781"/>
                </a:cubicBezTo>
                <a:cubicBezTo>
                  <a:pt x="4729827" y="1478134"/>
                  <a:pt x="4821740" y="1525810"/>
                  <a:pt x="4933696" y="1525810"/>
                </a:cubicBezTo>
                <a:cubicBezTo>
                  <a:pt x="5020036" y="1525810"/>
                  <a:pt x="5089415" y="1499481"/>
                  <a:pt x="5141835" y="1446824"/>
                </a:cubicBezTo>
                <a:cubicBezTo>
                  <a:pt x="5194255" y="1394167"/>
                  <a:pt x="5220465" y="1325855"/>
                  <a:pt x="5220465" y="1241888"/>
                </a:cubicBezTo>
                <a:cubicBezTo>
                  <a:pt x="5220465" y="1148907"/>
                  <a:pt x="5176109" y="1054504"/>
                  <a:pt x="5087398" y="958677"/>
                </a:cubicBezTo>
                <a:cubicBezTo>
                  <a:pt x="5053717" y="1017976"/>
                  <a:pt x="5021221" y="1062568"/>
                  <a:pt x="4989911" y="1092455"/>
                </a:cubicBezTo>
                <a:cubicBezTo>
                  <a:pt x="4958602" y="1122341"/>
                  <a:pt x="4934645" y="1137285"/>
                  <a:pt x="4918041" y="1137285"/>
                </a:cubicBezTo>
                <a:cubicBezTo>
                  <a:pt x="4910451" y="1137285"/>
                  <a:pt x="4904758" y="1134675"/>
                  <a:pt x="4900963" y="1129457"/>
                </a:cubicBezTo>
                <a:cubicBezTo>
                  <a:pt x="4897168" y="1124239"/>
                  <a:pt x="4895271" y="1115225"/>
                  <a:pt x="4895271" y="1102417"/>
                </a:cubicBezTo>
                <a:lnTo>
                  <a:pt x="4895271" y="879691"/>
                </a:lnTo>
                <a:lnTo>
                  <a:pt x="5324910" y="879691"/>
                </a:lnTo>
                <a:lnTo>
                  <a:pt x="5366340" y="879691"/>
                </a:lnTo>
                <a:lnTo>
                  <a:pt x="5388952" y="879691"/>
                </a:lnTo>
                <a:lnTo>
                  <a:pt x="5388952" y="1526521"/>
                </a:lnTo>
                <a:lnTo>
                  <a:pt x="5514191" y="1608354"/>
                </a:lnTo>
                <a:lnTo>
                  <a:pt x="5514191" y="879691"/>
                </a:lnTo>
                <a:lnTo>
                  <a:pt x="5620185" y="879691"/>
                </a:lnTo>
                <a:lnTo>
                  <a:pt x="5660066" y="879691"/>
                </a:lnTo>
                <a:lnTo>
                  <a:pt x="6011556" y="879691"/>
                </a:lnTo>
                <a:lnTo>
                  <a:pt x="6011556" y="932348"/>
                </a:lnTo>
                <a:lnTo>
                  <a:pt x="5608088" y="1187096"/>
                </a:lnTo>
                <a:lnTo>
                  <a:pt x="5679246" y="1308065"/>
                </a:lnTo>
                <a:cubicBezTo>
                  <a:pt x="5849552" y="1326092"/>
                  <a:pt x="5965777" y="1402468"/>
                  <a:pt x="6027922" y="1537195"/>
                </a:cubicBezTo>
                <a:lnTo>
                  <a:pt x="6136795" y="1608354"/>
                </a:lnTo>
                <a:lnTo>
                  <a:pt x="6136795" y="879691"/>
                </a:lnTo>
                <a:lnTo>
                  <a:pt x="6282670" y="879691"/>
                </a:lnTo>
                <a:lnTo>
                  <a:pt x="6231436" y="798570"/>
                </a:lnTo>
                <a:lnTo>
                  <a:pt x="5608832" y="798570"/>
                </a:lnTo>
                <a:lnTo>
                  <a:pt x="5568950" y="798570"/>
                </a:lnTo>
                <a:lnTo>
                  <a:pt x="5492132" y="798570"/>
                </a:lnTo>
                <a:cubicBezTo>
                  <a:pt x="5467938" y="687563"/>
                  <a:pt x="5412554" y="597310"/>
                  <a:pt x="5325977" y="527812"/>
                </a:cubicBezTo>
                <a:cubicBezTo>
                  <a:pt x="5239401" y="458314"/>
                  <a:pt x="5137526" y="423565"/>
                  <a:pt x="5020351" y="42356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একেবারেই কম খরচে মজবুত ও টেকসই বাড়ী">
            <a:extLst>
              <a:ext uri="{FF2B5EF4-FFF2-40B4-BE49-F238E27FC236}">
                <a16:creationId xmlns:a16="http://schemas.microsoft.com/office/drawing/2014/main" id="{7DAD1CFB-BD6C-22A3-7AED-B06BB6DA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6" y="690835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0CFA9D-12C6-9013-4543-B7F3A24F29DF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5EF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D33A02-B982-B10B-F331-188C34DFA634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780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44DA82-CE13-CAA3-5A6C-FD0C732B5BEF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1E3683-9983-84A8-C8AF-4F139443EF9B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891F77-7C0B-403B-FE03-8182F862312C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A5B336-1BBD-8580-BF3E-894AD6D0180E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AFF221-3039-E3BF-0D0D-458BBB7B0F67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2E297B-9FDD-6D24-3208-1E321C5521BB}"/>
              </a:ext>
            </a:extLst>
          </p:cNvPr>
          <p:cNvSpPr/>
          <p:nvPr/>
        </p:nvSpPr>
        <p:spPr>
          <a:xfrm rot="862902">
            <a:off x="180703" y="-2276349"/>
            <a:ext cx="13202194" cy="12782299"/>
          </a:xfrm>
          <a:custGeom>
            <a:avLst/>
            <a:gdLst>
              <a:gd name="connsiteX0" fmla="*/ 6706303 w 13202194"/>
              <a:gd name="connsiteY0" fmla="*/ 6649072 h 12782299"/>
              <a:gd name="connsiteX1" fmla="*/ 9888785 w 13202194"/>
              <a:gd name="connsiteY1" fmla="*/ 12110476 h 12782299"/>
              <a:gd name="connsiteX2" fmla="*/ 9756223 w 13202194"/>
              <a:gd name="connsiteY2" fmla="*/ 12191008 h 12782299"/>
              <a:gd name="connsiteX3" fmla="*/ 9616283 w 13202194"/>
              <a:gd name="connsiteY3" fmla="*/ 12263477 h 12782299"/>
              <a:gd name="connsiteX4" fmla="*/ 9484181 w 13202194"/>
              <a:gd name="connsiteY4" fmla="*/ 12331136 h 12782299"/>
              <a:gd name="connsiteX5" fmla="*/ 9195815 w 13202194"/>
              <a:gd name="connsiteY5" fmla="*/ 12462594 h 12782299"/>
              <a:gd name="connsiteX6" fmla="*/ 8886206 w 13202194"/>
              <a:gd name="connsiteY6" fmla="*/ 12585323 h 12782299"/>
              <a:gd name="connsiteX7" fmla="*/ 8252716 w 13202194"/>
              <a:gd name="connsiteY7" fmla="*/ 12782299 h 12782299"/>
              <a:gd name="connsiteX8" fmla="*/ 6430339 w 13202194"/>
              <a:gd name="connsiteY8" fmla="*/ 6611221 h 12782299"/>
              <a:gd name="connsiteX9" fmla="*/ 3292141 w 13202194"/>
              <a:gd name="connsiteY9" fmla="*/ 12097551 h 12782299"/>
              <a:gd name="connsiteX10" fmla="*/ 2937375 w 13202194"/>
              <a:gd name="connsiteY10" fmla="*/ 11882025 h 12782299"/>
              <a:gd name="connsiteX11" fmla="*/ 2781669 w 13202194"/>
              <a:gd name="connsiteY11" fmla="*/ 11774135 h 12782299"/>
              <a:gd name="connsiteX12" fmla="*/ 2685690 w 13202194"/>
              <a:gd name="connsiteY12" fmla="*/ 11705883 h 12782299"/>
              <a:gd name="connsiteX13" fmla="*/ 2554949 w 13202194"/>
              <a:gd name="connsiteY13" fmla="*/ 11605720 h 12782299"/>
              <a:gd name="connsiteX14" fmla="*/ 2425423 w 13202194"/>
              <a:gd name="connsiteY14" fmla="*/ 11503933 h 12782299"/>
              <a:gd name="connsiteX15" fmla="*/ 2335487 w 13202194"/>
              <a:gd name="connsiteY15" fmla="*/ 11427928 h 12782299"/>
              <a:gd name="connsiteX16" fmla="*/ 2192297 w 13202194"/>
              <a:gd name="connsiteY16" fmla="*/ 11303892 h 12782299"/>
              <a:gd name="connsiteX17" fmla="*/ 1895408 w 13202194"/>
              <a:gd name="connsiteY17" fmla="*/ 11013775 h 12782299"/>
              <a:gd name="connsiteX18" fmla="*/ 6877066 w 13202194"/>
              <a:gd name="connsiteY18" fmla="*/ 6428996 h 12782299"/>
              <a:gd name="connsiteX19" fmla="*/ 13202194 w 13202194"/>
              <a:gd name="connsiteY19" fmla="*/ 6403574 h 12782299"/>
              <a:gd name="connsiteX20" fmla="*/ 13168737 w 13202194"/>
              <a:gd name="connsiteY20" fmla="*/ 7066138 h 12782299"/>
              <a:gd name="connsiteX21" fmla="*/ 13126755 w 13202194"/>
              <a:gd name="connsiteY21" fmla="*/ 7396527 h 12782299"/>
              <a:gd name="connsiteX22" fmla="*/ 13071040 w 13202194"/>
              <a:gd name="connsiteY22" fmla="*/ 7708511 h 12782299"/>
              <a:gd name="connsiteX23" fmla="*/ 13038313 w 13202194"/>
              <a:gd name="connsiteY23" fmla="*/ 7853281 h 12782299"/>
              <a:gd name="connsiteX24" fmla="*/ 13002874 w 13202194"/>
              <a:gd name="connsiteY24" fmla="*/ 8006830 h 12782299"/>
              <a:gd name="connsiteX25" fmla="*/ 12957791 w 13202194"/>
              <a:gd name="connsiteY25" fmla="*/ 8155241 h 12782299"/>
              <a:gd name="connsiteX26" fmla="*/ 244405 w 13202194"/>
              <a:gd name="connsiteY26" fmla="*/ 4627064 h 12782299"/>
              <a:gd name="connsiteX27" fmla="*/ 6325129 w 13202194"/>
              <a:gd name="connsiteY27" fmla="*/ 6353306 h 12782299"/>
              <a:gd name="connsiteX28" fmla="*/ 0 w 13202194"/>
              <a:gd name="connsiteY28" fmla="*/ 6378728 h 12782299"/>
              <a:gd name="connsiteX29" fmla="*/ 33457 w 13202194"/>
              <a:gd name="connsiteY29" fmla="*/ 5716164 h 12782299"/>
              <a:gd name="connsiteX30" fmla="*/ 75440 w 13202194"/>
              <a:gd name="connsiteY30" fmla="*/ 5385775 h 12782299"/>
              <a:gd name="connsiteX31" fmla="*/ 131153 w 13202194"/>
              <a:gd name="connsiteY31" fmla="*/ 5073800 h 12782299"/>
              <a:gd name="connsiteX32" fmla="*/ 163891 w 13202194"/>
              <a:gd name="connsiteY32" fmla="*/ 4928986 h 12782299"/>
              <a:gd name="connsiteX33" fmla="*/ 199321 w 13202194"/>
              <a:gd name="connsiteY33" fmla="*/ 4775473 h 12782299"/>
              <a:gd name="connsiteX34" fmla="*/ 9910059 w 13202194"/>
              <a:gd name="connsiteY34" fmla="*/ 684750 h 12782299"/>
              <a:gd name="connsiteX35" fmla="*/ 10264820 w 13202194"/>
              <a:gd name="connsiteY35" fmla="*/ 900274 h 12782299"/>
              <a:gd name="connsiteX36" fmla="*/ 10420553 w 13202194"/>
              <a:gd name="connsiteY36" fmla="*/ 1008183 h 12782299"/>
              <a:gd name="connsiteX37" fmla="*/ 10516498 w 13202194"/>
              <a:gd name="connsiteY37" fmla="*/ 1076412 h 12782299"/>
              <a:gd name="connsiteX38" fmla="*/ 10647272 w 13202194"/>
              <a:gd name="connsiteY38" fmla="*/ 1176600 h 12782299"/>
              <a:gd name="connsiteX39" fmla="*/ 10776770 w 13202194"/>
              <a:gd name="connsiteY39" fmla="*/ 1278364 h 12782299"/>
              <a:gd name="connsiteX40" fmla="*/ 10866716 w 13202194"/>
              <a:gd name="connsiteY40" fmla="*/ 1354378 h 12782299"/>
              <a:gd name="connsiteX41" fmla="*/ 11009904 w 13202194"/>
              <a:gd name="connsiteY41" fmla="*/ 1478412 h 12782299"/>
              <a:gd name="connsiteX42" fmla="*/ 11306793 w 13202194"/>
              <a:gd name="connsiteY42" fmla="*/ 1768527 h 12782299"/>
              <a:gd name="connsiteX43" fmla="*/ 6771860 w 13202194"/>
              <a:gd name="connsiteY43" fmla="*/ 6171078 h 12782299"/>
              <a:gd name="connsiteX44" fmla="*/ 4949481 w 13202194"/>
              <a:gd name="connsiteY44" fmla="*/ 0 h 12782299"/>
              <a:gd name="connsiteX45" fmla="*/ 6495894 w 13202194"/>
              <a:gd name="connsiteY45" fmla="*/ 6133230 h 12782299"/>
              <a:gd name="connsiteX46" fmla="*/ 3313414 w 13202194"/>
              <a:gd name="connsiteY46" fmla="*/ 671825 h 12782299"/>
              <a:gd name="connsiteX47" fmla="*/ 3445966 w 13202194"/>
              <a:gd name="connsiteY47" fmla="*/ 591297 h 12782299"/>
              <a:gd name="connsiteX48" fmla="*/ 3586018 w 13202194"/>
              <a:gd name="connsiteY48" fmla="*/ 518770 h 12782299"/>
              <a:gd name="connsiteX49" fmla="*/ 3718007 w 13202194"/>
              <a:gd name="connsiteY49" fmla="*/ 451169 h 12782299"/>
              <a:gd name="connsiteX50" fmla="*/ 4006382 w 13202194"/>
              <a:gd name="connsiteY50" fmla="*/ 319707 h 12782299"/>
              <a:gd name="connsiteX51" fmla="*/ 4315990 w 13202194"/>
              <a:gd name="connsiteY51" fmla="*/ 196978 h 1278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02194" h="12782299">
                <a:moveTo>
                  <a:pt x="6706303" y="6649072"/>
                </a:moveTo>
                <a:lnTo>
                  <a:pt x="9888785" y="12110476"/>
                </a:lnTo>
                <a:lnTo>
                  <a:pt x="9756223" y="12191008"/>
                </a:lnTo>
                <a:lnTo>
                  <a:pt x="9616283" y="12263477"/>
                </a:lnTo>
                <a:lnTo>
                  <a:pt x="9484181" y="12331136"/>
                </a:lnTo>
                <a:lnTo>
                  <a:pt x="9195815" y="12462594"/>
                </a:lnTo>
                <a:cubicBezTo>
                  <a:pt x="9094115" y="12505908"/>
                  <a:pt x="8990896" y="12546845"/>
                  <a:pt x="8886206" y="12585323"/>
                </a:cubicBezTo>
                <a:lnTo>
                  <a:pt x="8252716" y="12782299"/>
                </a:lnTo>
                <a:close/>
                <a:moveTo>
                  <a:pt x="6430339" y="6611221"/>
                </a:moveTo>
                <a:lnTo>
                  <a:pt x="3292141" y="12097551"/>
                </a:lnTo>
                <a:lnTo>
                  <a:pt x="2937375" y="11882025"/>
                </a:lnTo>
                <a:lnTo>
                  <a:pt x="2781669" y="11774135"/>
                </a:lnTo>
                <a:lnTo>
                  <a:pt x="2685690" y="11705883"/>
                </a:lnTo>
                <a:lnTo>
                  <a:pt x="2554949" y="11605720"/>
                </a:lnTo>
                <a:lnTo>
                  <a:pt x="2425423" y="11503933"/>
                </a:lnTo>
                <a:lnTo>
                  <a:pt x="2335487" y="11427928"/>
                </a:lnTo>
                <a:lnTo>
                  <a:pt x="2192297" y="11303892"/>
                </a:lnTo>
                <a:lnTo>
                  <a:pt x="1895408" y="11013775"/>
                </a:lnTo>
                <a:close/>
                <a:moveTo>
                  <a:pt x="6877066" y="6428996"/>
                </a:moveTo>
                <a:lnTo>
                  <a:pt x="13202194" y="6403574"/>
                </a:lnTo>
                <a:lnTo>
                  <a:pt x="13168737" y="7066138"/>
                </a:lnTo>
                <a:cubicBezTo>
                  <a:pt x="13157469" y="7177103"/>
                  <a:pt x="13143451" y="7287256"/>
                  <a:pt x="13126755" y="7396527"/>
                </a:cubicBezTo>
                <a:lnTo>
                  <a:pt x="13071040" y="7708511"/>
                </a:lnTo>
                <a:lnTo>
                  <a:pt x="13038313" y="7853281"/>
                </a:lnTo>
                <a:lnTo>
                  <a:pt x="13002874" y="8006830"/>
                </a:lnTo>
                <a:lnTo>
                  <a:pt x="12957791" y="8155241"/>
                </a:lnTo>
                <a:close/>
                <a:moveTo>
                  <a:pt x="244405" y="4627064"/>
                </a:moveTo>
                <a:lnTo>
                  <a:pt x="6325129" y="6353306"/>
                </a:lnTo>
                <a:lnTo>
                  <a:pt x="0" y="6378728"/>
                </a:lnTo>
                <a:lnTo>
                  <a:pt x="33457" y="5716164"/>
                </a:lnTo>
                <a:cubicBezTo>
                  <a:pt x="44726" y="5605199"/>
                  <a:pt x="58744" y="5495046"/>
                  <a:pt x="75440" y="5385775"/>
                </a:cubicBezTo>
                <a:lnTo>
                  <a:pt x="131153" y="5073800"/>
                </a:lnTo>
                <a:lnTo>
                  <a:pt x="163891" y="4928986"/>
                </a:lnTo>
                <a:lnTo>
                  <a:pt x="199321" y="4775473"/>
                </a:lnTo>
                <a:close/>
                <a:moveTo>
                  <a:pt x="9910059" y="684750"/>
                </a:moveTo>
                <a:lnTo>
                  <a:pt x="10264820" y="900274"/>
                </a:lnTo>
                <a:lnTo>
                  <a:pt x="10420553" y="1008183"/>
                </a:lnTo>
                <a:lnTo>
                  <a:pt x="10516498" y="1076412"/>
                </a:lnTo>
                <a:lnTo>
                  <a:pt x="10647272" y="1176600"/>
                </a:lnTo>
                <a:lnTo>
                  <a:pt x="10776770" y="1278364"/>
                </a:lnTo>
                <a:lnTo>
                  <a:pt x="10866716" y="1354378"/>
                </a:lnTo>
                <a:lnTo>
                  <a:pt x="11009904" y="1478412"/>
                </a:lnTo>
                <a:lnTo>
                  <a:pt x="11306793" y="1768527"/>
                </a:lnTo>
                <a:lnTo>
                  <a:pt x="6771860" y="6171078"/>
                </a:lnTo>
                <a:close/>
                <a:moveTo>
                  <a:pt x="4949481" y="0"/>
                </a:moveTo>
                <a:lnTo>
                  <a:pt x="6495894" y="6133230"/>
                </a:lnTo>
                <a:lnTo>
                  <a:pt x="3313414" y="671825"/>
                </a:lnTo>
                <a:lnTo>
                  <a:pt x="3445966" y="591297"/>
                </a:lnTo>
                <a:lnTo>
                  <a:pt x="3586018" y="518770"/>
                </a:lnTo>
                <a:lnTo>
                  <a:pt x="3718007" y="451169"/>
                </a:lnTo>
                <a:lnTo>
                  <a:pt x="4006382" y="319707"/>
                </a:lnTo>
                <a:cubicBezTo>
                  <a:pt x="4108082" y="276393"/>
                  <a:pt x="4211301" y="235455"/>
                  <a:pt x="4315990" y="196978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Picture 28" descr="Pabon Jhau Tree Seeds -100 Pcs seeds: Buy Online at Best Prices in  Bangladesh | Daraz.com.bd">
            <a:extLst>
              <a:ext uri="{FF2B5EF4-FFF2-40B4-BE49-F238E27FC236}">
                <a16:creationId xmlns:a16="http://schemas.microsoft.com/office/drawing/2014/main" id="{37E70D56-6BC9-203B-C6B1-131D712D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420673" y="2764801"/>
                </a:moveTo>
                <a:lnTo>
                  <a:pt x="7420673" y="3712632"/>
                </a:lnTo>
                <a:cubicBezTo>
                  <a:pt x="7248470" y="3479232"/>
                  <a:pt x="7036418" y="3301336"/>
                  <a:pt x="6784517" y="3178943"/>
                </a:cubicBezTo>
                <a:close/>
                <a:moveTo>
                  <a:pt x="2372424" y="2764801"/>
                </a:moveTo>
                <a:lnTo>
                  <a:pt x="2372424" y="3712632"/>
                </a:lnTo>
                <a:cubicBezTo>
                  <a:pt x="2200220" y="3479232"/>
                  <a:pt x="1988168" y="3301336"/>
                  <a:pt x="1736267" y="3178943"/>
                </a:cubicBezTo>
                <a:close/>
                <a:moveTo>
                  <a:pt x="8475218" y="1522375"/>
                </a:moveTo>
                <a:lnTo>
                  <a:pt x="8475218" y="2182014"/>
                </a:lnTo>
                <a:cubicBezTo>
                  <a:pt x="8412599" y="2083815"/>
                  <a:pt x="8356384" y="2018705"/>
                  <a:pt x="8306573" y="1986684"/>
                </a:cubicBezTo>
                <a:cubicBezTo>
                  <a:pt x="8256762" y="1954663"/>
                  <a:pt x="8184892" y="1938652"/>
                  <a:pt x="8090963" y="1938652"/>
                </a:cubicBezTo>
                <a:lnTo>
                  <a:pt x="8080312" y="1938652"/>
                </a:lnTo>
                <a:lnTo>
                  <a:pt x="7969282" y="1938652"/>
                </a:lnTo>
                <a:lnTo>
                  <a:pt x="6206078" y="1938652"/>
                </a:lnTo>
                <a:lnTo>
                  <a:pt x="6092857" y="1938652"/>
                </a:lnTo>
                <a:lnTo>
                  <a:pt x="5068594" y="1938652"/>
                </a:lnTo>
                <a:lnTo>
                  <a:pt x="4959382" y="1938652"/>
                </a:lnTo>
                <a:lnTo>
                  <a:pt x="3032063" y="1938652"/>
                </a:lnTo>
                <a:lnTo>
                  <a:pt x="2921032" y="1938652"/>
                </a:lnTo>
                <a:lnTo>
                  <a:pt x="2372424" y="1938652"/>
                </a:lnTo>
                <a:lnTo>
                  <a:pt x="2372424" y="2339986"/>
                </a:lnTo>
                <a:cubicBezTo>
                  <a:pt x="2150409" y="2502227"/>
                  <a:pt x="1988168" y="2583348"/>
                  <a:pt x="1885700" y="2583348"/>
                </a:cubicBezTo>
                <a:cubicBezTo>
                  <a:pt x="1824504" y="2583348"/>
                  <a:pt x="1775049" y="2570183"/>
                  <a:pt x="1737334" y="2543855"/>
                </a:cubicBezTo>
                <a:cubicBezTo>
                  <a:pt x="1699621" y="2517526"/>
                  <a:pt x="1677206" y="2480168"/>
                  <a:pt x="1670090" y="2431780"/>
                </a:cubicBezTo>
                <a:cubicBezTo>
                  <a:pt x="1680052" y="2433203"/>
                  <a:pt x="1692149" y="2433915"/>
                  <a:pt x="1706380" y="2433915"/>
                </a:cubicBezTo>
                <a:cubicBezTo>
                  <a:pt x="1778962" y="2433915"/>
                  <a:pt x="1839091" y="2411500"/>
                  <a:pt x="1886767" y="2366670"/>
                </a:cubicBezTo>
                <a:cubicBezTo>
                  <a:pt x="1934443" y="2321840"/>
                  <a:pt x="1958282" y="2263134"/>
                  <a:pt x="1958282" y="2190553"/>
                </a:cubicBezTo>
                <a:cubicBezTo>
                  <a:pt x="1958282" y="2116548"/>
                  <a:pt x="1932309" y="2056063"/>
                  <a:pt x="1880363" y="2009099"/>
                </a:cubicBezTo>
                <a:cubicBezTo>
                  <a:pt x="1828417" y="1962134"/>
                  <a:pt x="1761173" y="1938652"/>
                  <a:pt x="1678629" y="1938652"/>
                </a:cubicBezTo>
                <a:cubicBezTo>
                  <a:pt x="1583276" y="1938652"/>
                  <a:pt x="1502156" y="1974943"/>
                  <a:pt x="1435267" y="2047524"/>
                </a:cubicBezTo>
                <a:cubicBezTo>
                  <a:pt x="1368378" y="2120106"/>
                  <a:pt x="1334933" y="2207631"/>
                  <a:pt x="1334933" y="2310099"/>
                </a:cubicBezTo>
                <a:cubicBezTo>
                  <a:pt x="1334933" y="2422529"/>
                  <a:pt x="1367311" y="2520016"/>
                  <a:pt x="1432065" y="2602560"/>
                </a:cubicBezTo>
                <a:cubicBezTo>
                  <a:pt x="1496819" y="2685104"/>
                  <a:pt x="1586123" y="2739185"/>
                  <a:pt x="1699976" y="2764801"/>
                </a:cubicBezTo>
                <a:lnTo>
                  <a:pt x="1162018" y="3104227"/>
                </a:lnTo>
                <a:lnTo>
                  <a:pt x="1375494" y="3467135"/>
                </a:lnTo>
                <a:cubicBezTo>
                  <a:pt x="1886411" y="3521216"/>
                  <a:pt x="2235088" y="3750346"/>
                  <a:pt x="2421523" y="4154526"/>
                </a:cubicBezTo>
                <a:lnTo>
                  <a:pt x="2748140" y="4368001"/>
                </a:lnTo>
                <a:lnTo>
                  <a:pt x="2748140" y="2182014"/>
                </a:lnTo>
                <a:lnTo>
                  <a:pt x="3074734" y="2182014"/>
                </a:lnTo>
                <a:lnTo>
                  <a:pt x="3185765" y="2182014"/>
                </a:lnTo>
                <a:lnTo>
                  <a:pt x="4408955" y="2182014"/>
                </a:lnTo>
                <a:lnTo>
                  <a:pt x="4408955" y="3307029"/>
                </a:lnTo>
                <a:cubicBezTo>
                  <a:pt x="4317872" y="3141941"/>
                  <a:pt x="4201528" y="3005673"/>
                  <a:pt x="4059923" y="2898223"/>
                </a:cubicBezTo>
                <a:cubicBezTo>
                  <a:pt x="3918318" y="2790774"/>
                  <a:pt x="3763548" y="2737050"/>
                  <a:pt x="3595614" y="2737050"/>
                </a:cubicBezTo>
                <a:cubicBezTo>
                  <a:pt x="3446181" y="2737050"/>
                  <a:pt x="3324856" y="2781524"/>
                  <a:pt x="3231639" y="2870472"/>
                </a:cubicBezTo>
                <a:cubicBezTo>
                  <a:pt x="3138421" y="2959420"/>
                  <a:pt x="3091812" y="3067937"/>
                  <a:pt x="3091812" y="3196022"/>
                </a:cubicBezTo>
                <a:cubicBezTo>
                  <a:pt x="3091812" y="3316991"/>
                  <a:pt x="3129882" y="3417680"/>
                  <a:pt x="3206022" y="3498089"/>
                </a:cubicBezTo>
                <a:cubicBezTo>
                  <a:pt x="3282161" y="3578498"/>
                  <a:pt x="3377158" y="3618703"/>
                  <a:pt x="3491012" y="3618703"/>
                </a:cubicBezTo>
                <a:cubicBezTo>
                  <a:pt x="3607711" y="3618703"/>
                  <a:pt x="3702708" y="3582412"/>
                  <a:pt x="3776001" y="3509830"/>
                </a:cubicBezTo>
                <a:cubicBezTo>
                  <a:pt x="3849294" y="3437249"/>
                  <a:pt x="3885941" y="3346877"/>
                  <a:pt x="3885941" y="3238717"/>
                </a:cubicBezTo>
                <a:cubicBezTo>
                  <a:pt x="3885941" y="3198868"/>
                  <a:pt x="3878113" y="3156173"/>
                  <a:pt x="3862458" y="3110631"/>
                </a:cubicBezTo>
                <a:cubicBezTo>
                  <a:pt x="4003352" y="3164712"/>
                  <a:pt x="4132505" y="3284969"/>
                  <a:pt x="4249916" y="3471405"/>
                </a:cubicBezTo>
                <a:cubicBezTo>
                  <a:pt x="4367327" y="3657840"/>
                  <a:pt x="4436707" y="3885547"/>
                  <a:pt x="4458055" y="4154526"/>
                </a:cubicBezTo>
                <a:lnTo>
                  <a:pt x="4784672" y="4368001"/>
                </a:lnTo>
                <a:lnTo>
                  <a:pt x="4784672" y="2182014"/>
                </a:lnTo>
                <a:lnTo>
                  <a:pt x="5113084" y="2182014"/>
                </a:lnTo>
                <a:lnTo>
                  <a:pt x="5222296" y="2182014"/>
                </a:lnTo>
                <a:lnTo>
                  <a:pt x="5730028" y="2182014"/>
                </a:lnTo>
                <a:cubicBezTo>
                  <a:pt x="5510859" y="2349948"/>
                  <a:pt x="5401276" y="2561288"/>
                  <a:pt x="5401276" y="2816035"/>
                </a:cubicBezTo>
                <a:cubicBezTo>
                  <a:pt x="5401276" y="2927043"/>
                  <a:pt x="5424759" y="3090351"/>
                  <a:pt x="5471723" y="3305961"/>
                </a:cubicBezTo>
                <a:cubicBezTo>
                  <a:pt x="5518687" y="3521571"/>
                  <a:pt x="5542170" y="3694842"/>
                  <a:pt x="5542170" y="3825774"/>
                </a:cubicBezTo>
                <a:cubicBezTo>
                  <a:pt x="5542170" y="3970937"/>
                  <a:pt x="5495916" y="4086214"/>
                  <a:pt x="5403411" y="4171604"/>
                </a:cubicBezTo>
                <a:cubicBezTo>
                  <a:pt x="5310905" y="4256994"/>
                  <a:pt x="5208437" y="4299689"/>
                  <a:pt x="5096006" y="4299689"/>
                </a:cubicBezTo>
                <a:cubicBezTo>
                  <a:pt x="5059004" y="4299689"/>
                  <a:pt x="5021290" y="4296131"/>
                  <a:pt x="4982864" y="4289015"/>
                </a:cubicBezTo>
                <a:lnTo>
                  <a:pt x="5096006" y="4543051"/>
                </a:lnTo>
                <a:cubicBezTo>
                  <a:pt x="5279595" y="4543051"/>
                  <a:pt x="5462472" y="4461930"/>
                  <a:pt x="5644638" y="4299689"/>
                </a:cubicBezTo>
                <a:cubicBezTo>
                  <a:pt x="5826803" y="4137448"/>
                  <a:pt x="5917886" y="3927530"/>
                  <a:pt x="5917886" y="3669937"/>
                </a:cubicBezTo>
                <a:cubicBezTo>
                  <a:pt x="5917886" y="3541851"/>
                  <a:pt x="5894404" y="3363955"/>
                  <a:pt x="5847439" y="3136248"/>
                </a:cubicBezTo>
                <a:cubicBezTo>
                  <a:pt x="5800475" y="2908541"/>
                  <a:pt x="5776992" y="2749858"/>
                  <a:pt x="5776992" y="2660199"/>
                </a:cubicBezTo>
                <a:cubicBezTo>
                  <a:pt x="5776992" y="2516458"/>
                  <a:pt x="5815062" y="2400826"/>
                  <a:pt x="5891202" y="2313301"/>
                </a:cubicBezTo>
                <a:cubicBezTo>
                  <a:pt x="5967341" y="2225776"/>
                  <a:pt x="6063761" y="2182014"/>
                  <a:pt x="6180461" y="2182014"/>
                </a:cubicBezTo>
                <a:lnTo>
                  <a:pt x="6246559" y="2182014"/>
                </a:lnTo>
                <a:lnTo>
                  <a:pt x="6364050" y="2182014"/>
                </a:lnTo>
                <a:lnTo>
                  <a:pt x="7420673" y="2182014"/>
                </a:lnTo>
                <a:lnTo>
                  <a:pt x="7420673" y="2339986"/>
                </a:lnTo>
                <a:lnTo>
                  <a:pt x="6210268" y="3104227"/>
                </a:lnTo>
                <a:lnTo>
                  <a:pt x="6423744" y="3467135"/>
                </a:lnTo>
                <a:cubicBezTo>
                  <a:pt x="6934661" y="3521216"/>
                  <a:pt x="7283338" y="3750346"/>
                  <a:pt x="7469773" y="4154526"/>
                </a:cubicBezTo>
                <a:lnTo>
                  <a:pt x="7796390" y="4368001"/>
                </a:lnTo>
                <a:lnTo>
                  <a:pt x="7796390" y="2182014"/>
                </a:lnTo>
                <a:lnTo>
                  <a:pt x="8122984" y="2182014"/>
                </a:lnTo>
                <a:lnTo>
                  <a:pt x="8140062" y="2182014"/>
                </a:lnTo>
                <a:cubicBezTo>
                  <a:pt x="8219760" y="2182014"/>
                  <a:pt x="8295543" y="2241431"/>
                  <a:pt x="8367413" y="2360266"/>
                </a:cubicBezTo>
                <a:cubicBezTo>
                  <a:pt x="8439283" y="2479100"/>
                  <a:pt x="8475218" y="2586194"/>
                  <a:pt x="8475218" y="2681546"/>
                </a:cubicBezTo>
                <a:lnTo>
                  <a:pt x="8475218" y="4122504"/>
                </a:lnTo>
                <a:lnTo>
                  <a:pt x="8850935" y="4368001"/>
                </a:lnTo>
                <a:lnTo>
                  <a:pt x="8850935" y="2182014"/>
                </a:lnTo>
                <a:lnTo>
                  <a:pt x="9170734" y="2182014"/>
                </a:lnTo>
                <a:lnTo>
                  <a:pt x="9288559" y="2182014"/>
                </a:lnTo>
                <a:lnTo>
                  <a:pt x="9362862" y="2182014"/>
                </a:lnTo>
                <a:lnTo>
                  <a:pt x="9362862" y="3407362"/>
                </a:lnTo>
                <a:lnTo>
                  <a:pt x="9715096" y="3719036"/>
                </a:lnTo>
                <a:cubicBezTo>
                  <a:pt x="10013961" y="3360398"/>
                  <a:pt x="10262304" y="3106362"/>
                  <a:pt x="10460124" y="2956929"/>
                </a:cubicBezTo>
                <a:cubicBezTo>
                  <a:pt x="10437354" y="3087861"/>
                  <a:pt x="10425968" y="3217369"/>
                  <a:pt x="10425968" y="3345454"/>
                </a:cubicBezTo>
                <a:cubicBezTo>
                  <a:pt x="10425968" y="3671360"/>
                  <a:pt x="10516339" y="4021459"/>
                  <a:pt x="10697082" y="4395753"/>
                </a:cubicBezTo>
                <a:lnTo>
                  <a:pt x="10874266" y="4446987"/>
                </a:lnTo>
                <a:cubicBezTo>
                  <a:pt x="10774645" y="4162353"/>
                  <a:pt x="10724834" y="3885547"/>
                  <a:pt x="10724834" y="3616568"/>
                </a:cubicBezTo>
                <a:cubicBezTo>
                  <a:pt x="10724834" y="3319126"/>
                  <a:pt x="10807378" y="2989662"/>
                  <a:pt x="10972465" y="2628177"/>
                </a:cubicBezTo>
                <a:lnTo>
                  <a:pt x="10536975" y="2386950"/>
                </a:lnTo>
                <a:cubicBezTo>
                  <a:pt x="10249495" y="2580501"/>
                  <a:pt x="9983363" y="2809631"/>
                  <a:pt x="9738578" y="3074341"/>
                </a:cubicBezTo>
                <a:lnTo>
                  <a:pt x="9738578" y="2182014"/>
                </a:lnTo>
                <a:lnTo>
                  <a:pt x="11410090" y="2182014"/>
                </a:lnTo>
                <a:lnTo>
                  <a:pt x="11256387" y="1938652"/>
                </a:lnTo>
                <a:lnTo>
                  <a:pt x="9134857" y="1938652"/>
                </a:lnTo>
                <a:lnTo>
                  <a:pt x="9017032" y="1938652"/>
                </a:lnTo>
                <a:lnTo>
                  <a:pt x="8831722" y="1938652"/>
                </a:lnTo>
                <a:cubicBezTo>
                  <a:pt x="8810374" y="1907342"/>
                  <a:pt x="8789383" y="1873542"/>
                  <a:pt x="8768747" y="1837251"/>
                </a:cubicBezTo>
                <a:cubicBezTo>
                  <a:pt x="8748111" y="1800960"/>
                  <a:pt x="8716089" y="1739408"/>
                  <a:pt x="8672683" y="1652595"/>
                </a:cubicBezTo>
                <a:cubicBezTo>
                  <a:pt x="8629276" y="1565782"/>
                  <a:pt x="8563455" y="1522375"/>
                  <a:pt x="8475218" y="152237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1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S কোরআন মধুর বাণী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73DAC3D-818D-3ADF-3685-2F7872A2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453" y="1727025"/>
            <a:ext cx="1417320" cy="17373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E7A18-E34D-2F41-79C4-104AF8254309}"/>
              </a:ext>
            </a:extLst>
          </p:cNvPr>
          <p:cNvGrpSpPr/>
          <p:nvPr/>
        </p:nvGrpSpPr>
        <p:grpSpPr>
          <a:xfrm>
            <a:off x="-637309" y="-3304309"/>
            <a:ext cx="13466618" cy="13466618"/>
            <a:chOff x="4641503" y="1974503"/>
            <a:chExt cx="2908994" cy="29089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BB8B0E0-27B8-ED79-8021-5EEFAE9FF6F3}"/>
                </a:ext>
              </a:extLst>
            </p:cNvPr>
            <p:cNvSpPr/>
            <p:nvPr/>
          </p:nvSpPr>
          <p:spPr>
            <a:xfrm>
              <a:off x="5373095" y="1974503"/>
              <a:ext cx="718349" cy="1417718"/>
            </a:xfrm>
            <a:custGeom>
              <a:avLst/>
              <a:gdLst>
                <a:gd name="connsiteX0" fmla="*/ 718349 w 718349"/>
                <a:gd name="connsiteY0" fmla="*/ 0 h 1417718"/>
                <a:gd name="connsiteX1" fmla="*/ 713051 w 718349"/>
                <a:gd name="connsiteY1" fmla="*/ 1417718 h 1417718"/>
                <a:gd name="connsiteX2" fmla="*/ 0 w 718349"/>
                <a:gd name="connsiteY2" fmla="*/ 193268 h 1417718"/>
                <a:gd name="connsiteX3" fmla="*/ 29497 w 718349"/>
                <a:gd name="connsiteY3" fmla="*/ 175348 h 1417718"/>
                <a:gd name="connsiteX4" fmla="*/ 574169 w 718349"/>
                <a:gd name="connsiteY4" fmla="*/ 7281 h 1417718"/>
                <a:gd name="connsiteX5" fmla="*/ 718349 w 718349"/>
                <a:gd name="connsiteY5" fmla="*/ 0 h 141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349" h="1417718">
                  <a:moveTo>
                    <a:pt x="718349" y="0"/>
                  </a:moveTo>
                  <a:lnTo>
                    <a:pt x="713051" y="1417718"/>
                  </a:lnTo>
                  <a:lnTo>
                    <a:pt x="0" y="193268"/>
                  </a:lnTo>
                  <a:lnTo>
                    <a:pt x="29497" y="175348"/>
                  </a:lnTo>
                  <a:cubicBezTo>
                    <a:pt x="194397" y="85769"/>
                    <a:pt x="378554" y="27146"/>
                    <a:pt x="574169" y="7281"/>
                  </a:cubicBezTo>
                  <a:lnTo>
                    <a:pt x="71834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9F8458-07D9-6F7B-1CB2-F18F1E535256}"/>
                </a:ext>
              </a:extLst>
            </p:cNvPr>
            <p:cNvSpPr/>
            <p:nvPr/>
          </p:nvSpPr>
          <p:spPr>
            <a:xfrm>
              <a:off x="6100558" y="1974503"/>
              <a:ext cx="718349" cy="1417718"/>
            </a:xfrm>
            <a:custGeom>
              <a:avLst/>
              <a:gdLst>
                <a:gd name="connsiteX0" fmla="*/ 0 w 718349"/>
                <a:gd name="connsiteY0" fmla="*/ 0 h 1417718"/>
                <a:gd name="connsiteX1" fmla="*/ 144180 w 718349"/>
                <a:gd name="connsiteY1" fmla="*/ 7281 h 1417718"/>
                <a:gd name="connsiteX2" fmla="*/ 688852 w 718349"/>
                <a:gd name="connsiteY2" fmla="*/ 175348 h 1417718"/>
                <a:gd name="connsiteX3" fmla="*/ 718349 w 718349"/>
                <a:gd name="connsiteY3" fmla="*/ 193268 h 1417718"/>
                <a:gd name="connsiteX4" fmla="*/ 5298 w 718349"/>
                <a:gd name="connsiteY4" fmla="*/ 1417718 h 1417718"/>
                <a:gd name="connsiteX5" fmla="*/ 0 w 718349"/>
                <a:gd name="connsiteY5" fmla="*/ 0 h 141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349" h="1417718">
                  <a:moveTo>
                    <a:pt x="0" y="0"/>
                  </a:moveTo>
                  <a:lnTo>
                    <a:pt x="144180" y="7281"/>
                  </a:lnTo>
                  <a:cubicBezTo>
                    <a:pt x="339795" y="27146"/>
                    <a:pt x="523953" y="85769"/>
                    <a:pt x="688852" y="175348"/>
                  </a:cubicBezTo>
                  <a:lnTo>
                    <a:pt x="718349" y="193268"/>
                  </a:lnTo>
                  <a:lnTo>
                    <a:pt x="5298" y="1417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F89CF55-20D3-DF78-C343-A4B9F27D5CFF}"/>
                </a:ext>
              </a:extLst>
            </p:cNvPr>
            <p:cNvSpPr/>
            <p:nvPr/>
          </p:nvSpPr>
          <p:spPr>
            <a:xfrm>
              <a:off x="4839508" y="2172508"/>
              <a:ext cx="1229569" cy="1229569"/>
            </a:xfrm>
            <a:custGeom>
              <a:avLst/>
              <a:gdLst>
                <a:gd name="connsiteX0" fmla="*/ 525791 w 1229569"/>
                <a:gd name="connsiteY0" fmla="*/ 0 h 1229569"/>
                <a:gd name="connsiteX1" fmla="*/ 1229569 w 1229569"/>
                <a:gd name="connsiteY1" fmla="*/ 1229569 h 1229569"/>
                <a:gd name="connsiteX2" fmla="*/ 0 w 1229569"/>
                <a:gd name="connsiteY2" fmla="*/ 525791 h 1229569"/>
                <a:gd name="connsiteX3" fmla="*/ 50210 w 1229569"/>
                <a:gd name="connsiteY3" fmla="*/ 443141 h 1229569"/>
                <a:gd name="connsiteX4" fmla="*/ 443141 w 1229569"/>
                <a:gd name="connsiteY4" fmla="*/ 50210 h 1229569"/>
                <a:gd name="connsiteX5" fmla="*/ 525791 w 1229569"/>
                <a:gd name="connsiteY5" fmla="*/ 0 h 12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569" h="1229569">
                  <a:moveTo>
                    <a:pt x="525791" y="0"/>
                  </a:moveTo>
                  <a:lnTo>
                    <a:pt x="1229569" y="1229569"/>
                  </a:lnTo>
                  <a:lnTo>
                    <a:pt x="0" y="525791"/>
                  </a:lnTo>
                  <a:lnTo>
                    <a:pt x="50210" y="443141"/>
                  </a:lnTo>
                  <a:cubicBezTo>
                    <a:pt x="154781" y="288357"/>
                    <a:pt x="288357" y="154780"/>
                    <a:pt x="443141" y="50210"/>
                  </a:cubicBezTo>
                  <a:lnTo>
                    <a:pt x="52579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AD7EDC-2734-2CB9-AA4C-98239932A34D}"/>
                </a:ext>
              </a:extLst>
            </p:cNvPr>
            <p:cNvSpPr/>
            <p:nvPr/>
          </p:nvSpPr>
          <p:spPr>
            <a:xfrm>
              <a:off x="6122925" y="2172508"/>
              <a:ext cx="1229569" cy="1229569"/>
            </a:xfrm>
            <a:custGeom>
              <a:avLst/>
              <a:gdLst>
                <a:gd name="connsiteX0" fmla="*/ 703779 w 1229569"/>
                <a:gd name="connsiteY0" fmla="*/ 0 h 1229569"/>
                <a:gd name="connsiteX1" fmla="*/ 786428 w 1229569"/>
                <a:gd name="connsiteY1" fmla="*/ 50210 h 1229569"/>
                <a:gd name="connsiteX2" fmla="*/ 1179359 w 1229569"/>
                <a:gd name="connsiteY2" fmla="*/ 443141 h 1229569"/>
                <a:gd name="connsiteX3" fmla="*/ 1229569 w 1229569"/>
                <a:gd name="connsiteY3" fmla="*/ 525791 h 1229569"/>
                <a:gd name="connsiteX4" fmla="*/ 0 w 1229569"/>
                <a:gd name="connsiteY4" fmla="*/ 1229569 h 1229569"/>
                <a:gd name="connsiteX5" fmla="*/ 703779 w 1229569"/>
                <a:gd name="connsiteY5" fmla="*/ 0 h 12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569" h="1229569">
                  <a:moveTo>
                    <a:pt x="703779" y="0"/>
                  </a:moveTo>
                  <a:lnTo>
                    <a:pt x="786428" y="50210"/>
                  </a:lnTo>
                  <a:cubicBezTo>
                    <a:pt x="941212" y="154780"/>
                    <a:pt x="1074789" y="288357"/>
                    <a:pt x="1179359" y="443141"/>
                  </a:cubicBezTo>
                  <a:lnTo>
                    <a:pt x="1229569" y="525791"/>
                  </a:lnTo>
                  <a:lnTo>
                    <a:pt x="0" y="1229569"/>
                  </a:lnTo>
                  <a:lnTo>
                    <a:pt x="703779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01D998-E54B-14BD-6A97-82F9A1E058B9}"/>
                </a:ext>
              </a:extLst>
            </p:cNvPr>
            <p:cNvSpPr/>
            <p:nvPr/>
          </p:nvSpPr>
          <p:spPr>
            <a:xfrm>
              <a:off x="4641503" y="2706095"/>
              <a:ext cx="1417718" cy="718349"/>
            </a:xfrm>
            <a:custGeom>
              <a:avLst/>
              <a:gdLst>
                <a:gd name="connsiteX0" fmla="*/ 193268 w 1417718"/>
                <a:gd name="connsiteY0" fmla="*/ 0 h 718349"/>
                <a:gd name="connsiteX1" fmla="*/ 1417718 w 1417718"/>
                <a:gd name="connsiteY1" fmla="*/ 713051 h 718349"/>
                <a:gd name="connsiteX2" fmla="*/ 0 w 1417718"/>
                <a:gd name="connsiteY2" fmla="*/ 718349 h 718349"/>
                <a:gd name="connsiteX3" fmla="*/ 7281 w 1417718"/>
                <a:gd name="connsiteY3" fmla="*/ 574169 h 718349"/>
                <a:gd name="connsiteX4" fmla="*/ 175348 w 1417718"/>
                <a:gd name="connsiteY4" fmla="*/ 29497 h 718349"/>
                <a:gd name="connsiteX5" fmla="*/ 193268 w 1417718"/>
                <a:gd name="connsiteY5" fmla="*/ 0 h 7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718" h="718349">
                  <a:moveTo>
                    <a:pt x="193268" y="0"/>
                  </a:moveTo>
                  <a:lnTo>
                    <a:pt x="1417718" y="713051"/>
                  </a:lnTo>
                  <a:lnTo>
                    <a:pt x="0" y="718349"/>
                  </a:lnTo>
                  <a:lnTo>
                    <a:pt x="7281" y="574169"/>
                  </a:lnTo>
                  <a:cubicBezTo>
                    <a:pt x="27147" y="378554"/>
                    <a:pt x="85769" y="194397"/>
                    <a:pt x="175348" y="29497"/>
                  </a:cubicBezTo>
                  <a:lnTo>
                    <a:pt x="193268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FDB2DE-714B-4CC1-2C93-B3F8DB6AF805}"/>
                </a:ext>
              </a:extLst>
            </p:cNvPr>
            <p:cNvSpPr/>
            <p:nvPr/>
          </p:nvSpPr>
          <p:spPr>
            <a:xfrm>
              <a:off x="6132779" y="2706095"/>
              <a:ext cx="1417718" cy="718349"/>
            </a:xfrm>
            <a:custGeom>
              <a:avLst/>
              <a:gdLst>
                <a:gd name="connsiteX0" fmla="*/ 1224451 w 1417718"/>
                <a:gd name="connsiteY0" fmla="*/ 0 h 718349"/>
                <a:gd name="connsiteX1" fmla="*/ 1242370 w 1417718"/>
                <a:gd name="connsiteY1" fmla="*/ 29497 h 718349"/>
                <a:gd name="connsiteX2" fmla="*/ 1410437 w 1417718"/>
                <a:gd name="connsiteY2" fmla="*/ 574169 h 718349"/>
                <a:gd name="connsiteX3" fmla="*/ 1417718 w 1417718"/>
                <a:gd name="connsiteY3" fmla="*/ 718349 h 718349"/>
                <a:gd name="connsiteX4" fmla="*/ 0 w 1417718"/>
                <a:gd name="connsiteY4" fmla="*/ 713051 h 718349"/>
                <a:gd name="connsiteX5" fmla="*/ 1224451 w 1417718"/>
                <a:gd name="connsiteY5" fmla="*/ 0 h 7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718" h="718349">
                  <a:moveTo>
                    <a:pt x="1224451" y="0"/>
                  </a:moveTo>
                  <a:lnTo>
                    <a:pt x="1242370" y="29497"/>
                  </a:lnTo>
                  <a:cubicBezTo>
                    <a:pt x="1331950" y="194397"/>
                    <a:pt x="1390572" y="378554"/>
                    <a:pt x="1410437" y="574169"/>
                  </a:cubicBezTo>
                  <a:lnTo>
                    <a:pt x="1417718" y="718349"/>
                  </a:lnTo>
                  <a:lnTo>
                    <a:pt x="0" y="713051"/>
                  </a:lnTo>
                  <a:lnTo>
                    <a:pt x="1224451" y="0"/>
                  </a:lnTo>
                  <a:close/>
                </a:path>
              </a:pathLst>
            </a:custGeom>
            <a:solidFill>
              <a:srgbClr val="F90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92161D-8D92-F291-ADB8-432A2465D82C}"/>
                </a:ext>
              </a:extLst>
            </p:cNvPr>
            <p:cNvSpPr/>
            <p:nvPr/>
          </p:nvSpPr>
          <p:spPr>
            <a:xfrm>
              <a:off x="4641503" y="3433558"/>
              <a:ext cx="1417718" cy="718349"/>
            </a:xfrm>
            <a:custGeom>
              <a:avLst/>
              <a:gdLst>
                <a:gd name="connsiteX0" fmla="*/ 0 w 1417718"/>
                <a:gd name="connsiteY0" fmla="*/ 0 h 718349"/>
                <a:gd name="connsiteX1" fmla="*/ 1417718 w 1417718"/>
                <a:gd name="connsiteY1" fmla="*/ 5298 h 718349"/>
                <a:gd name="connsiteX2" fmla="*/ 193268 w 1417718"/>
                <a:gd name="connsiteY2" fmla="*/ 718349 h 718349"/>
                <a:gd name="connsiteX3" fmla="*/ 175348 w 1417718"/>
                <a:gd name="connsiteY3" fmla="*/ 688852 h 718349"/>
                <a:gd name="connsiteX4" fmla="*/ 7281 w 1417718"/>
                <a:gd name="connsiteY4" fmla="*/ 144180 h 718349"/>
                <a:gd name="connsiteX5" fmla="*/ 0 w 1417718"/>
                <a:gd name="connsiteY5" fmla="*/ 0 h 7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718" h="718349">
                  <a:moveTo>
                    <a:pt x="0" y="0"/>
                  </a:moveTo>
                  <a:lnTo>
                    <a:pt x="1417718" y="5298"/>
                  </a:lnTo>
                  <a:lnTo>
                    <a:pt x="193268" y="718349"/>
                  </a:lnTo>
                  <a:lnTo>
                    <a:pt x="175348" y="688852"/>
                  </a:lnTo>
                  <a:cubicBezTo>
                    <a:pt x="85769" y="523953"/>
                    <a:pt x="27147" y="339795"/>
                    <a:pt x="7281" y="1441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0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7E4072-8C69-7160-8665-5B7E6396B288}"/>
                </a:ext>
              </a:extLst>
            </p:cNvPr>
            <p:cNvSpPr/>
            <p:nvPr/>
          </p:nvSpPr>
          <p:spPr>
            <a:xfrm>
              <a:off x="6132779" y="3433558"/>
              <a:ext cx="1417718" cy="718349"/>
            </a:xfrm>
            <a:custGeom>
              <a:avLst/>
              <a:gdLst>
                <a:gd name="connsiteX0" fmla="*/ 1417718 w 1417718"/>
                <a:gd name="connsiteY0" fmla="*/ 0 h 718349"/>
                <a:gd name="connsiteX1" fmla="*/ 1410437 w 1417718"/>
                <a:gd name="connsiteY1" fmla="*/ 144180 h 718349"/>
                <a:gd name="connsiteX2" fmla="*/ 1242370 w 1417718"/>
                <a:gd name="connsiteY2" fmla="*/ 688852 h 718349"/>
                <a:gd name="connsiteX3" fmla="*/ 1224451 w 1417718"/>
                <a:gd name="connsiteY3" fmla="*/ 718349 h 718349"/>
                <a:gd name="connsiteX4" fmla="*/ 0 w 1417718"/>
                <a:gd name="connsiteY4" fmla="*/ 5298 h 718349"/>
                <a:gd name="connsiteX5" fmla="*/ 1417718 w 1417718"/>
                <a:gd name="connsiteY5" fmla="*/ 0 h 7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718" h="718349">
                  <a:moveTo>
                    <a:pt x="1417718" y="0"/>
                  </a:moveTo>
                  <a:lnTo>
                    <a:pt x="1410437" y="144180"/>
                  </a:lnTo>
                  <a:cubicBezTo>
                    <a:pt x="1390572" y="339795"/>
                    <a:pt x="1331950" y="523953"/>
                    <a:pt x="1242370" y="688852"/>
                  </a:cubicBezTo>
                  <a:lnTo>
                    <a:pt x="1224451" y="718349"/>
                  </a:lnTo>
                  <a:lnTo>
                    <a:pt x="0" y="5298"/>
                  </a:lnTo>
                  <a:lnTo>
                    <a:pt x="1417718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DFA47D-4B0A-719A-D0B4-4AF19EDBD5C5}"/>
                </a:ext>
              </a:extLst>
            </p:cNvPr>
            <p:cNvSpPr/>
            <p:nvPr/>
          </p:nvSpPr>
          <p:spPr>
            <a:xfrm>
              <a:off x="4839508" y="3455925"/>
              <a:ext cx="1229569" cy="1229569"/>
            </a:xfrm>
            <a:custGeom>
              <a:avLst/>
              <a:gdLst>
                <a:gd name="connsiteX0" fmla="*/ 1229569 w 1229569"/>
                <a:gd name="connsiteY0" fmla="*/ 0 h 1229569"/>
                <a:gd name="connsiteX1" fmla="*/ 525791 w 1229569"/>
                <a:gd name="connsiteY1" fmla="*/ 1229569 h 1229569"/>
                <a:gd name="connsiteX2" fmla="*/ 443141 w 1229569"/>
                <a:gd name="connsiteY2" fmla="*/ 1179359 h 1229569"/>
                <a:gd name="connsiteX3" fmla="*/ 50210 w 1229569"/>
                <a:gd name="connsiteY3" fmla="*/ 786428 h 1229569"/>
                <a:gd name="connsiteX4" fmla="*/ 0 w 1229569"/>
                <a:gd name="connsiteY4" fmla="*/ 703779 h 1229569"/>
                <a:gd name="connsiteX5" fmla="*/ 1229569 w 1229569"/>
                <a:gd name="connsiteY5" fmla="*/ 0 h 12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569" h="1229569">
                  <a:moveTo>
                    <a:pt x="1229569" y="0"/>
                  </a:moveTo>
                  <a:lnTo>
                    <a:pt x="525791" y="1229569"/>
                  </a:lnTo>
                  <a:lnTo>
                    <a:pt x="443141" y="1179359"/>
                  </a:lnTo>
                  <a:cubicBezTo>
                    <a:pt x="288357" y="1074789"/>
                    <a:pt x="154781" y="941212"/>
                    <a:pt x="50210" y="786428"/>
                  </a:cubicBezTo>
                  <a:lnTo>
                    <a:pt x="0" y="703779"/>
                  </a:lnTo>
                  <a:lnTo>
                    <a:pt x="1229569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776886-9852-FBD1-388F-ACA8370848CC}"/>
                </a:ext>
              </a:extLst>
            </p:cNvPr>
            <p:cNvSpPr/>
            <p:nvPr/>
          </p:nvSpPr>
          <p:spPr>
            <a:xfrm>
              <a:off x="6122925" y="3455925"/>
              <a:ext cx="1229569" cy="1229569"/>
            </a:xfrm>
            <a:custGeom>
              <a:avLst/>
              <a:gdLst>
                <a:gd name="connsiteX0" fmla="*/ 0 w 1229569"/>
                <a:gd name="connsiteY0" fmla="*/ 0 h 1229569"/>
                <a:gd name="connsiteX1" fmla="*/ 1229569 w 1229569"/>
                <a:gd name="connsiteY1" fmla="*/ 703779 h 1229569"/>
                <a:gd name="connsiteX2" fmla="*/ 1179359 w 1229569"/>
                <a:gd name="connsiteY2" fmla="*/ 786428 h 1229569"/>
                <a:gd name="connsiteX3" fmla="*/ 786428 w 1229569"/>
                <a:gd name="connsiteY3" fmla="*/ 1179359 h 1229569"/>
                <a:gd name="connsiteX4" fmla="*/ 703779 w 1229569"/>
                <a:gd name="connsiteY4" fmla="*/ 1229569 h 1229569"/>
                <a:gd name="connsiteX5" fmla="*/ 0 w 1229569"/>
                <a:gd name="connsiteY5" fmla="*/ 0 h 12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569" h="1229569">
                  <a:moveTo>
                    <a:pt x="0" y="0"/>
                  </a:moveTo>
                  <a:lnTo>
                    <a:pt x="1229569" y="703779"/>
                  </a:lnTo>
                  <a:lnTo>
                    <a:pt x="1179359" y="786428"/>
                  </a:lnTo>
                  <a:cubicBezTo>
                    <a:pt x="1074789" y="941212"/>
                    <a:pt x="941212" y="1074789"/>
                    <a:pt x="786428" y="1179359"/>
                  </a:cubicBezTo>
                  <a:lnTo>
                    <a:pt x="703779" y="1229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39606B-8960-775A-2C83-21E8E8EF59F5}"/>
                </a:ext>
              </a:extLst>
            </p:cNvPr>
            <p:cNvSpPr/>
            <p:nvPr/>
          </p:nvSpPr>
          <p:spPr>
            <a:xfrm>
              <a:off x="5373095" y="3465779"/>
              <a:ext cx="718349" cy="1417718"/>
            </a:xfrm>
            <a:custGeom>
              <a:avLst/>
              <a:gdLst>
                <a:gd name="connsiteX0" fmla="*/ 713051 w 718349"/>
                <a:gd name="connsiteY0" fmla="*/ 0 h 1417718"/>
                <a:gd name="connsiteX1" fmla="*/ 718349 w 718349"/>
                <a:gd name="connsiteY1" fmla="*/ 1417718 h 1417718"/>
                <a:gd name="connsiteX2" fmla="*/ 574169 w 718349"/>
                <a:gd name="connsiteY2" fmla="*/ 1410437 h 1417718"/>
                <a:gd name="connsiteX3" fmla="*/ 29497 w 718349"/>
                <a:gd name="connsiteY3" fmla="*/ 1242370 h 1417718"/>
                <a:gd name="connsiteX4" fmla="*/ 0 w 718349"/>
                <a:gd name="connsiteY4" fmla="*/ 1224451 h 1417718"/>
                <a:gd name="connsiteX5" fmla="*/ 713051 w 718349"/>
                <a:gd name="connsiteY5" fmla="*/ 0 h 141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349" h="1417718">
                  <a:moveTo>
                    <a:pt x="713051" y="0"/>
                  </a:moveTo>
                  <a:lnTo>
                    <a:pt x="718349" y="1417718"/>
                  </a:lnTo>
                  <a:lnTo>
                    <a:pt x="574169" y="1410437"/>
                  </a:lnTo>
                  <a:cubicBezTo>
                    <a:pt x="378554" y="1390572"/>
                    <a:pt x="194397" y="1331950"/>
                    <a:pt x="29497" y="1242370"/>
                  </a:cubicBezTo>
                  <a:lnTo>
                    <a:pt x="0" y="1224451"/>
                  </a:lnTo>
                  <a:lnTo>
                    <a:pt x="713051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76373A-4245-313B-8B52-E3999E828444}"/>
                </a:ext>
              </a:extLst>
            </p:cNvPr>
            <p:cNvSpPr/>
            <p:nvPr/>
          </p:nvSpPr>
          <p:spPr>
            <a:xfrm>
              <a:off x="6100558" y="3465779"/>
              <a:ext cx="718349" cy="1417718"/>
            </a:xfrm>
            <a:custGeom>
              <a:avLst/>
              <a:gdLst>
                <a:gd name="connsiteX0" fmla="*/ 5298 w 718349"/>
                <a:gd name="connsiteY0" fmla="*/ 0 h 1417718"/>
                <a:gd name="connsiteX1" fmla="*/ 718349 w 718349"/>
                <a:gd name="connsiteY1" fmla="*/ 1224451 h 1417718"/>
                <a:gd name="connsiteX2" fmla="*/ 688852 w 718349"/>
                <a:gd name="connsiteY2" fmla="*/ 1242370 h 1417718"/>
                <a:gd name="connsiteX3" fmla="*/ 144180 w 718349"/>
                <a:gd name="connsiteY3" fmla="*/ 1410437 h 1417718"/>
                <a:gd name="connsiteX4" fmla="*/ 0 w 718349"/>
                <a:gd name="connsiteY4" fmla="*/ 1417718 h 1417718"/>
                <a:gd name="connsiteX5" fmla="*/ 5298 w 718349"/>
                <a:gd name="connsiteY5" fmla="*/ 0 h 141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349" h="1417718">
                  <a:moveTo>
                    <a:pt x="5298" y="0"/>
                  </a:moveTo>
                  <a:lnTo>
                    <a:pt x="718349" y="1224451"/>
                  </a:lnTo>
                  <a:lnTo>
                    <a:pt x="688852" y="1242370"/>
                  </a:lnTo>
                  <a:cubicBezTo>
                    <a:pt x="523953" y="1331950"/>
                    <a:pt x="339795" y="1390572"/>
                    <a:pt x="144180" y="1410437"/>
                  </a:cubicBezTo>
                  <a:lnTo>
                    <a:pt x="0" y="1417718"/>
                  </a:lnTo>
                  <a:lnTo>
                    <a:pt x="5298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BAA0731-BE2C-3041-0429-11096AB857D6}"/>
              </a:ext>
            </a:extLst>
          </p:cNvPr>
          <p:cNvSpPr/>
          <p:nvPr/>
        </p:nvSpPr>
        <p:spPr>
          <a:xfrm>
            <a:off x="0" y="-25495"/>
            <a:ext cx="12192000" cy="6801042"/>
          </a:xfrm>
          <a:custGeom>
            <a:avLst/>
            <a:gdLst/>
            <a:ahLst/>
            <a:cxnLst/>
            <a:rect l="l" t="t" r="r" b="b"/>
            <a:pathLst>
              <a:path w="12192000" h="6801042">
                <a:moveTo>
                  <a:pt x="6330630" y="5172721"/>
                </a:moveTo>
                <a:lnTo>
                  <a:pt x="6309227" y="5215527"/>
                </a:lnTo>
                <a:cubicBezTo>
                  <a:pt x="6358070" y="5246078"/>
                  <a:pt x="6406639" y="5288701"/>
                  <a:pt x="6454934" y="5343398"/>
                </a:cubicBezTo>
                <a:lnTo>
                  <a:pt x="6454934" y="5308275"/>
                </a:lnTo>
                <a:cubicBezTo>
                  <a:pt x="6438104" y="5282116"/>
                  <a:pt x="6418804" y="5256871"/>
                  <a:pt x="6397035" y="5232540"/>
                </a:cubicBezTo>
                <a:cubicBezTo>
                  <a:pt x="6375266" y="5208210"/>
                  <a:pt x="6353131" y="5188270"/>
                  <a:pt x="6330630" y="5172721"/>
                </a:cubicBezTo>
                <a:close/>
                <a:moveTo>
                  <a:pt x="8079700" y="5157354"/>
                </a:moveTo>
                <a:cubicBezTo>
                  <a:pt x="8075126" y="5157354"/>
                  <a:pt x="8071833" y="5159458"/>
                  <a:pt x="8069821" y="5163665"/>
                </a:cubicBezTo>
                <a:cubicBezTo>
                  <a:pt x="8067809" y="5167873"/>
                  <a:pt x="8066803" y="5175099"/>
                  <a:pt x="8066803" y="5185343"/>
                </a:cubicBezTo>
                <a:cubicBezTo>
                  <a:pt x="8066803" y="5195770"/>
                  <a:pt x="8067809" y="5203134"/>
                  <a:pt x="8069821" y="5207432"/>
                </a:cubicBezTo>
                <a:cubicBezTo>
                  <a:pt x="8071833" y="5211732"/>
                  <a:pt x="8075126" y="5213881"/>
                  <a:pt x="8079700" y="5213881"/>
                </a:cubicBezTo>
                <a:lnTo>
                  <a:pt x="8193851" y="5213881"/>
                </a:lnTo>
                <a:cubicBezTo>
                  <a:pt x="8198241" y="5213881"/>
                  <a:pt x="8201443" y="5211777"/>
                  <a:pt x="8203455" y="5207570"/>
                </a:cubicBezTo>
                <a:cubicBezTo>
                  <a:pt x="8205467" y="5203362"/>
                  <a:pt x="8206473" y="5195953"/>
                  <a:pt x="8206473" y="5185343"/>
                </a:cubicBezTo>
                <a:cubicBezTo>
                  <a:pt x="8206473" y="5180221"/>
                  <a:pt x="8206245" y="5175831"/>
                  <a:pt x="8205787" y="5172172"/>
                </a:cubicBezTo>
                <a:cubicBezTo>
                  <a:pt x="8205330" y="5168513"/>
                  <a:pt x="8204553" y="5165586"/>
                  <a:pt x="8203455" y="5163391"/>
                </a:cubicBezTo>
                <a:cubicBezTo>
                  <a:pt x="8202357" y="5161196"/>
                  <a:pt x="8201031" y="5159641"/>
                  <a:pt x="8199476" y="5158726"/>
                </a:cubicBezTo>
                <a:cubicBezTo>
                  <a:pt x="8197921" y="5157812"/>
                  <a:pt x="8196046" y="5157354"/>
                  <a:pt x="8193851" y="5157354"/>
                </a:cubicBezTo>
                <a:close/>
                <a:moveTo>
                  <a:pt x="9229410" y="5154610"/>
                </a:moveTo>
                <a:cubicBezTo>
                  <a:pt x="9238009" y="5154610"/>
                  <a:pt x="9245326" y="5155845"/>
                  <a:pt x="9251362" y="5158314"/>
                </a:cubicBezTo>
                <a:cubicBezTo>
                  <a:pt x="9257400" y="5160784"/>
                  <a:pt x="9262248" y="5164443"/>
                  <a:pt x="9265906" y="5169290"/>
                </a:cubicBezTo>
                <a:cubicBezTo>
                  <a:pt x="9269565" y="5174138"/>
                  <a:pt x="9272218" y="5180084"/>
                  <a:pt x="9273864" y="5187127"/>
                </a:cubicBezTo>
                <a:cubicBezTo>
                  <a:pt x="9275510" y="5194170"/>
                  <a:pt x="9276334" y="5202356"/>
                  <a:pt x="9276334" y="5211686"/>
                </a:cubicBezTo>
                <a:cubicBezTo>
                  <a:pt x="9276334" y="5220650"/>
                  <a:pt x="9275236" y="5228928"/>
                  <a:pt x="9273040" y="5236519"/>
                </a:cubicBezTo>
                <a:cubicBezTo>
                  <a:pt x="9270846" y="5244111"/>
                  <a:pt x="9267644" y="5250742"/>
                  <a:pt x="9263436" y="5256413"/>
                </a:cubicBezTo>
                <a:cubicBezTo>
                  <a:pt x="9259229" y="5262084"/>
                  <a:pt x="9253970" y="5266475"/>
                  <a:pt x="9247658" y="5269584"/>
                </a:cubicBezTo>
                <a:cubicBezTo>
                  <a:pt x="9241347" y="5272695"/>
                  <a:pt x="9233984" y="5274249"/>
                  <a:pt x="9225569" y="5274249"/>
                </a:cubicBezTo>
                <a:cubicBezTo>
                  <a:pt x="9216971" y="5274249"/>
                  <a:pt x="9209425" y="5272649"/>
                  <a:pt x="9202931" y="5269447"/>
                </a:cubicBezTo>
                <a:cubicBezTo>
                  <a:pt x="9196437" y="5266246"/>
                  <a:pt x="9191040" y="5260804"/>
                  <a:pt x="9186741" y="5253120"/>
                </a:cubicBezTo>
                <a:cubicBezTo>
                  <a:pt x="9182442" y="5245437"/>
                  <a:pt x="9179195" y="5235056"/>
                  <a:pt x="9177000" y="5221976"/>
                </a:cubicBezTo>
                <a:cubicBezTo>
                  <a:pt x="9174804" y="5208896"/>
                  <a:pt x="9173707" y="5192569"/>
                  <a:pt x="9173707" y="5172995"/>
                </a:cubicBezTo>
                <a:cubicBezTo>
                  <a:pt x="9177548" y="5170434"/>
                  <a:pt x="9181664" y="5168010"/>
                  <a:pt x="9186055" y="5165723"/>
                </a:cubicBezTo>
                <a:cubicBezTo>
                  <a:pt x="9190446" y="5163437"/>
                  <a:pt x="9195019" y="5161470"/>
                  <a:pt x="9199775" y="5159824"/>
                </a:cubicBezTo>
                <a:cubicBezTo>
                  <a:pt x="9204532" y="5158177"/>
                  <a:pt x="9209379" y="5156897"/>
                  <a:pt x="9214318" y="5155982"/>
                </a:cubicBezTo>
                <a:cubicBezTo>
                  <a:pt x="9219258" y="5155068"/>
                  <a:pt x="9224289" y="5154610"/>
                  <a:pt x="9229410" y="5154610"/>
                </a:cubicBezTo>
                <a:close/>
                <a:moveTo>
                  <a:pt x="7914961" y="5154610"/>
                </a:moveTo>
                <a:cubicBezTo>
                  <a:pt x="7923559" y="5154610"/>
                  <a:pt x="7930876" y="5155845"/>
                  <a:pt x="7936913" y="5158314"/>
                </a:cubicBezTo>
                <a:cubicBezTo>
                  <a:pt x="7942950" y="5160784"/>
                  <a:pt x="7947798" y="5164443"/>
                  <a:pt x="7951456" y="5169290"/>
                </a:cubicBezTo>
                <a:cubicBezTo>
                  <a:pt x="7955115" y="5174138"/>
                  <a:pt x="7957768" y="5180084"/>
                  <a:pt x="7959414" y="5187127"/>
                </a:cubicBezTo>
                <a:cubicBezTo>
                  <a:pt x="7961061" y="5194170"/>
                  <a:pt x="7961884" y="5202356"/>
                  <a:pt x="7961884" y="5211686"/>
                </a:cubicBezTo>
                <a:cubicBezTo>
                  <a:pt x="7961884" y="5220650"/>
                  <a:pt x="7960786" y="5228928"/>
                  <a:pt x="7958591" y="5236519"/>
                </a:cubicBezTo>
                <a:cubicBezTo>
                  <a:pt x="7956396" y="5244111"/>
                  <a:pt x="7953194" y="5250742"/>
                  <a:pt x="7948987" y="5256413"/>
                </a:cubicBezTo>
                <a:cubicBezTo>
                  <a:pt x="7944779" y="5262084"/>
                  <a:pt x="7939520" y="5266475"/>
                  <a:pt x="7933209" y="5269584"/>
                </a:cubicBezTo>
                <a:cubicBezTo>
                  <a:pt x="7926897" y="5272695"/>
                  <a:pt x="7919534" y="5274249"/>
                  <a:pt x="7911119" y="5274249"/>
                </a:cubicBezTo>
                <a:cubicBezTo>
                  <a:pt x="7902521" y="5274249"/>
                  <a:pt x="7894975" y="5272649"/>
                  <a:pt x="7888481" y="5269447"/>
                </a:cubicBezTo>
                <a:cubicBezTo>
                  <a:pt x="7881987" y="5266246"/>
                  <a:pt x="7876590" y="5260804"/>
                  <a:pt x="7872292" y="5253120"/>
                </a:cubicBezTo>
                <a:cubicBezTo>
                  <a:pt x="7867992" y="5245437"/>
                  <a:pt x="7864745" y="5235056"/>
                  <a:pt x="7862550" y="5221976"/>
                </a:cubicBezTo>
                <a:cubicBezTo>
                  <a:pt x="7860355" y="5208896"/>
                  <a:pt x="7859257" y="5192569"/>
                  <a:pt x="7859257" y="5172995"/>
                </a:cubicBezTo>
                <a:cubicBezTo>
                  <a:pt x="7863099" y="5170434"/>
                  <a:pt x="7867215" y="5168010"/>
                  <a:pt x="7871606" y="5165723"/>
                </a:cubicBezTo>
                <a:cubicBezTo>
                  <a:pt x="7875996" y="5163437"/>
                  <a:pt x="7880569" y="5161470"/>
                  <a:pt x="7885326" y="5159824"/>
                </a:cubicBezTo>
                <a:cubicBezTo>
                  <a:pt x="7890082" y="5158177"/>
                  <a:pt x="7894930" y="5156897"/>
                  <a:pt x="7899869" y="5155982"/>
                </a:cubicBezTo>
                <a:cubicBezTo>
                  <a:pt x="7904808" y="5155068"/>
                  <a:pt x="7909839" y="5154610"/>
                  <a:pt x="7914961" y="5154610"/>
                </a:cubicBezTo>
                <a:close/>
                <a:moveTo>
                  <a:pt x="5116141" y="5121682"/>
                </a:moveTo>
                <a:lnTo>
                  <a:pt x="5116141" y="5243516"/>
                </a:lnTo>
                <a:cubicBezTo>
                  <a:pt x="5094006" y="5213515"/>
                  <a:pt x="5066749" y="5190648"/>
                  <a:pt x="5034369" y="5174916"/>
                </a:cubicBezTo>
                <a:close/>
                <a:moveTo>
                  <a:pt x="4611898" y="5046770"/>
                </a:moveTo>
                <a:lnTo>
                  <a:pt x="4744434" y="5046770"/>
                </a:lnTo>
                <a:lnTo>
                  <a:pt x="4744434" y="5214704"/>
                </a:lnTo>
                <a:cubicBezTo>
                  <a:pt x="4731994" y="5193667"/>
                  <a:pt x="4717634" y="5178026"/>
                  <a:pt x="4701353" y="5167781"/>
                </a:cubicBezTo>
                <a:cubicBezTo>
                  <a:pt x="4702450" y="5162293"/>
                  <a:pt x="4703000" y="5156623"/>
                  <a:pt x="4703000" y="5150768"/>
                </a:cubicBezTo>
                <a:cubicBezTo>
                  <a:pt x="4703000" y="5131011"/>
                  <a:pt x="4694996" y="5112124"/>
                  <a:pt x="4678989" y="5094104"/>
                </a:cubicBezTo>
                <a:cubicBezTo>
                  <a:pt x="4662982" y="5076086"/>
                  <a:pt x="4640619" y="5060308"/>
                  <a:pt x="4611898" y="5046770"/>
                </a:cubicBezTo>
                <a:close/>
                <a:moveTo>
                  <a:pt x="6389077" y="5045672"/>
                </a:moveTo>
                <a:cubicBezTo>
                  <a:pt x="6396943" y="5045672"/>
                  <a:pt x="6403209" y="5048051"/>
                  <a:pt x="6407874" y="5052807"/>
                </a:cubicBezTo>
                <a:cubicBezTo>
                  <a:pt x="6412539" y="5057564"/>
                  <a:pt x="6414871" y="5063692"/>
                  <a:pt x="6414871" y="5071192"/>
                </a:cubicBezTo>
                <a:cubicBezTo>
                  <a:pt x="6414871" y="5081985"/>
                  <a:pt x="6410572" y="5091772"/>
                  <a:pt x="6401974" y="5100553"/>
                </a:cubicBezTo>
                <a:cubicBezTo>
                  <a:pt x="6393376" y="5109334"/>
                  <a:pt x="6383864" y="5113724"/>
                  <a:pt x="6373436" y="5113724"/>
                </a:cubicBezTo>
                <a:cubicBezTo>
                  <a:pt x="6365753" y="5113724"/>
                  <a:pt x="6359533" y="5111209"/>
                  <a:pt x="6354777" y="5106178"/>
                </a:cubicBezTo>
                <a:cubicBezTo>
                  <a:pt x="6350021" y="5101148"/>
                  <a:pt x="6347643" y="5094882"/>
                  <a:pt x="6347643" y="5087382"/>
                </a:cubicBezTo>
                <a:cubicBezTo>
                  <a:pt x="6347643" y="5077137"/>
                  <a:pt x="6351942" y="5067625"/>
                  <a:pt x="6360540" y="5058844"/>
                </a:cubicBezTo>
                <a:cubicBezTo>
                  <a:pt x="6369137" y="5050063"/>
                  <a:pt x="6378650" y="5045672"/>
                  <a:pt x="6389077" y="5045672"/>
                </a:cubicBezTo>
                <a:close/>
                <a:moveTo>
                  <a:pt x="9802362" y="5028934"/>
                </a:moveTo>
                <a:lnTo>
                  <a:pt x="9802910" y="5028934"/>
                </a:lnTo>
                <a:lnTo>
                  <a:pt x="9802910" y="5192203"/>
                </a:lnTo>
                <a:lnTo>
                  <a:pt x="9708790" y="5192203"/>
                </a:lnTo>
                <a:close/>
                <a:moveTo>
                  <a:pt x="8954637" y="5028934"/>
                </a:moveTo>
                <a:lnTo>
                  <a:pt x="8955186" y="5028934"/>
                </a:lnTo>
                <a:lnTo>
                  <a:pt x="8955186" y="5192203"/>
                </a:lnTo>
                <a:lnTo>
                  <a:pt x="8861066" y="5192203"/>
                </a:lnTo>
                <a:close/>
                <a:moveTo>
                  <a:pt x="8383137" y="5028934"/>
                </a:moveTo>
                <a:lnTo>
                  <a:pt x="8383686" y="5028934"/>
                </a:lnTo>
                <a:lnTo>
                  <a:pt x="8383686" y="5192203"/>
                </a:lnTo>
                <a:lnTo>
                  <a:pt x="8289566" y="5192203"/>
                </a:lnTo>
                <a:close/>
                <a:moveTo>
                  <a:pt x="6764827" y="5019055"/>
                </a:moveTo>
                <a:cubicBezTo>
                  <a:pt x="6771046" y="5019055"/>
                  <a:pt x="6776717" y="5019879"/>
                  <a:pt x="6781839" y="5021525"/>
                </a:cubicBezTo>
                <a:cubicBezTo>
                  <a:pt x="6786962" y="5023172"/>
                  <a:pt x="6791535" y="5025961"/>
                  <a:pt x="6795560" y="5029894"/>
                </a:cubicBezTo>
                <a:cubicBezTo>
                  <a:pt x="6799584" y="5033828"/>
                  <a:pt x="6803014" y="5039087"/>
                  <a:pt x="6805850" y="5045672"/>
                </a:cubicBezTo>
                <a:cubicBezTo>
                  <a:pt x="6808685" y="5052258"/>
                  <a:pt x="6811063" y="5060308"/>
                  <a:pt x="6812984" y="5069820"/>
                </a:cubicBezTo>
                <a:cubicBezTo>
                  <a:pt x="6814905" y="5079333"/>
                  <a:pt x="6816323" y="5090537"/>
                  <a:pt x="6817237" y="5103434"/>
                </a:cubicBezTo>
                <a:cubicBezTo>
                  <a:pt x="6818152" y="5116331"/>
                  <a:pt x="6818609" y="5131195"/>
                  <a:pt x="6818609" y="5148024"/>
                </a:cubicBezTo>
                <a:cubicBezTo>
                  <a:pt x="6818609" y="5161928"/>
                  <a:pt x="6818289" y="5174641"/>
                  <a:pt x="6817649" y="5186166"/>
                </a:cubicBezTo>
                <a:cubicBezTo>
                  <a:pt x="6817009" y="5197691"/>
                  <a:pt x="6815819" y="5208027"/>
                  <a:pt x="6814082" y="5217174"/>
                </a:cubicBezTo>
                <a:cubicBezTo>
                  <a:pt x="6812344" y="5226321"/>
                  <a:pt x="6810103" y="5234370"/>
                  <a:pt x="6807359" y="5241321"/>
                </a:cubicBezTo>
                <a:cubicBezTo>
                  <a:pt x="6804615" y="5248273"/>
                  <a:pt x="6801185" y="5254035"/>
                  <a:pt x="6797069" y="5258608"/>
                </a:cubicBezTo>
                <a:cubicBezTo>
                  <a:pt x="6792953" y="5263182"/>
                  <a:pt x="6788151" y="5266612"/>
                  <a:pt x="6782663" y="5268898"/>
                </a:cubicBezTo>
                <a:cubicBezTo>
                  <a:pt x="6777175" y="5271185"/>
                  <a:pt x="6770863" y="5272328"/>
                  <a:pt x="6763729" y="5272328"/>
                </a:cubicBezTo>
                <a:cubicBezTo>
                  <a:pt x="6754216" y="5272328"/>
                  <a:pt x="6746076" y="5270362"/>
                  <a:pt x="6739307" y="5266429"/>
                </a:cubicBezTo>
                <a:cubicBezTo>
                  <a:pt x="6732539" y="5262496"/>
                  <a:pt x="6727005" y="5255636"/>
                  <a:pt x="6722706" y="5245849"/>
                </a:cubicBezTo>
                <a:cubicBezTo>
                  <a:pt x="6718407" y="5236062"/>
                  <a:pt x="6715251" y="5222891"/>
                  <a:pt x="6713239" y="5206335"/>
                </a:cubicBezTo>
                <a:cubicBezTo>
                  <a:pt x="6711227" y="5189779"/>
                  <a:pt x="6710221" y="5168879"/>
                  <a:pt x="6710221" y="5143634"/>
                </a:cubicBezTo>
                <a:cubicBezTo>
                  <a:pt x="6710221" y="5122963"/>
                  <a:pt x="6711044" y="5104852"/>
                  <a:pt x="6712690" y="5089302"/>
                </a:cubicBezTo>
                <a:cubicBezTo>
                  <a:pt x="6714337" y="5073753"/>
                  <a:pt x="6717218" y="5060765"/>
                  <a:pt x="6721334" y="5050337"/>
                </a:cubicBezTo>
                <a:cubicBezTo>
                  <a:pt x="6725450" y="5039910"/>
                  <a:pt x="6731029" y="5032090"/>
                  <a:pt x="6738072" y="5026876"/>
                </a:cubicBezTo>
                <a:cubicBezTo>
                  <a:pt x="6745115" y="5021662"/>
                  <a:pt x="6754033" y="5019055"/>
                  <a:pt x="6764827" y="5019055"/>
                </a:cubicBezTo>
                <a:close/>
                <a:moveTo>
                  <a:pt x="6012263" y="5015488"/>
                </a:moveTo>
                <a:lnTo>
                  <a:pt x="6032021" y="5046770"/>
                </a:lnTo>
                <a:lnTo>
                  <a:pt x="6203521" y="5046770"/>
                </a:lnTo>
                <a:lnTo>
                  <a:pt x="6203521" y="5191380"/>
                </a:lnTo>
                <a:cubicBezTo>
                  <a:pt x="6191813" y="5170160"/>
                  <a:pt x="6176859" y="5152644"/>
                  <a:pt x="6158657" y="5138832"/>
                </a:cubicBezTo>
                <a:cubicBezTo>
                  <a:pt x="6140455" y="5125021"/>
                  <a:pt x="6120560" y="5118115"/>
                  <a:pt x="6098974" y="5118115"/>
                </a:cubicBezTo>
                <a:cubicBezTo>
                  <a:pt x="6079767" y="5118115"/>
                  <a:pt x="6064171" y="5123832"/>
                  <a:pt x="6052189" y="5135265"/>
                </a:cubicBezTo>
                <a:cubicBezTo>
                  <a:pt x="6040207" y="5146698"/>
                  <a:pt x="6034216" y="5160647"/>
                  <a:pt x="6034216" y="5177111"/>
                </a:cubicBezTo>
                <a:cubicBezTo>
                  <a:pt x="6034216" y="5192661"/>
                  <a:pt x="6039109" y="5205603"/>
                  <a:pt x="6048896" y="5215939"/>
                </a:cubicBezTo>
                <a:cubicBezTo>
                  <a:pt x="6058683" y="5226275"/>
                  <a:pt x="6070894" y="5231443"/>
                  <a:pt x="6085529" y="5231443"/>
                </a:cubicBezTo>
                <a:cubicBezTo>
                  <a:pt x="6100529" y="5231443"/>
                  <a:pt x="6112740" y="5226778"/>
                  <a:pt x="6122161" y="5217448"/>
                </a:cubicBezTo>
                <a:cubicBezTo>
                  <a:pt x="6131582" y="5208118"/>
                  <a:pt x="6136293" y="5196502"/>
                  <a:pt x="6136293" y="5182599"/>
                </a:cubicBezTo>
                <a:cubicBezTo>
                  <a:pt x="6136293" y="5177477"/>
                  <a:pt x="6135287" y="5171989"/>
                  <a:pt x="6133274" y="5166135"/>
                </a:cubicBezTo>
                <a:cubicBezTo>
                  <a:pt x="6151385" y="5173087"/>
                  <a:pt x="6167986" y="5188545"/>
                  <a:pt x="6183078" y="5212509"/>
                </a:cubicBezTo>
                <a:cubicBezTo>
                  <a:pt x="6198171" y="5236474"/>
                  <a:pt x="6207089" y="5265743"/>
                  <a:pt x="6209833" y="5300317"/>
                </a:cubicBezTo>
                <a:lnTo>
                  <a:pt x="6251816" y="5327758"/>
                </a:lnTo>
                <a:lnTo>
                  <a:pt x="6251816" y="5046770"/>
                </a:lnTo>
                <a:lnTo>
                  <a:pt x="6308068" y="5046770"/>
                </a:lnTo>
                <a:lnTo>
                  <a:pt x="6288312" y="5015488"/>
                </a:lnTo>
                <a:close/>
                <a:moveTo>
                  <a:pt x="6381394" y="5014391"/>
                </a:moveTo>
                <a:cubicBezTo>
                  <a:pt x="6361637" y="5014391"/>
                  <a:pt x="6345356" y="5020794"/>
                  <a:pt x="6332551" y="5033599"/>
                </a:cubicBezTo>
                <a:cubicBezTo>
                  <a:pt x="6319745" y="5046404"/>
                  <a:pt x="6313343" y="5062137"/>
                  <a:pt x="6313343" y="5080796"/>
                </a:cubicBezTo>
                <a:cubicBezTo>
                  <a:pt x="6313343" y="5099455"/>
                  <a:pt x="6319837" y="5114822"/>
                  <a:pt x="6332825" y="5126895"/>
                </a:cubicBezTo>
                <a:cubicBezTo>
                  <a:pt x="6345813" y="5138969"/>
                  <a:pt x="6361912" y="5145006"/>
                  <a:pt x="6381120" y="5145006"/>
                </a:cubicBezTo>
                <a:cubicBezTo>
                  <a:pt x="6401060" y="5145006"/>
                  <a:pt x="6417386" y="5138603"/>
                  <a:pt x="6430100" y="5125798"/>
                </a:cubicBezTo>
                <a:cubicBezTo>
                  <a:pt x="6442814" y="5112993"/>
                  <a:pt x="6449171" y="5096986"/>
                  <a:pt x="6449171" y="5077777"/>
                </a:cubicBezTo>
                <a:cubicBezTo>
                  <a:pt x="6449171" y="5059118"/>
                  <a:pt x="6442677" y="5043889"/>
                  <a:pt x="6429689" y="5032090"/>
                </a:cubicBezTo>
                <a:cubicBezTo>
                  <a:pt x="6416700" y="5020290"/>
                  <a:pt x="6400602" y="5014391"/>
                  <a:pt x="6381394" y="5014391"/>
                </a:cubicBezTo>
                <a:close/>
                <a:moveTo>
                  <a:pt x="2439949" y="5006406"/>
                </a:moveTo>
                <a:lnTo>
                  <a:pt x="2534004" y="5103446"/>
                </a:lnTo>
                <a:cubicBezTo>
                  <a:pt x="2491870" y="5118044"/>
                  <a:pt x="2470803" y="5143092"/>
                  <a:pt x="2470803" y="5178591"/>
                </a:cubicBezTo>
                <a:cubicBezTo>
                  <a:pt x="2470803" y="5190866"/>
                  <a:pt x="2472462" y="5201316"/>
                  <a:pt x="2475779" y="5209942"/>
                </a:cubicBezTo>
                <a:cubicBezTo>
                  <a:pt x="2453551" y="5202643"/>
                  <a:pt x="2434558" y="5189788"/>
                  <a:pt x="2418799" y="5171375"/>
                </a:cubicBezTo>
                <a:cubicBezTo>
                  <a:pt x="2403040" y="5152962"/>
                  <a:pt x="2395161" y="5130319"/>
                  <a:pt x="2395161" y="5103446"/>
                </a:cubicBezTo>
                <a:cubicBezTo>
                  <a:pt x="2395161" y="5068943"/>
                  <a:pt x="2410090" y="5036596"/>
                  <a:pt x="2439949" y="5006406"/>
                </a:cubicBezTo>
                <a:close/>
                <a:moveTo>
                  <a:pt x="7227115" y="4968291"/>
                </a:moveTo>
                <a:cubicBezTo>
                  <a:pt x="7225285" y="4968291"/>
                  <a:pt x="7223685" y="4968840"/>
                  <a:pt x="7222313" y="4969938"/>
                </a:cubicBezTo>
                <a:cubicBezTo>
                  <a:pt x="7220941" y="4971035"/>
                  <a:pt x="7219751" y="4972865"/>
                  <a:pt x="7218745" y="4975426"/>
                </a:cubicBezTo>
                <a:cubicBezTo>
                  <a:pt x="7217739" y="4977987"/>
                  <a:pt x="7216962" y="4981234"/>
                  <a:pt x="7216413" y="4985167"/>
                </a:cubicBezTo>
                <a:cubicBezTo>
                  <a:pt x="7215864" y="4989100"/>
                  <a:pt x="7215590" y="4993811"/>
                  <a:pt x="7215590" y="4999299"/>
                </a:cubicBezTo>
                <a:cubicBezTo>
                  <a:pt x="7215590" y="5010275"/>
                  <a:pt x="7216550" y="5018278"/>
                  <a:pt x="7218471" y="5023309"/>
                </a:cubicBezTo>
                <a:cubicBezTo>
                  <a:pt x="7220392" y="5028340"/>
                  <a:pt x="7223273" y="5030855"/>
                  <a:pt x="7227115" y="5030855"/>
                </a:cubicBezTo>
                <a:lnTo>
                  <a:pt x="7376389" y="5030855"/>
                </a:lnTo>
                <a:lnTo>
                  <a:pt x="7250713" y="5308001"/>
                </a:lnTo>
                <a:cubicBezTo>
                  <a:pt x="7249250" y="5311111"/>
                  <a:pt x="7248610" y="5313718"/>
                  <a:pt x="7248792" y="5315821"/>
                </a:cubicBezTo>
                <a:cubicBezTo>
                  <a:pt x="7248975" y="5317925"/>
                  <a:pt x="7250393" y="5319663"/>
                  <a:pt x="7253046" y="5321035"/>
                </a:cubicBezTo>
                <a:cubicBezTo>
                  <a:pt x="7255698" y="5322407"/>
                  <a:pt x="7259860" y="5323413"/>
                  <a:pt x="7265531" y="5324053"/>
                </a:cubicBezTo>
                <a:cubicBezTo>
                  <a:pt x="7271202" y="5324694"/>
                  <a:pt x="7278885" y="5325014"/>
                  <a:pt x="7288581" y="5325014"/>
                </a:cubicBezTo>
                <a:cubicBezTo>
                  <a:pt x="7295715" y="5325014"/>
                  <a:pt x="7301706" y="5324876"/>
                  <a:pt x="7306554" y="5324602"/>
                </a:cubicBezTo>
                <a:cubicBezTo>
                  <a:pt x="7311402" y="5324328"/>
                  <a:pt x="7315380" y="5323779"/>
                  <a:pt x="7318490" y="5322956"/>
                </a:cubicBezTo>
                <a:cubicBezTo>
                  <a:pt x="7321600" y="5322132"/>
                  <a:pt x="7324024" y="5320989"/>
                  <a:pt x="7325762" y="5319526"/>
                </a:cubicBezTo>
                <a:cubicBezTo>
                  <a:pt x="7327500" y="5318062"/>
                  <a:pt x="7328918" y="5316141"/>
                  <a:pt x="7330015" y="5313763"/>
                </a:cubicBezTo>
                <a:lnTo>
                  <a:pt x="7446910" y="5042928"/>
                </a:lnTo>
                <a:cubicBezTo>
                  <a:pt x="7448374" y="5039453"/>
                  <a:pt x="7449655" y="5036206"/>
                  <a:pt x="7450752" y="5033187"/>
                </a:cubicBezTo>
                <a:cubicBezTo>
                  <a:pt x="7451850" y="5030169"/>
                  <a:pt x="7452719" y="5026968"/>
                  <a:pt x="7453359" y="5023583"/>
                </a:cubicBezTo>
                <a:cubicBezTo>
                  <a:pt x="7453999" y="5020199"/>
                  <a:pt x="7454502" y="5016541"/>
                  <a:pt x="7454868" y="5012607"/>
                </a:cubicBezTo>
                <a:cubicBezTo>
                  <a:pt x="7455234" y="5008674"/>
                  <a:pt x="7455417" y="5004055"/>
                  <a:pt x="7455417" y="4998750"/>
                </a:cubicBezTo>
                <a:cubicBezTo>
                  <a:pt x="7455417" y="4992164"/>
                  <a:pt x="7455097" y="4986859"/>
                  <a:pt x="7454457" y="4982834"/>
                </a:cubicBezTo>
                <a:cubicBezTo>
                  <a:pt x="7453816" y="4978810"/>
                  <a:pt x="7452856" y="4975700"/>
                  <a:pt x="7451575" y="4973505"/>
                </a:cubicBezTo>
                <a:cubicBezTo>
                  <a:pt x="7450295" y="4971310"/>
                  <a:pt x="7448557" y="4969892"/>
                  <a:pt x="7446362" y="4969252"/>
                </a:cubicBezTo>
                <a:cubicBezTo>
                  <a:pt x="7444166" y="4968611"/>
                  <a:pt x="7441422" y="4968291"/>
                  <a:pt x="7438130" y="4968291"/>
                </a:cubicBezTo>
                <a:close/>
                <a:moveTo>
                  <a:pt x="9821296" y="4966645"/>
                </a:moveTo>
                <a:cubicBezTo>
                  <a:pt x="9812698" y="4966645"/>
                  <a:pt x="9805380" y="4966828"/>
                  <a:pt x="9799343" y="4967194"/>
                </a:cubicBezTo>
                <a:cubicBezTo>
                  <a:pt x="9793306" y="4967559"/>
                  <a:pt x="9788322" y="4968154"/>
                  <a:pt x="9784388" y="4968977"/>
                </a:cubicBezTo>
                <a:cubicBezTo>
                  <a:pt x="9780456" y="4969800"/>
                  <a:pt x="9777391" y="4970807"/>
                  <a:pt x="9775196" y="4971996"/>
                </a:cubicBezTo>
                <a:cubicBezTo>
                  <a:pt x="9773000" y="4973185"/>
                  <a:pt x="9771446" y="4974602"/>
                  <a:pt x="9770531" y="4976249"/>
                </a:cubicBezTo>
                <a:lnTo>
                  <a:pt x="9660222" y="5170800"/>
                </a:lnTo>
                <a:cubicBezTo>
                  <a:pt x="9658392" y="5174276"/>
                  <a:pt x="9656884" y="5177568"/>
                  <a:pt x="9655694" y="5180678"/>
                </a:cubicBezTo>
                <a:cubicBezTo>
                  <a:pt x="9654505" y="5183788"/>
                  <a:pt x="9653590" y="5187081"/>
                  <a:pt x="9652950" y="5190557"/>
                </a:cubicBezTo>
                <a:cubicBezTo>
                  <a:pt x="9652310" y="5194033"/>
                  <a:pt x="9651852" y="5197920"/>
                  <a:pt x="9651578" y="5202219"/>
                </a:cubicBezTo>
                <a:cubicBezTo>
                  <a:pt x="9651304" y="5206518"/>
                  <a:pt x="9651166" y="5211594"/>
                  <a:pt x="9651166" y="5217448"/>
                </a:cubicBezTo>
                <a:cubicBezTo>
                  <a:pt x="9651166" y="5224582"/>
                  <a:pt x="9651486" y="5230300"/>
                  <a:pt x="9652126" y="5234598"/>
                </a:cubicBezTo>
                <a:cubicBezTo>
                  <a:pt x="9652768" y="5238897"/>
                  <a:pt x="9653773" y="5242190"/>
                  <a:pt x="9655145" y="5244477"/>
                </a:cubicBezTo>
                <a:cubicBezTo>
                  <a:pt x="9656517" y="5246764"/>
                  <a:pt x="9658210" y="5248227"/>
                  <a:pt x="9660222" y="5248867"/>
                </a:cubicBezTo>
                <a:cubicBezTo>
                  <a:pt x="9662234" y="5249508"/>
                  <a:pt x="9664520" y="5249827"/>
                  <a:pt x="9667082" y="5249827"/>
                </a:cubicBezTo>
                <a:lnTo>
                  <a:pt x="9802910" y="5249827"/>
                </a:lnTo>
                <a:lnTo>
                  <a:pt x="9802910" y="5314037"/>
                </a:lnTo>
                <a:cubicBezTo>
                  <a:pt x="9802910" y="5315867"/>
                  <a:pt x="9803414" y="5317467"/>
                  <a:pt x="9804420" y="5318840"/>
                </a:cubicBezTo>
                <a:cubicBezTo>
                  <a:pt x="9805426" y="5320212"/>
                  <a:pt x="9807256" y="5321355"/>
                  <a:pt x="9809908" y="5322270"/>
                </a:cubicBezTo>
                <a:cubicBezTo>
                  <a:pt x="9812560" y="5323185"/>
                  <a:pt x="9816128" y="5323871"/>
                  <a:pt x="9820610" y="5324328"/>
                </a:cubicBezTo>
                <a:cubicBezTo>
                  <a:pt x="9825092" y="5324785"/>
                  <a:pt x="9830625" y="5325014"/>
                  <a:pt x="9837210" y="5325014"/>
                </a:cubicBezTo>
                <a:cubicBezTo>
                  <a:pt x="9844162" y="5325014"/>
                  <a:pt x="9849833" y="5324785"/>
                  <a:pt x="9854224" y="5324328"/>
                </a:cubicBezTo>
                <a:cubicBezTo>
                  <a:pt x="9858614" y="5323871"/>
                  <a:pt x="9862182" y="5323185"/>
                  <a:pt x="9864926" y="5322270"/>
                </a:cubicBezTo>
                <a:cubicBezTo>
                  <a:pt x="9867670" y="5321355"/>
                  <a:pt x="9869590" y="5320212"/>
                  <a:pt x="9870688" y="5318840"/>
                </a:cubicBezTo>
                <a:cubicBezTo>
                  <a:pt x="9871786" y="5317467"/>
                  <a:pt x="9872334" y="5315867"/>
                  <a:pt x="9872334" y="5314037"/>
                </a:cubicBezTo>
                <a:lnTo>
                  <a:pt x="9872334" y="5249827"/>
                </a:lnTo>
                <a:lnTo>
                  <a:pt x="9903890" y="5249827"/>
                </a:lnTo>
                <a:cubicBezTo>
                  <a:pt x="9907183" y="5249827"/>
                  <a:pt x="9909790" y="5247404"/>
                  <a:pt x="9911711" y="5242556"/>
                </a:cubicBezTo>
                <a:cubicBezTo>
                  <a:pt x="9913632" y="5237708"/>
                  <a:pt x="9914592" y="5230619"/>
                  <a:pt x="9914592" y="5221290"/>
                </a:cubicBezTo>
                <a:cubicBezTo>
                  <a:pt x="9914592" y="5210862"/>
                  <a:pt x="9913540" y="5203408"/>
                  <a:pt x="9911436" y="5198926"/>
                </a:cubicBezTo>
                <a:cubicBezTo>
                  <a:pt x="9909333" y="5194444"/>
                  <a:pt x="9906818" y="5192203"/>
                  <a:pt x="9903890" y="5192203"/>
                </a:cubicBezTo>
                <a:lnTo>
                  <a:pt x="9872334" y="5192203"/>
                </a:lnTo>
                <a:lnTo>
                  <a:pt x="9872334" y="4978444"/>
                </a:lnTo>
                <a:cubicBezTo>
                  <a:pt x="9872334" y="4976432"/>
                  <a:pt x="9871420" y="4974694"/>
                  <a:pt x="9869590" y="4973230"/>
                </a:cubicBezTo>
                <a:cubicBezTo>
                  <a:pt x="9867761" y="4971767"/>
                  <a:pt x="9864880" y="4970532"/>
                  <a:pt x="9860946" y="4969526"/>
                </a:cubicBezTo>
                <a:cubicBezTo>
                  <a:pt x="9857014" y="4968520"/>
                  <a:pt x="9851754" y="4967788"/>
                  <a:pt x="9845168" y="4967331"/>
                </a:cubicBezTo>
                <a:cubicBezTo>
                  <a:pt x="9838582" y="4966873"/>
                  <a:pt x="9830625" y="4966645"/>
                  <a:pt x="9821296" y="4966645"/>
                </a:cubicBezTo>
                <a:close/>
                <a:moveTo>
                  <a:pt x="8973570" y="4966645"/>
                </a:moveTo>
                <a:cubicBezTo>
                  <a:pt x="8964972" y="4966645"/>
                  <a:pt x="8957656" y="4966828"/>
                  <a:pt x="8951618" y="4967194"/>
                </a:cubicBezTo>
                <a:cubicBezTo>
                  <a:pt x="8945582" y="4967559"/>
                  <a:pt x="8940597" y="4968154"/>
                  <a:pt x="8936664" y="4968977"/>
                </a:cubicBezTo>
                <a:cubicBezTo>
                  <a:pt x="8932730" y="4969800"/>
                  <a:pt x="8929666" y="4970807"/>
                  <a:pt x="8927471" y="4971996"/>
                </a:cubicBezTo>
                <a:cubicBezTo>
                  <a:pt x="8925276" y="4973185"/>
                  <a:pt x="8923721" y="4974602"/>
                  <a:pt x="8922806" y="4976249"/>
                </a:cubicBezTo>
                <a:lnTo>
                  <a:pt x="8812497" y="5170800"/>
                </a:lnTo>
                <a:cubicBezTo>
                  <a:pt x="8810668" y="5174276"/>
                  <a:pt x="8809158" y="5177568"/>
                  <a:pt x="8807969" y="5180678"/>
                </a:cubicBezTo>
                <a:cubicBezTo>
                  <a:pt x="8806780" y="5183788"/>
                  <a:pt x="8805866" y="5187081"/>
                  <a:pt x="8805225" y="5190557"/>
                </a:cubicBezTo>
                <a:cubicBezTo>
                  <a:pt x="8804585" y="5194033"/>
                  <a:pt x="8804128" y="5197920"/>
                  <a:pt x="8803853" y="5202219"/>
                </a:cubicBezTo>
                <a:cubicBezTo>
                  <a:pt x="8803578" y="5206518"/>
                  <a:pt x="8803442" y="5211594"/>
                  <a:pt x="8803442" y="5217448"/>
                </a:cubicBezTo>
                <a:cubicBezTo>
                  <a:pt x="8803442" y="5224582"/>
                  <a:pt x="8803762" y="5230300"/>
                  <a:pt x="8804402" y="5234598"/>
                </a:cubicBezTo>
                <a:cubicBezTo>
                  <a:pt x="8805042" y="5238897"/>
                  <a:pt x="8806048" y="5242190"/>
                  <a:pt x="8807420" y="5244477"/>
                </a:cubicBezTo>
                <a:cubicBezTo>
                  <a:pt x="8808792" y="5246764"/>
                  <a:pt x="8810484" y="5248227"/>
                  <a:pt x="8812497" y="5248867"/>
                </a:cubicBezTo>
                <a:cubicBezTo>
                  <a:pt x="8814509" y="5249508"/>
                  <a:pt x="8816796" y="5249827"/>
                  <a:pt x="8819357" y="5249827"/>
                </a:cubicBezTo>
                <a:lnTo>
                  <a:pt x="8955186" y="5249827"/>
                </a:lnTo>
                <a:lnTo>
                  <a:pt x="8955186" y="5314037"/>
                </a:lnTo>
                <a:cubicBezTo>
                  <a:pt x="8955186" y="5315867"/>
                  <a:pt x="8955689" y="5317467"/>
                  <a:pt x="8956695" y="5318840"/>
                </a:cubicBezTo>
                <a:cubicBezTo>
                  <a:pt x="8957701" y="5320212"/>
                  <a:pt x="8959530" y="5321355"/>
                  <a:pt x="8962183" y="5322270"/>
                </a:cubicBezTo>
                <a:cubicBezTo>
                  <a:pt x="8964836" y="5323185"/>
                  <a:pt x="8968402" y="5323871"/>
                  <a:pt x="8972884" y="5324328"/>
                </a:cubicBezTo>
                <a:cubicBezTo>
                  <a:pt x="8977366" y="5324785"/>
                  <a:pt x="8982900" y="5325014"/>
                  <a:pt x="8989486" y="5325014"/>
                </a:cubicBezTo>
                <a:cubicBezTo>
                  <a:pt x="8996438" y="5325014"/>
                  <a:pt x="9002108" y="5324785"/>
                  <a:pt x="9006499" y="5324328"/>
                </a:cubicBezTo>
                <a:cubicBezTo>
                  <a:pt x="9010890" y="5323871"/>
                  <a:pt x="9014456" y="5323185"/>
                  <a:pt x="9017200" y="5322270"/>
                </a:cubicBezTo>
                <a:cubicBezTo>
                  <a:pt x="9019944" y="5321355"/>
                  <a:pt x="9021866" y="5320212"/>
                  <a:pt x="9022963" y="5318840"/>
                </a:cubicBezTo>
                <a:cubicBezTo>
                  <a:pt x="9024060" y="5317467"/>
                  <a:pt x="9024610" y="5315867"/>
                  <a:pt x="9024610" y="5314037"/>
                </a:cubicBezTo>
                <a:lnTo>
                  <a:pt x="9024610" y="5249827"/>
                </a:lnTo>
                <a:lnTo>
                  <a:pt x="9056166" y="5249827"/>
                </a:lnTo>
                <a:cubicBezTo>
                  <a:pt x="9059458" y="5249827"/>
                  <a:pt x="9062066" y="5247404"/>
                  <a:pt x="9063986" y="5242556"/>
                </a:cubicBezTo>
                <a:cubicBezTo>
                  <a:pt x="9065907" y="5237708"/>
                  <a:pt x="9066868" y="5230619"/>
                  <a:pt x="9066868" y="5221290"/>
                </a:cubicBezTo>
                <a:cubicBezTo>
                  <a:pt x="9066868" y="5210862"/>
                  <a:pt x="9065816" y="5203408"/>
                  <a:pt x="9063712" y="5198926"/>
                </a:cubicBezTo>
                <a:cubicBezTo>
                  <a:pt x="9061608" y="5194444"/>
                  <a:pt x="9059092" y="5192203"/>
                  <a:pt x="9056166" y="5192203"/>
                </a:cubicBezTo>
                <a:lnTo>
                  <a:pt x="9024610" y="5192203"/>
                </a:lnTo>
                <a:lnTo>
                  <a:pt x="9024610" y="4978444"/>
                </a:lnTo>
                <a:cubicBezTo>
                  <a:pt x="9024610" y="4976432"/>
                  <a:pt x="9023694" y="4974694"/>
                  <a:pt x="9021866" y="4973230"/>
                </a:cubicBezTo>
                <a:cubicBezTo>
                  <a:pt x="9020036" y="4971767"/>
                  <a:pt x="9017155" y="4970532"/>
                  <a:pt x="9013222" y="4969526"/>
                </a:cubicBezTo>
                <a:cubicBezTo>
                  <a:pt x="9009288" y="4968520"/>
                  <a:pt x="9004030" y="4967788"/>
                  <a:pt x="8997444" y="4967331"/>
                </a:cubicBezTo>
                <a:cubicBezTo>
                  <a:pt x="8990858" y="4966873"/>
                  <a:pt x="8982900" y="4966645"/>
                  <a:pt x="8973570" y="4966645"/>
                </a:cubicBezTo>
                <a:close/>
                <a:moveTo>
                  <a:pt x="8402071" y="4966645"/>
                </a:moveTo>
                <a:cubicBezTo>
                  <a:pt x="8393473" y="4966645"/>
                  <a:pt x="8386155" y="4966828"/>
                  <a:pt x="8380119" y="4967194"/>
                </a:cubicBezTo>
                <a:cubicBezTo>
                  <a:pt x="8374082" y="4967559"/>
                  <a:pt x="8369097" y="4968154"/>
                  <a:pt x="8365164" y="4968977"/>
                </a:cubicBezTo>
                <a:cubicBezTo>
                  <a:pt x="8361231" y="4969800"/>
                  <a:pt x="8358167" y="4970807"/>
                  <a:pt x="8355971" y="4971996"/>
                </a:cubicBezTo>
                <a:cubicBezTo>
                  <a:pt x="8353776" y="4973185"/>
                  <a:pt x="8352221" y="4974602"/>
                  <a:pt x="8351306" y="4976249"/>
                </a:cubicBezTo>
                <a:lnTo>
                  <a:pt x="8240997" y="5170800"/>
                </a:lnTo>
                <a:cubicBezTo>
                  <a:pt x="8239168" y="5174276"/>
                  <a:pt x="8237658" y="5177568"/>
                  <a:pt x="8236469" y="5180678"/>
                </a:cubicBezTo>
                <a:cubicBezTo>
                  <a:pt x="8235280" y="5183788"/>
                  <a:pt x="8234366" y="5187081"/>
                  <a:pt x="8233725" y="5190557"/>
                </a:cubicBezTo>
                <a:cubicBezTo>
                  <a:pt x="8233085" y="5194033"/>
                  <a:pt x="8232628" y="5197920"/>
                  <a:pt x="8232353" y="5202219"/>
                </a:cubicBezTo>
                <a:cubicBezTo>
                  <a:pt x="8232079" y="5206518"/>
                  <a:pt x="8231942" y="5211594"/>
                  <a:pt x="8231942" y="5217448"/>
                </a:cubicBezTo>
                <a:cubicBezTo>
                  <a:pt x="8231942" y="5224582"/>
                  <a:pt x="8232262" y="5230300"/>
                  <a:pt x="8232902" y="5234598"/>
                </a:cubicBezTo>
                <a:cubicBezTo>
                  <a:pt x="8233542" y="5238897"/>
                  <a:pt x="8234548" y="5242190"/>
                  <a:pt x="8235920" y="5244477"/>
                </a:cubicBezTo>
                <a:cubicBezTo>
                  <a:pt x="8237292" y="5246764"/>
                  <a:pt x="8238985" y="5248227"/>
                  <a:pt x="8240997" y="5248867"/>
                </a:cubicBezTo>
                <a:cubicBezTo>
                  <a:pt x="8243009" y="5249508"/>
                  <a:pt x="8245296" y="5249827"/>
                  <a:pt x="8247857" y="5249827"/>
                </a:cubicBezTo>
                <a:lnTo>
                  <a:pt x="8383686" y="5249827"/>
                </a:lnTo>
                <a:lnTo>
                  <a:pt x="8383686" y="5314037"/>
                </a:lnTo>
                <a:cubicBezTo>
                  <a:pt x="8383686" y="5315867"/>
                  <a:pt x="8384189" y="5317467"/>
                  <a:pt x="8385195" y="5318840"/>
                </a:cubicBezTo>
                <a:cubicBezTo>
                  <a:pt x="8386201" y="5320212"/>
                  <a:pt x="8388031" y="5321355"/>
                  <a:pt x="8390683" y="5322270"/>
                </a:cubicBezTo>
                <a:cubicBezTo>
                  <a:pt x="8393336" y="5323185"/>
                  <a:pt x="8396903" y="5323871"/>
                  <a:pt x="8401385" y="5324328"/>
                </a:cubicBezTo>
                <a:cubicBezTo>
                  <a:pt x="8405866" y="5324785"/>
                  <a:pt x="8411400" y="5325014"/>
                  <a:pt x="8417986" y="5325014"/>
                </a:cubicBezTo>
                <a:cubicBezTo>
                  <a:pt x="8424937" y="5325014"/>
                  <a:pt x="8430608" y="5324785"/>
                  <a:pt x="8434999" y="5324328"/>
                </a:cubicBezTo>
                <a:cubicBezTo>
                  <a:pt x="8439389" y="5323871"/>
                  <a:pt x="8442956" y="5323185"/>
                  <a:pt x="8445700" y="5322270"/>
                </a:cubicBezTo>
                <a:cubicBezTo>
                  <a:pt x="8448444" y="5321355"/>
                  <a:pt x="8450366" y="5320212"/>
                  <a:pt x="8451463" y="5318840"/>
                </a:cubicBezTo>
                <a:cubicBezTo>
                  <a:pt x="8452560" y="5317467"/>
                  <a:pt x="8453110" y="5315867"/>
                  <a:pt x="8453110" y="5314037"/>
                </a:cubicBezTo>
                <a:lnTo>
                  <a:pt x="8453110" y="5249827"/>
                </a:lnTo>
                <a:lnTo>
                  <a:pt x="8484666" y="5249827"/>
                </a:lnTo>
                <a:cubicBezTo>
                  <a:pt x="8487958" y="5249827"/>
                  <a:pt x="8490566" y="5247404"/>
                  <a:pt x="8492486" y="5242556"/>
                </a:cubicBezTo>
                <a:cubicBezTo>
                  <a:pt x="8494407" y="5237708"/>
                  <a:pt x="8495368" y="5230619"/>
                  <a:pt x="8495368" y="5221290"/>
                </a:cubicBezTo>
                <a:cubicBezTo>
                  <a:pt x="8495368" y="5210862"/>
                  <a:pt x="8494316" y="5203408"/>
                  <a:pt x="8492212" y="5198926"/>
                </a:cubicBezTo>
                <a:cubicBezTo>
                  <a:pt x="8490108" y="5194444"/>
                  <a:pt x="8487592" y="5192203"/>
                  <a:pt x="8484666" y="5192203"/>
                </a:cubicBezTo>
                <a:lnTo>
                  <a:pt x="8453110" y="5192203"/>
                </a:lnTo>
                <a:lnTo>
                  <a:pt x="8453110" y="4978444"/>
                </a:lnTo>
                <a:cubicBezTo>
                  <a:pt x="8453110" y="4976432"/>
                  <a:pt x="8452194" y="4974694"/>
                  <a:pt x="8450366" y="4973230"/>
                </a:cubicBezTo>
                <a:cubicBezTo>
                  <a:pt x="8448536" y="4971767"/>
                  <a:pt x="8445655" y="4970532"/>
                  <a:pt x="8441722" y="4969526"/>
                </a:cubicBezTo>
                <a:cubicBezTo>
                  <a:pt x="8437788" y="4968520"/>
                  <a:pt x="8432529" y="4967788"/>
                  <a:pt x="8425944" y="4967331"/>
                </a:cubicBezTo>
                <a:cubicBezTo>
                  <a:pt x="8419358" y="4966873"/>
                  <a:pt x="8411400" y="4966645"/>
                  <a:pt x="8402071" y="4966645"/>
                </a:cubicBezTo>
                <a:close/>
                <a:moveTo>
                  <a:pt x="7065669" y="4965822"/>
                </a:moveTo>
                <a:cubicBezTo>
                  <a:pt x="7059997" y="4965822"/>
                  <a:pt x="7055379" y="4965867"/>
                  <a:pt x="7051811" y="4965959"/>
                </a:cubicBezTo>
                <a:cubicBezTo>
                  <a:pt x="7048244" y="4966050"/>
                  <a:pt x="7045363" y="4966233"/>
                  <a:pt x="7043168" y="4966508"/>
                </a:cubicBezTo>
                <a:cubicBezTo>
                  <a:pt x="7040972" y="4966782"/>
                  <a:pt x="7039189" y="4967148"/>
                  <a:pt x="7037817" y="4967605"/>
                </a:cubicBezTo>
                <a:cubicBezTo>
                  <a:pt x="7036445" y="4968063"/>
                  <a:pt x="7035302" y="4968657"/>
                  <a:pt x="7034387" y="4969389"/>
                </a:cubicBezTo>
                <a:lnTo>
                  <a:pt x="6958103" y="5018781"/>
                </a:lnTo>
                <a:cubicBezTo>
                  <a:pt x="6955908" y="5020245"/>
                  <a:pt x="6954170" y="5021617"/>
                  <a:pt x="6952889" y="5022897"/>
                </a:cubicBezTo>
                <a:cubicBezTo>
                  <a:pt x="6951609" y="5024178"/>
                  <a:pt x="6950603" y="5025824"/>
                  <a:pt x="6949871" y="5027836"/>
                </a:cubicBezTo>
                <a:cubicBezTo>
                  <a:pt x="6949139" y="5029849"/>
                  <a:pt x="6948682" y="5032273"/>
                  <a:pt x="6948499" y="5035108"/>
                </a:cubicBezTo>
                <a:cubicBezTo>
                  <a:pt x="6948316" y="5037944"/>
                  <a:pt x="6948225" y="5041556"/>
                  <a:pt x="6948225" y="5045947"/>
                </a:cubicBezTo>
                <a:cubicBezTo>
                  <a:pt x="6948225" y="5052899"/>
                  <a:pt x="6948499" y="5058295"/>
                  <a:pt x="6949048" y="5062137"/>
                </a:cubicBezTo>
                <a:cubicBezTo>
                  <a:pt x="6949597" y="5065978"/>
                  <a:pt x="6950649" y="5068677"/>
                  <a:pt x="6952203" y="5070231"/>
                </a:cubicBezTo>
                <a:cubicBezTo>
                  <a:pt x="6953758" y="5071787"/>
                  <a:pt x="6955862" y="5072335"/>
                  <a:pt x="6958515" y="5071878"/>
                </a:cubicBezTo>
                <a:cubicBezTo>
                  <a:pt x="6961167" y="5071421"/>
                  <a:pt x="6964597" y="5070186"/>
                  <a:pt x="6968805" y="5068173"/>
                </a:cubicBezTo>
                <a:lnTo>
                  <a:pt x="7025880" y="5036617"/>
                </a:lnTo>
                <a:lnTo>
                  <a:pt x="7025880" y="5267664"/>
                </a:lnTo>
                <a:lnTo>
                  <a:pt x="6959750" y="5267664"/>
                </a:lnTo>
                <a:cubicBezTo>
                  <a:pt x="6958103" y="5267664"/>
                  <a:pt x="6956640" y="5268167"/>
                  <a:pt x="6955359" y="5269173"/>
                </a:cubicBezTo>
                <a:cubicBezTo>
                  <a:pt x="6954079" y="5270179"/>
                  <a:pt x="6952935" y="5271780"/>
                  <a:pt x="6951929" y="5273975"/>
                </a:cubicBezTo>
                <a:cubicBezTo>
                  <a:pt x="6950923" y="5276170"/>
                  <a:pt x="6950191" y="5279051"/>
                  <a:pt x="6949734" y="5282618"/>
                </a:cubicBezTo>
                <a:cubicBezTo>
                  <a:pt x="6949276" y="5286186"/>
                  <a:pt x="6949048" y="5290622"/>
                  <a:pt x="6949048" y="5295927"/>
                </a:cubicBezTo>
                <a:cubicBezTo>
                  <a:pt x="6949048" y="5301049"/>
                  <a:pt x="6949322" y="5305394"/>
                  <a:pt x="6949871" y="5308961"/>
                </a:cubicBezTo>
                <a:cubicBezTo>
                  <a:pt x="6950420" y="5312528"/>
                  <a:pt x="6951197" y="5315364"/>
                  <a:pt x="6952203" y="5317467"/>
                </a:cubicBezTo>
                <a:cubicBezTo>
                  <a:pt x="6953210" y="5319571"/>
                  <a:pt x="6954353" y="5321081"/>
                  <a:pt x="6955634" y="5321995"/>
                </a:cubicBezTo>
                <a:cubicBezTo>
                  <a:pt x="6956914" y="5322910"/>
                  <a:pt x="6958286" y="5323367"/>
                  <a:pt x="6959750" y="5323367"/>
                </a:cubicBezTo>
                <a:lnTo>
                  <a:pt x="7155672" y="5323367"/>
                </a:lnTo>
                <a:cubicBezTo>
                  <a:pt x="7157319" y="5323367"/>
                  <a:pt x="7158782" y="5322910"/>
                  <a:pt x="7160063" y="5321995"/>
                </a:cubicBezTo>
                <a:cubicBezTo>
                  <a:pt x="7161343" y="5321081"/>
                  <a:pt x="7162487" y="5319571"/>
                  <a:pt x="7163493" y="5317467"/>
                </a:cubicBezTo>
                <a:cubicBezTo>
                  <a:pt x="7164499" y="5315364"/>
                  <a:pt x="7165277" y="5312528"/>
                  <a:pt x="7165825" y="5308961"/>
                </a:cubicBezTo>
                <a:cubicBezTo>
                  <a:pt x="7166374" y="5305394"/>
                  <a:pt x="7166649" y="5301049"/>
                  <a:pt x="7166649" y="5295927"/>
                </a:cubicBezTo>
                <a:cubicBezTo>
                  <a:pt x="7166649" y="5290622"/>
                  <a:pt x="7166420" y="5286186"/>
                  <a:pt x="7165963" y="5282618"/>
                </a:cubicBezTo>
                <a:cubicBezTo>
                  <a:pt x="7165505" y="5279051"/>
                  <a:pt x="7164773" y="5276170"/>
                  <a:pt x="7163767" y="5273975"/>
                </a:cubicBezTo>
                <a:cubicBezTo>
                  <a:pt x="7162761" y="5271780"/>
                  <a:pt x="7161572" y="5270179"/>
                  <a:pt x="7160200" y="5269173"/>
                </a:cubicBezTo>
                <a:cubicBezTo>
                  <a:pt x="7158828" y="5268167"/>
                  <a:pt x="7157319" y="5267664"/>
                  <a:pt x="7155672" y="5267664"/>
                </a:cubicBezTo>
                <a:lnTo>
                  <a:pt x="7097774" y="5267664"/>
                </a:lnTo>
                <a:lnTo>
                  <a:pt x="7097774" y="4974328"/>
                </a:lnTo>
                <a:cubicBezTo>
                  <a:pt x="7097774" y="4972682"/>
                  <a:pt x="7097408" y="4971310"/>
                  <a:pt x="7096676" y="4970212"/>
                </a:cubicBezTo>
                <a:cubicBezTo>
                  <a:pt x="7095944" y="4969114"/>
                  <a:pt x="7094481" y="4968245"/>
                  <a:pt x="7092286" y="4967605"/>
                </a:cubicBezTo>
                <a:cubicBezTo>
                  <a:pt x="7090090" y="4966965"/>
                  <a:pt x="7086843" y="4966508"/>
                  <a:pt x="7082544" y="4966233"/>
                </a:cubicBezTo>
                <a:cubicBezTo>
                  <a:pt x="7078246" y="4965959"/>
                  <a:pt x="7072620" y="4965822"/>
                  <a:pt x="7065669" y="4965822"/>
                </a:cubicBezTo>
                <a:close/>
                <a:moveTo>
                  <a:pt x="9254381" y="4962254"/>
                </a:moveTo>
                <a:cubicBezTo>
                  <a:pt x="9232429" y="4962254"/>
                  <a:pt x="9213450" y="4965181"/>
                  <a:pt x="9197443" y="4971035"/>
                </a:cubicBezTo>
                <a:cubicBezTo>
                  <a:pt x="9181436" y="4976889"/>
                  <a:pt x="9167808" y="4984801"/>
                  <a:pt x="9156557" y="4994771"/>
                </a:cubicBezTo>
                <a:cubicBezTo>
                  <a:pt x="9145306" y="5004741"/>
                  <a:pt x="9136114" y="5016357"/>
                  <a:pt x="9128980" y="5029620"/>
                </a:cubicBezTo>
                <a:cubicBezTo>
                  <a:pt x="9121846" y="5042883"/>
                  <a:pt x="9116312" y="5056832"/>
                  <a:pt x="9112378" y="5071466"/>
                </a:cubicBezTo>
                <a:cubicBezTo>
                  <a:pt x="9108446" y="5086101"/>
                  <a:pt x="9105793" y="5101010"/>
                  <a:pt x="9104421" y="5116194"/>
                </a:cubicBezTo>
                <a:cubicBezTo>
                  <a:pt x="9103049" y="5131378"/>
                  <a:pt x="9102363" y="5145921"/>
                  <a:pt x="9102363" y="5159824"/>
                </a:cubicBezTo>
                <a:cubicBezTo>
                  <a:pt x="9102363" y="5176471"/>
                  <a:pt x="9103003" y="5192203"/>
                  <a:pt x="9104284" y="5207021"/>
                </a:cubicBezTo>
                <a:cubicBezTo>
                  <a:pt x="9105564" y="5221838"/>
                  <a:pt x="9107896" y="5235559"/>
                  <a:pt x="9111281" y="5248181"/>
                </a:cubicBezTo>
                <a:cubicBezTo>
                  <a:pt x="9114666" y="5260804"/>
                  <a:pt x="9119193" y="5272146"/>
                  <a:pt x="9124864" y="5282207"/>
                </a:cubicBezTo>
                <a:cubicBezTo>
                  <a:pt x="9130534" y="5292268"/>
                  <a:pt x="9137852" y="5300821"/>
                  <a:pt x="9146816" y="5307863"/>
                </a:cubicBezTo>
                <a:cubicBezTo>
                  <a:pt x="9155780" y="5314907"/>
                  <a:pt x="9166390" y="5320303"/>
                  <a:pt x="9178646" y="5324053"/>
                </a:cubicBezTo>
                <a:cubicBezTo>
                  <a:pt x="9190903" y="5327803"/>
                  <a:pt x="9205263" y="5329678"/>
                  <a:pt x="9221728" y="5329678"/>
                </a:cubicBezTo>
                <a:cubicBezTo>
                  <a:pt x="9242033" y="5329678"/>
                  <a:pt x="9259961" y="5326523"/>
                  <a:pt x="9275510" y="5320212"/>
                </a:cubicBezTo>
                <a:cubicBezTo>
                  <a:pt x="9291060" y="5313900"/>
                  <a:pt x="9304140" y="5305211"/>
                  <a:pt x="9314750" y="5294143"/>
                </a:cubicBezTo>
                <a:cubicBezTo>
                  <a:pt x="9325360" y="5283076"/>
                  <a:pt x="9333409" y="5269905"/>
                  <a:pt x="9338897" y="5254629"/>
                </a:cubicBezTo>
                <a:cubicBezTo>
                  <a:pt x="9344385" y="5239355"/>
                  <a:pt x="9347129" y="5222754"/>
                  <a:pt x="9347129" y="5204826"/>
                </a:cubicBezTo>
                <a:cubicBezTo>
                  <a:pt x="9347129" y="5188910"/>
                  <a:pt x="9345208" y="5174459"/>
                  <a:pt x="9341366" y="5161470"/>
                </a:cubicBezTo>
                <a:cubicBezTo>
                  <a:pt x="9337525" y="5148482"/>
                  <a:pt x="9331534" y="5137415"/>
                  <a:pt x="9323393" y="5128267"/>
                </a:cubicBezTo>
                <a:cubicBezTo>
                  <a:pt x="9315253" y="5119121"/>
                  <a:pt x="9304780" y="5112078"/>
                  <a:pt x="9291974" y="5107138"/>
                </a:cubicBezTo>
                <a:cubicBezTo>
                  <a:pt x="9279169" y="5102199"/>
                  <a:pt x="9263802" y="5099730"/>
                  <a:pt x="9245874" y="5099730"/>
                </a:cubicBezTo>
                <a:cubicBezTo>
                  <a:pt x="9237826" y="5099730"/>
                  <a:pt x="9230234" y="5100324"/>
                  <a:pt x="9223100" y="5101513"/>
                </a:cubicBezTo>
                <a:cubicBezTo>
                  <a:pt x="9215965" y="5102703"/>
                  <a:pt x="9209334" y="5104212"/>
                  <a:pt x="9203205" y="5106041"/>
                </a:cubicBezTo>
                <a:cubicBezTo>
                  <a:pt x="9197077" y="5107870"/>
                  <a:pt x="9191406" y="5110066"/>
                  <a:pt x="9186192" y="5112627"/>
                </a:cubicBezTo>
                <a:cubicBezTo>
                  <a:pt x="9180978" y="5115188"/>
                  <a:pt x="9176360" y="5117749"/>
                  <a:pt x="9172335" y="5120310"/>
                </a:cubicBezTo>
                <a:cubicBezTo>
                  <a:pt x="9172518" y="5106407"/>
                  <a:pt x="9174074" y="5093236"/>
                  <a:pt x="9177000" y="5080796"/>
                </a:cubicBezTo>
                <a:cubicBezTo>
                  <a:pt x="9179927" y="5068357"/>
                  <a:pt x="9184592" y="5057426"/>
                  <a:pt x="9190994" y="5048005"/>
                </a:cubicBezTo>
                <a:cubicBezTo>
                  <a:pt x="9197398" y="5038584"/>
                  <a:pt x="9205720" y="5031129"/>
                  <a:pt x="9215965" y="5025641"/>
                </a:cubicBezTo>
                <a:cubicBezTo>
                  <a:pt x="9226210" y="5020153"/>
                  <a:pt x="9238740" y="5017409"/>
                  <a:pt x="9253558" y="5017409"/>
                </a:cubicBezTo>
                <a:cubicBezTo>
                  <a:pt x="9262339" y="5017409"/>
                  <a:pt x="9270068" y="5017958"/>
                  <a:pt x="9276745" y="5019055"/>
                </a:cubicBezTo>
                <a:cubicBezTo>
                  <a:pt x="9283422" y="5020153"/>
                  <a:pt x="9289230" y="5021434"/>
                  <a:pt x="9294170" y="5022897"/>
                </a:cubicBezTo>
                <a:cubicBezTo>
                  <a:pt x="9299108" y="5024361"/>
                  <a:pt x="9303316" y="5025687"/>
                  <a:pt x="9306792" y="5026876"/>
                </a:cubicBezTo>
                <a:cubicBezTo>
                  <a:pt x="9310268" y="5028065"/>
                  <a:pt x="9313103" y="5028660"/>
                  <a:pt x="9315298" y="5028660"/>
                </a:cubicBezTo>
                <a:cubicBezTo>
                  <a:pt x="9317128" y="5028660"/>
                  <a:pt x="9318683" y="5028203"/>
                  <a:pt x="9319963" y="5027288"/>
                </a:cubicBezTo>
                <a:cubicBezTo>
                  <a:pt x="9321244" y="5026373"/>
                  <a:pt x="9322250" y="5024864"/>
                  <a:pt x="9322982" y="5022760"/>
                </a:cubicBezTo>
                <a:cubicBezTo>
                  <a:pt x="9323714" y="5020657"/>
                  <a:pt x="9324216" y="5017729"/>
                  <a:pt x="9324491" y="5013979"/>
                </a:cubicBezTo>
                <a:cubicBezTo>
                  <a:pt x="9324765" y="5010229"/>
                  <a:pt x="9324902" y="5005519"/>
                  <a:pt x="9324902" y="4999847"/>
                </a:cubicBezTo>
                <a:cubicBezTo>
                  <a:pt x="9324902" y="4996189"/>
                  <a:pt x="9324811" y="4993079"/>
                  <a:pt x="9324628" y="4990518"/>
                </a:cubicBezTo>
                <a:cubicBezTo>
                  <a:pt x="9324446" y="4987957"/>
                  <a:pt x="9324125" y="4985807"/>
                  <a:pt x="9323668" y="4984069"/>
                </a:cubicBezTo>
                <a:cubicBezTo>
                  <a:pt x="9323210" y="4982332"/>
                  <a:pt x="9322616" y="4980731"/>
                  <a:pt x="9321884" y="4979267"/>
                </a:cubicBezTo>
                <a:cubicBezTo>
                  <a:pt x="9321152" y="4977804"/>
                  <a:pt x="9320100" y="4976478"/>
                  <a:pt x="9318728" y="4975288"/>
                </a:cubicBezTo>
                <a:cubicBezTo>
                  <a:pt x="9317356" y="4974099"/>
                  <a:pt x="9314567" y="4972682"/>
                  <a:pt x="9310359" y="4971035"/>
                </a:cubicBezTo>
                <a:cubicBezTo>
                  <a:pt x="9306152" y="4969389"/>
                  <a:pt x="9301030" y="4967925"/>
                  <a:pt x="9294992" y="4966645"/>
                </a:cubicBezTo>
                <a:cubicBezTo>
                  <a:pt x="9288956" y="4965364"/>
                  <a:pt x="9282416" y="4964312"/>
                  <a:pt x="9275373" y="4963489"/>
                </a:cubicBezTo>
                <a:cubicBezTo>
                  <a:pt x="9268330" y="4962666"/>
                  <a:pt x="9261333" y="4962254"/>
                  <a:pt x="9254381" y="4962254"/>
                </a:cubicBezTo>
                <a:close/>
                <a:moveTo>
                  <a:pt x="7939932" y="4962254"/>
                </a:moveTo>
                <a:cubicBezTo>
                  <a:pt x="7917979" y="4962254"/>
                  <a:pt x="7899000" y="4965181"/>
                  <a:pt x="7882993" y="4971035"/>
                </a:cubicBezTo>
                <a:cubicBezTo>
                  <a:pt x="7866986" y="4976889"/>
                  <a:pt x="7853358" y="4984801"/>
                  <a:pt x="7842107" y="4994771"/>
                </a:cubicBezTo>
                <a:cubicBezTo>
                  <a:pt x="7830857" y="5004741"/>
                  <a:pt x="7821664" y="5016357"/>
                  <a:pt x="7814530" y="5029620"/>
                </a:cubicBezTo>
                <a:cubicBezTo>
                  <a:pt x="7807395" y="5042883"/>
                  <a:pt x="7801862" y="5056832"/>
                  <a:pt x="7797929" y="5071466"/>
                </a:cubicBezTo>
                <a:cubicBezTo>
                  <a:pt x="7793995" y="5086101"/>
                  <a:pt x="7791343" y="5101010"/>
                  <a:pt x="7789971" y="5116194"/>
                </a:cubicBezTo>
                <a:cubicBezTo>
                  <a:pt x="7788599" y="5131378"/>
                  <a:pt x="7787913" y="5145921"/>
                  <a:pt x="7787913" y="5159824"/>
                </a:cubicBezTo>
                <a:cubicBezTo>
                  <a:pt x="7787913" y="5176471"/>
                  <a:pt x="7788553" y="5192203"/>
                  <a:pt x="7789834" y="5207021"/>
                </a:cubicBezTo>
                <a:cubicBezTo>
                  <a:pt x="7791114" y="5221838"/>
                  <a:pt x="7793447" y="5235559"/>
                  <a:pt x="7796831" y="5248181"/>
                </a:cubicBezTo>
                <a:cubicBezTo>
                  <a:pt x="7800215" y="5260804"/>
                  <a:pt x="7804743" y="5272146"/>
                  <a:pt x="7810414" y="5282207"/>
                </a:cubicBezTo>
                <a:cubicBezTo>
                  <a:pt x="7816085" y="5292268"/>
                  <a:pt x="7823402" y="5300821"/>
                  <a:pt x="7832366" y="5307863"/>
                </a:cubicBezTo>
                <a:cubicBezTo>
                  <a:pt x="7841330" y="5314907"/>
                  <a:pt x="7851940" y="5320303"/>
                  <a:pt x="7864197" y="5324053"/>
                </a:cubicBezTo>
                <a:cubicBezTo>
                  <a:pt x="7876453" y="5327803"/>
                  <a:pt x="7890814" y="5329678"/>
                  <a:pt x="7907278" y="5329678"/>
                </a:cubicBezTo>
                <a:cubicBezTo>
                  <a:pt x="7927583" y="5329678"/>
                  <a:pt x="7945511" y="5326523"/>
                  <a:pt x="7961061" y="5320212"/>
                </a:cubicBezTo>
                <a:cubicBezTo>
                  <a:pt x="7976610" y="5313900"/>
                  <a:pt x="7989690" y="5305211"/>
                  <a:pt x="8000300" y="5294143"/>
                </a:cubicBezTo>
                <a:cubicBezTo>
                  <a:pt x="8010910" y="5283076"/>
                  <a:pt x="8018959" y="5269905"/>
                  <a:pt x="8024447" y="5254629"/>
                </a:cubicBezTo>
                <a:cubicBezTo>
                  <a:pt x="8029935" y="5239355"/>
                  <a:pt x="8032679" y="5222754"/>
                  <a:pt x="8032679" y="5204826"/>
                </a:cubicBezTo>
                <a:cubicBezTo>
                  <a:pt x="8032679" y="5188910"/>
                  <a:pt x="8030759" y="5174459"/>
                  <a:pt x="8026917" y="5161470"/>
                </a:cubicBezTo>
                <a:cubicBezTo>
                  <a:pt x="8023075" y="5148482"/>
                  <a:pt x="8017084" y="5137415"/>
                  <a:pt x="8008944" y="5128267"/>
                </a:cubicBezTo>
                <a:cubicBezTo>
                  <a:pt x="8000803" y="5119121"/>
                  <a:pt x="7990330" y="5112078"/>
                  <a:pt x="7977525" y="5107138"/>
                </a:cubicBezTo>
                <a:cubicBezTo>
                  <a:pt x="7964719" y="5102199"/>
                  <a:pt x="7949353" y="5099730"/>
                  <a:pt x="7931425" y="5099730"/>
                </a:cubicBezTo>
                <a:cubicBezTo>
                  <a:pt x="7923376" y="5099730"/>
                  <a:pt x="7915784" y="5100324"/>
                  <a:pt x="7908650" y="5101513"/>
                </a:cubicBezTo>
                <a:cubicBezTo>
                  <a:pt x="7901515" y="5102703"/>
                  <a:pt x="7894884" y="5104212"/>
                  <a:pt x="7888756" y="5106041"/>
                </a:cubicBezTo>
                <a:cubicBezTo>
                  <a:pt x="7882627" y="5107870"/>
                  <a:pt x="7876956" y="5110066"/>
                  <a:pt x="7871743" y="5112627"/>
                </a:cubicBezTo>
                <a:cubicBezTo>
                  <a:pt x="7866529" y="5115188"/>
                  <a:pt x="7861910" y="5117749"/>
                  <a:pt x="7857885" y="5120310"/>
                </a:cubicBezTo>
                <a:cubicBezTo>
                  <a:pt x="7858068" y="5106407"/>
                  <a:pt x="7859623" y="5093236"/>
                  <a:pt x="7862550" y="5080796"/>
                </a:cubicBezTo>
                <a:cubicBezTo>
                  <a:pt x="7865477" y="5068357"/>
                  <a:pt x="7870142" y="5057426"/>
                  <a:pt x="7876545" y="5048005"/>
                </a:cubicBezTo>
                <a:cubicBezTo>
                  <a:pt x="7882947" y="5038584"/>
                  <a:pt x="7891271" y="5031129"/>
                  <a:pt x="7901515" y="5025641"/>
                </a:cubicBezTo>
                <a:cubicBezTo>
                  <a:pt x="7911759" y="5020153"/>
                  <a:pt x="7924291" y="5017409"/>
                  <a:pt x="7939108" y="5017409"/>
                </a:cubicBezTo>
                <a:cubicBezTo>
                  <a:pt x="7947889" y="5017409"/>
                  <a:pt x="7955618" y="5017958"/>
                  <a:pt x="7962295" y="5019055"/>
                </a:cubicBezTo>
                <a:cubicBezTo>
                  <a:pt x="7968972" y="5020153"/>
                  <a:pt x="7974781" y="5021434"/>
                  <a:pt x="7979720" y="5022897"/>
                </a:cubicBezTo>
                <a:cubicBezTo>
                  <a:pt x="7984659" y="5024361"/>
                  <a:pt x="7988867" y="5025687"/>
                  <a:pt x="7992342" y="5026876"/>
                </a:cubicBezTo>
                <a:cubicBezTo>
                  <a:pt x="7995818" y="5028065"/>
                  <a:pt x="7998654" y="5028660"/>
                  <a:pt x="8000849" y="5028660"/>
                </a:cubicBezTo>
                <a:cubicBezTo>
                  <a:pt x="8002678" y="5028660"/>
                  <a:pt x="8004233" y="5028203"/>
                  <a:pt x="8005514" y="5027288"/>
                </a:cubicBezTo>
                <a:cubicBezTo>
                  <a:pt x="8006794" y="5026373"/>
                  <a:pt x="8007800" y="5024864"/>
                  <a:pt x="8008532" y="5022760"/>
                </a:cubicBezTo>
                <a:cubicBezTo>
                  <a:pt x="8009264" y="5020657"/>
                  <a:pt x="8009767" y="5017729"/>
                  <a:pt x="8010041" y="5013979"/>
                </a:cubicBezTo>
                <a:cubicBezTo>
                  <a:pt x="8010316" y="5010229"/>
                  <a:pt x="8010453" y="5005519"/>
                  <a:pt x="8010453" y="4999847"/>
                </a:cubicBezTo>
                <a:cubicBezTo>
                  <a:pt x="8010453" y="4996189"/>
                  <a:pt x="8010361" y="4993079"/>
                  <a:pt x="8010178" y="4990518"/>
                </a:cubicBezTo>
                <a:cubicBezTo>
                  <a:pt x="8009995" y="4987957"/>
                  <a:pt x="8009675" y="4985807"/>
                  <a:pt x="8009218" y="4984069"/>
                </a:cubicBezTo>
                <a:cubicBezTo>
                  <a:pt x="8008761" y="4982332"/>
                  <a:pt x="8008166" y="4980731"/>
                  <a:pt x="8007434" y="4979267"/>
                </a:cubicBezTo>
                <a:cubicBezTo>
                  <a:pt x="8006702" y="4977804"/>
                  <a:pt x="8005651" y="4976478"/>
                  <a:pt x="8004279" y="4975288"/>
                </a:cubicBezTo>
                <a:cubicBezTo>
                  <a:pt x="8002907" y="4974099"/>
                  <a:pt x="8000117" y="4972682"/>
                  <a:pt x="7995910" y="4971035"/>
                </a:cubicBezTo>
                <a:cubicBezTo>
                  <a:pt x="7991702" y="4969389"/>
                  <a:pt x="7986580" y="4967925"/>
                  <a:pt x="7980543" y="4966645"/>
                </a:cubicBezTo>
                <a:cubicBezTo>
                  <a:pt x="7974506" y="4965364"/>
                  <a:pt x="7967966" y="4964312"/>
                  <a:pt x="7960923" y="4963489"/>
                </a:cubicBezTo>
                <a:cubicBezTo>
                  <a:pt x="7953880" y="4962666"/>
                  <a:pt x="7946883" y="4962254"/>
                  <a:pt x="7939932" y="4962254"/>
                </a:cubicBezTo>
                <a:close/>
                <a:moveTo>
                  <a:pt x="9502812" y="4961980"/>
                </a:moveTo>
                <a:cubicBezTo>
                  <a:pt x="9489641" y="4961980"/>
                  <a:pt x="9477430" y="4963123"/>
                  <a:pt x="9466180" y="4965410"/>
                </a:cubicBezTo>
                <a:cubicBezTo>
                  <a:pt x="9454930" y="4967697"/>
                  <a:pt x="9445006" y="4970486"/>
                  <a:pt x="9436407" y="4973779"/>
                </a:cubicBezTo>
                <a:cubicBezTo>
                  <a:pt x="9427810" y="4977072"/>
                  <a:pt x="9420675" y="4980456"/>
                  <a:pt x="9415004" y="4983932"/>
                </a:cubicBezTo>
                <a:cubicBezTo>
                  <a:pt x="9409334" y="4987408"/>
                  <a:pt x="9405583" y="4990015"/>
                  <a:pt x="9403754" y="4991752"/>
                </a:cubicBezTo>
                <a:cubicBezTo>
                  <a:pt x="9401924" y="4993490"/>
                  <a:pt x="9400598" y="4995091"/>
                  <a:pt x="9399774" y="4996555"/>
                </a:cubicBezTo>
                <a:cubicBezTo>
                  <a:pt x="9398952" y="4998018"/>
                  <a:pt x="9398266" y="4999756"/>
                  <a:pt x="9397716" y="5001768"/>
                </a:cubicBezTo>
                <a:cubicBezTo>
                  <a:pt x="9397168" y="5003781"/>
                  <a:pt x="9396802" y="5006296"/>
                  <a:pt x="9396619" y="5009314"/>
                </a:cubicBezTo>
                <a:cubicBezTo>
                  <a:pt x="9396436" y="5012333"/>
                  <a:pt x="9396344" y="5016129"/>
                  <a:pt x="9396344" y="5020702"/>
                </a:cubicBezTo>
                <a:cubicBezTo>
                  <a:pt x="9396344" y="5026190"/>
                  <a:pt x="9396528" y="5030672"/>
                  <a:pt x="9396894" y="5034148"/>
                </a:cubicBezTo>
                <a:cubicBezTo>
                  <a:pt x="9397260" y="5037624"/>
                  <a:pt x="9397808" y="5040276"/>
                  <a:pt x="9398540" y="5042105"/>
                </a:cubicBezTo>
                <a:cubicBezTo>
                  <a:pt x="9399272" y="5043935"/>
                  <a:pt x="9400186" y="5045170"/>
                  <a:pt x="9401284" y="5045810"/>
                </a:cubicBezTo>
                <a:cubicBezTo>
                  <a:pt x="9402382" y="5046450"/>
                  <a:pt x="9403662" y="5046770"/>
                  <a:pt x="9405126" y="5046770"/>
                </a:cubicBezTo>
                <a:cubicBezTo>
                  <a:pt x="9407320" y="5046770"/>
                  <a:pt x="9410750" y="5045307"/>
                  <a:pt x="9415416" y="5042380"/>
                </a:cubicBezTo>
                <a:cubicBezTo>
                  <a:pt x="9420080" y="5039453"/>
                  <a:pt x="9425752" y="5036297"/>
                  <a:pt x="9432428" y="5032913"/>
                </a:cubicBezTo>
                <a:cubicBezTo>
                  <a:pt x="9439106" y="5029529"/>
                  <a:pt x="9446652" y="5026419"/>
                  <a:pt x="9455066" y="5023583"/>
                </a:cubicBezTo>
                <a:cubicBezTo>
                  <a:pt x="9463482" y="5020748"/>
                  <a:pt x="9472446" y="5019330"/>
                  <a:pt x="9481958" y="5019330"/>
                </a:cubicBezTo>
                <a:cubicBezTo>
                  <a:pt x="9490373" y="5019330"/>
                  <a:pt x="9497690" y="5020473"/>
                  <a:pt x="9503910" y="5022760"/>
                </a:cubicBezTo>
                <a:cubicBezTo>
                  <a:pt x="9510130" y="5025047"/>
                  <a:pt x="9515206" y="5028157"/>
                  <a:pt x="9519140" y="5032090"/>
                </a:cubicBezTo>
                <a:cubicBezTo>
                  <a:pt x="9523073" y="5036023"/>
                  <a:pt x="9526046" y="5040688"/>
                  <a:pt x="9528058" y="5046084"/>
                </a:cubicBezTo>
                <a:cubicBezTo>
                  <a:pt x="9530070" y="5051481"/>
                  <a:pt x="9531076" y="5057197"/>
                  <a:pt x="9531076" y="5063234"/>
                </a:cubicBezTo>
                <a:cubicBezTo>
                  <a:pt x="9531076" y="5071101"/>
                  <a:pt x="9529612" y="5078281"/>
                  <a:pt x="9526686" y="5084775"/>
                </a:cubicBezTo>
                <a:cubicBezTo>
                  <a:pt x="9523759" y="5091269"/>
                  <a:pt x="9519506" y="5096803"/>
                  <a:pt x="9513926" y="5101376"/>
                </a:cubicBezTo>
                <a:cubicBezTo>
                  <a:pt x="9508346" y="5105950"/>
                  <a:pt x="9501440" y="5109471"/>
                  <a:pt x="9493208" y="5111941"/>
                </a:cubicBezTo>
                <a:cubicBezTo>
                  <a:pt x="9484976" y="5114410"/>
                  <a:pt x="9475556" y="5115645"/>
                  <a:pt x="9464945" y="5115645"/>
                </a:cubicBezTo>
                <a:lnTo>
                  <a:pt x="9433938" y="5115645"/>
                </a:lnTo>
                <a:cubicBezTo>
                  <a:pt x="9431742" y="5115645"/>
                  <a:pt x="9429868" y="5116011"/>
                  <a:pt x="9428312" y="5116743"/>
                </a:cubicBezTo>
                <a:cubicBezTo>
                  <a:pt x="9426758" y="5117474"/>
                  <a:pt x="9425477" y="5118755"/>
                  <a:pt x="9424471" y="5120584"/>
                </a:cubicBezTo>
                <a:cubicBezTo>
                  <a:pt x="9423465" y="5122414"/>
                  <a:pt x="9422733" y="5125021"/>
                  <a:pt x="9422276" y="5128405"/>
                </a:cubicBezTo>
                <a:cubicBezTo>
                  <a:pt x="9421818" y="5131789"/>
                  <a:pt x="9421590" y="5136134"/>
                  <a:pt x="9421590" y="5141439"/>
                </a:cubicBezTo>
                <a:cubicBezTo>
                  <a:pt x="9421590" y="5147110"/>
                  <a:pt x="9421818" y="5151729"/>
                  <a:pt x="9422276" y="5155296"/>
                </a:cubicBezTo>
                <a:cubicBezTo>
                  <a:pt x="9422733" y="5158863"/>
                  <a:pt x="9423510" y="5161653"/>
                  <a:pt x="9424608" y="5163665"/>
                </a:cubicBezTo>
                <a:cubicBezTo>
                  <a:pt x="9425706" y="5165678"/>
                  <a:pt x="9427078" y="5167004"/>
                  <a:pt x="9428724" y="5167644"/>
                </a:cubicBezTo>
                <a:cubicBezTo>
                  <a:pt x="9430370" y="5168285"/>
                  <a:pt x="9432383" y="5168604"/>
                  <a:pt x="9434761" y="5168604"/>
                </a:cubicBezTo>
                <a:lnTo>
                  <a:pt x="9465494" y="5168604"/>
                </a:lnTo>
                <a:cubicBezTo>
                  <a:pt x="9478482" y="5168604"/>
                  <a:pt x="9489778" y="5169885"/>
                  <a:pt x="9499382" y="5172446"/>
                </a:cubicBezTo>
                <a:cubicBezTo>
                  <a:pt x="9508986" y="5175008"/>
                  <a:pt x="9516944" y="5178620"/>
                  <a:pt x="9523256" y="5183285"/>
                </a:cubicBezTo>
                <a:cubicBezTo>
                  <a:pt x="9529566" y="5187950"/>
                  <a:pt x="9534324" y="5193575"/>
                  <a:pt x="9537524" y="5200161"/>
                </a:cubicBezTo>
                <a:cubicBezTo>
                  <a:pt x="9540726" y="5206746"/>
                  <a:pt x="9542326" y="5214155"/>
                  <a:pt x="9542326" y="5222387"/>
                </a:cubicBezTo>
                <a:cubicBezTo>
                  <a:pt x="9542326" y="5229888"/>
                  <a:pt x="9541000" y="5236702"/>
                  <a:pt x="9538348" y="5242830"/>
                </a:cubicBezTo>
                <a:cubicBezTo>
                  <a:pt x="9535696" y="5248959"/>
                  <a:pt x="9531670" y="5254173"/>
                  <a:pt x="9526274" y="5258471"/>
                </a:cubicBezTo>
                <a:cubicBezTo>
                  <a:pt x="9520878" y="5262770"/>
                  <a:pt x="9514338" y="5266109"/>
                  <a:pt x="9506654" y="5268487"/>
                </a:cubicBezTo>
                <a:cubicBezTo>
                  <a:pt x="9498971" y="5270865"/>
                  <a:pt x="9490098" y="5272054"/>
                  <a:pt x="9480037" y="5272054"/>
                </a:cubicBezTo>
                <a:cubicBezTo>
                  <a:pt x="9468146" y="5272054"/>
                  <a:pt x="9457536" y="5270819"/>
                  <a:pt x="9448206" y="5268350"/>
                </a:cubicBezTo>
                <a:cubicBezTo>
                  <a:pt x="9438877" y="5265880"/>
                  <a:pt x="9430736" y="5263228"/>
                  <a:pt x="9423785" y="5260392"/>
                </a:cubicBezTo>
                <a:cubicBezTo>
                  <a:pt x="9416834" y="5257557"/>
                  <a:pt x="9411117" y="5254904"/>
                  <a:pt x="9406634" y="5252434"/>
                </a:cubicBezTo>
                <a:cubicBezTo>
                  <a:pt x="9402153" y="5249965"/>
                  <a:pt x="9398998" y="5248730"/>
                  <a:pt x="9397168" y="5248730"/>
                </a:cubicBezTo>
                <a:cubicBezTo>
                  <a:pt x="9394241" y="5248730"/>
                  <a:pt x="9392046" y="5250422"/>
                  <a:pt x="9390582" y="5253806"/>
                </a:cubicBezTo>
                <a:cubicBezTo>
                  <a:pt x="9389119" y="5257191"/>
                  <a:pt x="9388387" y="5263273"/>
                  <a:pt x="9388387" y="5272054"/>
                </a:cubicBezTo>
                <a:cubicBezTo>
                  <a:pt x="9388387" y="5277359"/>
                  <a:pt x="9388524" y="5281887"/>
                  <a:pt x="9388798" y="5285637"/>
                </a:cubicBezTo>
                <a:cubicBezTo>
                  <a:pt x="9389073" y="5289387"/>
                  <a:pt x="9389530" y="5292497"/>
                  <a:pt x="9390170" y="5294967"/>
                </a:cubicBezTo>
                <a:cubicBezTo>
                  <a:pt x="9390811" y="5297436"/>
                  <a:pt x="9391542" y="5299586"/>
                  <a:pt x="9392366" y="5301415"/>
                </a:cubicBezTo>
                <a:cubicBezTo>
                  <a:pt x="9393189" y="5303245"/>
                  <a:pt x="9394424" y="5304891"/>
                  <a:pt x="9396070" y="5306354"/>
                </a:cubicBezTo>
                <a:cubicBezTo>
                  <a:pt x="9397716" y="5307818"/>
                  <a:pt x="9401192" y="5309921"/>
                  <a:pt x="9406498" y="5312665"/>
                </a:cubicBezTo>
                <a:cubicBezTo>
                  <a:pt x="9411803" y="5315409"/>
                  <a:pt x="9418526" y="5318062"/>
                  <a:pt x="9426666" y="5320623"/>
                </a:cubicBezTo>
                <a:cubicBezTo>
                  <a:pt x="9434807" y="5323185"/>
                  <a:pt x="9444182" y="5325334"/>
                  <a:pt x="9454792" y="5327072"/>
                </a:cubicBezTo>
                <a:cubicBezTo>
                  <a:pt x="9465402" y="5328810"/>
                  <a:pt x="9476744" y="5329678"/>
                  <a:pt x="9488818" y="5329678"/>
                </a:cubicBezTo>
                <a:cubicBezTo>
                  <a:pt x="9508758" y="5329678"/>
                  <a:pt x="9527143" y="5327255"/>
                  <a:pt x="9543973" y="5322407"/>
                </a:cubicBezTo>
                <a:cubicBezTo>
                  <a:pt x="9560803" y="5317559"/>
                  <a:pt x="9575254" y="5310470"/>
                  <a:pt x="9587328" y="5301141"/>
                </a:cubicBezTo>
                <a:cubicBezTo>
                  <a:pt x="9599402" y="5291811"/>
                  <a:pt x="9608824" y="5280286"/>
                  <a:pt x="9615592" y="5266566"/>
                </a:cubicBezTo>
                <a:cubicBezTo>
                  <a:pt x="9622360" y="5252846"/>
                  <a:pt x="9625744" y="5237114"/>
                  <a:pt x="9625744" y="5219369"/>
                </a:cubicBezTo>
                <a:cubicBezTo>
                  <a:pt x="9625744" y="5208759"/>
                  <a:pt x="9623916" y="5198835"/>
                  <a:pt x="9620256" y="5189596"/>
                </a:cubicBezTo>
                <a:cubicBezTo>
                  <a:pt x="9616598" y="5180358"/>
                  <a:pt x="9611338" y="5172080"/>
                  <a:pt x="9604478" y="5164763"/>
                </a:cubicBezTo>
                <a:cubicBezTo>
                  <a:pt x="9597618" y="5157446"/>
                  <a:pt x="9589249" y="5151363"/>
                  <a:pt x="9579370" y="5146515"/>
                </a:cubicBezTo>
                <a:cubicBezTo>
                  <a:pt x="9569492" y="5141668"/>
                  <a:pt x="9558334" y="5138512"/>
                  <a:pt x="9545894" y="5137048"/>
                </a:cubicBezTo>
                <a:lnTo>
                  <a:pt x="9545894" y="5136225"/>
                </a:lnTo>
                <a:cubicBezTo>
                  <a:pt x="9556321" y="5133664"/>
                  <a:pt x="9565514" y="5129823"/>
                  <a:pt x="9573471" y="5124700"/>
                </a:cubicBezTo>
                <a:cubicBezTo>
                  <a:pt x="9581428" y="5119578"/>
                  <a:pt x="9588060" y="5113358"/>
                  <a:pt x="9593365" y="5106041"/>
                </a:cubicBezTo>
                <a:cubicBezTo>
                  <a:pt x="9598670" y="5098724"/>
                  <a:pt x="9602695" y="5090400"/>
                  <a:pt x="9605439" y="5081070"/>
                </a:cubicBezTo>
                <a:cubicBezTo>
                  <a:pt x="9608183" y="5071741"/>
                  <a:pt x="9609555" y="5061680"/>
                  <a:pt x="9609555" y="5050886"/>
                </a:cubicBezTo>
                <a:cubicBezTo>
                  <a:pt x="9609555" y="5036983"/>
                  <a:pt x="9607222" y="5024498"/>
                  <a:pt x="9602558" y="5013430"/>
                </a:cubicBezTo>
                <a:cubicBezTo>
                  <a:pt x="9597892" y="5002363"/>
                  <a:pt x="9591032" y="4993033"/>
                  <a:pt x="9581978" y="4985441"/>
                </a:cubicBezTo>
                <a:cubicBezTo>
                  <a:pt x="9572922" y="4977850"/>
                  <a:pt x="9561764" y="4972041"/>
                  <a:pt x="9548500" y="4968017"/>
                </a:cubicBezTo>
                <a:cubicBezTo>
                  <a:pt x="9535238" y="4963992"/>
                  <a:pt x="9520008" y="4961980"/>
                  <a:pt x="9502812" y="4961980"/>
                </a:cubicBezTo>
                <a:close/>
                <a:moveTo>
                  <a:pt x="8645563" y="4961980"/>
                </a:moveTo>
                <a:cubicBezTo>
                  <a:pt x="8632392" y="4961980"/>
                  <a:pt x="8620180" y="4963123"/>
                  <a:pt x="8608930" y="4965410"/>
                </a:cubicBezTo>
                <a:cubicBezTo>
                  <a:pt x="8597680" y="4967697"/>
                  <a:pt x="8587756" y="4970486"/>
                  <a:pt x="8579158" y="4973779"/>
                </a:cubicBezTo>
                <a:cubicBezTo>
                  <a:pt x="8570560" y="4977072"/>
                  <a:pt x="8563425" y="4980456"/>
                  <a:pt x="8557754" y="4983932"/>
                </a:cubicBezTo>
                <a:cubicBezTo>
                  <a:pt x="8552084" y="4987408"/>
                  <a:pt x="8548333" y="4990015"/>
                  <a:pt x="8546504" y="4991752"/>
                </a:cubicBezTo>
                <a:cubicBezTo>
                  <a:pt x="8544674" y="4993490"/>
                  <a:pt x="8543348" y="4995091"/>
                  <a:pt x="8542525" y="4996555"/>
                </a:cubicBezTo>
                <a:cubicBezTo>
                  <a:pt x="8541702" y="4998018"/>
                  <a:pt x="8541016" y="4999756"/>
                  <a:pt x="8540467" y="5001768"/>
                </a:cubicBezTo>
                <a:cubicBezTo>
                  <a:pt x="8539918" y="5003781"/>
                  <a:pt x="8539552" y="5006296"/>
                  <a:pt x="8539370" y="5009314"/>
                </a:cubicBezTo>
                <a:cubicBezTo>
                  <a:pt x="8539186" y="5012333"/>
                  <a:pt x="8539095" y="5016129"/>
                  <a:pt x="8539095" y="5020702"/>
                </a:cubicBezTo>
                <a:cubicBezTo>
                  <a:pt x="8539095" y="5026190"/>
                  <a:pt x="8539278" y="5030672"/>
                  <a:pt x="8539644" y="5034148"/>
                </a:cubicBezTo>
                <a:cubicBezTo>
                  <a:pt x="8540010" y="5037624"/>
                  <a:pt x="8540558" y="5040276"/>
                  <a:pt x="8541290" y="5042105"/>
                </a:cubicBezTo>
                <a:cubicBezTo>
                  <a:pt x="8542022" y="5043935"/>
                  <a:pt x="8542936" y="5045170"/>
                  <a:pt x="8544034" y="5045810"/>
                </a:cubicBezTo>
                <a:cubicBezTo>
                  <a:pt x="8545132" y="5046450"/>
                  <a:pt x="8546412" y="5046770"/>
                  <a:pt x="8547876" y="5046770"/>
                </a:cubicBezTo>
                <a:cubicBezTo>
                  <a:pt x="8550071" y="5046770"/>
                  <a:pt x="8553501" y="5045307"/>
                  <a:pt x="8558166" y="5042380"/>
                </a:cubicBezTo>
                <a:cubicBezTo>
                  <a:pt x="8562830" y="5039453"/>
                  <a:pt x="8568502" y="5036297"/>
                  <a:pt x="8575178" y="5032913"/>
                </a:cubicBezTo>
                <a:cubicBezTo>
                  <a:pt x="8581856" y="5029529"/>
                  <a:pt x="8589402" y="5026419"/>
                  <a:pt x="8597817" y="5023583"/>
                </a:cubicBezTo>
                <a:cubicBezTo>
                  <a:pt x="8606232" y="5020748"/>
                  <a:pt x="8615196" y="5019330"/>
                  <a:pt x="8624708" y="5019330"/>
                </a:cubicBezTo>
                <a:cubicBezTo>
                  <a:pt x="8633123" y="5019330"/>
                  <a:pt x="8640440" y="5020473"/>
                  <a:pt x="8646660" y="5022760"/>
                </a:cubicBezTo>
                <a:cubicBezTo>
                  <a:pt x="8652880" y="5025047"/>
                  <a:pt x="8657956" y="5028157"/>
                  <a:pt x="8661890" y="5032090"/>
                </a:cubicBezTo>
                <a:cubicBezTo>
                  <a:pt x="8665823" y="5036023"/>
                  <a:pt x="8668796" y="5040688"/>
                  <a:pt x="8670808" y="5046084"/>
                </a:cubicBezTo>
                <a:cubicBezTo>
                  <a:pt x="8672820" y="5051481"/>
                  <a:pt x="8673826" y="5057197"/>
                  <a:pt x="8673826" y="5063234"/>
                </a:cubicBezTo>
                <a:cubicBezTo>
                  <a:pt x="8673826" y="5071101"/>
                  <a:pt x="8672362" y="5078281"/>
                  <a:pt x="8669436" y="5084775"/>
                </a:cubicBezTo>
                <a:cubicBezTo>
                  <a:pt x="8666508" y="5091269"/>
                  <a:pt x="8662256" y="5096803"/>
                  <a:pt x="8656676" y="5101376"/>
                </a:cubicBezTo>
                <a:cubicBezTo>
                  <a:pt x="8651096" y="5105950"/>
                  <a:pt x="8644191" y="5109471"/>
                  <a:pt x="8635958" y="5111941"/>
                </a:cubicBezTo>
                <a:cubicBezTo>
                  <a:pt x="8627726" y="5114410"/>
                  <a:pt x="8618306" y="5115645"/>
                  <a:pt x="8607696" y="5115645"/>
                </a:cubicBezTo>
                <a:lnTo>
                  <a:pt x="8576688" y="5115645"/>
                </a:lnTo>
                <a:cubicBezTo>
                  <a:pt x="8574492" y="5115645"/>
                  <a:pt x="8572618" y="5116011"/>
                  <a:pt x="8571062" y="5116743"/>
                </a:cubicBezTo>
                <a:cubicBezTo>
                  <a:pt x="8569508" y="5117474"/>
                  <a:pt x="8568227" y="5118755"/>
                  <a:pt x="8567221" y="5120584"/>
                </a:cubicBezTo>
                <a:cubicBezTo>
                  <a:pt x="8566214" y="5122414"/>
                  <a:pt x="8565483" y="5125021"/>
                  <a:pt x="8565026" y="5128405"/>
                </a:cubicBezTo>
                <a:cubicBezTo>
                  <a:pt x="8564568" y="5131789"/>
                  <a:pt x="8564340" y="5136134"/>
                  <a:pt x="8564340" y="5141439"/>
                </a:cubicBezTo>
                <a:cubicBezTo>
                  <a:pt x="8564340" y="5147110"/>
                  <a:pt x="8564568" y="5151729"/>
                  <a:pt x="8565026" y="5155296"/>
                </a:cubicBezTo>
                <a:cubicBezTo>
                  <a:pt x="8565483" y="5158863"/>
                  <a:pt x="8566260" y="5161653"/>
                  <a:pt x="8567358" y="5163665"/>
                </a:cubicBezTo>
                <a:cubicBezTo>
                  <a:pt x="8568456" y="5165678"/>
                  <a:pt x="8569828" y="5167004"/>
                  <a:pt x="8571474" y="5167644"/>
                </a:cubicBezTo>
                <a:cubicBezTo>
                  <a:pt x="8573120" y="5168285"/>
                  <a:pt x="8575133" y="5168604"/>
                  <a:pt x="8577511" y="5168604"/>
                </a:cubicBezTo>
                <a:lnTo>
                  <a:pt x="8608244" y="5168604"/>
                </a:lnTo>
                <a:cubicBezTo>
                  <a:pt x="8621232" y="5168604"/>
                  <a:pt x="8632528" y="5169885"/>
                  <a:pt x="8642133" y="5172446"/>
                </a:cubicBezTo>
                <a:cubicBezTo>
                  <a:pt x="8651737" y="5175008"/>
                  <a:pt x="8659694" y="5178620"/>
                  <a:pt x="8666006" y="5183285"/>
                </a:cubicBezTo>
                <a:cubicBezTo>
                  <a:pt x="8672317" y="5187950"/>
                  <a:pt x="8677074" y="5193575"/>
                  <a:pt x="8680274" y="5200161"/>
                </a:cubicBezTo>
                <a:cubicBezTo>
                  <a:pt x="8683476" y="5206746"/>
                  <a:pt x="8685076" y="5214155"/>
                  <a:pt x="8685076" y="5222387"/>
                </a:cubicBezTo>
                <a:cubicBezTo>
                  <a:pt x="8685076" y="5229888"/>
                  <a:pt x="8683750" y="5236702"/>
                  <a:pt x="8681098" y="5242830"/>
                </a:cubicBezTo>
                <a:cubicBezTo>
                  <a:pt x="8678446" y="5248959"/>
                  <a:pt x="8674420" y="5254173"/>
                  <a:pt x="8669024" y="5258471"/>
                </a:cubicBezTo>
                <a:cubicBezTo>
                  <a:pt x="8663628" y="5262770"/>
                  <a:pt x="8657088" y="5266109"/>
                  <a:pt x="8649404" y="5268487"/>
                </a:cubicBezTo>
                <a:cubicBezTo>
                  <a:pt x="8641721" y="5270865"/>
                  <a:pt x="8632848" y="5272054"/>
                  <a:pt x="8622788" y="5272054"/>
                </a:cubicBezTo>
                <a:cubicBezTo>
                  <a:pt x="8610896" y="5272054"/>
                  <a:pt x="8600286" y="5270819"/>
                  <a:pt x="8590957" y="5268350"/>
                </a:cubicBezTo>
                <a:cubicBezTo>
                  <a:pt x="8581627" y="5265880"/>
                  <a:pt x="8573486" y="5263228"/>
                  <a:pt x="8566535" y="5260392"/>
                </a:cubicBezTo>
                <a:cubicBezTo>
                  <a:pt x="8559584" y="5257557"/>
                  <a:pt x="8553867" y="5254904"/>
                  <a:pt x="8549385" y="5252434"/>
                </a:cubicBezTo>
                <a:cubicBezTo>
                  <a:pt x="8544903" y="5249965"/>
                  <a:pt x="8541748" y="5248730"/>
                  <a:pt x="8539918" y="5248730"/>
                </a:cubicBezTo>
                <a:cubicBezTo>
                  <a:pt x="8536991" y="5248730"/>
                  <a:pt x="8534796" y="5250422"/>
                  <a:pt x="8533332" y="5253806"/>
                </a:cubicBezTo>
                <a:cubicBezTo>
                  <a:pt x="8531869" y="5257191"/>
                  <a:pt x="8531137" y="5263273"/>
                  <a:pt x="8531137" y="5272054"/>
                </a:cubicBezTo>
                <a:cubicBezTo>
                  <a:pt x="8531137" y="5277359"/>
                  <a:pt x="8531274" y="5281887"/>
                  <a:pt x="8531549" y="5285637"/>
                </a:cubicBezTo>
                <a:cubicBezTo>
                  <a:pt x="8531823" y="5289387"/>
                  <a:pt x="8532280" y="5292497"/>
                  <a:pt x="8532921" y="5294967"/>
                </a:cubicBezTo>
                <a:cubicBezTo>
                  <a:pt x="8533561" y="5297436"/>
                  <a:pt x="8534293" y="5299586"/>
                  <a:pt x="8535116" y="5301415"/>
                </a:cubicBezTo>
                <a:cubicBezTo>
                  <a:pt x="8535939" y="5303245"/>
                  <a:pt x="8537174" y="5304891"/>
                  <a:pt x="8538820" y="5306354"/>
                </a:cubicBezTo>
                <a:cubicBezTo>
                  <a:pt x="8540467" y="5307818"/>
                  <a:pt x="8543942" y="5309921"/>
                  <a:pt x="8549248" y="5312665"/>
                </a:cubicBezTo>
                <a:cubicBezTo>
                  <a:pt x="8554553" y="5315409"/>
                  <a:pt x="8561276" y="5318062"/>
                  <a:pt x="8569416" y="5320623"/>
                </a:cubicBezTo>
                <a:cubicBezTo>
                  <a:pt x="8577557" y="5323185"/>
                  <a:pt x="8586932" y="5325334"/>
                  <a:pt x="8597542" y="5327072"/>
                </a:cubicBezTo>
                <a:cubicBezTo>
                  <a:pt x="8608152" y="5328810"/>
                  <a:pt x="8619494" y="5329678"/>
                  <a:pt x="8631568" y="5329678"/>
                </a:cubicBezTo>
                <a:cubicBezTo>
                  <a:pt x="8651508" y="5329678"/>
                  <a:pt x="8669893" y="5327255"/>
                  <a:pt x="8686723" y="5322407"/>
                </a:cubicBezTo>
                <a:cubicBezTo>
                  <a:pt x="8703553" y="5317559"/>
                  <a:pt x="8718005" y="5310470"/>
                  <a:pt x="8730078" y="5301141"/>
                </a:cubicBezTo>
                <a:cubicBezTo>
                  <a:pt x="8742152" y="5291811"/>
                  <a:pt x="8751574" y="5280286"/>
                  <a:pt x="8758342" y="5266566"/>
                </a:cubicBezTo>
                <a:cubicBezTo>
                  <a:pt x="8765110" y="5252846"/>
                  <a:pt x="8768495" y="5237114"/>
                  <a:pt x="8768495" y="5219369"/>
                </a:cubicBezTo>
                <a:cubicBezTo>
                  <a:pt x="8768495" y="5208759"/>
                  <a:pt x="8766666" y="5198835"/>
                  <a:pt x="8763007" y="5189596"/>
                </a:cubicBezTo>
                <a:cubicBezTo>
                  <a:pt x="8759348" y="5180358"/>
                  <a:pt x="8754088" y="5172080"/>
                  <a:pt x="8747228" y="5164763"/>
                </a:cubicBezTo>
                <a:cubicBezTo>
                  <a:pt x="8740368" y="5157446"/>
                  <a:pt x="8732000" y="5151363"/>
                  <a:pt x="8722121" y="5146515"/>
                </a:cubicBezTo>
                <a:cubicBezTo>
                  <a:pt x="8712242" y="5141668"/>
                  <a:pt x="8701084" y="5138512"/>
                  <a:pt x="8688644" y="5137048"/>
                </a:cubicBezTo>
                <a:lnTo>
                  <a:pt x="8688644" y="5136225"/>
                </a:lnTo>
                <a:cubicBezTo>
                  <a:pt x="8699071" y="5133664"/>
                  <a:pt x="8708264" y="5129823"/>
                  <a:pt x="8716222" y="5124700"/>
                </a:cubicBezTo>
                <a:cubicBezTo>
                  <a:pt x="8724179" y="5119578"/>
                  <a:pt x="8730810" y="5113358"/>
                  <a:pt x="8736116" y="5106041"/>
                </a:cubicBezTo>
                <a:cubicBezTo>
                  <a:pt x="8741420" y="5098724"/>
                  <a:pt x="8745445" y="5090400"/>
                  <a:pt x="8748189" y="5081070"/>
                </a:cubicBezTo>
                <a:cubicBezTo>
                  <a:pt x="8750933" y="5071741"/>
                  <a:pt x="8752305" y="5061680"/>
                  <a:pt x="8752305" y="5050886"/>
                </a:cubicBezTo>
                <a:cubicBezTo>
                  <a:pt x="8752305" y="5036983"/>
                  <a:pt x="8749972" y="5024498"/>
                  <a:pt x="8745308" y="5013430"/>
                </a:cubicBezTo>
                <a:cubicBezTo>
                  <a:pt x="8740643" y="5002363"/>
                  <a:pt x="8733783" y="4993033"/>
                  <a:pt x="8724728" y="4985441"/>
                </a:cubicBezTo>
                <a:cubicBezTo>
                  <a:pt x="8715672" y="4977850"/>
                  <a:pt x="8704514" y="4972041"/>
                  <a:pt x="8691250" y="4968017"/>
                </a:cubicBezTo>
                <a:cubicBezTo>
                  <a:pt x="8677988" y="4963992"/>
                  <a:pt x="8662758" y="4961980"/>
                  <a:pt x="8645563" y="4961980"/>
                </a:cubicBezTo>
                <a:close/>
                <a:moveTo>
                  <a:pt x="7617137" y="4961980"/>
                </a:moveTo>
                <a:cubicBezTo>
                  <a:pt x="7605430" y="4961980"/>
                  <a:pt x="7594179" y="4963077"/>
                  <a:pt x="7583386" y="4965273"/>
                </a:cubicBezTo>
                <a:cubicBezTo>
                  <a:pt x="7572593" y="4967468"/>
                  <a:pt x="7562714" y="4970166"/>
                  <a:pt x="7553750" y="4973368"/>
                </a:cubicBezTo>
                <a:cubicBezTo>
                  <a:pt x="7544787" y="4976569"/>
                  <a:pt x="7537241" y="4979862"/>
                  <a:pt x="7531112" y="4983246"/>
                </a:cubicBezTo>
                <a:cubicBezTo>
                  <a:pt x="7524984" y="4986630"/>
                  <a:pt x="7520777" y="4989420"/>
                  <a:pt x="7518490" y="4991615"/>
                </a:cubicBezTo>
                <a:cubicBezTo>
                  <a:pt x="7516203" y="4993811"/>
                  <a:pt x="7514603" y="4995686"/>
                  <a:pt x="7513688" y="4997241"/>
                </a:cubicBezTo>
                <a:cubicBezTo>
                  <a:pt x="7512773" y="4998796"/>
                  <a:pt x="7512041" y="5000625"/>
                  <a:pt x="7511493" y="5002729"/>
                </a:cubicBezTo>
                <a:cubicBezTo>
                  <a:pt x="7510944" y="5004833"/>
                  <a:pt x="7510532" y="5007302"/>
                  <a:pt x="7510258" y="5010137"/>
                </a:cubicBezTo>
                <a:cubicBezTo>
                  <a:pt x="7509983" y="5012973"/>
                  <a:pt x="7509846" y="5016495"/>
                  <a:pt x="7509846" y="5020702"/>
                </a:cubicBezTo>
                <a:cubicBezTo>
                  <a:pt x="7509846" y="5026922"/>
                  <a:pt x="7510075" y="5032181"/>
                  <a:pt x="7510532" y="5036480"/>
                </a:cubicBezTo>
                <a:cubicBezTo>
                  <a:pt x="7510989" y="5040779"/>
                  <a:pt x="7511584" y="5044209"/>
                  <a:pt x="7512316" y="5046770"/>
                </a:cubicBezTo>
                <a:cubicBezTo>
                  <a:pt x="7513047" y="5049332"/>
                  <a:pt x="7514008" y="5051160"/>
                  <a:pt x="7515197" y="5052258"/>
                </a:cubicBezTo>
                <a:cubicBezTo>
                  <a:pt x="7516386" y="5053356"/>
                  <a:pt x="7517804" y="5053905"/>
                  <a:pt x="7519450" y="5053905"/>
                </a:cubicBezTo>
                <a:cubicBezTo>
                  <a:pt x="7521828" y="5053905"/>
                  <a:pt x="7525121" y="5052487"/>
                  <a:pt x="7529329" y="5049651"/>
                </a:cubicBezTo>
                <a:cubicBezTo>
                  <a:pt x="7533536" y="5046816"/>
                  <a:pt x="7538796" y="5043706"/>
                  <a:pt x="7545107" y="5040322"/>
                </a:cubicBezTo>
                <a:cubicBezTo>
                  <a:pt x="7551418" y="5036938"/>
                  <a:pt x="7558735" y="5033873"/>
                  <a:pt x="7567059" y="5031129"/>
                </a:cubicBezTo>
                <a:cubicBezTo>
                  <a:pt x="7575383" y="5028385"/>
                  <a:pt x="7584941" y="5027013"/>
                  <a:pt x="7595734" y="5027013"/>
                </a:cubicBezTo>
                <a:cubicBezTo>
                  <a:pt x="7603417" y="5027013"/>
                  <a:pt x="7610094" y="5028157"/>
                  <a:pt x="7615765" y="5030443"/>
                </a:cubicBezTo>
                <a:cubicBezTo>
                  <a:pt x="7621436" y="5032730"/>
                  <a:pt x="7626147" y="5035886"/>
                  <a:pt x="7629897" y="5039910"/>
                </a:cubicBezTo>
                <a:cubicBezTo>
                  <a:pt x="7633647" y="5043935"/>
                  <a:pt x="7636483" y="5048646"/>
                  <a:pt x="7638403" y="5054042"/>
                </a:cubicBezTo>
                <a:cubicBezTo>
                  <a:pt x="7640324" y="5059438"/>
                  <a:pt x="7641285" y="5065155"/>
                  <a:pt x="7641285" y="5071192"/>
                </a:cubicBezTo>
                <a:cubicBezTo>
                  <a:pt x="7641285" y="5077777"/>
                  <a:pt x="7640507" y="5084729"/>
                  <a:pt x="7638952" y="5092046"/>
                </a:cubicBezTo>
                <a:cubicBezTo>
                  <a:pt x="7637397" y="5099364"/>
                  <a:pt x="7634516" y="5107368"/>
                  <a:pt x="7630309" y="5116057"/>
                </a:cubicBezTo>
                <a:cubicBezTo>
                  <a:pt x="7626101" y="5124746"/>
                  <a:pt x="7620247" y="5134350"/>
                  <a:pt x="7612747" y="5144869"/>
                </a:cubicBezTo>
                <a:cubicBezTo>
                  <a:pt x="7605246" y="5155388"/>
                  <a:pt x="7595368" y="5167050"/>
                  <a:pt x="7583111" y="5179855"/>
                </a:cubicBezTo>
                <a:lnTo>
                  <a:pt x="7521645" y="5245711"/>
                </a:lnTo>
                <a:cubicBezTo>
                  <a:pt x="7517987" y="5249553"/>
                  <a:pt x="7515014" y="5253075"/>
                  <a:pt x="7512727" y="5256276"/>
                </a:cubicBezTo>
                <a:cubicBezTo>
                  <a:pt x="7510441" y="5259477"/>
                  <a:pt x="7508566" y="5262770"/>
                  <a:pt x="7507102" y="5266154"/>
                </a:cubicBezTo>
                <a:cubicBezTo>
                  <a:pt x="7505639" y="5269539"/>
                  <a:pt x="7504633" y="5273381"/>
                  <a:pt x="7504084" y="5277679"/>
                </a:cubicBezTo>
                <a:cubicBezTo>
                  <a:pt x="7503535" y="5281978"/>
                  <a:pt x="7503261" y="5287146"/>
                  <a:pt x="7503261" y="5293183"/>
                </a:cubicBezTo>
                <a:cubicBezTo>
                  <a:pt x="7503261" y="5299586"/>
                  <a:pt x="7503672" y="5304800"/>
                  <a:pt x="7504495" y="5308824"/>
                </a:cubicBezTo>
                <a:cubicBezTo>
                  <a:pt x="7505319" y="5312849"/>
                  <a:pt x="7506645" y="5315913"/>
                  <a:pt x="7508474" y="5318016"/>
                </a:cubicBezTo>
                <a:cubicBezTo>
                  <a:pt x="7510303" y="5320120"/>
                  <a:pt x="7512682" y="5321538"/>
                  <a:pt x="7515609" y="5322270"/>
                </a:cubicBezTo>
                <a:cubicBezTo>
                  <a:pt x="7518535" y="5323001"/>
                  <a:pt x="7522011" y="5323367"/>
                  <a:pt x="7526036" y="5323367"/>
                </a:cubicBezTo>
                <a:lnTo>
                  <a:pt x="7730191" y="5323367"/>
                </a:lnTo>
                <a:cubicBezTo>
                  <a:pt x="7732020" y="5323367"/>
                  <a:pt x="7733667" y="5322864"/>
                  <a:pt x="7735130" y="5321858"/>
                </a:cubicBezTo>
                <a:cubicBezTo>
                  <a:pt x="7736594" y="5320852"/>
                  <a:pt x="7737783" y="5319160"/>
                  <a:pt x="7738697" y="5316781"/>
                </a:cubicBezTo>
                <a:cubicBezTo>
                  <a:pt x="7739612" y="5314404"/>
                  <a:pt x="7740298" y="5311339"/>
                  <a:pt x="7740755" y="5307589"/>
                </a:cubicBezTo>
                <a:cubicBezTo>
                  <a:pt x="7741213" y="5303839"/>
                  <a:pt x="7741441" y="5299312"/>
                  <a:pt x="7741441" y="5294006"/>
                </a:cubicBezTo>
                <a:cubicBezTo>
                  <a:pt x="7741441" y="5288884"/>
                  <a:pt x="7741167" y="5284448"/>
                  <a:pt x="7740618" y="5280698"/>
                </a:cubicBezTo>
                <a:cubicBezTo>
                  <a:pt x="7740069" y="5276948"/>
                  <a:pt x="7739246" y="5273929"/>
                  <a:pt x="7738149" y="5271642"/>
                </a:cubicBezTo>
                <a:cubicBezTo>
                  <a:pt x="7737051" y="5269356"/>
                  <a:pt x="7735725" y="5267664"/>
                  <a:pt x="7734170" y="5266566"/>
                </a:cubicBezTo>
                <a:cubicBezTo>
                  <a:pt x="7732615" y="5265468"/>
                  <a:pt x="7730923" y="5264920"/>
                  <a:pt x="7729093" y="5264920"/>
                </a:cubicBezTo>
                <a:lnTo>
                  <a:pt x="7589148" y="5264920"/>
                </a:lnTo>
                <a:lnTo>
                  <a:pt x="7630583" y="5222387"/>
                </a:lnTo>
                <a:cubicBezTo>
                  <a:pt x="7651438" y="5201716"/>
                  <a:pt x="7668176" y="5183559"/>
                  <a:pt x="7680799" y="5167918"/>
                </a:cubicBezTo>
                <a:cubicBezTo>
                  <a:pt x="7693421" y="5152278"/>
                  <a:pt x="7703208" y="5138009"/>
                  <a:pt x="7710160" y="5125112"/>
                </a:cubicBezTo>
                <a:cubicBezTo>
                  <a:pt x="7717111" y="5112215"/>
                  <a:pt x="7721684" y="5100187"/>
                  <a:pt x="7723880" y="5089028"/>
                </a:cubicBezTo>
                <a:cubicBezTo>
                  <a:pt x="7726075" y="5077869"/>
                  <a:pt x="7727172" y="5066527"/>
                  <a:pt x="7727172" y="5055002"/>
                </a:cubicBezTo>
                <a:cubicBezTo>
                  <a:pt x="7727172" y="5041831"/>
                  <a:pt x="7724932" y="5029529"/>
                  <a:pt x="7720450" y="5018095"/>
                </a:cubicBezTo>
                <a:cubicBezTo>
                  <a:pt x="7715968" y="5006662"/>
                  <a:pt x="7709154" y="4996783"/>
                  <a:pt x="7700007" y="4988460"/>
                </a:cubicBezTo>
                <a:cubicBezTo>
                  <a:pt x="7690860" y="4980136"/>
                  <a:pt x="7679381" y="4973642"/>
                  <a:pt x="7665569" y="4968977"/>
                </a:cubicBezTo>
                <a:cubicBezTo>
                  <a:pt x="7651758" y="4964312"/>
                  <a:pt x="7635614" y="4961980"/>
                  <a:pt x="7617137" y="4961980"/>
                </a:cubicBezTo>
                <a:close/>
                <a:moveTo>
                  <a:pt x="6767845" y="4961980"/>
                </a:moveTo>
                <a:cubicBezTo>
                  <a:pt x="6744064" y="4961980"/>
                  <a:pt x="6723895" y="4966279"/>
                  <a:pt x="6707339" y="4974877"/>
                </a:cubicBezTo>
                <a:cubicBezTo>
                  <a:pt x="6690784" y="4983475"/>
                  <a:pt x="6677338" y="4995823"/>
                  <a:pt x="6667002" y="5011921"/>
                </a:cubicBezTo>
                <a:cubicBezTo>
                  <a:pt x="6656666" y="5028019"/>
                  <a:pt x="6649166" y="5047548"/>
                  <a:pt x="6644501" y="5070506"/>
                </a:cubicBezTo>
                <a:cubicBezTo>
                  <a:pt x="6639837" y="5093464"/>
                  <a:pt x="6637504" y="5119030"/>
                  <a:pt x="6637504" y="5147201"/>
                </a:cubicBezTo>
                <a:cubicBezTo>
                  <a:pt x="6637504" y="5175739"/>
                  <a:pt x="6639379" y="5201304"/>
                  <a:pt x="6643129" y="5223896"/>
                </a:cubicBezTo>
                <a:cubicBezTo>
                  <a:pt x="6646879" y="5246489"/>
                  <a:pt x="6653419" y="5265606"/>
                  <a:pt x="6662749" y="5281246"/>
                </a:cubicBezTo>
                <a:cubicBezTo>
                  <a:pt x="6672079" y="5296887"/>
                  <a:pt x="6684701" y="5308870"/>
                  <a:pt x="6700617" y="5317193"/>
                </a:cubicBezTo>
                <a:cubicBezTo>
                  <a:pt x="6716532" y="5325517"/>
                  <a:pt x="6736655" y="5329678"/>
                  <a:pt x="6760985" y="5329678"/>
                </a:cubicBezTo>
                <a:cubicBezTo>
                  <a:pt x="6784949" y="5329678"/>
                  <a:pt x="6805209" y="5325380"/>
                  <a:pt x="6821765" y="5316781"/>
                </a:cubicBezTo>
                <a:cubicBezTo>
                  <a:pt x="6838321" y="5308184"/>
                  <a:pt x="6851766" y="5295836"/>
                  <a:pt x="6862102" y="5279737"/>
                </a:cubicBezTo>
                <a:cubicBezTo>
                  <a:pt x="6872438" y="5263639"/>
                  <a:pt x="6879892" y="5244157"/>
                  <a:pt x="6884466" y="5221290"/>
                </a:cubicBezTo>
                <a:cubicBezTo>
                  <a:pt x="6889039" y="5198423"/>
                  <a:pt x="6891326" y="5172812"/>
                  <a:pt x="6891326" y="5144457"/>
                </a:cubicBezTo>
                <a:cubicBezTo>
                  <a:pt x="6891326" y="5115919"/>
                  <a:pt x="6889496" y="5090355"/>
                  <a:pt x="6885838" y="5067762"/>
                </a:cubicBezTo>
                <a:cubicBezTo>
                  <a:pt x="6882179" y="5045170"/>
                  <a:pt x="6875685" y="5026053"/>
                  <a:pt x="6866355" y="5010412"/>
                </a:cubicBezTo>
                <a:cubicBezTo>
                  <a:pt x="6857026" y="4994771"/>
                  <a:pt x="6844357" y="4982789"/>
                  <a:pt x="6828351" y="4974465"/>
                </a:cubicBezTo>
                <a:cubicBezTo>
                  <a:pt x="6812344" y="4966142"/>
                  <a:pt x="6792175" y="4961980"/>
                  <a:pt x="6767845" y="4961980"/>
                </a:cubicBezTo>
                <a:close/>
                <a:moveTo>
                  <a:pt x="5319133" y="4881031"/>
                </a:moveTo>
                <a:cubicBezTo>
                  <a:pt x="5317670" y="4887434"/>
                  <a:pt x="5316938" y="4893837"/>
                  <a:pt x="5316938" y="4900239"/>
                </a:cubicBezTo>
                <a:cubicBezTo>
                  <a:pt x="5316938" y="4923289"/>
                  <a:pt x="5324484" y="4942132"/>
                  <a:pt x="5339577" y="4956766"/>
                </a:cubicBezTo>
                <a:cubicBezTo>
                  <a:pt x="5354669" y="4971401"/>
                  <a:pt x="5376300" y="4978718"/>
                  <a:pt x="5404473" y="4978718"/>
                </a:cubicBezTo>
                <a:cubicBezTo>
                  <a:pt x="5415449" y="4978718"/>
                  <a:pt x="5426517" y="4978398"/>
                  <a:pt x="5437675" y="4977758"/>
                </a:cubicBezTo>
                <a:cubicBezTo>
                  <a:pt x="5448834" y="4977118"/>
                  <a:pt x="5459627" y="4976798"/>
                  <a:pt x="5470054" y="4976798"/>
                </a:cubicBezTo>
                <a:cubicBezTo>
                  <a:pt x="5484140" y="4976798"/>
                  <a:pt x="5494431" y="4979313"/>
                  <a:pt x="5500925" y="4984344"/>
                </a:cubicBezTo>
                <a:cubicBezTo>
                  <a:pt x="5507419" y="4989374"/>
                  <a:pt x="5510666" y="4995183"/>
                  <a:pt x="5510666" y="5001768"/>
                </a:cubicBezTo>
                <a:cubicBezTo>
                  <a:pt x="5510666" y="5006707"/>
                  <a:pt x="5509660" y="5011281"/>
                  <a:pt x="5507648" y="5015488"/>
                </a:cubicBezTo>
                <a:lnTo>
                  <a:pt x="5333412" y="5015488"/>
                </a:lnTo>
                <a:lnTo>
                  <a:pt x="5316938" y="5015488"/>
                </a:lnTo>
                <a:lnTo>
                  <a:pt x="5294447" y="5015488"/>
                </a:lnTo>
                <a:cubicBezTo>
                  <a:pt x="5291703" y="5011464"/>
                  <a:pt x="5289004" y="5007119"/>
                  <a:pt x="5286352" y="5002454"/>
                </a:cubicBezTo>
                <a:cubicBezTo>
                  <a:pt x="5283699" y="4997789"/>
                  <a:pt x="5279584" y="4989878"/>
                  <a:pt x="5274004" y="4978718"/>
                </a:cubicBezTo>
                <a:cubicBezTo>
                  <a:pt x="5268424" y="4967559"/>
                  <a:pt x="5259963" y="4961980"/>
                  <a:pt x="5248621" y="4961980"/>
                </a:cubicBezTo>
                <a:lnTo>
                  <a:pt x="5248621" y="5046770"/>
                </a:lnTo>
                <a:cubicBezTo>
                  <a:pt x="5240572" y="5034148"/>
                  <a:pt x="5233347" y="5025778"/>
                  <a:pt x="5226944" y="5021662"/>
                </a:cubicBezTo>
                <a:cubicBezTo>
                  <a:pt x="5223742" y="5019604"/>
                  <a:pt x="5219832" y="5018061"/>
                  <a:pt x="5215213" y="5017032"/>
                </a:cubicBezTo>
                <a:lnTo>
                  <a:pt x="5201042" y="5015663"/>
                </a:lnTo>
                <a:lnTo>
                  <a:pt x="5200932" y="5015488"/>
                </a:lnTo>
                <a:lnTo>
                  <a:pt x="5199230" y="5015488"/>
                </a:lnTo>
                <a:lnTo>
                  <a:pt x="5183588" y="5015488"/>
                </a:lnTo>
                <a:lnTo>
                  <a:pt x="4961937" y="5015488"/>
                </a:lnTo>
                <a:lnTo>
                  <a:pt x="4945463" y="5015488"/>
                </a:lnTo>
                <a:lnTo>
                  <a:pt x="4922972" y="5015488"/>
                </a:lnTo>
                <a:cubicBezTo>
                  <a:pt x="4920228" y="5011464"/>
                  <a:pt x="4917529" y="5007119"/>
                  <a:pt x="4914877" y="5002454"/>
                </a:cubicBezTo>
                <a:cubicBezTo>
                  <a:pt x="4912225" y="4997789"/>
                  <a:pt x="4908108" y="4989878"/>
                  <a:pt x="4902529" y="4978718"/>
                </a:cubicBezTo>
                <a:cubicBezTo>
                  <a:pt x="4896949" y="4967559"/>
                  <a:pt x="4888488" y="4961980"/>
                  <a:pt x="4877147" y="4961980"/>
                </a:cubicBezTo>
                <a:lnTo>
                  <a:pt x="4877147" y="5046770"/>
                </a:lnTo>
                <a:cubicBezTo>
                  <a:pt x="4869097" y="5034148"/>
                  <a:pt x="4861871" y="5025778"/>
                  <a:pt x="4855469" y="5021662"/>
                </a:cubicBezTo>
                <a:cubicBezTo>
                  <a:pt x="4852267" y="5019604"/>
                  <a:pt x="4848357" y="5018061"/>
                  <a:pt x="4843738" y="5017032"/>
                </a:cubicBezTo>
                <a:lnTo>
                  <a:pt x="4829320" y="5015639"/>
                </a:lnTo>
                <a:lnTo>
                  <a:pt x="4829224" y="5015488"/>
                </a:lnTo>
                <a:lnTo>
                  <a:pt x="4827754" y="5015488"/>
                </a:lnTo>
                <a:lnTo>
                  <a:pt x="4812114" y="5015488"/>
                </a:lnTo>
                <a:lnTo>
                  <a:pt x="4547622" y="5015488"/>
                </a:lnTo>
                <a:lnTo>
                  <a:pt x="4535888" y="5015488"/>
                </a:lnTo>
                <a:lnTo>
                  <a:pt x="4525670" y="5015488"/>
                </a:lnTo>
                <a:cubicBezTo>
                  <a:pt x="4473900" y="5015488"/>
                  <a:pt x="4434569" y="5030855"/>
                  <a:pt x="4407677" y="5061588"/>
                </a:cubicBezTo>
                <a:cubicBezTo>
                  <a:pt x="4380786" y="5092321"/>
                  <a:pt x="4367341" y="5128267"/>
                  <a:pt x="4367341" y="5169428"/>
                </a:cubicBezTo>
                <a:cubicBezTo>
                  <a:pt x="4367341" y="5210771"/>
                  <a:pt x="4379231" y="5246855"/>
                  <a:pt x="4403013" y="5277679"/>
                </a:cubicBezTo>
                <a:cubicBezTo>
                  <a:pt x="4426794" y="5308504"/>
                  <a:pt x="4454051" y="5323916"/>
                  <a:pt x="4484784" y="5323916"/>
                </a:cubicBezTo>
                <a:cubicBezTo>
                  <a:pt x="4500700" y="5323916"/>
                  <a:pt x="4513505" y="5319755"/>
                  <a:pt x="4523201" y="5311431"/>
                </a:cubicBezTo>
                <a:cubicBezTo>
                  <a:pt x="4532896" y="5303107"/>
                  <a:pt x="4537744" y="5292817"/>
                  <a:pt x="4537744" y="5280560"/>
                </a:cubicBezTo>
                <a:cubicBezTo>
                  <a:pt x="4537744" y="5269767"/>
                  <a:pt x="4533994" y="5260301"/>
                  <a:pt x="4526494" y="5252160"/>
                </a:cubicBezTo>
                <a:cubicBezTo>
                  <a:pt x="4518993" y="5244020"/>
                  <a:pt x="4509115" y="5239949"/>
                  <a:pt x="4496859" y="5239949"/>
                </a:cubicBezTo>
                <a:cubicBezTo>
                  <a:pt x="4484784" y="5239949"/>
                  <a:pt x="4475363" y="5243425"/>
                  <a:pt x="4468595" y="5250376"/>
                </a:cubicBezTo>
                <a:cubicBezTo>
                  <a:pt x="4461826" y="5257328"/>
                  <a:pt x="4458442" y="5265835"/>
                  <a:pt x="4458442" y="5275896"/>
                </a:cubicBezTo>
                <a:lnTo>
                  <a:pt x="4458442" y="5277542"/>
                </a:lnTo>
                <a:cubicBezTo>
                  <a:pt x="4441246" y="5272237"/>
                  <a:pt x="4427251" y="5261307"/>
                  <a:pt x="4416459" y="5244751"/>
                </a:cubicBezTo>
                <a:cubicBezTo>
                  <a:pt x="4405665" y="5228196"/>
                  <a:pt x="4400269" y="5209308"/>
                  <a:pt x="4400269" y="5188087"/>
                </a:cubicBezTo>
                <a:cubicBezTo>
                  <a:pt x="4400269" y="5156440"/>
                  <a:pt x="4414675" y="5124975"/>
                  <a:pt x="4443487" y="5093693"/>
                </a:cubicBezTo>
                <a:cubicBezTo>
                  <a:pt x="4472300" y="5062411"/>
                  <a:pt x="4509481" y="5046770"/>
                  <a:pt x="4555031" y="5046770"/>
                </a:cubicBezTo>
                <a:lnTo>
                  <a:pt x="4555646" y="5046770"/>
                </a:lnTo>
                <a:lnTo>
                  <a:pt x="4561956" y="5046770"/>
                </a:lnTo>
                <a:lnTo>
                  <a:pt x="4571835" y="5080247"/>
                </a:lnTo>
                <a:cubicBezTo>
                  <a:pt x="4595251" y="5083906"/>
                  <a:pt x="4614139" y="5088616"/>
                  <a:pt x="4628499" y="5094379"/>
                </a:cubicBezTo>
                <a:cubicBezTo>
                  <a:pt x="4642859" y="5100141"/>
                  <a:pt x="4653835" y="5106727"/>
                  <a:pt x="4661427" y="5114136"/>
                </a:cubicBezTo>
                <a:cubicBezTo>
                  <a:pt x="4669019" y="5121545"/>
                  <a:pt x="4672815" y="5129731"/>
                  <a:pt x="4672815" y="5138695"/>
                </a:cubicBezTo>
                <a:cubicBezTo>
                  <a:pt x="4672815" y="5144183"/>
                  <a:pt x="4671351" y="5149122"/>
                  <a:pt x="4668424" y="5153512"/>
                </a:cubicBezTo>
                <a:cubicBezTo>
                  <a:pt x="4659461" y="5150768"/>
                  <a:pt x="4650223" y="5149396"/>
                  <a:pt x="4640710" y="5149396"/>
                </a:cubicBezTo>
                <a:cubicBezTo>
                  <a:pt x="4626441" y="5149396"/>
                  <a:pt x="4614093" y="5153741"/>
                  <a:pt x="4603666" y="5162430"/>
                </a:cubicBezTo>
                <a:cubicBezTo>
                  <a:pt x="4593238" y="5171120"/>
                  <a:pt x="4588025" y="5182508"/>
                  <a:pt x="4588025" y="5196593"/>
                </a:cubicBezTo>
                <a:cubicBezTo>
                  <a:pt x="4588025" y="5210131"/>
                  <a:pt x="4592506" y="5221198"/>
                  <a:pt x="4601470" y="5229796"/>
                </a:cubicBezTo>
                <a:cubicBezTo>
                  <a:pt x="4610434" y="5238394"/>
                  <a:pt x="4621502" y="5242693"/>
                  <a:pt x="4634673" y="5242693"/>
                </a:cubicBezTo>
                <a:cubicBezTo>
                  <a:pt x="4648028" y="5242693"/>
                  <a:pt x="4659598" y="5238989"/>
                  <a:pt x="4669385" y="5231580"/>
                </a:cubicBezTo>
                <a:cubicBezTo>
                  <a:pt x="4679172" y="5224171"/>
                  <a:pt x="4687175" y="5213606"/>
                  <a:pt x="4693395" y="5199886"/>
                </a:cubicBezTo>
                <a:cubicBezTo>
                  <a:pt x="4707115" y="5207021"/>
                  <a:pt x="4719097" y="5219461"/>
                  <a:pt x="4729342" y="5237205"/>
                </a:cubicBezTo>
                <a:cubicBezTo>
                  <a:pt x="4739586" y="5254950"/>
                  <a:pt x="4746721" y="5275987"/>
                  <a:pt x="4750745" y="5300317"/>
                </a:cubicBezTo>
                <a:lnTo>
                  <a:pt x="4792728" y="5327758"/>
                </a:lnTo>
                <a:lnTo>
                  <a:pt x="4792728" y="5046770"/>
                </a:lnTo>
                <a:lnTo>
                  <a:pt x="4831870" y="5046770"/>
                </a:lnTo>
                <a:lnTo>
                  <a:pt x="4834065" y="5046770"/>
                </a:lnTo>
                <a:cubicBezTo>
                  <a:pt x="4844310" y="5046770"/>
                  <a:pt x="4854051" y="5054408"/>
                  <a:pt x="4863290" y="5069683"/>
                </a:cubicBezTo>
                <a:cubicBezTo>
                  <a:pt x="4872528" y="5084958"/>
                  <a:pt x="4877147" y="5098724"/>
                  <a:pt x="4877147" y="5110980"/>
                </a:cubicBezTo>
                <a:lnTo>
                  <a:pt x="4877147" y="5296201"/>
                </a:lnTo>
                <a:lnTo>
                  <a:pt x="4925441" y="5327758"/>
                </a:lnTo>
                <a:lnTo>
                  <a:pt x="4925441" y="5046770"/>
                </a:lnTo>
                <a:lnTo>
                  <a:pt x="4965220" y="5046770"/>
                </a:lnTo>
                <a:lnTo>
                  <a:pt x="4981694" y="5046770"/>
                </a:lnTo>
                <a:lnTo>
                  <a:pt x="5116141" y="5046770"/>
                </a:lnTo>
                <a:lnTo>
                  <a:pt x="5116141" y="5067076"/>
                </a:lnTo>
                <a:lnTo>
                  <a:pt x="4960555" y="5165312"/>
                </a:lnTo>
                <a:lnTo>
                  <a:pt x="4987995" y="5211960"/>
                </a:lnTo>
                <a:cubicBezTo>
                  <a:pt x="5053669" y="5218912"/>
                  <a:pt x="5098488" y="5248364"/>
                  <a:pt x="5122452" y="5300317"/>
                </a:cubicBezTo>
                <a:lnTo>
                  <a:pt x="5164436" y="5327758"/>
                </a:lnTo>
                <a:lnTo>
                  <a:pt x="5164436" y="5046770"/>
                </a:lnTo>
                <a:lnTo>
                  <a:pt x="5203345" y="5046770"/>
                </a:lnTo>
                <a:lnTo>
                  <a:pt x="5205540" y="5046770"/>
                </a:lnTo>
                <a:cubicBezTo>
                  <a:pt x="5215785" y="5046770"/>
                  <a:pt x="5225526" y="5054408"/>
                  <a:pt x="5234764" y="5069683"/>
                </a:cubicBezTo>
                <a:cubicBezTo>
                  <a:pt x="5244002" y="5084958"/>
                  <a:pt x="5248621" y="5098724"/>
                  <a:pt x="5248621" y="5110980"/>
                </a:cubicBezTo>
                <a:lnTo>
                  <a:pt x="5248621" y="5296201"/>
                </a:lnTo>
                <a:lnTo>
                  <a:pt x="5296916" y="5327758"/>
                </a:lnTo>
                <a:lnTo>
                  <a:pt x="5296916" y="5046770"/>
                </a:lnTo>
                <a:lnTo>
                  <a:pt x="5336696" y="5046770"/>
                </a:lnTo>
                <a:lnTo>
                  <a:pt x="5353169" y="5046770"/>
                </a:lnTo>
                <a:lnTo>
                  <a:pt x="5394868" y="5046770"/>
                </a:lnTo>
                <a:cubicBezTo>
                  <a:pt x="5402734" y="5053905"/>
                  <a:pt x="5408588" y="5061496"/>
                  <a:pt x="5412431" y="5069545"/>
                </a:cubicBezTo>
                <a:cubicBezTo>
                  <a:pt x="5395601" y="5073936"/>
                  <a:pt x="5382475" y="5081253"/>
                  <a:pt x="5373053" y="5091498"/>
                </a:cubicBezTo>
                <a:cubicBezTo>
                  <a:pt x="5363632" y="5101742"/>
                  <a:pt x="5358922" y="5113267"/>
                  <a:pt x="5358922" y="5126072"/>
                </a:cubicBezTo>
                <a:cubicBezTo>
                  <a:pt x="5358922" y="5137963"/>
                  <a:pt x="5362855" y="5147796"/>
                  <a:pt x="5370721" y="5155570"/>
                </a:cubicBezTo>
                <a:cubicBezTo>
                  <a:pt x="5378587" y="5163346"/>
                  <a:pt x="5388283" y="5167232"/>
                  <a:pt x="5399808" y="5167232"/>
                </a:cubicBezTo>
                <a:cubicBezTo>
                  <a:pt x="5413711" y="5167232"/>
                  <a:pt x="5425556" y="5162065"/>
                  <a:pt x="5435343" y="5151729"/>
                </a:cubicBezTo>
                <a:cubicBezTo>
                  <a:pt x="5445130" y="5141393"/>
                  <a:pt x="5450024" y="5126621"/>
                  <a:pt x="5450024" y="5107413"/>
                </a:cubicBezTo>
                <a:cubicBezTo>
                  <a:pt x="5450024" y="5104852"/>
                  <a:pt x="5449840" y="5102199"/>
                  <a:pt x="5449474" y="5099455"/>
                </a:cubicBezTo>
                <a:cubicBezTo>
                  <a:pt x="5451852" y="5099090"/>
                  <a:pt x="5454322" y="5098906"/>
                  <a:pt x="5456883" y="5098906"/>
                </a:cubicBezTo>
                <a:cubicBezTo>
                  <a:pt x="5470787" y="5098906"/>
                  <a:pt x="5482585" y="5102794"/>
                  <a:pt x="5492281" y="5110568"/>
                </a:cubicBezTo>
                <a:cubicBezTo>
                  <a:pt x="5501977" y="5118344"/>
                  <a:pt x="5506824" y="5128359"/>
                  <a:pt x="5506824" y="5140615"/>
                </a:cubicBezTo>
                <a:cubicBezTo>
                  <a:pt x="5506824" y="5158543"/>
                  <a:pt x="5497220" y="5174413"/>
                  <a:pt x="5478012" y="5188224"/>
                </a:cubicBezTo>
                <a:cubicBezTo>
                  <a:pt x="5458805" y="5202036"/>
                  <a:pt x="5434016" y="5208942"/>
                  <a:pt x="5403649" y="5208942"/>
                </a:cubicBezTo>
                <a:cubicBezTo>
                  <a:pt x="5387186" y="5208942"/>
                  <a:pt x="5368160" y="5205741"/>
                  <a:pt x="5346574" y="5199337"/>
                </a:cubicBezTo>
                <a:lnTo>
                  <a:pt x="5387734" y="5263822"/>
                </a:lnTo>
                <a:cubicBezTo>
                  <a:pt x="5438773" y="5269493"/>
                  <a:pt x="5497586" y="5303428"/>
                  <a:pt x="5564174" y="5365625"/>
                </a:cubicBezTo>
                <a:lnTo>
                  <a:pt x="5564174" y="5331599"/>
                </a:lnTo>
                <a:cubicBezTo>
                  <a:pt x="5536002" y="5302147"/>
                  <a:pt x="5503806" y="5275072"/>
                  <a:pt x="5467585" y="5250376"/>
                </a:cubicBezTo>
                <a:cubicBezTo>
                  <a:pt x="5491549" y="5241595"/>
                  <a:pt x="5510940" y="5228882"/>
                  <a:pt x="5525758" y="5212234"/>
                </a:cubicBezTo>
                <a:cubicBezTo>
                  <a:pt x="5540576" y="5195588"/>
                  <a:pt x="5547985" y="5176654"/>
                  <a:pt x="5547985" y="5155433"/>
                </a:cubicBezTo>
                <a:cubicBezTo>
                  <a:pt x="5547985" y="5131835"/>
                  <a:pt x="5537787" y="5111300"/>
                  <a:pt x="5517389" y="5093830"/>
                </a:cubicBezTo>
                <a:cubicBezTo>
                  <a:pt x="5496991" y="5076360"/>
                  <a:pt x="5471518" y="5067625"/>
                  <a:pt x="5440968" y="5067625"/>
                </a:cubicBezTo>
                <a:lnTo>
                  <a:pt x="5431638" y="5046770"/>
                </a:lnTo>
                <a:lnTo>
                  <a:pt x="5593870" y="5046770"/>
                </a:lnTo>
                <a:lnTo>
                  <a:pt x="5604237" y="5046770"/>
                </a:lnTo>
                <a:lnTo>
                  <a:pt x="5818605" y="5046770"/>
                </a:lnTo>
                <a:lnTo>
                  <a:pt x="5818605" y="5120310"/>
                </a:lnTo>
                <a:cubicBezTo>
                  <a:pt x="5800312" y="5089211"/>
                  <a:pt x="5782841" y="5073661"/>
                  <a:pt x="5766195" y="5073661"/>
                </a:cubicBezTo>
                <a:cubicBezTo>
                  <a:pt x="5757231" y="5073661"/>
                  <a:pt x="5749913" y="5077458"/>
                  <a:pt x="5744242" y="5085049"/>
                </a:cubicBezTo>
                <a:cubicBezTo>
                  <a:pt x="5738572" y="5092641"/>
                  <a:pt x="5734731" y="5103938"/>
                  <a:pt x="5732718" y="5118938"/>
                </a:cubicBezTo>
                <a:cubicBezTo>
                  <a:pt x="5709668" y="5085095"/>
                  <a:pt x="5685063" y="5068173"/>
                  <a:pt x="5658903" y="5068173"/>
                </a:cubicBezTo>
                <a:cubicBezTo>
                  <a:pt x="5638964" y="5068173"/>
                  <a:pt x="5623048" y="5076040"/>
                  <a:pt x="5611157" y="5091772"/>
                </a:cubicBezTo>
                <a:cubicBezTo>
                  <a:pt x="5599267" y="5107505"/>
                  <a:pt x="5593321" y="5126072"/>
                  <a:pt x="5593321" y="5147476"/>
                </a:cubicBezTo>
                <a:cubicBezTo>
                  <a:pt x="5593321" y="5174916"/>
                  <a:pt x="5601599" y="5197646"/>
                  <a:pt x="5618155" y="5215664"/>
                </a:cubicBezTo>
                <a:cubicBezTo>
                  <a:pt x="5634710" y="5233684"/>
                  <a:pt x="5653415" y="5242693"/>
                  <a:pt x="5674270" y="5242693"/>
                </a:cubicBezTo>
                <a:cubicBezTo>
                  <a:pt x="5689088" y="5242693"/>
                  <a:pt x="5700658" y="5238486"/>
                  <a:pt x="5708982" y="5230071"/>
                </a:cubicBezTo>
                <a:cubicBezTo>
                  <a:pt x="5717305" y="5221656"/>
                  <a:pt x="5721468" y="5211594"/>
                  <a:pt x="5721468" y="5199886"/>
                </a:cubicBezTo>
                <a:cubicBezTo>
                  <a:pt x="5721468" y="5189825"/>
                  <a:pt x="5717854" y="5180815"/>
                  <a:pt x="5710629" y="5172858"/>
                </a:cubicBezTo>
                <a:cubicBezTo>
                  <a:pt x="5703402" y="5164900"/>
                  <a:pt x="5694301" y="5160921"/>
                  <a:pt x="5683325" y="5160921"/>
                </a:cubicBezTo>
                <a:cubicBezTo>
                  <a:pt x="5671800" y="5160921"/>
                  <a:pt x="5662699" y="5164900"/>
                  <a:pt x="5656022" y="5172858"/>
                </a:cubicBezTo>
                <a:cubicBezTo>
                  <a:pt x="5649345" y="5180815"/>
                  <a:pt x="5646190" y="5191289"/>
                  <a:pt x="5646555" y="5204277"/>
                </a:cubicBezTo>
                <a:cubicBezTo>
                  <a:pt x="5638690" y="5200069"/>
                  <a:pt x="5633110" y="5194627"/>
                  <a:pt x="5629817" y="5187950"/>
                </a:cubicBezTo>
                <a:cubicBezTo>
                  <a:pt x="5626524" y="5181273"/>
                  <a:pt x="5624878" y="5173636"/>
                  <a:pt x="5624878" y="5165037"/>
                </a:cubicBezTo>
                <a:cubicBezTo>
                  <a:pt x="5624878" y="5152781"/>
                  <a:pt x="5629085" y="5142262"/>
                  <a:pt x="5637500" y="5133481"/>
                </a:cubicBezTo>
                <a:cubicBezTo>
                  <a:pt x="5645915" y="5124700"/>
                  <a:pt x="5657074" y="5120310"/>
                  <a:pt x="5670978" y="5120310"/>
                </a:cubicBezTo>
                <a:cubicBezTo>
                  <a:pt x="5685063" y="5120310"/>
                  <a:pt x="5698189" y="5124837"/>
                  <a:pt x="5710354" y="5133893"/>
                </a:cubicBezTo>
                <a:cubicBezTo>
                  <a:pt x="5722520" y="5142948"/>
                  <a:pt x="5733907" y="5156531"/>
                  <a:pt x="5744517" y="5174641"/>
                </a:cubicBezTo>
                <a:lnTo>
                  <a:pt x="5764274" y="5180404"/>
                </a:lnTo>
                <a:cubicBezTo>
                  <a:pt x="5763359" y="5172172"/>
                  <a:pt x="5762902" y="5166135"/>
                  <a:pt x="5762902" y="5162293"/>
                </a:cubicBezTo>
                <a:cubicBezTo>
                  <a:pt x="5762902" y="5150768"/>
                  <a:pt x="5764594" y="5141805"/>
                  <a:pt x="5767978" y="5135402"/>
                </a:cubicBezTo>
                <a:cubicBezTo>
                  <a:pt x="5771363" y="5128999"/>
                  <a:pt x="5776165" y="5125798"/>
                  <a:pt x="5782384" y="5125798"/>
                </a:cubicBezTo>
                <a:cubicBezTo>
                  <a:pt x="5790068" y="5125798"/>
                  <a:pt x="5798025" y="5131195"/>
                  <a:pt x="5806257" y="5141988"/>
                </a:cubicBezTo>
                <a:cubicBezTo>
                  <a:pt x="5814489" y="5152781"/>
                  <a:pt x="5818605" y="5168056"/>
                  <a:pt x="5818605" y="5187813"/>
                </a:cubicBezTo>
                <a:lnTo>
                  <a:pt x="5818605" y="5296201"/>
                </a:lnTo>
                <a:lnTo>
                  <a:pt x="5866900" y="5327758"/>
                </a:lnTo>
                <a:lnTo>
                  <a:pt x="5866900" y="5046770"/>
                </a:lnTo>
                <a:lnTo>
                  <a:pt x="5923153" y="5046770"/>
                </a:lnTo>
                <a:lnTo>
                  <a:pt x="5903395" y="5015488"/>
                </a:lnTo>
                <a:lnTo>
                  <a:pt x="5584481" y="5015488"/>
                </a:lnTo>
                <a:lnTo>
                  <a:pt x="5574114" y="5015488"/>
                </a:lnTo>
                <a:lnTo>
                  <a:pt x="5536186" y="5015488"/>
                </a:lnTo>
                <a:cubicBezTo>
                  <a:pt x="5537466" y="5010000"/>
                  <a:pt x="5538106" y="5004330"/>
                  <a:pt x="5538106" y="4998475"/>
                </a:cubicBezTo>
                <a:cubicBezTo>
                  <a:pt x="5538106" y="4981646"/>
                  <a:pt x="5531155" y="4966508"/>
                  <a:pt x="5517252" y="4953062"/>
                </a:cubicBezTo>
                <a:cubicBezTo>
                  <a:pt x="5503349" y="4939616"/>
                  <a:pt x="5483226" y="4932893"/>
                  <a:pt x="5456883" y="4932893"/>
                </a:cubicBezTo>
                <a:cubicBezTo>
                  <a:pt x="5443347" y="4932893"/>
                  <a:pt x="5431409" y="4933214"/>
                  <a:pt x="5421074" y="4933854"/>
                </a:cubicBezTo>
                <a:cubicBezTo>
                  <a:pt x="5410738" y="4934494"/>
                  <a:pt x="5399991" y="4934814"/>
                  <a:pt x="5388831" y="4934814"/>
                </a:cubicBezTo>
                <a:cubicBezTo>
                  <a:pt x="5370538" y="4934814"/>
                  <a:pt x="5357870" y="4931704"/>
                  <a:pt x="5350827" y="4925484"/>
                </a:cubicBezTo>
                <a:cubicBezTo>
                  <a:pt x="5343784" y="4919265"/>
                  <a:pt x="5340263" y="4911764"/>
                  <a:pt x="5340263" y="4902983"/>
                </a:cubicBezTo>
                <a:cubicBezTo>
                  <a:pt x="5340263" y="4898593"/>
                  <a:pt x="5340811" y="4894111"/>
                  <a:pt x="5341909" y="4889538"/>
                </a:cubicBezTo>
                <a:close/>
                <a:moveTo>
                  <a:pt x="9128278" y="4702517"/>
                </a:moveTo>
                <a:lnTo>
                  <a:pt x="9177395" y="4703889"/>
                </a:lnTo>
                <a:cubicBezTo>
                  <a:pt x="9188920" y="4704255"/>
                  <a:pt x="9197976" y="4706633"/>
                  <a:pt x="9204562" y="4711023"/>
                </a:cubicBezTo>
                <a:cubicBezTo>
                  <a:pt x="9211146" y="4715414"/>
                  <a:pt x="9214440" y="4721725"/>
                  <a:pt x="9214440" y="4729957"/>
                </a:cubicBezTo>
                <a:cubicBezTo>
                  <a:pt x="9214440" y="4734713"/>
                  <a:pt x="9213525" y="4739241"/>
                  <a:pt x="9211696" y="4743540"/>
                </a:cubicBezTo>
                <a:cubicBezTo>
                  <a:pt x="9209866" y="4747839"/>
                  <a:pt x="9206756" y="4751726"/>
                  <a:pt x="9202366" y="4755202"/>
                </a:cubicBezTo>
                <a:cubicBezTo>
                  <a:pt x="9197976" y="4758678"/>
                  <a:pt x="9192214" y="4761467"/>
                  <a:pt x="9185079" y="4763571"/>
                </a:cubicBezTo>
                <a:cubicBezTo>
                  <a:pt x="9177944" y="4765675"/>
                  <a:pt x="9169164" y="4766727"/>
                  <a:pt x="9158736" y="4766727"/>
                </a:cubicBezTo>
                <a:cubicBezTo>
                  <a:pt x="9141906" y="4766727"/>
                  <a:pt x="9128872" y="4764349"/>
                  <a:pt x="9119634" y="4759592"/>
                </a:cubicBezTo>
                <a:cubicBezTo>
                  <a:pt x="9110396" y="4754836"/>
                  <a:pt x="9105776" y="4747885"/>
                  <a:pt x="9105776" y="4738738"/>
                </a:cubicBezTo>
                <a:cubicBezTo>
                  <a:pt x="9105776" y="4735811"/>
                  <a:pt x="9106051" y="4732975"/>
                  <a:pt x="9106600" y="4730231"/>
                </a:cubicBezTo>
                <a:cubicBezTo>
                  <a:pt x="9107148" y="4727487"/>
                  <a:pt x="9108292" y="4724652"/>
                  <a:pt x="9110030" y="4721725"/>
                </a:cubicBezTo>
                <a:cubicBezTo>
                  <a:pt x="9111768" y="4718798"/>
                  <a:pt x="9114054" y="4715734"/>
                  <a:pt x="9116890" y="4712532"/>
                </a:cubicBezTo>
                <a:cubicBezTo>
                  <a:pt x="9119726" y="4709331"/>
                  <a:pt x="9123521" y="4705993"/>
                  <a:pt x="9128278" y="4702517"/>
                </a:cubicBezTo>
                <a:close/>
                <a:moveTo>
                  <a:pt x="10364448" y="4632544"/>
                </a:moveTo>
                <a:cubicBezTo>
                  <a:pt x="10348899" y="4632544"/>
                  <a:pt x="10338152" y="4635471"/>
                  <a:pt x="10332206" y="4641325"/>
                </a:cubicBezTo>
                <a:cubicBezTo>
                  <a:pt x="10326261" y="4647179"/>
                  <a:pt x="10323288" y="4658704"/>
                  <a:pt x="10323288" y="4675900"/>
                </a:cubicBezTo>
                <a:cubicBezTo>
                  <a:pt x="10323288" y="4691998"/>
                  <a:pt x="10326215" y="4702928"/>
                  <a:pt x="10332069" y="4708691"/>
                </a:cubicBezTo>
                <a:cubicBezTo>
                  <a:pt x="10337923" y="4714453"/>
                  <a:pt x="10348533" y="4717334"/>
                  <a:pt x="10363900" y="4717334"/>
                </a:cubicBezTo>
                <a:cubicBezTo>
                  <a:pt x="10379266" y="4717334"/>
                  <a:pt x="10389922" y="4714408"/>
                  <a:pt x="10395868" y="4708553"/>
                </a:cubicBezTo>
                <a:cubicBezTo>
                  <a:pt x="10401813" y="4702700"/>
                  <a:pt x="10404786" y="4691266"/>
                  <a:pt x="10404786" y="4674253"/>
                </a:cubicBezTo>
                <a:cubicBezTo>
                  <a:pt x="10404786" y="4657972"/>
                  <a:pt x="10401859" y="4646950"/>
                  <a:pt x="10396004" y="4641188"/>
                </a:cubicBezTo>
                <a:cubicBezTo>
                  <a:pt x="10390151" y="4635425"/>
                  <a:pt x="10379632" y="4632544"/>
                  <a:pt x="10364448" y="4632544"/>
                </a:cubicBezTo>
                <a:close/>
                <a:moveTo>
                  <a:pt x="9895063" y="4600439"/>
                </a:moveTo>
                <a:lnTo>
                  <a:pt x="9921406" y="4600439"/>
                </a:lnTo>
                <a:lnTo>
                  <a:pt x="9921406" y="4642148"/>
                </a:lnTo>
                <a:cubicBezTo>
                  <a:pt x="9912991" y="4651661"/>
                  <a:pt x="9904713" y="4658887"/>
                  <a:pt x="9896572" y="4663826"/>
                </a:cubicBezTo>
                <a:cubicBezTo>
                  <a:pt x="9888432" y="4668765"/>
                  <a:pt x="9879514" y="4671235"/>
                  <a:pt x="9869818" y="4671235"/>
                </a:cubicBezTo>
                <a:cubicBezTo>
                  <a:pt x="9858293" y="4671235"/>
                  <a:pt x="9849284" y="4668308"/>
                  <a:pt x="9842790" y="4662454"/>
                </a:cubicBezTo>
                <a:cubicBezTo>
                  <a:pt x="9836296" y="4656600"/>
                  <a:pt x="9833048" y="4648551"/>
                  <a:pt x="9833048" y="4638307"/>
                </a:cubicBezTo>
                <a:cubicBezTo>
                  <a:pt x="9833048" y="4632270"/>
                  <a:pt x="9834192" y="4626919"/>
                  <a:pt x="9836478" y="4622254"/>
                </a:cubicBezTo>
                <a:cubicBezTo>
                  <a:pt x="9838765" y="4617589"/>
                  <a:pt x="9842378" y="4613610"/>
                  <a:pt x="9847317" y="4610318"/>
                </a:cubicBezTo>
                <a:cubicBezTo>
                  <a:pt x="9852256" y="4607025"/>
                  <a:pt x="9858660" y="4604555"/>
                  <a:pt x="9866525" y="4602909"/>
                </a:cubicBezTo>
                <a:cubicBezTo>
                  <a:pt x="9874392" y="4601262"/>
                  <a:pt x="9883904" y="4600439"/>
                  <a:pt x="9895063" y="4600439"/>
                </a:cubicBezTo>
                <a:close/>
                <a:moveTo>
                  <a:pt x="7656688" y="4600439"/>
                </a:moveTo>
                <a:lnTo>
                  <a:pt x="7683031" y="4600439"/>
                </a:lnTo>
                <a:lnTo>
                  <a:pt x="7683031" y="4642148"/>
                </a:lnTo>
                <a:cubicBezTo>
                  <a:pt x="7674616" y="4651661"/>
                  <a:pt x="7666338" y="4658887"/>
                  <a:pt x="7658198" y="4663826"/>
                </a:cubicBezTo>
                <a:cubicBezTo>
                  <a:pt x="7650057" y="4668765"/>
                  <a:pt x="7641139" y="4671235"/>
                  <a:pt x="7631443" y="4671235"/>
                </a:cubicBezTo>
                <a:cubicBezTo>
                  <a:pt x="7619919" y="4671235"/>
                  <a:pt x="7610909" y="4668308"/>
                  <a:pt x="7604415" y="4662454"/>
                </a:cubicBezTo>
                <a:cubicBezTo>
                  <a:pt x="7597920" y="4656600"/>
                  <a:pt x="7594674" y="4648551"/>
                  <a:pt x="7594674" y="4638307"/>
                </a:cubicBezTo>
                <a:cubicBezTo>
                  <a:pt x="7594674" y="4632270"/>
                  <a:pt x="7595817" y="4626919"/>
                  <a:pt x="7598104" y="4622254"/>
                </a:cubicBezTo>
                <a:cubicBezTo>
                  <a:pt x="7600390" y="4617589"/>
                  <a:pt x="7604003" y="4613610"/>
                  <a:pt x="7608942" y="4610318"/>
                </a:cubicBezTo>
                <a:cubicBezTo>
                  <a:pt x="7613882" y="4607025"/>
                  <a:pt x="7620284" y="4604555"/>
                  <a:pt x="7628151" y="4602909"/>
                </a:cubicBezTo>
                <a:cubicBezTo>
                  <a:pt x="7636017" y="4601262"/>
                  <a:pt x="7645529" y="4600439"/>
                  <a:pt x="7656688" y="4600439"/>
                </a:cubicBezTo>
                <a:close/>
                <a:moveTo>
                  <a:pt x="6246988" y="4600439"/>
                </a:moveTo>
                <a:lnTo>
                  <a:pt x="6273331" y="4600439"/>
                </a:lnTo>
                <a:lnTo>
                  <a:pt x="6273331" y="4642148"/>
                </a:lnTo>
                <a:cubicBezTo>
                  <a:pt x="6264916" y="4651661"/>
                  <a:pt x="6256638" y="4658887"/>
                  <a:pt x="6248498" y="4663826"/>
                </a:cubicBezTo>
                <a:cubicBezTo>
                  <a:pt x="6240357" y="4668765"/>
                  <a:pt x="6231439" y="4671235"/>
                  <a:pt x="6221743" y="4671235"/>
                </a:cubicBezTo>
                <a:cubicBezTo>
                  <a:pt x="6210219" y="4671235"/>
                  <a:pt x="6201209" y="4668308"/>
                  <a:pt x="6194715" y="4662454"/>
                </a:cubicBezTo>
                <a:cubicBezTo>
                  <a:pt x="6188221" y="4656600"/>
                  <a:pt x="6184974" y="4648551"/>
                  <a:pt x="6184974" y="4638307"/>
                </a:cubicBezTo>
                <a:cubicBezTo>
                  <a:pt x="6184974" y="4632270"/>
                  <a:pt x="6186117" y="4626919"/>
                  <a:pt x="6188404" y="4622254"/>
                </a:cubicBezTo>
                <a:cubicBezTo>
                  <a:pt x="6190690" y="4617589"/>
                  <a:pt x="6194303" y="4613610"/>
                  <a:pt x="6199243" y="4610318"/>
                </a:cubicBezTo>
                <a:cubicBezTo>
                  <a:pt x="6204182" y="4607025"/>
                  <a:pt x="6210584" y="4604555"/>
                  <a:pt x="6218451" y="4602909"/>
                </a:cubicBezTo>
                <a:cubicBezTo>
                  <a:pt x="6226317" y="4601262"/>
                  <a:pt x="6235830" y="4600439"/>
                  <a:pt x="6246988" y="4600439"/>
                </a:cubicBezTo>
                <a:close/>
                <a:moveTo>
                  <a:pt x="5256388" y="4600439"/>
                </a:moveTo>
                <a:lnTo>
                  <a:pt x="5282731" y="4600439"/>
                </a:lnTo>
                <a:lnTo>
                  <a:pt x="5282731" y="4642148"/>
                </a:lnTo>
                <a:cubicBezTo>
                  <a:pt x="5274316" y="4651661"/>
                  <a:pt x="5266038" y="4658887"/>
                  <a:pt x="5257898" y="4663826"/>
                </a:cubicBezTo>
                <a:cubicBezTo>
                  <a:pt x="5249757" y="4668765"/>
                  <a:pt x="5240840" y="4671235"/>
                  <a:pt x="5231144" y="4671235"/>
                </a:cubicBezTo>
                <a:cubicBezTo>
                  <a:pt x="5219619" y="4671235"/>
                  <a:pt x="5210609" y="4668308"/>
                  <a:pt x="5204115" y="4662454"/>
                </a:cubicBezTo>
                <a:cubicBezTo>
                  <a:pt x="5197621" y="4656600"/>
                  <a:pt x="5194374" y="4648551"/>
                  <a:pt x="5194374" y="4638307"/>
                </a:cubicBezTo>
                <a:cubicBezTo>
                  <a:pt x="5194374" y="4632270"/>
                  <a:pt x="5195517" y="4626919"/>
                  <a:pt x="5197804" y="4622254"/>
                </a:cubicBezTo>
                <a:cubicBezTo>
                  <a:pt x="5200090" y="4617589"/>
                  <a:pt x="5203704" y="4613610"/>
                  <a:pt x="5208643" y="4610318"/>
                </a:cubicBezTo>
                <a:cubicBezTo>
                  <a:pt x="5213582" y="4607025"/>
                  <a:pt x="5219985" y="4604555"/>
                  <a:pt x="5227851" y="4602909"/>
                </a:cubicBezTo>
                <a:cubicBezTo>
                  <a:pt x="5235717" y="4601262"/>
                  <a:pt x="5245230" y="4600439"/>
                  <a:pt x="5256388" y="4600439"/>
                </a:cubicBezTo>
                <a:close/>
                <a:moveTo>
                  <a:pt x="8379686" y="4560925"/>
                </a:moveTo>
                <a:cubicBezTo>
                  <a:pt x="8389381" y="4565682"/>
                  <a:pt x="8397888" y="4570347"/>
                  <a:pt x="8405205" y="4574920"/>
                </a:cubicBezTo>
                <a:cubicBezTo>
                  <a:pt x="8412523" y="4579493"/>
                  <a:pt x="8418605" y="4584249"/>
                  <a:pt x="8423453" y="4589189"/>
                </a:cubicBezTo>
                <a:cubicBezTo>
                  <a:pt x="8428301" y="4594128"/>
                  <a:pt x="8431868" y="4599387"/>
                  <a:pt x="8434155" y="4604967"/>
                </a:cubicBezTo>
                <a:cubicBezTo>
                  <a:pt x="8436441" y="4610546"/>
                  <a:pt x="8437585" y="4616720"/>
                  <a:pt x="8437585" y="4623489"/>
                </a:cubicBezTo>
                <a:cubicBezTo>
                  <a:pt x="8437585" y="4637026"/>
                  <a:pt x="8433148" y="4647636"/>
                  <a:pt x="8424276" y="4655320"/>
                </a:cubicBezTo>
                <a:cubicBezTo>
                  <a:pt x="8415404" y="4663003"/>
                  <a:pt x="8402004" y="4666844"/>
                  <a:pt x="8384077" y="4666844"/>
                </a:cubicBezTo>
                <a:cubicBezTo>
                  <a:pt x="8365783" y="4666844"/>
                  <a:pt x="8352017" y="4663094"/>
                  <a:pt x="8342779" y="4655594"/>
                </a:cubicBezTo>
                <a:cubicBezTo>
                  <a:pt x="8333541" y="4648094"/>
                  <a:pt x="8328922" y="4637209"/>
                  <a:pt x="8328922" y="4622940"/>
                </a:cubicBezTo>
                <a:cubicBezTo>
                  <a:pt x="8328922" y="4616538"/>
                  <a:pt x="8329974" y="4610546"/>
                  <a:pt x="8332077" y="4604967"/>
                </a:cubicBezTo>
                <a:cubicBezTo>
                  <a:pt x="8334181" y="4599387"/>
                  <a:pt x="8337337" y="4594082"/>
                  <a:pt x="8341544" y="4589051"/>
                </a:cubicBezTo>
                <a:cubicBezTo>
                  <a:pt x="8345752" y="4584021"/>
                  <a:pt x="8351057" y="4579219"/>
                  <a:pt x="8357460" y="4574645"/>
                </a:cubicBezTo>
                <a:cubicBezTo>
                  <a:pt x="8363862" y="4570072"/>
                  <a:pt x="8371271" y="4565499"/>
                  <a:pt x="8379686" y="4560925"/>
                </a:cubicBezTo>
                <a:close/>
                <a:moveTo>
                  <a:pt x="4943905" y="4502478"/>
                </a:moveTo>
                <a:cubicBezTo>
                  <a:pt x="4953784" y="4502478"/>
                  <a:pt x="4963251" y="4505771"/>
                  <a:pt x="4972306" y="4512356"/>
                </a:cubicBezTo>
                <a:cubicBezTo>
                  <a:pt x="4981361" y="4518942"/>
                  <a:pt x="4990828" y="4528455"/>
                  <a:pt x="5000706" y="4540894"/>
                </a:cubicBezTo>
                <a:lnTo>
                  <a:pt x="5000706" y="4622117"/>
                </a:lnTo>
                <a:cubicBezTo>
                  <a:pt x="4994852" y="4629434"/>
                  <a:pt x="4989456" y="4635609"/>
                  <a:pt x="4984517" y="4640639"/>
                </a:cubicBezTo>
                <a:cubicBezTo>
                  <a:pt x="4979577" y="4645670"/>
                  <a:pt x="4974775" y="4649740"/>
                  <a:pt x="4970111" y="4652850"/>
                </a:cubicBezTo>
                <a:cubicBezTo>
                  <a:pt x="4965446" y="4655960"/>
                  <a:pt x="4960873" y="4658201"/>
                  <a:pt x="4956391" y="4659573"/>
                </a:cubicBezTo>
                <a:cubicBezTo>
                  <a:pt x="4951909" y="4660945"/>
                  <a:pt x="4947289" y="4661631"/>
                  <a:pt x="4942534" y="4661631"/>
                </a:cubicBezTo>
                <a:cubicBezTo>
                  <a:pt x="4933021" y="4661631"/>
                  <a:pt x="4925154" y="4659344"/>
                  <a:pt x="4918935" y="4654771"/>
                </a:cubicBezTo>
                <a:cubicBezTo>
                  <a:pt x="4912715" y="4650197"/>
                  <a:pt x="4907730" y="4644115"/>
                  <a:pt x="4903980" y="4636523"/>
                </a:cubicBezTo>
                <a:cubicBezTo>
                  <a:pt x="4900230" y="4628931"/>
                  <a:pt x="4897531" y="4620288"/>
                  <a:pt x="4895885" y="4610592"/>
                </a:cubicBezTo>
                <a:cubicBezTo>
                  <a:pt x="4894239" y="4600897"/>
                  <a:pt x="4893416" y="4590927"/>
                  <a:pt x="4893416" y="4580682"/>
                </a:cubicBezTo>
                <a:cubicBezTo>
                  <a:pt x="4893416" y="4570987"/>
                  <a:pt x="4894376" y="4561520"/>
                  <a:pt x="4896297" y="4552282"/>
                </a:cubicBezTo>
                <a:cubicBezTo>
                  <a:pt x="4898217" y="4543044"/>
                  <a:pt x="4901145" y="4534674"/>
                  <a:pt x="4905077" y="4527174"/>
                </a:cubicBezTo>
                <a:cubicBezTo>
                  <a:pt x="4909010" y="4519674"/>
                  <a:pt x="4914224" y="4513683"/>
                  <a:pt x="4920718" y="4509201"/>
                </a:cubicBezTo>
                <a:cubicBezTo>
                  <a:pt x="4927213" y="4504719"/>
                  <a:pt x="4934942" y="4502478"/>
                  <a:pt x="4943905" y="4502478"/>
                </a:cubicBezTo>
                <a:close/>
                <a:moveTo>
                  <a:pt x="10830983" y="4498636"/>
                </a:moveTo>
                <a:cubicBezTo>
                  <a:pt x="10842508" y="4498636"/>
                  <a:pt x="10852066" y="4500740"/>
                  <a:pt x="10859658" y="4504947"/>
                </a:cubicBezTo>
                <a:cubicBezTo>
                  <a:pt x="10867250" y="4509155"/>
                  <a:pt x="10873332" y="4515009"/>
                  <a:pt x="10877906" y="4522509"/>
                </a:cubicBezTo>
                <a:cubicBezTo>
                  <a:pt x="10882479" y="4530009"/>
                  <a:pt x="10885726" y="4538836"/>
                  <a:pt x="10887647" y="4548989"/>
                </a:cubicBezTo>
                <a:cubicBezTo>
                  <a:pt x="10889568" y="4559142"/>
                  <a:pt x="10890528" y="4570255"/>
                  <a:pt x="10890528" y="4582329"/>
                </a:cubicBezTo>
                <a:cubicBezTo>
                  <a:pt x="10890528" y="4595317"/>
                  <a:pt x="10889339" y="4606888"/>
                  <a:pt x="10886961" y="4617040"/>
                </a:cubicBezTo>
                <a:cubicBezTo>
                  <a:pt x="10884583" y="4627193"/>
                  <a:pt x="10880924" y="4635837"/>
                  <a:pt x="10875985" y="4642971"/>
                </a:cubicBezTo>
                <a:cubicBezTo>
                  <a:pt x="10871046" y="4650106"/>
                  <a:pt x="10864734" y="4655548"/>
                  <a:pt x="10857052" y="4659298"/>
                </a:cubicBezTo>
                <a:cubicBezTo>
                  <a:pt x="10849368" y="4663049"/>
                  <a:pt x="10840313" y="4664924"/>
                  <a:pt x="10829886" y="4664924"/>
                </a:cubicBezTo>
                <a:cubicBezTo>
                  <a:pt x="10818543" y="4664924"/>
                  <a:pt x="10809031" y="4662866"/>
                  <a:pt x="10801348" y="4658750"/>
                </a:cubicBezTo>
                <a:cubicBezTo>
                  <a:pt x="10793664" y="4654634"/>
                  <a:pt x="10787582" y="4648825"/>
                  <a:pt x="10783100" y="4641325"/>
                </a:cubicBezTo>
                <a:cubicBezTo>
                  <a:pt x="10778618" y="4633825"/>
                  <a:pt x="10775371" y="4624998"/>
                  <a:pt x="10773358" y="4614845"/>
                </a:cubicBezTo>
                <a:cubicBezTo>
                  <a:pt x="10771346" y="4604692"/>
                  <a:pt x="10770340" y="4593579"/>
                  <a:pt x="10770340" y="4581505"/>
                </a:cubicBezTo>
                <a:cubicBezTo>
                  <a:pt x="10770340" y="4568517"/>
                  <a:pt x="10771574" y="4556946"/>
                  <a:pt x="10774044" y="4546794"/>
                </a:cubicBezTo>
                <a:cubicBezTo>
                  <a:pt x="10776514" y="4536641"/>
                  <a:pt x="10780219" y="4527951"/>
                  <a:pt x="10785158" y="4520725"/>
                </a:cubicBezTo>
                <a:cubicBezTo>
                  <a:pt x="10790098" y="4513500"/>
                  <a:pt x="10796408" y="4508012"/>
                  <a:pt x="10804092" y="4504261"/>
                </a:cubicBezTo>
                <a:cubicBezTo>
                  <a:pt x="10811775" y="4500511"/>
                  <a:pt x="10820738" y="4498636"/>
                  <a:pt x="10830983" y="4498636"/>
                </a:cubicBezTo>
                <a:close/>
                <a:moveTo>
                  <a:pt x="8774648" y="4496715"/>
                </a:moveTo>
                <a:cubicBezTo>
                  <a:pt x="8782148" y="4496715"/>
                  <a:pt x="8788871" y="4499276"/>
                  <a:pt x="8794816" y="4504399"/>
                </a:cubicBezTo>
                <a:cubicBezTo>
                  <a:pt x="8800762" y="4509521"/>
                  <a:pt x="8806478" y="4517113"/>
                  <a:pt x="8811966" y="4527174"/>
                </a:cubicBezTo>
                <a:lnTo>
                  <a:pt x="8800716" y="4587817"/>
                </a:lnTo>
                <a:cubicBezTo>
                  <a:pt x="8795045" y="4593854"/>
                  <a:pt x="8789877" y="4599022"/>
                  <a:pt x="8785212" y="4603320"/>
                </a:cubicBezTo>
                <a:cubicBezTo>
                  <a:pt x="8780548" y="4607620"/>
                  <a:pt x="8776157" y="4611095"/>
                  <a:pt x="8772041" y="4613748"/>
                </a:cubicBezTo>
                <a:cubicBezTo>
                  <a:pt x="8767925" y="4616400"/>
                  <a:pt x="8763992" y="4618321"/>
                  <a:pt x="8760242" y="4619510"/>
                </a:cubicBezTo>
                <a:cubicBezTo>
                  <a:pt x="8756492" y="4620699"/>
                  <a:pt x="8752878" y="4621294"/>
                  <a:pt x="8749403" y="4621294"/>
                </a:cubicBezTo>
                <a:cubicBezTo>
                  <a:pt x="8739890" y="4621294"/>
                  <a:pt x="8733122" y="4618092"/>
                  <a:pt x="8729097" y="4611690"/>
                </a:cubicBezTo>
                <a:cubicBezTo>
                  <a:pt x="8725072" y="4605287"/>
                  <a:pt x="8723060" y="4596598"/>
                  <a:pt x="8723060" y="4585621"/>
                </a:cubicBezTo>
                <a:cubicBezTo>
                  <a:pt x="8723060" y="4580865"/>
                  <a:pt x="8723426" y="4575331"/>
                  <a:pt x="8724158" y="4569020"/>
                </a:cubicBezTo>
                <a:cubicBezTo>
                  <a:pt x="8724890" y="4562709"/>
                  <a:pt x="8726124" y="4556260"/>
                  <a:pt x="8727862" y="4549675"/>
                </a:cubicBezTo>
                <a:cubicBezTo>
                  <a:pt x="8729600" y="4543089"/>
                  <a:pt x="8731796" y="4536641"/>
                  <a:pt x="8734448" y="4530329"/>
                </a:cubicBezTo>
                <a:cubicBezTo>
                  <a:pt x="8737100" y="4524018"/>
                  <a:pt x="8740348" y="4518347"/>
                  <a:pt x="8744190" y="4513317"/>
                </a:cubicBezTo>
                <a:cubicBezTo>
                  <a:pt x="8748031" y="4508286"/>
                  <a:pt x="8752467" y="4504261"/>
                  <a:pt x="8757498" y="4501243"/>
                </a:cubicBezTo>
                <a:cubicBezTo>
                  <a:pt x="8762528" y="4498224"/>
                  <a:pt x="8768245" y="4496715"/>
                  <a:pt x="8774648" y="4496715"/>
                </a:cubicBezTo>
                <a:close/>
                <a:moveTo>
                  <a:pt x="9156267" y="4492874"/>
                </a:moveTo>
                <a:cubicBezTo>
                  <a:pt x="9169620" y="4492874"/>
                  <a:pt x="9179956" y="4496532"/>
                  <a:pt x="9187274" y="4503850"/>
                </a:cubicBezTo>
                <a:cubicBezTo>
                  <a:pt x="9194591" y="4511167"/>
                  <a:pt x="9198250" y="4521411"/>
                  <a:pt x="9198250" y="4534583"/>
                </a:cubicBezTo>
                <a:cubicBezTo>
                  <a:pt x="9198250" y="4540071"/>
                  <a:pt x="9197381" y="4545330"/>
                  <a:pt x="9195644" y="4550361"/>
                </a:cubicBezTo>
                <a:cubicBezTo>
                  <a:pt x="9193905" y="4555392"/>
                  <a:pt x="9191344" y="4559828"/>
                  <a:pt x="9187960" y="4563669"/>
                </a:cubicBezTo>
                <a:cubicBezTo>
                  <a:pt x="9184576" y="4567511"/>
                  <a:pt x="9180322" y="4570529"/>
                  <a:pt x="9175200" y="4572725"/>
                </a:cubicBezTo>
                <a:cubicBezTo>
                  <a:pt x="9170078" y="4574920"/>
                  <a:pt x="9164042" y="4576017"/>
                  <a:pt x="9157090" y="4576017"/>
                </a:cubicBezTo>
                <a:cubicBezTo>
                  <a:pt x="9144102" y="4576017"/>
                  <a:pt x="9133948" y="4572405"/>
                  <a:pt x="9126631" y="4565179"/>
                </a:cubicBezTo>
                <a:cubicBezTo>
                  <a:pt x="9119314" y="4557953"/>
                  <a:pt x="9115655" y="4548120"/>
                  <a:pt x="9115655" y="4535680"/>
                </a:cubicBezTo>
                <a:cubicBezTo>
                  <a:pt x="9115655" y="4530009"/>
                  <a:pt x="9116478" y="4524567"/>
                  <a:pt x="9118124" y="4519353"/>
                </a:cubicBezTo>
                <a:cubicBezTo>
                  <a:pt x="9119771" y="4514140"/>
                  <a:pt x="9122286" y="4509567"/>
                  <a:pt x="9125670" y="4505633"/>
                </a:cubicBezTo>
                <a:cubicBezTo>
                  <a:pt x="9129055" y="4501700"/>
                  <a:pt x="9133308" y="4498590"/>
                  <a:pt x="9138430" y="4496304"/>
                </a:cubicBezTo>
                <a:cubicBezTo>
                  <a:pt x="9143552" y="4494017"/>
                  <a:pt x="9149498" y="4492874"/>
                  <a:pt x="9156267" y="4492874"/>
                </a:cubicBezTo>
                <a:close/>
                <a:moveTo>
                  <a:pt x="10091437" y="4448695"/>
                </a:moveTo>
                <a:cubicBezTo>
                  <a:pt x="10084669" y="4448695"/>
                  <a:pt x="10079089" y="4448969"/>
                  <a:pt x="10074698" y="4449518"/>
                </a:cubicBezTo>
                <a:cubicBezTo>
                  <a:pt x="10070308" y="4450067"/>
                  <a:pt x="10066787" y="4450845"/>
                  <a:pt x="10064134" y="4451851"/>
                </a:cubicBezTo>
                <a:cubicBezTo>
                  <a:pt x="10061482" y="4452857"/>
                  <a:pt x="10059606" y="4454046"/>
                  <a:pt x="10058509" y="4455418"/>
                </a:cubicBezTo>
                <a:cubicBezTo>
                  <a:pt x="10057411" y="4456790"/>
                  <a:pt x="10056862" y="4458391"/>
                  <a:pt x="10056862" y="4460220"/>
                </a:cubicBezTo>
                <a:lnTo>
                  <a:pt x="10056862" y="4704437"/>
                </a:lnTo>
                <a:cubicBezTo>
                  <a:pt x="10056862" y="4706267"/>
                  <a:pt x="10057411" y="4707867"/>
                  <a:pt x="10058509" y="4709240"/>
                </a:cubicBezTo>
                <a:cubicBezTo>
                  <a:pt x="10059606" y="4710612"/>
                  <a:pt x="10061482" y="4711755"/>
                  <a:pt x="10064134" y="4712670"/>
                </a:cubicBezTo>
                <a:cubicBezTo>
                  <a:pt x="10066787" y="4713584"/>
                  <a:pt x="10070308" y="4714270"/>
                  <a:pt x="10074698" y="4714728"/>
                </a:cubicBezTo>
                <a:cubicBezTo>
                  <a:pt x="10079089" y="4715185"/>
                  <a:pt x="10084669" y="4715414"/>
                  <a:pt x="10091437" y="4715414"/>
                </a:cubicBezTo>
                <a:cubicBezTo>
                  <a:pt x="10098206" y="4715414"/>
                  <a:pt x="10103785" y="4715185"/>
                  <a:pt x="10108176" y="4714728"/>
                </a:cubicBezTo>
                <a:cubicBezTo>
                  <a:pt x="10112566" y="4714270"/>
                  <a:pt x="10116088" y="4713584"/>
                  <a:pt x="10118740" y="4712670"/>
                </a:cubicBezTo>
                <a:cubicBezTo>
                  <a:pt x="10121393" y="4711755"/>
                  <a:pt x="10123268" y="4710612"/>
                  <a:pt x="10124366" y="4709240"/>
                </a:cubicBezTo>
                <a:cubicBezTo>
                  <a:pt x="10125463" y="4707867"/>
                  <a:pt x="10126012" y="4706267"/>
                  <a:pt x="10126012" y="4704437"/>
                </a:cubicBezTo>
                <a:lnTo>
                  <a:pt x="10126012" y="4460220"/>
                </a:lnTo>
                <a:cubicBezTo>
                  <a:pt x="10126012" y="4458391"/>
                  <a:pt x="10125463" y="4456790"/>
                  <a:pt x="10124366" y="4455418"/>
                </a:cubicBezTo>
                <a:cubicBezTo>
                  <a:pt x="10123268" y="4454046"/>
                  <a:pt x="10121393" y="4452857"/>
                  <a:pt x="10118740" y="4451851"/>
                </a:cubicBezTo>
                <a:cubicBezTo>
                  <a:pt x="10116088" y="4450845"/>
                  <a:pt x="10112566" y="4450067"/>
                  <a:pt x="10108176" y="4449518"/>
                </a:cubicBezTo>
                <a:cubicBezTo>
                  <a:pt x="10103785" y="4448969"/>
                  <a:pt x="10098206" y="4448695"/>
                  <a:pt x="10091437" y="4448695"/>
                </a:cubicBezTo>
                <a:close/>
                <a:moveTo>
                  <a:pt x="7081537" y="4448695"/>
                </a:moveTo>
                <a:cubicBezTo>
                  <a:pt x="7074769" y="4448695"/>
                  <a:pt x="7069189" y="4448969"/>
                  <a:pt x="7064799" y="4449518"/>
                </a:cubicBezTo>
                <a:cubicBezTo>
                  <a:pt x="7060409" y="4450067"/>
                  <a:pt x="7056887" y="4450845"/>
                  <a:pt x="7054234" y="4451851"/>
                </a:cubicBezTo>
                <a:cubicBezTo>
                  <a:pt x="7051582" y="4452857"/>
                  <a:pt x="7049707" y="4454046"/>
                  <a:pt x="7048609" y="4455418"/>
                </a:cubicBezTo>
                <a:cubicBezTo>
                  <a:pt x="7047512" y="4456790"/>
                  <a:pt x="7046963" y="4458391"/>
                  <a:pt x="7046963" y="4460220"/>
                </a:cubicBezTo>
                <a:lnTo>
                  <a:pt x="7046963" y="4704437"/>
                </a:lnTo>
                <a:cubicBezTo>
                  <a:pt x="7046963" y="4706267"/>
                  <a:pt x="7047512" y="4707867"/>
                  <a:pt x="7048609" y="4709240"/>
                </a:cubicBezTo>
                <a:cubicBezTo>
                  <a:pt x="7049707" y="4710612"/>
                  <a:pt x="7051582" y="4711755"/>
                  <a:pt x="7054234" y="4712670"/>
                </a:cubicBezTo>
                <a:cubicBezTo>
                  <a:pt x="7056887" y="4713584"/>
                  <a:pt x="7060409" y="4714270"/>
                  <a:pt x="7064799" y="4714728"/>
                </a:cubicBezTo>
                <a:cubicBezTo>
                  <a:pt x="7069189" y="4715185"/>
                  <a:pt x="7074769" y="4715414"/>
                  <a:pt x="7081537" y="4715414"/>
                </a:cubicBezTo>
                <a:cubicBezTo>
                  <a:pt x="7088306" y="4715414"/>
                  <a:pt x="7093886" y="4715185"/>
                  <a:pt x="7098276" y="4714728"/>
                </a:cubicBezTo>
                <a:cubicBezTo>
                  <a:pt x="7102666" y="4714270"/>
                  <a:pt x="7106188" y="4713584"/>
                  <a:pt x="7108840" y="4712670"/>
                </a:cubicBezTo>
                <a:cubicBezTo>
                  <a:pt x="7111493" y="4711755"/>
                  <a:pt x="7113368" y="4710612"/>
                  <a:pt x="7114466" y="4709240"/>
                </a:cubicBezTo>
                <a:cubicBezTo>
                  <a:pt x="7115563" y="4707867"/>
                  <a:pt x="7116112" y="4706267"/>
                  <a:pt x="7116112" y="4704437"/>
                </a:cubicBezTo>
                <a:lnTo>
                  <a:pt x="7116112" y="4460220"/>
                </a:lnTo>
                <a:cubicBezTo>
                  <a:pt x="7116112" y="4458391"/>
                  <a:pt x="7115563" y="4456790"/>
                  <a:pt x="7114466" y="4455418"/>
                </a:cubicBezTo>
                <a:cubicBezTo>
                  <a:pt x="7113368" y="4454046"/>
                  <a:pt x="7111493" y="4452857"/>
                  <a:pt x="7108840" y="4451851"/>
                </a:cubicBezTo>
                <a:cubicBezTo>
                  <a:pt x="7106188" y="4450845"/>
                  <a:pt x="7102666" y="4450067"/>
                  <a:pt x="7098276" y="4449518"/>
                </a:cubicBezTo>
                <a:cubicBezTo>
                  <a:pt x="7093886" y="4448969"/>
                  <a:pt x="7088306" y="4448695"/>
                  <a:pt x="7081537" y="4448695"/>
                </a:cubicBezTo>
                <a:close/>
                <a:moveTo>
                  <a:pt x="6641741" y="4448695"/>
                </a:moveTo>
                <a:cubicBezTo>
                  <a:pt x="6635155" y="4448695"/>
                  <a:pt x="6629622" y="4448924"/>
                  <a:pt x="6625140" y="4449381"/>
                </a:cubicBezTo>
                <a:cubicBezTo>
                  <a:pt x="6620658" y="4449838"/>
                  <a:pt x="6617091" y="4450524"/>
                  <a:pt x="6614438" y="4451439"/>
                </a:cubicBezTo>
                <a:cubicBezTo>
                  <a:pt x="6611785" y="4452354"/>
                  <a:pt x="6609956" y="4453497"/>
                  <a:pt x="6608950" y="4454869"/>
                </a:cubicBezTo>
                <a:cubicBezTo>
                  <a:pt x="6607944" y="4456241"/>
                  <a:pt x="6607441" y="4457842"/>
                  <a:pt x="6607441" y="4459671"/>
                </a:cubicBezTo>
                <a:lnTo>
                  <a:pt x="6607441" y="4609494"/>
                </a:lnTo>
                <a:cubicBezTo>
                  <a:pt x="6607441" y="4628154"/>
                  <a:pt x="6608950" y="4643749"/>
                  <a:pt x="6611968" y="4656280"/>
                </a:cubicBezTo>
                <a:cubicBezTo>
                  <a:pt x="6614987" y="4668811"/>
                  <a:pt x="6620018" y="4679833"/>
                  <a:pt x="6627061" y="4689345"/>
                </a:cubicBezTo>
                <a:cubicBezTo>
                  <a:pt x="6634104" y="4698858"/>
                  <a:pt x="6643342" y="4706358"/>
                  <a:pt x="6654775" y="4711846"/>
                </a:cubicBezTo>
                <a:cubicBezTo>
                  <a:pt x="6666209" y="4717334"/>
                  <a:pt x="6680340" y="4720078"/>
                  <a:pt x="6697170" y="4720078"/>
                </a:cubicBezTo>
                <a:cubicBezTo>
                  <a:pt x="6712171" y="4720078"/>
                  <a:pt x="6726668" y="4716420"/>
                  <a:pt x="6740663" y="4709102"/>
                </a:cubicBezTo>
                <a:cubicBezTo>
                  <a:pt x="6754657" y="4701785"/>
                  <a:pt x="6768423" y="4690809"/>
                  <a:pt x="6781960" y="4676174"/>
                </a:cubicBezTo>
                <a:lnTo>
                  <a:pt x="6781960" y="4704437"/>
                </a:lnTo>
                <a:cubicBezTo>
                  <a:pt x="6781960" y="4706267"/>
                  <a:pt x="6782418" y="4707867"/>
                  <a:pt x="6783332" y="4709240"/>
                </a:cubicBezTo>
                <a:cubicBezTo>
                  <a:pt x="6784247" y="4710612"/>
                  <a:pt x="6785802" y="4711755"/>
                  <a:pt x="6787997" y="4712670"/>
                </a:cubicBezTo>
                <a:cubicBezTo>
                  <a:pt x="6790192" y="4713584"/>
                  <a:pt x="6793165" y="4714270"/>
                  <a:pt x="6796915" y="4714728"/>
                </a:cubicBezTo>
                <a:cubicBezTo>
                  <a:pt x="6800666" y="4715185"/>
                  <a:pt x="6805559" y="4715414"/>
                  <a:pt x="6811596" y="4715414"/>
                </a:cubicBezTo>
                <a:cubicBezTo>
                  <a:pt x="6817267" y="4715414"/>
                  <a:pt x="6821977" y="4715185"/>
                  <a:pt x="6825727" y="4714728"/>
                </a:cubicBezTo>
                <a:cubicBezTo>
                  <a:pt x="6829478" y="4714270"/>
                  <a:pt x="6832496" y="4713584"/>
                  <a:pt x="6834783" y="4712670"/>
                </a:cubicBezTo>
                <a:cubicBezTo>
                  <a:pt x="6837069" y="4711755"/>
                  <a:pt x="6838670" y="4710612"/>
                  <a:pt x="6839585" y="4709240"/>
                </a:cubicBezTo>
                <a:cubicBezTo>
                  <a:pt x="6840499" y="4707867"/>
                  <a:pt x="6840957" y="4706267"/>
                  <a:pt x="6840957" y="4704437"/>
                </a:cubicBezTo>
                <a:lnTo>
                  <a:pt x="6840957" y="4459671"/>
                </a:lnTo>
                <a:cubicBezTo>
                  <a:pt x="6840957" y="4457842"/>
                  <a:pt x="6840408" y="4456241"/>
                  <a:pt x="6839310" y="4454869"/>
                </a:cubicBezTo>
                <a:cubicBezTo>
                  <a:pt x="6838213" y="4453497"/>
                  <a:pt x="6836383" y="4452354"/>
                  <a:pt x="6833822" y="4451439"/>
                </a:cubicBezTo>
                <a:cubicBezTo>
                  <a:pt x="6831261" y="4450524"/>
                  <a:pt x="6827785" y="4449838"/>
                  <a:pt x="6823395" y="4449381"/>
                </a:cubicBezTo>
                <a:cubicBezTo>
                  <a:pt x="6819005" y="4448924"/>
                  <a:pt x="6813425" y="4448695"/>
                  <a:pt x="6806657" y="4448695"/>
                </a:cubicBezTo>
                <a:cubicBezTo>
                  <a:pt x="6799888" y="4448695"/>
                  <a:pt x="6794308" y="4448924"/>
                  <a:pt x="6789918" y="4449381"/>
                </a:cubicBezTo>
                <a:cubicBezTo>
                  <a:pt x="6785528" y="4449838"/>
                  <a:pt x="6782006" y="4450524"/>
                  <a:pt x="6779354" y="4451439"/>
                </a:cubicBezTo>
                <a:cubicBezTo>
                  <a:pt x="6776701" y="4452354"/>
                  <a:pt x="6774872" y="4453497"/>
                  <a:pt x="6773866" y="4454869"/>
                </a:cubicBezTo>
                <a:cubicBezTo>
                  <a:pt x="6772859" y="4456241"/>
                  <a:pt x="6772356" y="4457842"/>
                  <a:pt x="6772356" y="4459671"/>
                </a:cubicBezTo>
                <a:lnTo>
                  <a:pt x="6772356" y="4622391"/>
                </a:lnTo>
                <a:cubicBezTo>
                  <a:pt x="6762295" y="4634648"/>
                  <a:pt x="6752828" y="4643978"/>
                  <a:pt x="6743956" y="4650380"/>
                </a:cubicBezTo>
                <a:cubicBezTo>
                  <a:pt x="6735083" y="4656783"/>
                  <a:pt x="6726257" y="4659984"/>
                  <a:pt x="6717476" y="4659984"/>
                </a:cubicBezTo>
                <a:cubicBezTo>
                  <a:pt x="6710524" y="4659984"/>
                  <a:pt x="6704442" y="4658658"/>
                  <a:pt x="6699228" y="4656006"/>
                </a:cubicBezTo>
                <a:cubicBezTo>
                  <a:pt x="6694015" y="4653353"/>
                  <a:pt x="6689716" y="4649603"/>
                  <a:pt x="6686331" y="4644755"/>
                </a:cubicBezTo>
                <a:cubicBezTo>
                  <a:pt x="6682947" y="4639907"/>
                  <a:pt x="6680432" y="4634099"/>
                  <a:pt x="6678785" y="4627331"/>
                </a:cubicBezTo>
                <a:cubicBezTo>
                  <a:pt x="6677139" y="4620562"/>
                  <a:pt x="6676316" y="4610775"/>
                  <a:pt x="6676316" y="4597970"/>
                </a:cubicBezTo>
                <a:lnTo>
                  <a:pt x="6676316" y="4459671"/>
                </a:lnTo>
                <a:cubicBezTo>
                  <a:pt x="6676316" y="4457842"/>
                  <a:pt x="6675767" y="4456241"/>
                  <a:pt x="6674669" y="4454869"/>
                </a:cubicBezTo>
                <a:cubicBezTo>
                  <a:pt x="6673572" y="4453497"/>
                  <a:pt x="6671697" y="4452354"/>
                  <a:pt x="6669044" y="4451439"/>
                </a:cubicBezTo>
                <a:cubicBezTo>
                  <a:pt x="6666391" y="4450524"/>
                  <a:pt x="6662870" y="4449838"/>
                  <a:pt x="6658480" y="4449381"/>
                </a:cubicBezTo>
                <a:cubicBezTo>
                  <a:pt x="6654089" y="4448924"/>
                  <a:pt x="6648510" y="4448695"/>
                  <a:pt x="6641741" y="4448695"/>
                </a:cubicBezTo>
                <a:close/>
                <a:moveTo>
                  <a:pt x="5732592" y="4448695"/>
                </a:moveTo>
                <a:cubicBezTo>
                  <a:pt x="5725823" y="4448695"/>
                  <a:pt x="5720199" y="4448878"/>
                  <a:pt x="5715717" y="4449244"/>
                </a:cubicBezTo>
                <a:cubicBezTo>
                  <a:pt x="5711234" y="4449610"/>
                  <a:pt x="5707667" y="4450204"/>
                  <a:pt x="5705015" y="4451027"/>
                </a:cubicBezTo>
                <a:cubicBezTo>
                  <a:pt x="5702362" y="4451851"/>
                  <a:pt x="5700533" y="4452948"/>
                  <a:pt x="5699527" y="4454320"/>
                </a:cubicBezTo>
                <a:cubicBezTo>
                  <a:pt x="5698521" y="4455692"/>
                  <a:pt x="5698017" y="4457293"/>
                  <a:pt x="5698017" y="4459122"/>
                </a:cubicBezTo>
                <a:cubicBezTo>
                  <a:pt x="5698017" y="4461135"/>
                  <a:pt x="5698246" y="4463650"/>
                  <a:pt x="5698703" y="4466668"/>
                </a:cubicBezTo>
                <a:cubicBezTo>
                  <a:pt x="5699161" y="4469687"/>
                  <a:pt x="5700213" y="4473849"/>
                  <a:pt x="5701860" y="4479154"/>
                </a:cubicBezTo>
                <a:lnTo>
                  <a:pt x="5766618" y="4700596"/>
                </a:lnTo>
                <a:cubicBezTo>
                  <a:pt x="5767350" y="4703523"/>
                  <a:pt x="5768447" y="4705947"/>
                  <a:pt x="5769911" y="4707867"/>
                </a:cubicBezTo>
                <a:cubicBezTo>
                  <a:pt x="5771374" y="4709788"/>
                  <a:pt x="5773707" y="4711298"/>
                  <a:pt x="5776908" y="4712395"/>
                </a:cubicBezTo>
                <a:cubicBezTo>
                  <a:pt x="5780109" y="4713493"/>
                  <a:pt x="5784500" y="4714270"/>
                  <a:pt x="5790080" y="4714728"/>
                </a:cubicBezTo>
                <a:cubicBezTo>
                  <a:pt x="5795659" y="4715185"/>
                  <a:pt x="5803022" y="4715414"/>
                  <a:pt x="5812168" y="4715414"/>
                </a:cubicBezTo>
                <a:cubicBezTo>
                  <a:pt x="5821132" y="4715414"/>
                  <a:pt x="5828450" y="4715231"/>
                  <a:pt x="5834121" y="4714865"/>
                </a:cubicBezTo>
                <a:cubicBezTo>
                  <a:pt x="5839792" y="4714499"/>
                  <a:pt x="5844274" y="4713767"/>
                  <a:pt x="5847566" y="4712670"/>
                </a:cubicBezTo>
                <a:cubicBezTo>
                  <a:pt x="5850860" y="4711572"/>
                  <a:pt x="5853192" y="4710063"/>
                  <a:pt x="5854564" y="4708142"/>
                </a:cubicBezTo>
                <a:cubicBezTo>
                  <a:pt x="5855936" y="4706221"/>
                  <a:pt x="5856987" y="4703706"/>
                  <a:pt x="5857719" y="4700596"/>
                </a:cubicBezTo>
                <a:lnTo>
                  <a:pt x="5895587" y="4551870"/>
                </a:lnTo>
                <a:lnTo>
                  <a:pt x="5896135" y="4549400"/>
                </a:lnTo>
                <a:lnTo>
                  <a:pt x="5896684" y="4551870"/>
                </a:lnTo>
                <a:lnTo>
                  <a:pt x="5937845" y="4700596"/>
                </a:lnTo>
                <a:cubicBezTo>
                  <a:pt x="5938576" y="4703523"/>
                  <a:pt x="5939674" y="4705947"/>
                  <a:pt x="5941138" y="4707867"/>
                </a:cubicBezTo>
                <a:cubicBezTo>
                  <a:pt x="5942601" y="4709788"/>
                  <a:pt x="5944933" y="4711298"/>
                  <a:pt x="5948135" y="4712395"/>
                </a:cubicBezTo>
                <a:cubicBezTo>
                  <a:pt x="5951336" y="4713493"/>
                  <a:pt x="5955772" y="4714270"/>
                  <a:pt x="5961444" y="4714728"/>
                </a:cubicBezTo>
                <a:cubicBezTo>
                  <a:pt x="5967114" y="4715185"/>
                  <a:pt x="5974431" y="4715414"/>
                  <a:pt x="5983395" y="4715414"/>
                </a:cubicBezTo>
                <a:cubicBezTo>
                  <a:pt x="5992360" y="4715414"/>
                  <a:pt x="5999631" y="4715231"/>
                  <a:pt x="6005210" y="4714865"/>
                </a:cubicBezTo>
                <a:cubicBezTo>
                  <a:pt x="6010790" y="4714499"/>
                  <a:pt x="6015089" y="4713767"/>
                  <a:pt x="6018107" y="4712670"/>
                </a:cubicBezTo>
                <a:cubicBezTo>
                  <a:pt x="6021126" y="4711572"/>
                  <a:pt x="6023367" y="4710063"/>
                  <a:pt x="6024830" y="4708142"/>
                </a:cubicBezTo>
                <a:cubicBezTo>
                  <a:pt x="6026293" y="4706221"/>
                  <a:pt x="6027483" y="4703706"/>
                  <a:pt x="6028397" y="4700596"/>
                </a:cubicBezTo>
                <a:lnTo>
                  <a:pt x="6093706" y="4479154"/>
                </a:lnTo>
                <a:cubicBezTo>
                  <a:pt x="6095168" y="4473666"/>
                  <a:pt x="6096175" y="4469458"/>
                  <a:pt x="6096723" y="4466531"/>
                </a:cubicBezTo>
                <a:cubicBezTo>
                  <a:pt x="6097272" y="4463604"/>
                  <a:pt x="6097546" y="4461135"/>
                  <a:pt x="6097546" y="4459122"/>
                </a:cubicBezTo>
                <a:cubicBezTo>
                  <a:pt x="6097546" y="4457293"/>
                  <a:pt x="6097089" y="4455692"/>
                  <a:pt x="6096175" y="4454320"/>
                </a:cubicBezTo>
                <a:cubicBezTo>
                  <a:pt x="6095260" y="4452948"/>
                  <a:pt x="6093568" y="4451851"/>
                  <a:pt x="6091098" y="4451027"/>
                </a:cubicBezTo>
                <a:cubicBezTo>
                  <a:pt x="6088629" y="4450204"/>
                  <a:pt x="6085244" y="4449610"/>
                  <a:pt x="6080945" y="4449244"/>
                </a:cubicBezTo>
                <a:cubicBezTo>
                  <a:pt x="6076647" y="4448878"/>
                  <a:pt x="6071113" y="4448695"/>
                  <a:pt x="6064344" y="4448695"/>
                </a:cubicBezTo>
                <a:cubicBezTo>
                  <a:pt x="6057575" y="4448695"/>
                  <a:pt x="6051996" y="4448878"/>
                  <a:pt x="6047605" y="4449244"/>
                </a:cubicBezTo>
                <a:cubicBezTo>
                  <a:pt x="6043215" y="4449610"/>
                  <a:pt x="6039740" y="4450250"/>
                  <a:pt x="6037178" y="4451165"/>
                </a:cubicBezTo>
                <a:cubicBezTo>
                  <a:pt x="6034617" y="4452079"/>
                  <a:pt x="6032788" y="4453314"/>
                  <a:pt x="6031690" y="4454869"/>
                </a:cubicBezTo>
                <a:cubicBezTo>
                  <a:pt x="6030592" y="4456424"/>
                  <a:pt x="6029861" y="4458299"/>
                  <a:pt x="6029495" y="4460494"/>
                </a:cubicBezTo>
                <a:lnTo>
                  <a:pt x="5982846" y="4640227"/>
                </a:lnTo>
                <a:lnTo>
                  <a:pt x="5982298" y="4643520"/>
                </a:lnTo>
                <a:lnTo>
                  <a:pt x="5981475" y="4640502"/>
                </a:lnTo>
                <a:lnTo>
                  <a:pt x="5932631" y="4459397"/>
                </a:lnTo>
                <a:cubicBezTo>
                  <a:pt x="5932082" y="4457567"/>
                  <a:pt x="5931305" y="4455967"/>
                  <a:pt x="5930299" y="4454595"/>
                </a:cubicBezTo>
                <a:cubicBezTo>
                  <a:pt x="5929292" y="4453223"/>
                  <a:pt x="5927555" y="4452125"/>
                  <a:pt x="5925085" y="4451302"/>
                </a:cubicBezTo>
                <a:cubicBezTo>
                  <a:pt x="5922615" y="4450479"/>
                  <a:pt x="5919277" y="4449838"/>
                  <a:pt x="5915069" y="4449381"/>
                </a:cubicBezTo>
                <a:cubicBezTo>
                  <a:pt x="5910862" y="4448924"/>
                  <a:pt x="5905374" y="4448695"/>
                  <a:pt x="5898606" y="4448695"/>
                </a:cubicBezTo>
                <a:cubicBezTo>
                  <a:pt x="5891836" y="4448695"/>
                  <a:pt x="5886303" y="4448878"/>
                  <a:pt x="5882004" y="4449244"/>
                </a:cubicBezTo>
                <a:cubicBezTo>
                  <a:pt x="5877705" y="4449610"/>
                  <a:pt x="5874366" y="4450250"/>
                  <a:pt x="5871988" y="4451165"/>
                </a:cubicBezTo>
                <a:cubicBezTo>
                  <a:pt x="5869610" y="4452079"/>
                  <a:pt x="5867826" y="4453314"/>
                  <a:pt x="5866637" y="4454869"/>
                </a:cubicBezTo>
                <a:cubicBezTo>
                  <a:pt x="5865448" y="4456424"/>
                  <a:pt x="5864580" y="4458299"/>
                  <a:pt x="5864030" y="4460494"/>
                </a:cubicBezTo>
                <a:lnTo>
                  <a:pt x="5818480" y="4640227"/>
                </a:lnTo>
                <a:lnTo>
                  <a:pt x="5817931" y="4643520"/>
                </a:lnTo>
                <a:lnTo>
                  <a:pt x="5817382" y="4640227"/>
                </a:lnTo>
                <a:lnTo>
                  <a:pt x="5768813" y="4460494"/>
                </a:lnTo>
                <a:cubicBezTo>
                  <a:pt x="5768264" y="4458299"/>
                  <a:pt x="5767487" y="4456424"/>
                  <a:pt x="5766481" y="4454869"/>
                </a:cubicBezTo>
                <a:cubicBezTo>
                  <a:pt x="5765474" y="4453314"/>
                  <a:pt x="5763691" y="4452079"/>
                  <a:pt x="5761130" y="4451165"/>
                </a:cubicBezTo>
                <a:cubicBezTo>
                  <a:pt x="5758569" y="4450250"/>
                  <a:pt x="5755001" y="4449610"/>
                  <a:pt x="5750429" y="4449244"/>
                </a:cubicBezTo>
                <a:cubicBezTo>
                  <a:pt x="5745855" y="4448878"/>
                  <a:pt x="5739910" y="4448695"/>
                  <a:pt x="5732592" y="4448695"/>
                </a:cubicBezTo>
                <a:close/>
                <a:moveTo>
                  <a:pt x="9157090" y="4445128"/>
                </a:moveTo>
                <a:cubicBezTo>
                  <a:pt x="9142089" y="4445128"/>
                  <a:pt x="9128369" y="4447186"/>
                  <a:pt x="9115930" y="4451302"/>
                </a:cubicBezTo>
                <a:cubicBezTo>
                  <a:pt x="9103490" y="4455418"/>
                  <a:pt x="9092788" y="4461363"/>
                  <a:pt x="9083824" y="4469138"/>
                </a:cubicBezTo>
                <a:cubicBezTo>
                  <a:pt x="9074860" y="4476913"/>
                  <a:pt x="9067864" y="4486425"/>
                  <a:pt x="9062832" y="4497676"/>
                </a:cubicBezTo>
                <a:cubicBezTo>
                  <a:pt x="9057802" y="4508926"/>
                  <a:pt x="9055286" y="4521686"/>
                  <a:pt x="9055286" y="4535955"/>
                </a:cubicBezTo>
                <a:cubicBezTo>
                  <a:pt x="9055286" y="4549309"/>
                  <a:pt x="9057208" y="4560468"/>
                  <a:pt x="9061049" y="4569432"/>
                </a:cubicBezTo>
                <a:cubicBezTo>
                  <a:pt x="9064890" y="4578396"/>
                  <a:pt x="9070013" y="4586079"/>
                  <a:pt x="9076416" y="4592482"/>
                </a:cubicBezTo>
                <a:cubicBezTo>
                  <a:pt x="9068550" y="4599616"/>
                  <a:pt x="9062146" y="4607620"/>
                  <a:pt x="9057208" y="4616492"/>
                </a:cubicBezTo>
                <a:cubicBezTo>
                  <a:pt x="9052268" y="4625364"/>
                  <a:pt x="9049798" y="4635197"/>
                  <a:pt x="9049798" y="4645990"/>
                </a:cubicBezTo>
                <a:cubicBezTo>
                  <a:pt x="9049798" y="4654588"/>
                  <a:pt x="9051948" y="4662500"/>
                  <a:pt x="9056247" y="4669726"/>
                </a:cubicBezTo>
                <a:cubicBezTo>
                  <a:pt x="9060546" y="4676952"/>
                  <a:pt x="9066628" y="4682668"/>
                  <a:pt x="9074494" y="4686876"/>
                </a:cubicBezTo>
                <a:cubicBezTo>
                  <a:pt x="9068824" y="4691083"/>
                  <a:pt x="9063793" y="4695474"/>
                  <a:pt x="9059402" y="4700047"/>
                </a:cubicBezTo>
                <a:cubicBezTo>
                  <a:pt x="9055012" y="4704621"/>
                  <a:pt x="9051308" y="4709423"/>
                  <a:pt x="9048290" y="4714453"/>
                </a:cubicBezTo>
                <a:cubicBezTo>
                  <a:pt x="9045271" y="4719484"/>
                  <a:pt x="9042984" y="4724743"/>
                  <a:pt x="9041430" y="4730231"/>
                </a:cubicBezTo>
                <a:cubicBezTo>
                  <a:pt x="9039874" y="4735719"/>
                  <a:pt x="9039097" y="4741482"/>
                  <a:pt x="9039097" y="4747519"/>
                </a:cubicBezTo>
                <a:cubicBezTo>
                  <a:pt x="9039097" y="4757214"/>
                  <a:pt x="9041246" y="4766132"/>
                  <a:pt x="9045546" y="4774273"/>
                </a:cubicBezTo>
                <a:cubicBezTo>
                  <a:pt x="9049844" y="4782414"/>
                  <a:pt x="9056704" y="4789411"/>
                  <a:pt x="9066126" y="4795264"/>
                </a:cubicBezTo>
                <a:cubicBezTo>
                  <a:pt x="9075546" y="4801118"/>
                  <a:pt x="9087620" y="4805692"/>
                  <a:pt x="9102346" y="4808985"/>
                </a:cubicBezTo>
                <a:cubicBezTo>
                  <a:pt x="9117072" y="4812277"/>
                  <a:pt x="9134863" y="4813924"/>
                  <a:pt x="9155718" y="4813924"/>
                </a:cubicBezTo>
                <a:cubicBezTo>
                  <a:pt x="9177122" y="4813924"/>
                  <a:pt x="9195826" y="4811637"/>
                  <a:pt x="9211833" y="4807064"/>
                </a:cubicBezTo>
                <a:cubicBezTo>
                  <a:pt x="9227840" y="4802490"/>
                  <a:pt x="9241148" y="4796271"/>
                  <a:pt x="9251758" y="4788404"/>
                </a:cubicBezTo>
                <a:cubicBezTo>
                  <a:pt x="9262368" y="4780538"/>
                  <a:pt x="9270326" y="4771254"/>
                  <a:pt x="9275632" y="4760553"/>
                </a:cubicBezTo>
                <a:cubicBezTo>
                  <a:pt x="9280936" y="4749851"/>
                  <a:pt x="9283590" y="4738463"/>
                  <a:pt x="9283590" y="4726390"/>
                </a:cubicBezTo>
                <a:cubicBezTo>
                  <a:pt x="9283590" y="4715414"/>
                  <a:pt x="9281622" y="4705627"/>
                  <a:pt x="9277689" y="4697029"/>
                </a:cubicBezTo>
                <a:cubicBezTo>
                  <a:pt x="9273756" y="4688431"/>
                  <a:pt x="9268085" y="4681068"/>
                  <a:pt x="9260676" y="4674939"/>
                </a:cubicBezTo>
                <a:cubicBezTo>
                  <a:pt x="9253268" y="4668811"/>
                  <a:pt x="9244120" y="4664055"/>
                  <a:pt x="9233236" y="4660670"/>
                </a:cubicBezTo>
                <a:cubicBezTo>
                  <a:pt x="9222352" y="4657286"/>
                  <a:pt x="9209958" y="4655320"/>
                  <a:pt x="9196055" y="4654771"/>
                </a:cubicBezTo>
                <a:lnTo>
                  <a:pt x="9136510" y="4652576"/>
                </a:lnTo>
                <a:cubicBezTo>
                  <a:pt x="9128094" y="4652210"/>
                  <a:pt x="9121554" y="4650335"/>
                  <a:pt x="9116890" y="4646950"/>
                </a:cubicBezTo>
                <a:cubicBezTo>
                  <a:pt x="9112225" y="4643566"/>
                  <a:pt x="9109892" y="4639221"/>
                  <a:pt x="9109892" y="4633916"/>
                </a:cubicBezTo>
                <a:cubicBezTo>
                  <a:pt x="9109892" y="4629892"/>
                  <a:pt x="9110762" y="4626233"/>
                  <a:pt x="9112500" y="4622940"/>
                </a:cubicBezTo>
                <a:cubicBezTo>
                  <a:pt x="9114238" y="4619647"/>
                  <a:pt x="9116204" y="4616812"/>
                  <a:pt x="9118399" y="4614434"/>
                </a:cubicBezTo>
                <a:cubicBezTo>
                  <a:pt x="9122240" y="4616995"/>
                  <a:pt x="9127728" y="4619236"/>
                  <a:pt x="9134863" y="4621157"/>
                </a:cubicBezTo>
                <a:cubicBezTo>
                  <a:pt x="9141998" y="4623077"/>
                  <a:pt x="9149498" y="4624038"/>
                  <a:pt x="9157364" y="4624038"/>
                </a:cubicBezTo>
                <a:cubicBezTo>
                  <a:pt x="9172730" y="4624038"/>
                  <a:pt x="9186680" y="4622071"/>
                  <a:pt x="9199210" y="4618138"/>
                </a:cubicBezTo>
                <a:cubicBezTo>
                  <a:pt x="9211742" y="4614205"/>
                  <a:pt x="9222443" y="4608443"/>
                  <a:pt x="9231315" y="4600851"/>
                </a:cubicBezTo>
                <a:cubicBezTo>
                  <a:pt x="9240188" y="4593259"/>
                  <a:pt x="9247002" y="4583929"/>
                  <a:pt x="9251758" y="4572862"/>
                </a:cubicBezTo>
                <a:cubicBezTo>
                  <a:pt x="9256514" y="4561794"/>
                  <a:pt x="9258893" y="4549126"/>
                  <a:pt x="9258893" y="4534857"/>
                </a:cubicBezTo>
                <a:cubicBezTo>
                  <a:pt x="9258893" y="4528820"/>
                  <a:pt x="9258024" y="4523012"/>
                  <a:pt x="9256286" y="4517433"/>
                </a:cubicBezTo>
                <a:cubicBezTo>
                  <a:pt x="9254548" y="4511853"/>
                  <a:pt x="9251667" y="4506868"/>
                  <a:pt x="9247642" y="4502478"/>
                </a:cubicBezTo>
                <a:lnTo>
                  <a:pt x="9276454" y="4502478"/>
                </a:lnTo>
                <a:cubicBezTo>
                  <a:pt x="9279382" y="4502478"/>
                  <a:pt x="9281851" y="4500374"/>
                  <a:pt x="9283863" y="4496166"/>
                </a:cubicBezTo>
                <a:cubicBezTo>
                  <a:pt x="9285876" y="4491959"/>
                  <a:pt x="9286882" y="4485465"/>
                  <a:pt x="9286882" y="4476684"/>
                </a:cubicBezTo>
                <a:cubicBezTo>
                  <a:pt x="9286882" y="4467171"/>
                  <a:pt x="9285922" y="4460403"/>
                  <a:pt x="9284001" y="4456378"/>
                </a:cubicBezTo>
                <a:cubicBezTo>
                  <a:pt x="9282080" y="4452354"/>
                  <a:pt x="9279564" y="4450341"/>
                  <a:pt x="9276454" y="4450341"/>
                </a:cubicBezTo>
                <a:lnTo>
                  <a:pt x="9198798" y="4450341"/>
                </a:lnTo>
                <a:cubicBezTo>
                  <a:pt x="9192762" y="4448695"/>
                  <a:pt x="9186222" y="4447414"/>
                  <a:pt x="9179180" y="4446500"/>
                </a:cubicBezTo>
                <a:cubicBezTo>
                  <a:pt x="9172136" y="4445585"/>
                  <a:pt x="9164773" y="4445128"/>
                  <a:pt x="9157090" y="4445128"/>
                </a:cubicBezTo>
                <a:close/>
                <a:moveTo>
                  <a:pt x="10584351" y="4444305"/>
                </a:moveTo>
                <a:cubicBezTo>
                  <a:pt x="10566424" y="4444305"/>
                  <a:pt x="10549960" y="4447140"/>
                  <a:pt x="10534959" y="4452811"/>
                </a:cubicBezTo>
                <a:cubicBezTo>
                  <a:pt x="10519958" y="4458482"/>
                  <a:pt x="10506970" y="4467171"/>
                  <a:pt x="10495994" y="4478879"/>
                </a:cubicBezTo>
                <a:cubicBezTo>
                  <a:pt x="10485018" y="4490587"/>
                  <a:pt x="10476466" y="4505359"/>
                  <a:pt x="10470337" y="4523195"/>
                </a:cubicBezTo>
                <a:cubicBezTo>
                  <a:pt x="10464209" y="4541031"/>
                  <a:pt x="10461144" y="4562206"/>
                  <a:pt x="10461144" y="4586719"/>
                </a:cubicBezTo>
                <a:cubicBezTo>
                  <a:pt x="10461144" y="4607940"/>
                  <a:pt x="10463660" y="4626782"/>
                  <a:pt x="10468691" y="4643246"/>
                </a:cubicBezTo>
                <a:cubicBezTo>
                  <a:pt x="10473722" y="4659710"/>
                  <a:pt x="10481176" y="4673659"/>
                  <a:pt x="10491054" y="4685092"/>
                </a:cubicBezTo>
                <a:cubicBezTo>
                  <a:pt x="10500933" y="4696526"/>
                  <a:pt x="10513144" y="4705169"/>
                  <a:pt x="10527687" y="4711023"/>
                </a:cubicBezTo>
                <a:cubicBezTo>
                  <a:pt x="10542230" y="4716877"/>
                  <a:pt x="10558924" y="4719804"/>
                  <a:pt x="10577766" y="4719804"/>
                </a:cubicBezTo>
                <a:cubicBezTo>
                  <a:pt x="10586180" y="4719804"/>
                  <a:pt x="10594367" y="4719072"/>
                  <a:pt x="10602324" y="4717609"/>
                </a:cubicBezTo>
                <a:cubicBezTo>
                  <a:pt x="10610282" y="4716145"/>
                  <a:pt x="10617646" y="4714225"/>
                  <a:pt x="10624414" y="4711846"/>
                </a:cubicBezTo>
                <a:cubicBezTo>
                  <a:pt x="10631182" y="4709468"/>
                  <a:pt x="10637220" y="4706770"/>
                  <a:pt x="10642524" y="4703751"/>
                </a:cubicBezTo>
                <a:cubicBezTo>
                  <a:pt x="10647830" y="4700733"/>
                  <a:pt x="10651580" y="4698172"/>
                  <a:pt x="10653775" y="4696068"/>
                </a:cubicBezTo>
                <a:cubicBezTo>
                  <a:pt x="10655970" y="4693965"/>
                  <a:pt x="10657388" y="4692227"/>
                  <a:pt x="10658028" y="4690855"/>
                </a:cubicBezTo>
                <a:cubicBezTo>
                  <a:pt x="10658668" y="4689483"/>
                  <a:pt x="10659218" y="4687699"/>
                  <a:pt x="10659674" y="4685504"/>
                </a:cubicBezTo>
                <a:cubicBezTo>
                  <a:pt x="10660132" y="4683309"/>
                  <a:pt x="10660498" y="4680610"/>
                  <a:pt x="10660772" y="4677409"/>
                </a:cubicBezTo>
                <a:cubicBezTo>
                  <a:pt x="10661046" y="4674208"/>
                  <a:pt x="10661184" y="4670229"/>
                  <a:pt x="10661184" y="4665472"/>
                </a:cubicBezTo>
                <a:cubicBezTo>
                  <a:pt x="10661184" y="4659436"/>
                  <a:pt x="10661001" y="4654496"/>
                  <a:pt x="10660635" y="4650655"/>
                </a:cubicBezTo>
                <a:cubicBezTo>
                  <a:pt x="10660269" y="4646813"/>
                  <a:pt x="10659766" y="4643657"/>
                  <a:pt x="10659126" y="4641188"/>
                </a:cubicBezTo>
                <a:cubicBezTo>
                  <a:pt x="10658486" y="4638718"/>
                  <a:pt x="10657616" y="4637026"/>
                  <a:pt x="10656519" y="4636111"/>
                </a:cubicBezTo>
                <a:cubicBezTo>
                  <a:pt x="10655421" y="4635197"/>
                  <a:pt x="10654049" y="4634739"/>
                  <a:pt x="10652403" y="4634739"/>
                </a:cubicBezTo>
                <a:cubicBezTo>
                  <a:pt x="10650025" y="4634739"/>
                  <a:pt x="10647098" y="4636157"/>
                  <a:pt x="10643622" y="4638993"/>
                </a:cubicBezTo>
                <a:cubicBezTo>
                  <a:pt x="10640146" y="4641828"/>
                  <a:pt x="10635848" y="4644984"/>
                  <a:pt x="10630725" y="4648459"/>
                </a:cubicBezTo>
                <a:cubicBezTo>
                  <a:pt x="10625604" y="4651935"/>
                  <a:pt x="10619612" y="4655091"/>
                  <a:pt x="10612752" y="4657926"/>
                </a:cubicBezTo>
                <a:cubicBezTo>
                  <a:pt x="10605892" y="4660762"/>
                  <a:pt x="10597706" y="4662180"/>
                  <a:pt x="10588193" y="4662180"/>
                </a:cubicBezTo>
                <a:cubicBezTo>
                  <a:pt x="10578863" y="4662180"/>
                  <a:pt x="10570677" y="4660488"/>
                  <a:pt x="10563634" y="4657103"/>
                </a:cubicBezTo>
                <a:cubicBezTo>
                  <a:pt x="10556591" y="4653719"/>
                  <a:pt x="10550737" y="4648643"/>
                  <a:pt x="10546072" y="4641874"/>
                </a:cubicBezTo>
                <a:cubicBezTo>
                  <a:pt x="10541407" y="4635105"/>
                  <a:pt x="10537886" y="4626690"/>
                  <a:pt x="10535508" y="4616629"/>
                </a:cubicBezTo>
                <a:cubicBezTo>
                  <a:pt x="10533130" y="4606568"/>
                  <a:pt x="10531940" y="4594951"/>
                  <a:pt x="10531940" y="4581780"/>
                </a:cubicBezTo>
                <a:cubicBezTo>
                  <a:pt x="10531940" y="4555072"/>
                  <a:pt x="10536697" y="4534811"/>
                  <a:pt x="10546210" y="4521000"/>
                </a:cubicBezTo>
                <a:cubicBezTo>
                  <a:pt x="10555722" y="4507188"/>
                  <a:pt x="10569442" y="4500282"/>
                  <a:pt x="10587370" y="4500282"/>
                </a:cubicBezTo>
                <a:cubicBezTo>
                  <a:pt x="10596516" y="4500282"/>
                  <a:pt x="10604382" y="4501563"/>
                  <a:pt x="10610968" y="4504124"/>
                </a:cubicBezTo>
                <a:cubicBezTo>
                  <a:pt x="10617554" y="4506685"/>
                  <a:pt x="10623225" y="4509521"/>
                  <a:pt x="10627981" y="4512631"/>
                </a:cubicBezTo>
                <a:cubicBezTo>
                  <a:pt x="10632738" y="4515741"/>
                  <a:pt x="10636854" y="4518576"/>
                  <a:pt x="10640329" y="4521137"/>
                </a:cubicBezTo>
                <a:cubicBezTo>
                  <a:pt x="10643805" y="4523698"/>
                  <a:pt x="10647098" y="4524979"/>
                  <a:pt x="10650208" y="4524979"/>
                </a:cubicBezTo>
                <a:cubicBezTo>
                  <a:pt x="10653134" y="4524979"/>
                  <a:pt x="10655513" y="4522829"/>
                  <a:pt x="10657342" y="4518530"/>
                </a:cubicBezTo>
                <a:cubicBezTo>
                  <a:pt x="10659172" y="4514231"/>
                  <a:pt x="10660086" y="4506777"/>
                  <a:pt x="10660086" y="4496166"/>
                </a:cubicBezTo>
                <a:cubicBezTo>
                  <a:pt x="10660086" y="4491593"/>
                  <a:pt x="10659949" y="4487706"/>
                  <a:pt x="10659674" y="4484504"/>
                </a:cubicBezTo>
                <a:cubicBezTo>
                  <a:pt x="10659400" y="4481303"/>
                  <a:pt x="10659034" y="4478605"/>
                  <a:pt x="10658577" y="4476410"/>
                </a:cubicBezTo>
                <a:cubicBezTo>
                  <a:pt x="10658120" y="4474214"/>
                  <a:pt x="10657479" y="4472431"/>
                  <a:pt x="10656656" y="4471059"/>
                </a:cubicBezTo>
                <a:cubicBezTo>
                  <a:pt x="10655833" y="4469687"/>
                  <a:pt x="10654416" y="4467995"/>
                  <a:pt x="10652403" y="4465982"/>
                </a:cubicBezTo>
                <a:cubicBezTo>
                  <a:pt x="10650390" y="4463970"/>
                  <a:pt x="10646960" y="4461592"/>
                  <a:pt x="10642112" y="4458848"/>
                </a:cubicBezTo>
                <a:cubicBezTo>
                  <a:pt x="10637266" y="4456104"/>
                  <a:pt x="10631778" y="4453634"/>
                  <a:pt x="10625648" y="4451439"/>
                </a:cubicBezTo>
                <a:cubicBezTo>
                  <a:pt x="10619520" y="4449244"/>
                  <a:pt x="10612935" y="4447506"/>
                  <a:pt x="10605892" y="4446225"/>
                </a:cubicBezTo>
                <a:cubicBezTo>
                  <a:pt x="10598849" y="4444945"/>
                  <a:pt x="10591668" y="4444305"/>
                  <a:pt x="10584351" y="4444305"/>
                </a:cubicBezTo>
                <a:close/>
                <a:moveTo>
                  <a:pt x="11150954" y="4444030"/>
                </a:moveTo>
                <a:cubicBezTo>
                  <a:pt x="11136319" y="4444030"/>
                  <a:pt x="11122279" y="4447689"/>
                  <a:pt x="11108833" y="4455006"/>
                </a:cubicBezTo>
                <a:cubicBezTo>
                  <a:pt x="11095388" y="4462324"/>
                  <a:pt x="11081896" y="4473300"/>
                  <a:pt x="11068359" y="4487934"/>
                </a:cubicBezTo>
                <a:lnTo>
                  <a:pt x="11068359" y="4459671"/>
                </a:lnTo>
                <a:cubicBezTo>
                  <a:pt x="11068359" y="4457842"/>
                  <a:pt x="11067902" y="4456241"/>
                  <a:pt x="11066987" y="4454869"/>
                </a:cubicBezTo>
                <a:cubicBezTo>
                  <a:pt x="11066072" y="4453497"/>
                  <a:pt x="11064563" y="4452354"/>
                  <a:pt x="11062459" y="4451439"/>
                </a:cubicBezTo>
                <a:cubicBezTo>
                  <a:pt x="11060355" y="4450524"/>
                  <a:pt x="11057382" y="4449838"/>
                  <a:pt x="11053541" y="4449381"/>
                </a:cubicBezTo>
                <a:cubicBezTo>
                  <a:pt x="11049700" y="4448924"/>
                  <a:pt x="11044852" y="4448695"/>
                  <a:pt x="11038998" y="4448695"/>
                </a:cubicBezTo>
                <a:cubicBezTo>
                  <a:pt x="11033326" y="4448695"/>
                  <a:pt x="11028616" y="4448924"/>
                  <a:pt x="11024866" y="4449381"/>
                </a:cubicBezTo>
                <a:cubicBezTo>
                  <a:pt x="11021116" y="4449838"/>
                  <a:pt x="11018052" y="4450524"/>
                  <a:pt x="11015674" y="4451439"/>
                </a:cubicBezTo>
                <a:cubicBezTo>
                  <a:pt x="11013296" y="4452354"/>
                  <a:pt x="11011649" y="4453497"/>
                  <a:pt x="11010734" y="4454869"/>
                </a:cubicBezTo>
                <a:cubicBezTo>
                  <a:pt x="11009820" y="4456241"/>
                  <a:pt x="11009362" y="4457842"/>
                  <a:pt x="11009362" y="4459671"/>
                </a:cubicBezTo>
                <a:lnTo>
                  <a:pt x="11009362" y="4704437"/>
                </a:lnTo>
                <a:cubicBezTo>
                  <a:pt x="11009362" y="4706267"/>
                  <a:pt x="11009911" y="4707867"/>
                  <a:pt x="11011009" y="4709240"/>
                </a:cubicBezTo>
                <a:cubicBezTo>
                  <a:pt x="11012106" y="4710612"/>
                  <a:pt x="11013982" y="4711755"/>
                  <a:pt x="11016634" y="4712670"/>
                </a:cubicBezTo>
                <a:cubicBezTo>
                  <a:pt x="11019287" y="4713584"/>
                  <a:pt x="11022808" y="4714270"/>
                  <a:pt x="11027198" y="4714728"/>
                </a:cubicBezTo>
                <a:cubicBezTo>
                  <a:pt x="11031589" y="4715185"/>
                  <a:pt x="11037168" y="4715414"/>
                  <a:pt x="11043937" y="4715414"/>
                </a:cubicBezTo>
                <a:cubicBezTo>
                  <a:pt x="11050706" y="4715414"/>
                  <a:pt x="11056285" y="4715185"/>
                  <a:pt x="11060676" y="4714728"/>
                </a:cubicBezTo>
                <a:cubicBezTo>
                  <a:pt x="11065066" y="4714270"/>
                  <a:pt x="11068588" y="4713584"/>
                  <a:pt x="11071240" y="4712670"/>
                </a:cubicBezTo>
                <a:cubicBezTo>
                  <a:pt x="11073893" y="4711755"/>
                  <a:pt x="11075768" y="4710612"/>
                  <a:pt x="11076866" y="4709240"/>
                </a:cubicBezTo>
                <a:cubicBezTo>
                  <a:pt x="11077963" y="4707867"/>
                  <a:pt x="11078512" y="4706267"/>
                  <a:pt x="11078512" y="4704437"/>
                </a:cubicBezTo>
                <a:lnTo>
                  <a:pt x="11078512" y="4541717"/>
                </a:lnTo>
                <a:cubicBezTo>
                  <a:pt x="11088207" y="4529461"/>
                  <a:pt x="11097262" y="4520131"/>
                  <a:pt x="11105678" y="4513728"/>
                </a:cubicBezTo>
                <a:cubicBezTo>
                  <a:pt x="11114092" y="4507326"/>
                  <a:pt x="11122507" y="4504124"/>
                  <a:pt x="11130922" y="4504124"/>
                </a:cubicBezTo>
                <a:cubicBezTo>
                  <a:pt x="11137508" y="4504124"/>
                  <a:pt x="11143270" y="4505450"/>
                  <a:pt x="11148210" y="4508103"/>
                </a:cubicBezTo>
                <a:cubicBezTo>
                  <a:pt x="11153149" y="4510756"/>
                  <a:pt x="11157174" y="4514506"/>
                  <a:pt x="11160284" y="4519353"/>
                </a:cubicBezTo>
                <a:cubicBezTo>
                  <a:pt x="11163393" y="4524201"/>
                  <a:pt x="11165726" y="4530009"/>
                  <a:pt x="11167280" y="4536778"/>
                </a:cubicBezTo>
                <a:cubicBezTo>
                  <a:pt x="11168836" y="4543547"/>
                  <a:pt x="11169613" y="4551047"/>
                  <a:pt x="11169613" y="4559279"/>
                </a:cubicBezTo>
                <a:lnTo>
                  <a:pt x="11169613" y="4704437"/>
                </a:lnTo>
                <a:cubicBezTo>
                  <a:pt x="11169613" y="4706267"/>
                  <a:pt x="11170162" y="4707867"/>
                  <a:pt x="11171260" y="4709240"/>
                </a:cubicBezTo>
                <a:cubicBezTo>
                  <a:pt x="11172357" y="4710612"/>
                  <a:pt x="11174232" y="4711755"/>
                  <a:pt x="11176884" y="4712670"/>
                </a:cubicBezTo>
                <a:cubicBezTo>
                  <a:pt x="11179538" y="4713584"/>
                  <a:pt x="11183059" y="4714270"/>
                  <a:pt x="11187449" y="4714728"/>
                </a:cubicBezTo>
                <a:cubicBezTo>
                  <a:pt x="11191840" y="4715185"/>
                  <a:pt x="11197419" y="4715414"/>
                  <a:pt x="11204188" y="4715414"/>
                </a:cubicBezTo>
                <a:cubicBezTo>
                  <a:pt x="11210774" y="4715414"/>
                  <a:pt x="11216262" y="4715185"/>
                  <a:pt x="11220652" y="4714728"/>
                </a:cubicBezTo>
                <a:cubicBezTo>
                  <a:pt x="11225042" y="4714270"/>
                  <a:pt x="11228564" y="4713584"/>
                  <a:pt x="11231216" y="4712670"/>
                </a:cubicBezTo>
                <a:cubicBezTo>
                  <a:pt x="11233869" y="4711755"/>
                  <a:pt x="11235744" y="4710612"/>
                  <a:pt x="11236842" y="4709240"/>
                </a:cubicBezTo>
                <a:cubicBezTo>
                  <a:pt x="11237939" y="4707867"/>
                  <a:pt x="11238488" y="4706267"/>
                  <a:pt x="11238488" y="4704437"/>
                </a:cubicBezTo>
                <a:lnTo>
                  <a:pt x="11238488" y="4541717"/>
                </a:lnTo>
                <a:cubicBezTo>
                  <a:pt x="11248366" y="4529461"/>
                  <a:pt x="11257513" y="4520131"/>
                  <a:pt x="11265928" y="4513728"/>
                </a:cubicBezTo>
                <a:cubicBezTo>
                  <a:pt x="11274344" y="4507326"/>
                  <a:pt x="11282666" y="4504124"/>
                  <a:pt x="11290898" y="4504124"/>
                </a:cubicBezTo>
                <a:cubicBezTo>
                  <a:pt x="11297668" y="4504124"/>
                  <a:pt x="11303476" y="4505450"/>
                  <a:pt x="11308323" y="4508103"/>
                </a:cubicBezTo>
                <a:cubicBezTo>
                  <a:pt x="11313171" y="4510756"/>
                  <a:pt x="11317196" y="4514506"/>
                  <a:pt x="11320397" y="4519353"/>
                </a:cubicBezTo>
                <a:cubicBezTo>
                  <a:pt x="11323598" y="4524201"/>
                  <a:pt x="11325976" y="4530009"/>
                  <a:pt x="11327532" y="4536778"/>
                </a:cubicBezTo>
                <a:cubicBezTo>
                  <a:pt x="11329086" y="4543547"/>
                  <a:pt x="11329864" y="4551047"/>
                  <a:pt x="11329864" y="4559279"/>
                </a:cubicBezTo>
                <a:lnTo>
                  <a:pt x="11329864" y="4704437"/>
                </a:lnTo>
                <a:cubicBezTo>
                  <a:pt x="11329864" y="4706267"/>
                  <a:pt x="11330366" y="4707867"/>
                  <a:pt x="11331373" y="4709240"/>
                </a:cubicBezTo>
                <a:cubicBezTo>
                  <a:pt x="11332380" y="4710612"/>
                  <a:pt x="11334208" y="4711755"/>
                  <a:pt x="11336861" y="4712670"/>
                </a:cubicBezTo>
                <a:cubicBezTo>
                  <a:pt x="11339514" y="4713584"/>
                  <a:pt x="11343035" y="4714270"/>
                  <a:pt x="11347426" y="4714728"/>
                </a:cubicBezTo>
                <a:cubicBezTo>
                  <a:pt x="11351816" y="4715185"/>
                  <a:pt x="11357487" y="4715414"/>
                  <a:pt x="11364438" y="4715414"/>
                </a:cubicBezTo>
                <a:cubicBezTo>
                  <a:pt x="11371207" y="4715414"/>
                  <a:pt x="11376786" y="4715185"/>
                  <a:pt x="11381177" y="4714728"/>
                </a:cubicBezTo>
                <a:cubicBezTo>
                  <a:pt x="11385568" y="4714270"/>
                  <a:pt x="11389044" y="4713584"/>
                  <a:pt x="11391604" y="4712670"/>
                </a:cubicBezTo>
                <a:cubicBezTo>
                  <a:pt x="11394165" y="4711755"/>
                  <a:pt x="11395994" y="4710612"/>
                  <a:pt x="11397092" y="4709240"/>
                </a:cubicBezTo>
                <a:cubicBezTo>
                  <a:pt x="11398190" y="4707867"/>
                  <a:pt x="11398738" y="4706267"/>
                  <a:pt x="11398738" y="4704437"/>
                </a:cubicBezTo>
                <a:lnTo>
                  <a:pt x="11398738" y="4547754"/>
                </a:lnTo>
                <a:cubicBezTo>
                  <a:pt x="11398738" y="4533668"/>
                  <a:pt x="11397276" y="4520314"/>
                  <a:pt x="11394348" y="4507691"/>
                </a:cubicBezTo>
                <a:cubicBezTo>
                  <a:pt x="11391421" y="4495069"/>
                  <a:pt x="11386528" y="4484047"/>
                  <a:pt x="11379668" y="4474626"/>
                </a:cubicBezTo>
                <a:cubicBezTo>
                  <a:pt x="11372808" y="4465205"/>
                  <a:pt x="11363798" y="4457750"/>
                  <a:pt x="11352639" y="4452262"/>
                </a:cubicBezTo>
                <a:cubicBezTo>
                  <a:pt x="11341480" y="4446774"/>
                  <a:pt x="11327760" y="4444030"/>
                  <a:pt x="11311479" y="4444030"/>
                </a:cubicBezTo>
                <a:cubicBezTo>
                  <a:pt x="11304344" y="4444030"/>
                  <a:pt x="11297347" y="4444899"/>
                  <a:pt x="11290487" y="4446637"/>
                </a:cubicBezTo>
                <a:cubicBezTo>
                  <a:pt x="11283627" y="4448375"/>
                  <a:pt x="11276767" y="4451027"/>
                  <a:pt x="11269907" y="4454595"/>
                </a:cubicBezTo>
                <a:cubicBezTo>
                  <a:pt x="11263047" y="4458162"/>
                  <a:pt x="11256096" y="4462781"/>
                  <a:pt x="11249052" y="4468452"/>
                </a:cubicBezTo>
                <a:cubicBezTo>
                  <a:pt x="11242009" y="4474123"/>
                  <a:pt x="11234830" y="4480892"/>
                  <a:pt x="11227512" y="4488758"/>
                </a:cubicBezTo>
                <a:cubicBezTo>
                  <a:pt x="11224402" y="4481989"/>
                  <a:pt x="11220560" y="4475861"/>
                  <a:pt x="11215987" y="4470373"/>
                </a:cubicBezTo>
                <a:cubicBezTo>
                  <a:pt x="11211414" y="4464885"/>
                  <a:pt x="11205972" y="4460174"/>
                  <a:pt x="11199660" y="4456241"/>
                </a:cubicBezTo>
                <a:cubicBezTo>
                  <a:pt x="11193349" y="4452308"/>
                  <a:pt x="11186168" y="4449290"/>
                  <a:pt x="11178120" y="4447186"/>
                </a:cubicBezTo>
                <a:cubicBezTo>
                  <a:pt x="11170070" y="4445082"/>
                  <a:pt x="11161016" y="4444030"/>
                  <a:pt x="11150954" y="4444030"/>
                </a:cubicBezTo>
                <a:close/>
                <a:moveTo>
                  <a:pt x="10833453" y="4444030"/>
                </a:moveTo>
                <a:cubicBezTo>
                  <a:pt x="10810952" y="4444030"/>
                  <a:pt x="10791332" y="4447414"/>
                  <a:pt x="10774593" y="4454183"/>
                </a:cubicBezTo>
                <a:cubicBezTo>
                  <a:pt x="10757854" y="4460952"/>
                  <a:pt x="10743906" y="4470510"/>
                  <a:pt x="10732746" y="4482858"/>
                </a:cubicBezTo>
                <a:cubicBezTo>
                  <a:pt x="10721588" y="4495206"/>
                  <a:pt x="10713219" y="4510024"/>
                  <a:pt x="10707639" y="4527311"/>
                </a:cubicBezTo>
                <a:cubicBezTo>
                  <a:pt x="10702060" y="4544598"/>
                  <a:pt x="10699270" y="4563669"/>
                  <a:pt x="10699270" y="4584524"/>
                </a:cubicBezTo>
                <a:cubicBezTo>
                  <a:pt x="10699270" y="4606110"/>
                  <a:pt x="10701831" y="4625318"/>
                  <a:pt x="10706953" y="4642148"/>
                </a:cubicBezTo>
                <a:cubicBezTo>
                  <a:pt x="10712076" y="4658978"/>
                  <a:pt x="10719942" y="4673156"/>
                  <a:pt x="10730552" y="4684681"/>
                </a:cubicBezTo>
                <a:cubicBezTo>
                  <a:pt x="10741162" y="4696205"/>
                  <a:pt x="10754516" y="4704986"/>
                  <a:pt x="10770614" y="4711023"/>
                </a:cubicBezTo>
                <a:cubicBezTo>
                  <a:pt x="10786712" y="4717060"/>
                  <a:pt x="10805646" y="4720078"/>
                  <a:pt x="10827416" y="4720078"/>
                </a:cubicBezTo>
                <a:cubicBezTo>
                  <a:pt x="10849917" y="4720078"/>
                  <a:pt x="10869582" y="4716694"/>
                  <a:pt x="10886412" y="4709926"/>
                </a:cubicBezTo>
                <a:cubicBezTo>
                  <a:pt x="10903242" y="4703157"/>
                  <a:pt x="10917236" y="4693553"/>
                  <a:pt x="10928396" y="4681113"/>
                </a:cubicBezTo>
                <a:cubicBezTo>
                  <a:pt x="10939554" y="4668674"/>
                  <a:pt x="10947878" y="4653856"/>
                  <a:pt x="10953366" y="4636660"/>
                </a:cubicBezTo>
                <a:cubicBezTo>
                  <a:pt x="10958854" y="4619464"/>
                  <a:pt x="10961598" y="4600439"/>
                  <a:pt x="10961598" y="4579585"/>
                </a:cubicBezTo>
                <a:cubicBezTo>
                  <a:pt x="10961598" y="4557816"/>
                  <a:pt x="10959037" y="4538516"/>
                  <a:pt x="10953915" y="4521686"/>
                </a:cubicBezTo>
                <a:cubicBezTo>
                  <a:pt x="10948793" y="4504856"/>
                  <a:pt x="10940972" y="4490678"/>
                  <a:pt x="10930454" y="4479154"/>
                </a:cubicBezTo>
                <a:cubicBezTo>
                  <a:pt x="10919934" y="4467629"/>
                  <a:pt x="10906626" y="4458894"/>
                  <a:pt x="10890528" y="4452948"/>
                </a:cubicBezTo>
                <a:cubicBezTo>
                  <a:pt x="10874430" y="4447003"/>
                  <a:pt x="10855405" y="4444030"/>
                  <a:pt x="10833453" y="4444030"/>
                </a:cubicBezTo>
                <a:close/>
                <a:moveTo>
                  <a:pt x="9881068" y="4444030"/>
                </a:moveTo>
                <a:cubicBezTo>
                  <a:pt x="9870276" y="4444030"/>
                  <a:pt x="9859802" y="4444899"/>
                  <a:pt x="9849650" y="4446637"/>
                </a:cubicBezTo>
                <a:cubicBezTo>
                  <a:pt x="9839496" y="4448375"/>
                  <a:pt x="9830122" y="4450616"/>
                  <a:pt x="9821524" y="4453360"/>
                </a:cubicBezTo>
                <a:cubicBezTo>
                  <a:pt x="9812926" y="4456104"/>
                  <a:pt x="9805426" y="4459077"/>
                  <a:pt x="9799022" y="4462278"/>
                </a:cubicBezTo>
                <a:cubicBezTo>
                  <a:pt x="9792620" y="4465479"/>
                  <a:pt x="9788138" y="4468406"/>
                  <a:pt x="9785576" y="4471059"/>
                </a:cubicBezTo>
                <a:cubicBezTo>
                  <a:pt x="9783016" y="4473711"/>
                  <a:pt x="9781278" y="4476684"/>
                  <a:pt x="9780363" y="4479977"/>
                </a:cubicBezTo>
                <a:cubicBezTo>
                  <a:pt x="9779448" y="4483270"/>
                  <a:pt x="9778991" y="4487752"/>
                  <a:pt x="9778991" y="4493422"/>
                </a:cubicBezTo>
                <a:cubicBezTo>
                  <a:pt x="9778991" y="4497630"/>
                  <a:pt x="9779266" y="4501472"/>
                  <a:pt x="9779814" y="4504947"/>
                </a:cubicBezTo>
                <a:cubicBezTo>
                  <a:pt x="9780363" y="4508423"/>
                  <a:pt x="9781141" y="4511350"/>
                  <a:pt x="9782146" y="4513728"/>
                </a:cubicBezTo>
                <a:cubicBezTo>
                  <a:pt x="9783153" y="4516107"/>
                  <a:pt x="9784434" y="4517936"/>
                  <a:pt x="9785988" y="4519216"/>
                </a:cubicBezTo>
                <a:cubicBezTo>
                  <a:pt x="9787544" y="4520497"/>
                  <a:pt x="9789327" y="4521137"/>
                  <a:pt x="9791339" y="4521137"/>
                </a:cubicBezTo>
                <a:cubicBezTo>
                  <a:pt x="9794266" y="4521137"/>
                  <a:pt x="9798062" y="4519857"/>
                  <a:pt x="9802727" y="4517295"/>
                </a:cubicBezTo>
                <a:cubicBezTo>
                  <a:pt x="9807392" y="4514735"/>
                  <a:pt x="9813200" y="4511899"/>
                  <a:pt x="9820152" y="4508789"/>
                </a:cubicBezTo>
                <a:cubicBezTo>
                  <a:pt x="9827103" y="4505679"/>
                  <a:pt x="9835106" y="4502844"/>
                  <a:pt x="9844162" y="4500282"/>
                </a:cubicBezTo>
                <a:cubicBezTo>
                  <a:pt x="9853216" y="4497722"/>
                  <a:pt x="9863507" y="4496441"/>
                  <a:pt x="9875032" y="4496441"/>
                </a:cubicBezTo>
                <a:cubicBezTo>
                  <a:pt x="9883812" y="4496441"/>
                  <a:pt x="9891176" y="4497356"/>
                  <a:pt x="9897121" y="4499185"/>
                </a:cubicBezTo>
                <a:cubicBezTo>
                  <a:pt x="9903066" y="4501014"/>
                  <a:pt x="9907822" y="4503850"/>
                  <a:pt x="9911390" y="4507691"/>
                </a:cubicBezTo>
                <a:cubicBezTo>
                  <a:pt x="9914957" y="4511533"/>
                  <a:pt x="9917518" y="4516335"/>
                  <a:pt x="9919073" y="4522097"/>
                </a:cubicBezTo>
                <a:cubicBezTo>
                  <a:pt x="9920628" y="4527860"/>
                  <a:pt x="9921406" y="4534583"/>
                  <a:pt x="9921406" y="4542266"/>
                </a:cubicBezTo>
                <a:lnTo>
                  <a:pt x="9921406" y="4557084"/>
                </a:lnTo>
                <a:lnTo>
                  <a:pt x="9897532" y="4557084"/>
                </a:lnTo>
                <a:cubicBezTo>
                  <a:pt x="9875764" y="4557084"/>
                  <a:pt x="9856646" y="4558730"/>
                  <a:pt x="9840182" y="4562023"/>
                </a:cubicBezTo>
                <a:cubicBezTo>
                  <a:pt x="9823718" y="4565316"/>
                  <a:pt x="9809953" y="4570392"/>
                  <a:pt x="9798885" y="4577252"/>
                </a:cubicBezTo>
                <a:cubicBezTo>
                  <a:pt x="9787818" y="4584112"/>
                  <a:pt x="9779494" y="4592802"/>
                  <a:pt x="9773914" y="4603320"/>
                </a:cubicBezTo>
                <a:cubicBezTo>
                  <a:pt x="9768335" y="4613839"/>
                  <a:pt x="9765546" y="4626233"/>
                  <a:pt x="9765546" y="4640502"/>
                </a:cubicBezTo>
                <a:cubicBezTo>
                  <a:pt x="9765546" y="4653673"/>
                  <a:pt x="9767740" y="4665198"/>
                  <a:pt x="9772131" y="4675076"/>
                </a:cubicBezTo>
                <a:cubicBezTo>
                  <a:pt x="9776522" y="4684955"/>
                  <a:pt x="9782696" y="4693233"/>
                  <a:pt x="9790653" y="4699910"/>
                </a:cubicBezTo>
                <a:cubicBezTo>
                  <a:pt x="9798610" y="4706587"/>
                  <a:pt x="9808032" y="4711618"/>
                  <a:pt x="9818916" y="4715002"/>
                </a:cubicBezTo>
                <a:cubicBezTo>
                  <a:pt x="9829802" y="4718386"/>
                  <a:pt x="9841738" y="4720078"/>
                  <a:pt x="9854726" y="4720078"/>
                </a:cubicBezTo>
                <a:cubicBezTo>
                  <a:pt x="9870458" y="4720078"/>
                  <a:pt x="9884773" y="4717060"/>
                  <a:pt x="9897670" y="4711023"/>
                </a:cubicBezTo>
                <a:cubicBezTo>
                  <a:pt x="9910566" y="4704986"/>
                  <a:pt x="9922046" y="4696571"/>
                  <a:pt x="9932107" y="4685778"/>
                </a:cubicBezTo>
                <a:lnTo>
                  <a:pt x="9932107" y="4705261"/>
                </a:lnTo>
                <a:cubicBezTo>
                  <a:pt x="9932107" y="4707822"/>
                  <a:pt x="9932885" y="4709834"/>
                  <a:pt x="9934440" y="4711298"/>
                </a:cubicBezTo>
                <a:cubicBezTo>
                  <a:pt x="9935995" y="4712761"/>
                  <a:pt x="9938648" y="4713813"/>
                  <a:pt x="9942398" y="4714453"/>
                </a:cubicBezTo>
                <a:cubicBezTo>
                  <a:pt x="9946148" y="4715094"/>
                  <a:pt x="9952138" y="4715414"/>
                  <a:pt x="9960370" y="4715414"/>
                </a:cubicBezTo>
                <a:cubicBezTo>
                  <a:pt x="9968054" y="4715414"/>
                  <a:pt x="9973862" y="4715094"/>
                  <a:pt x="9977795" y="4714453"/>
                </a:cubicBezTo>
                <a:cubicBezTo>
                  <a:pt x="9981728" y="4713813"/>
                  <a:pt x="9984610" y="4712761"/>
                  <a:pt x="9986439" y="4711298"/>
                </a:cubicBezTo>
                <a:cubicBezTo>
                  <a:pt x="9988268" y="4709834"/>
                  <a:pt x="9989183" y="4707822"/>
                  <a:pt x="9989183" y="4705261"/>
                </a:cubicBezTo>
                <a:lnTo>
                  <a:pt x="9989183" y="4540620"/>
                </a:lnTo>
                <a:cubicBezTo>
                  <a:pt x="9989183" y="4523790"/>
                  <a:pt x="9987170" y="4509246"/>
                  <a:pt x="9983146" y="4496990"/>
                </a:cubicBezTo>
                <a:cubicBezTo>
                  <a:pt x="9979122" y="4484733"/>
                  <a:pt x="9972718" y="4474717"/>
                  <a:pt x="9963938" y="4466943"/>
                </a:cubicBezTo>
                <a:cubicBezTo>
                  <a:pt x="9955157" y="4459168"/>
                  <a:pt x="9943952" y="4453406"/>
                  <a:pt x="9930324" y="4449655"/>
                </a:cubicBezTo>
                <a:cubicBezTo>
                  <a:pt x="9916696" y="4445905"/>
                  <a:pt x="9900276" y="4444030"/>
                  <a:pt x="9881068" y="4444030"/>
                </a:cubicBezTo>
                <a:close/>
                <a:moveTo>
                  <a:pt x="9474554" y="4444030"/>
                </a:moveTo>
                <a:cubicBezTo>
                  <a:pt x="9459919" y="4444030"/>
                  <a:pt x="9445879" y="4447689"/>
                  <a:pt x="9432433" y="4455006"/>
                </a:cubicBezTo>
                <a:cubicBezTo>
                  <a:pt x="9418988" y="4462324"/>
                  <a:pt x="9405496" y="4473300"/>
                  <a:pt x="9391959" y="4487934"/>
                </a:cubicBezTo>
                <a:lnTo>
                  <a:pt x="9391959" y="4459671"/>
                </a:lnTo>
                <a:cubicBezTo>
                  <a:pt x="9391959" y="4457842"/>
                  <a:pt x="9391502" y="4456241"/>
                  <a:pt x="9390588" y="4454869"/>
                </a:cubicBezTo>
                <a:cubicBezTo>
                  <a:pt x="9389672" y="4453497"/>
                  <a:pt x="9388163" y="4452354"/>
                  <a:pt x="9386060" y="4451439"/>
                </a:cubicBezTo>
                <a:cubicBezTo>
                  <a:pt x="9383956" y="4450524"/>
                  <a:pt x="9380984" y="4449838"/>
                  <a:pt x="9377141" y="4449381"/>
                </a:cubicBezTo>
                <a:cubicBezTo>
                  <a:pt x="9373300" y="4448924"/>
                  <a:pt x="9368452" y="4448695"/>
                  <a:pt x="9362598" y="4448695"/>
                </a:cubicBezTo>
                <a:cubicBezTo>
                  <a:pt x="9356927" y="4448695"/>
                  <a:pt x="9352216" y="4448924"/>
                  <a:pt x="9348466" y="4449381"/>
                </a:cubicBezTo>
                <a:cubicBezTo>
                  <a:pt x="9344716" y="4449838"/>
                  <a:pt x="9341652" y="4450524"/>
                  <a:pt x="9339274" y="4451439"/>
                </a:cubicBezTo>
                <a:cubicBezTo>
                  <a:pt x="9336896" y="4452354"/>
                  <a:pt x="9335250" y="4453497"/>
                  <a:pt x="9334334" y="4454869"/>
                </a:cubicBezTo>
                <a:cubicBezTo>
                  <a:pt x="9333420" y="4456241"/>
                  <a:pt x="9332963" y="4457842"/>
                  <a:pt x="9332963" y="4459671"/>
                </a:cubicBezTo>
                <a:lnTo>
                  <a:pt x="9332963" y="4704437"/>
                </a:lnTo>
                <a:cubicBezTo>
                  <a:pt x="9332963" y="4706267"/>
                  <a:pt x="9333512" y="4707867"/>
                  <a:pt x="9334610" y="4709240"/>
                </a:cubicBezTo>
                <a:cubicBezTo>
                  <a:pt x="9335707" y="4710612"/>
                  <a:pt x="9337582" y="4711755"/>
                  <a:pt x="9340234" y="4712670"/>
                </a:cubicBezTo>
                <a:cubicBezTo>
                  <a:pt x="9342887" y="4713584"/>
                  <a:pt x="9346408" y="4714270"/>
                  <a:pt x="9350798" y="4714728"/>
                </a:cubicBezTo>
                <a:cubicBezTo>
                  <a:pt x="9355189" y="4715185"/>
                  <a:pt x="9360769" y="4715414"/>
                  <a:pt x="9367537" y="4715414"/>
                </a:cubicBezTo>
                <a:cubicBezTo>
                  <a:pt x="9374306" y="4715414"/>
                  <a:pt x="9379886" y="4715185"/>
                  <a:pt x="9384276" y="4714728"/>
                </a:cubicBezTo>
                <a:cubicBezTo>
                  <a:pt x="9388666" y="4714270"/>
                  <a:pt x="9392188" y="4713584"/>
                  <a:pt x="9394840" y="4712670"/>
                </a:cubicBezTo>
                <a:cubicBezTo>
                  <a:pt x="9397493" y="4711755"/>
                  <a:pt x="9399368" y="4710612"/>
                  <a:pt x="9400466" y="4709240"/>
                </a:cubicBezTo>
                <a:cubicBezTo>
                  <a:pt x="9401564" y="4707867"/>
                  <a:pt x="9402112" y="4706267"/>
                  <a:pt x="9402112" y="4704437"/>
                </a:cubicBezTo>
                <a:lnTo>
                  <a:pt x="9402112" y="4541717"/>
                </a:lnTo>
                <a:cubicBezTo>
                  <a:pt x="9411808" y="4529461"/>
                  <a:pt x="9420863" y="4520131"/>
                  <a:pt x="9429278" y="4513728"/>
                </a:cubicBezTo>
                <a:cubicBezTo>
                  <a:pt x="9437692" y="4507326"/>
                  <a:pt x="9446108" y="4504124"/>
                  <a:pt x="9454523" y="4504124"/>
                </a:cubicBezTo>
                <a:cubicBezTo>
                  <a:pt x="9461108" y="4504124"/>
                  <a:pt x="9466870" y="4505450"/>
                  <a:pt x="9471810" y="4508103"/>
                </a:cubicBezTo>
                <a:cubicBezTo>
                  <a:pt x="9476750" y="4510756"/>
                  <a:pt x="9480774" y="4514506"/>
                  <a:pt x="9483884" y="4519353"/>
                </a:cubicBezTo>
                <a:cubicBezTo>
                  <a:pt x="9486994" y="4524201"/>
                  <a:pt x="9489326" y="4530009"/>
                  <a:pt x="9490882" y="4536778"/>
                </a:cubicBezTo>
                <a:cubicBezTo>
                  <a:pt x="9492436" y="4543547"/>
                  <a:pt x="9493213" y="4551047"/>
                  <a:pt x="9493213" y="4559279"/>
                </a:cubicBezTo>
                <a:lnTo>
                  <a:pt x="9493213" y="4704437"/>
                </a:lnTo>
                <a:cubicBezTo>
                  <a:pt x="9493213" y="4706267"/>
                  <a:pt x="9493762" y="4707867"/>
                  <a:pt x="9494860" y="4709240"/>
                </a:cubicBezTo>
                <a:cubicBezTo>
                  <a:pt x="9495958" y="4710612"/>
                  <a:pt x="9497832" y="4711755"/>
                  <a:pt x="9500486" y="4712670"/>
                </a:cubicBezTo>
                <a:cubicBezTo>
                  <a:pt x="9503138" y="4713584"/>
                  <a:pt x="9506660" y="4714270"/>
                  <a:pt x="9511050" y="4714728"/>
                </a:cubicBezTo>
                <a:cubicBezTo>
                  <a:pt x="9515440" y="4715185"/>
                  <a:pt x="9521020" y="4715414"/>
                  <a:pt x="9527788" y="4715414"/>
                </a:cubicBezTo>
                <a:cubicBezTo>
                  <a:pt x="9534374" y="4715414"/>
                  <a:pt x="9539862" y="4715185"/>
                  <a:pt x="9544252" y="4714728"/>
                </a:cubicBezTo>
                <a:cubicBezTo>
                  <a:pt x="9548643" y="4714270"/>
                  <a:pt x="9552164" y="4713584"/>
                  <a:pt x="9554816" y="4712670"/>
                </a:cubicBezTo>
                <a:cubicBezTo>
                  <a:pt x="9557469" y="4711755"/>
                  <a:pt x="9559344" y="4710612"/>
                  <a:pt x="9560442" y="4709240"/>
                </a:cubicBezTo>
                <a:cubicBezTo>
                  <a:pt x="9561539" y="4707867"/>
                  <a:pt x="9562088" y="4706267"/>
                  <a:pt x="9562088" y="4704437"/>
                </a:cubicBezTo>
                <a:lnTo>
                  <a:pt x="9562088" y="4541717"/>
                </a:lnTo>
                <a:cubicBezTo>
                  <a:pt x="9571967" y="4529461"/>
                  <a:pt x="9581114" y="4520131"/>
                  <a:pt x="9589528" y="4513728"/>
                </a:cubicBezTo>
                <a:cubicBezTo>
                  <a:pt x="9597944" y="4507326"/>
                  <a:pt x="9606267" y="4504124"/>
                  <a:pt x="9614498" y="4504124"/>
                </a:cubicBezTo>
                <a:cubicBezTo>
                  <a:pt x="9621268" y="4504124"/>
                  <a:pt x="9627076" y="4505450"/>
                  <a:pt x="9631923" y="4508103"/>
                </a:cubicBezTo>
                <a:cubicBezTo>
                  <a:pt x="9636771" y="4510756"/>
                  <a:pt x="9640796" y="4514506"/>
                  <a:pt x="9643998" y="4519353"/>
                </a:cubicBezTo>
                <a:cubicBezTo>
                  <a:pt x="9647198" y="4524201"/>
                  <a:pt x="9649577" y="4530009"/>
                  <a:pt x="9651132" y="4536778"/>
                </a:cubicBezTo>
                <a:cubicBezTo>
                  <a:pt x="9652686" y="4543547"/>
                  <a:pt x="9653464" y="4551047"/>
                  <a:pt x="9653464" y="4559279"/>
                </a:cubicBezTo>
                <a:lnTo>
                  <a:pt x="9653464" y="4704437"/>
                </a:lnTo>
                <a:cubicBezTo>
                  <a:pt x="9653464" y="4706267"/>
                  <a:pt x="9653967" y="4707867"/>
                  <a:pt x="9654973" y="4709240"/>
                </a:cubicBezTo>
                <a:cubicBezTo>
                  <a:pt x="9655980" y="4710612"/>
                  <a:pt x="9657809" y="4711755"/>
                  <a:pt x="9660462" y="4712670"/>
                </a:cubicBezTo>
                <a:cubicBezTo>
                  <a:pt x="9663114" y="4713584"/>
                  <a:pt x="9666636" y="4714270"/>
                  <a:pt x="9671026" y="4714728"/>
                </a:cubicBezTo>
                <a:cubicBezTo>
                  <a:pt x="9675416" y="4715185"/>
                  <a:pt x="9681087" y="4715414"/>
                  <a:pt x="9688039" y="4715414"/>
                </a:cubicBezTo>
                <a:cubicBezTo>
                  <a:pt x="9694807" y="4715414"/>
                  <a:pt x="9700387" y="4715185"/>
                  <a:pt x="9704778" y="4714728"/>
                </a:cubicBezTo>
                <a:cubicBezTo>
                  <a:pt x="9709168" y="4714270"/>
                  <a:pt x="9712644" y="4713584"/>
                  <a:pt x="9715205" y="4712670"/>
                </a:cubicBezTo>
                <a:cubicBezTo>
                  <a:pt x="9717766" y="4711755"/>
                  <a:pt x="9719595" y="4710612"/>
                  <a:pt x="9720693" y="4709240"/>
                </a:cubicBezTo>
                <a:cubicBezTo>
                  <a:pt x="9721790" y="4707867"/>
                  <a:pt x="9722339" y="4706267"/>
                  <a:pt x="9722339" y="4704437"/>
                </a:cubicBezTo>
                <a:lnTo>
                  <a:pt x="9722339" y="4547754"/>
                </a:lnTo>
                <a:cubicBezTo>
                  <a:pt x="9722339" y="4533668"/>
                  <a:pt x="9720876" y="4520314"/>
                  <a:pt x="9717949" y="4507691"/>
                </a:cubicBezTo>
                <a:cubicBezTo>
                  <a:pt x="9715022" y="4495069"/>
                  <a:pt x="9710128" y="4484047"/>
                  <a:pt x="9703268" y="4474626"/>
                </a:cubicBezTo>
                <a:cubicBezTo>
                  <a:pt x="9696408" y="4465205"/>
                  <a:pt x="9687398" y="4457750"/>
                  <a:pt x="9676240" y="4452262"/>
                </a:cubicBezTo>
                <a:cubicBezTo>
                  <a:pt x="9665080" y="4446774"/>
                  <a:pt x="9651360" y="4444030"/>
                  <a:pt x="9635080" y="4444030"/>
                </a:cubicBezTo>
                <a:cubicBezTo>
                  <a:pt x="9627944" y="4444030"/>
                  <a:pt x="9620948" y="4444899"/>
                  <a:pt x="9614088" y="4446637"/>
                </a:cubicBezTo>
                <a:cubicBezTo>
                  <a:pt x="9607227" y="4448375"/>
                  <a:pt x="9600367" y="4451027"/>
                  <a:pt x="9593507" y="4454595"/>
                </a:cubicBezTo>
                <a:cubicBezTo>
                  <a:pt x="9586648" y="4458162"/>
                  <a:pt x="9579696" y="4462781"/>
                  <a:pt x="9572653" y="4468452"/>
                </a:cubicBezTo>
                <a:cubicBezTo>
                  <a:pt x="9565610" y="4474123"/>
                  <a:pt x="9558430" y="4480892"/>
                  <a:pt x="9551112" y="4488758"/>
                </a:cubicBezTo>
                <a:cubicBezTo>
                  <a:pt x="9548002" y="4481989"/>
                  <a:pt x="9544160" y="4475861"/>
                  <a:pt x="9539587" y="4470373"/>
                </a:cubicBezTo>
                <a:cubicBezTo>
                  <a:pt x="9535014" y="4464885"/>
                  <a:pt x="9529572" y="4460174"/>
                  <a:pt x="9523260" y="4456241"/>
                </a:cubicBezTo>
                <a:cubicBezTo>
                  <a:pt x="9516949" y="4452308"/>
                  <a:pt x="9509769" y="4449290"/>
                  <a:pt x="9501720" y="4447186"/>
                </a:cubicBezTo>
                <a:cubicBezTo>
                  <a:pt x="9493670" y="4445082"/>
                  <a:pt x="9484616" y="4444030"/>
                  <a:pt x="9474554" y="4444030"/>
                </a:cubicBezTo>
                <a:close/>
                <a:moveTo>
                  <a:pt x="7960079" y="4444030"/>
                </a:moveTo>
                <a:cubicBezTo>
                  <a:pt x="7945444" y="4444030"/>
                  <a:pt x="7931404" y="4447689"/>
                  <a:pt x="7917958" y="4455006"/>
                </a:cubicBezTo>
                <a:cubicBezTo>
                  <a:pt x="7904513" y="4462324"/>
                  <a:pt x="7891021" y="4473300"/>
                  <a:pt x="7877484" y="4487934"/>
                </a:cubicBezTo>
                <a:lnTo>
                  <a:pt x="7877484" y="4459671"/>
                </a:lnTo>
                <a:cubicBezTo>
                  <a:pt x="7877484" y="4457842"/>
                  <a:pt x="7877027" y="4456241"/>
                  <a:pt x="7876112" y="4454869"/>
                </a:cubicBezTo>
                <a:cubicBezTo>
                  <a:pt x="7875197" y="4453497"/>
                  <a:pt x="7873688" y="4452354"/>
                  <a:pt x="7871585" y="4451439"/>
                </a:cubicBezTo>
                <a:cubicBezTo>
                  <a:pt x="7869481" y="4450524"/>
                  <a:pt x="7866508" y="4449838"/>
                  <a:pt x="7862667" y="4449381"/>
                </a:cubicBezTo>
                <a:cubicBezTo>
                  <a:pt x="7858825" y="4448924"/>
                  <a:pt x="7853977" y="4448695"/>
                  <a:pt x="7848123" y="4448695"/>
                </a:cubicBezTo>
                <a:cubicBezTo>
                  <a:pt x="7842452" y="4448695"/>
                  <a:pt x="7837742" y="4448924"/>
                  <a:pt x="7833992" y="4449381"/>
                </a:cubicBezTo>
                <a:cubicBezTo>
                  <a:pt x="7830241" y="4449838"/>
                  <a:pt x="7827177" y="4450524"/>
                  <a:pt x="7824799" y="4451439"/>
                </a:cubicBezTo>
                <a:cubicBezTo>
                  <a:pt x="7822421" y="4452354"/>
                  <a:pt x="7820775" y="4453497"/>
                  <a:pt x="7819860" y="4454869"/>
                </a:cubicBezTo>
                <a:cubicBezTo>
                  <a:pt x="7818945" y="4456241"/>
                  <a:pt x="7818488" y="4457842"/>
                  <a:pt x="7818488" y="4459671"/>
                </a:cubicBezTo>
                <a:lnTo>
                  <a:pt x="7818488" y="4704437"/>
                </a:lnTo>
                <a:cubicBezTo>
                  <a:pt x="7818488" y="4706267"/>
                  <a:pt x="7819037" y="4707867"/>
                  <a:pt x="7820134" y="4709240"/>
                </a:cubicBezTo>
                <a:cubicBezTo>
                  <a:pt x="7821232" y="4710612"/>
                  <a:pt x="7823107" y="4711755"/>
                  <a:pt x="7825759" y="4712670"/>
                </a:cubicBezTo>
                <a:cubicBezTo>
                  <a:pt x="7828412" y="4713584"/>
                  <a:pt x="7831934" y="4714270"/>
                  <a:pt x="7836324" y="4714728"/>
                </a:cubicBezTo>
                <a:cubicBezTo>
                  <a:pt x="7840714" y="4715185"/>
                  <a:pt x="7846294" y="4715414"/>
                  <a:pt x="7853062" y="4715414"/>
                </a:cubicBezTo>
                <a:cubicBezTo>
                  <a:pt x="7859831" y="4715414"/>
                  <a:pt x="7865411" y="4715185"/>
                  <a:pt x="7869801" y="4714728"/>
                </a:cubicBezTo>
                <a:cubicBezTo>
                  <a:pt x="7874191" y="4714270"/>
                  <a:pt x="7877713" y="4713584"/>
                  <a:pt x="7880365" y="4712670"/>
                </a:cubicBezTo>
                <a:cubicBezTo>
                  <a:pt x="7883018" y="4711755"/>
                  <a:pt x="7884893" y="4710612"/>
                  <a:pt x="7885991" y="4709240"/>
                </a:cubicBezTo>
                <a:cubicBezTo>
                  <a:pt x="7887088" y="4707867"/>
                  <a:pt x="7887637" y="4706267"/>
                  <a:pt x="7887637" y="4704437"/>
                </a:cubicBezTo>
                <a:lnTo>
                  <a:pt x="7887637" y="4541717"/>
                </a:lnTo>
                <a:cubicBezTo>
                  <a:pt x="7897333" y="4529461"/>
                  <a:pt x="7906388" y="4520131"/>
                  <a:pt x="7914803" y="4513728"/>
                </a:cubicBezTo>
                <a:cubicBezTo>
                  <a:pt x="7923218" y="4507326"/>
                  <a:pt x="7931633" y="4504124"/>
                  <a:pt x="7940048" y="4504124"/>
                </a:cubicBezTo>
                <a:cubicBezTo>
                  <a:pt x="7946633" y="4504124"/>
                  <a:pt x="7952396" y="4505450"/>
                  <a:pt x="7957335" y="4508103"/>
                </a:cubicBezTo>
                <a:cubicBezTo>
                  <a:pt x="7962274" y="4510756"/>
                  <a:pt x="7966299" y="4514506"/>
                  <a:pt x="7969409" y="4519353"/>
                </a:cubicBezTo>
                <a:cubicBezTo>
                  <a:pt x="7972519" y="4524201"/>
                  <a:pt x="7974851" y="4530009"/>
                  <a:pt x="7976406" y="4536778"/>
                </a:cubicBezTo>
                <a:cubicBezTo>
                  <a:pt x="7977961" y="4543547"/>
                  <a:pt x="7978739" y="4551047"/>
                  <a:pt x="7978739" y="4559279"/>
                </a:cubicBezTo>
                <a:lnTo>
                  <a:pt x="7978739" y="4704437"/>
                </a:lnTo>
                <a:cubicBezTo>
                  <a:pt x="7978739" y="4706267"/>
                  <a:pt x="7979287" y="4707867"/>
                  <a:pt x="7980385" y="4709240"/>
                </a:cubicBezTo>
                <a:cubicBezTo>
                  <a:pt x="7981483" y="4710612"/>
                  <a:pt x="7983358" y="4711755"/>
                  <a:pt x="7986010" y="4712670"/>
                </a:cubicBezTo>
                <a:cubicBezTo>
                  <a:pt x="7988663" y="4713584"/>
                  <a:pt x="7992184" y="4714270"/>
                  <a:pt x="7996575" y="4714728"/>
                </a:cubicBezTo>
                <a:cubicBezTo>
                  <a:pt x="8000965" y="4715185"/>
                  <a:pt x="8006545" y="4715414"/>
                  <a:pt x="8013313" y="4715414"/>
                </a:cubicBezTo>
                <a:cubicBezTo>
                  <a:pt x="8019899" y="4715414"/>
                  <a:pt x="8025387" y="4715185"/>
                  <a:pt x="8029777" y="4714728"/>
                </a:cubicBezTo>
                <a:cubicBezTo>
                  <a:pt x="8034168" y="4714270"/>
                  <a:pt x="8037689" y="4713584"/>
                  <a:pt x="8040342" y="4712670"/>
                </a:cubicBezTo>
                <a:cubicBezTo>
                  <a:pt x="8042994" y="4711755"/>
                  <a:pt x="8044869" y="4710612"/>
                  <a:pt x="8045967" y="4709240"/>
                </a:cubicBezTo>
                <a:cubicBezTo>
                  <a:pt x="8047065" y="4707867"/>
                  <a:pt x="8047613" y="4706267"/>
                  <a:pt x="8047613" y="4704437"/>
                </a:cubicBezTo>
                <a:lnTo>
                  <a:pt x="8047613" y="4541717"/>
                </a:lnTo>
                <a:cubicBezTo>
                  <a:pt x="8057492" y="4529461"/>
                  <a:pt x="8066639" y="4520131"/>
                  <a:pt x="8075054" y="4513728"/>
                </a:cubicBezTo>
                <a:cubicBezTo>
                  <a:pt x="8083468" y="4507326"/>
                  <a:pt x="8091792" y="4504124"/>
                  <a:pt x="8100024" y="4504124"/>
                </a:cubicBezTo>
                <a:cubicBezTo>
                  <a:pt x="8106793" y="4504124"/>
                  <a:pt x="8112601" y="4505450"/>
                  <a:pt x="8117449" y="4508103"/>
                </a:cubicBezTo>
                <a:cubicBezTo>
                  <a:pt x="8122296" y="4510756"/>
                  <a:pt x="8126321" y="4514506"/>
                  <a:pt x="8129522" y="4519353"/>
                </a:cubicBezTo>
                <a:cubicBezTo>
                  <a:pt x="8132724" y="4524201"/>
                  <a:pt x="8135102" y="4530009"/>
                  <a:pt x="8136657" y="4536778"/>
                </a:cubicBezTo>
                <a:cubicBezTo>
                  <a:pt x="8138212" y="4543547"/>
                  <a:pt x="8138989" y="4551047"/>
                  <a:pt x="8138989" y="4559279"/>
                </a:cubicBezTo>
                <a:lnTo>
                  <a:pt x="8138989" y="4704437"/>
                </a:lnTo>
                <a:cubicBezTo>
                  <a:pt x="8138989" y="4706267"/>
                  <a:pt x="8139492" y="4707867"/>
                  <a:pt x="8140498" y="4709240"/>
                </a:cubicBezTo>
                <a:cubicBezTo>
                  <a:pt x="8141504" y="4710612"/>
                  <a:pt x="8143334" y="4711755"/>
                  <a:pt x="8145986" y="4712670"/>
                </a:cubicBezTo>
                <a:cubicBezTo>
                  <a:pt x="8148639" y="4713584"/>
                  <a:pt x="8152160" y="4714270"/>
                  <a:pt x="8156551" y="4714728"/>
                </a:cubicBezTo>
                <a:cubicBezTo>
                  <a:pt x="8160941" y="4715185"/>
                  <a:pt x="8166612" y="4715414"/>
                  <a:pt x="8173564" y="4715414"/>
                </a:cubicBezTo>
                <a:cubicBezTo>
                  <a:pt x="8180332" y="4715414"/>
                  <a:pt x="8185912" y="4715185"/>
                  <a:pt x="8190302" y="4714728"/>
                </a:cubicBezTo>
                <a:cubicBezTo>
                  <a:pt x="8194693" y="4714270"/>
                  <a:pt x="8198168" y="4713584"/>
                  <a:pt x="8200730" y="4712670"/>
                </a:cubicBezTo>
                <a:cubicBezTo>
                  <a:pt x="8203291" y="4711755"/>
                  <a:pt x="8205120" y="4710612"/>
                  <a:pt x="8206218" y="4709240"/>
                </a:cubicBezTo>
                <a:cubicBezTo>
                  <a:pt x="8207315" y="4707867"/>
                  <a:pt x="8207864" y="4706267"/>
                  <a:pt x="8207864" y="4704437"/>
                </a:cubicBezTo>
                <a:lnTo>
                  <a:pt x="8207864" y="4547754"/>
                </a:lnTo>
                <a:cubicBezTo>
                  <a:pt x="8207864" y="4533668"/>
                  <a:pt x="8206400" y="4520314"/>
                  <a:pt x="8203474" y="4507691"/>
                </a:cubicBezTo>
                <a:cubicBezTo>
                  <a:pt x="8200547" y="4495069"/>
                  <a:pt x="8195653" y="4484047"/>
                  <a:pt x="8188793" y="4474626"/>
                </a:cubicBezTo>
                <a:cubicBezTo>
                  <a:pt x="8181933" y="4465205"/>
                  <a:pt x="8172923" y="4457750"/>
                  <a:pt x="8161765" y="4452262"/>
                </a:cubicBezTo>
                <a:cubicBezTo>
                  <a:pt x="8150606" y="4446774"/>
                  <a:pt x="8136886" y="4444030"/>
                  <a:pt x="8120604" y="4444030"/>
                </a:cubicBezTo>
                <a:cubicBezTo>
                  <a:pt x="8113470" y="4444030"/>
                  <a:pt x="8106473" y="4444899"/>
                  <a:pt x="8099613" y="4446637"/>
                </a:cubicBezTo>
                <a:cubicBezTo>
                  <a:pt x="8092752" y="4448375"/>
                  <a:pt x="8085892" y="4451027"/>
                  <a:pt x="8079032" y="4454595"/>
                </a:cubicBezTo>
                <a:cubicBezTo>
                  <a:pt x="8072172" y="4458162"/>
                  <a:pt x="8065221" y="4462781"/>
                  <a:pt x="8058178" y="4468452"/>
                </a:cubicBezTo>
                <a:cubicBezTo>
                  <a:pt x="8051135" y="4474123"/>
                  <a:pt x="8043955" y="4480892"/>
                  <a:pt x="8036637" y="4488758"/>
                </a:cubicBezTo>
                <a:cubicBezTo>
                  <a:pt x="8033527" y="4481989"/>
                  <a:pt x="8029686" y="4475861"/>
                  <a:pt x="8025112" y="4470373"/>
                </a:cubicBezTo>
                <a:cubicBezTo>
                  <a:pt x="8020539" y="4464885"/>
                  <a:pt x="8015097" y="4460174"/>
                  <a:pt x="8008786" y="4456241"/>
                </a:cubicBezTo>
                <a:cubicBezTo>
                  <a:pt x="8002474" y="4452308"/>
                  <a:pt x="7995294" y="4449290"/>
                  <a:pt x="7987245" y="4447186"/>
                </a:cubicBezTo>
                <a:cubicBezTo>
                  <a:pt x="7979196" y="4445082"/>
                  <a:pt x="7970140" y="4444030"/>
                  <a:pt x="7960079" y="4444030"/>
                </a:cubicBezTo>
                <a:close/>
                <a:moveTo>
                  <a:pt x="7642694" y="4444030"/>
                </a:moveTo>
                <a:cubicBezTo>
                  <a:pt x="7631901" y="4444030"/>
                  <a:pt x="7621428" y="4444899"/>
                  <a:pt x="7611275" y="4446637"/>
                </a:cubicBezTo>
                <a:cubicBezTo>
                  <a:pt x="7601122" y="4448375"/>
                  <a:pt x="7591746" y="4450616"/>
                  <a:pt x="7583149" y="4453360"/>
                </a:cubicBezTo>
                <a:cubicBezTo>
                  <a:pt x="7574551" y="4456104"/>
                  <a:pt x="7567050" y="4459077"/>
                  <a:pt x="7560648" y="4462278"/>
                </a:cubicBezTo>
                <a:cubicBezTo>
                  <a:pt x="7554245" y="4465479"/>
                  <a:pt x="7549763" y="4468406"/>
                  <a:pt x="7547202" y="4471059"/>
                </a:cubicBezTo>
                <a:cubicBezTo>
                  <a:pt x="7544641" y="4473711"/>
                  <a:pt x="7542903" y="4476684"/>
                  <a:pt x="7541988" y="4479977"/>
                </a:cubicBezTo>
                <a:cubicBezTo>
                  <a:pt x="7541074" y="4483270"/>
                  <a:pt x="7540616" y="4487752"/>
                  <a:pt x="7540616" y="4493422"/>
                </a:cubicBezTo>
                <a:cubicBezTo>
                  <a:pt x="7540616" y="4497630"/>
                  <a:pt x="7540891" y="4501472"/>
                  <a:pt x="7541440" y="4504947"/>
                </a:cubicBezTo>
                <a:cubicBezTo>
                  <a:pt x="7541988" y="4508423"/>
                  <a:pt x="7542766" y="4511350"/>
                  <a:pt x="7543772" y="4513728"/>
                </a:cubicBezTo>
                <a:cubicBezTo>
                  <a:pt x="7544778" y="4516107"/>
                  <a:pt x="7546059" y="4517936"/>
                  <a:pt x="7547614" y="4519216"/>
                </a:cubicBezTo>
                <a:cubicBezTo>
                  <a:pt x="7549169" y="4520497"/>
                  <a:pt x="7550952" y="4521137"/>
                  <a:pt x="7552964" y="4521137"/>
                </a:cubicBezTo>
                <a:cubicBezTo>
                  <a:pt x="7555892" y="4521137"/>
                  <a:pt x="7559687" y="4519857"/>
                  <a:pt x="7564352" y="4517295"/>
                </a:cubicBezTo>
                <a:cubicBezTo>
                  <a:pt x="7569017" y="4514735"/>
                  <a:pt x="7574825" y="4511899"/>
                  <a:pt x="7581777" y="4508789"/>
                </a:cubicBezTo>
                <a:cubicBezTo>
                  <a:pt x="7588728" y="4505679"/>
                  <a:pt x="7596732" y="4502844"/>
                  <a:pt x="7605787" y="4500282"/>
                </a:cubicBezTo>
                <a:cubicBezTo>
                  <a:pt x="7614842" y="4497722"/>
                  <a:pt x="7625132" y="4496441"/>
                  <a:pt x="7636657" y="4496441"/>
                </a:cubicBezTo>
                <a:cubicBezTo>
                  <a:pt x="7645438" y="4496441"/>
                  <a:pt x="7652801" y="4497356"/>
                  <a:pt x="7658746" y="4499185"/>
                </a:cubicBezTo>
                <a:cubicBezTo>
                  <a:pt x="7664692" y="4501014"/>
                  <a:pt x="7669448" y="4503850"/>
                  <a:pt x="7673015" y="4507691"/>
                </a:cubicBezTo>
                <a:cubicBezTo>
                  <a:pt x="7676583" y="4511533"/>
                  <a:pt x="7679143" y="4516335"/>
                  <a:pt x="7680699" y="4522097"/>
                </a:cubicBezTo>
                <a:cubicBezTo>
                  <a:pt x="7682254" y="4527860"/>
                  <a:pt x="7683031" y="4534583"/>
                  <a:pt x="7683031" y="4542266"/>
                </a:cubicBezTo>
                <a:lnTo>
                  <a:pt x="7683031" y="4557084"/>
                </a:lnTo>
                <a:lnTo>
                  <a:pt x="7659158" y="4557084"/>
                </a:lnTo>
                <a:cubicBezTo>
                  <a:pt x="7637389" y="4557084"/>
                  <a:pt x="7618272" y="4558730"/>
                  <a:pt x="7601808" y="4562023"/>
                </a:cubicBezTo>
                <a:cubicBezTo>
                  <a:pt x="7585344" y="4565316"/>
                  <a:pt x="7571578" y="4570392"/>
                  <a:pt x="7560511" y="4577252"/>
                </a:cubicBezTo>
                <a:cubicBezTo>
                  <a:pt x="7549443" y="4584112"/>
                  <a:pt x="7541119" y="4592802"/>
                  <a:pt x="7535540" y="4603320"/>
                </a:cubicBezTo>
                <a:cubicBezTo>
                  <a:pt x="7529961" y="4613839"/>
                  <a:pt x="7527171" y="4626233"/>
                  <a:pt x="7527171" y="4640502"/>
                </a:cubicBezTo>
                <a:cubicBezTo>
                  <a:pt x="7527171" y="4653673"/>
                  <a:pt x="7529366" y="4665198"/>
                  <a:pt x="7533756" y="4675076"/>
                </a:cubicBezTo>
                <a:cubicBezTo>
                  <a:pt x="7538147" y="4684955"/>
                  <a:pt x="7544321" y="4693233"/>
                  <a:pt x="7552278" y="4699910"/>
                </a:cubicBezTo>
                <a:cubicBezTo>
                  <a:pt x="7560236" y="4706587"/>
                  <a:pt x="7569657" y="4711618"/>
                  <a:pt x="7580542" y="4715002"/>
                </a:cubicBezTo>
                <a:cubicBezTo>
                  <a:pt x="7591427" y="4718386"/>
                  <a:pt x="7603363" y="4720078"/>
                  <a:pt x="7616351" y="4720078"/>
                </a:cubicBezTo>
                <a:cubicBezTo>
                  <a:pt x="7632083" y="4720078"/>
                  <a:pt x="7646398" y="4717060"/>
                  <a:pt x="7659295" y="4711023"/>
                </a:cubicBezTo>
                <a:cubicBezTo>
                  <a:pt x="7672192" y="4704986"/>
                  <a:pt x="7683671" y="4696571"/>
                  <a:pt x="7693733" y="4685778"/>
                </a:cubicBezTo>
                <a:lnTo>
                  <a:pt x="7693733" y="4705261"/>
                </a:lnTo>
                <a:cubicBezTo>
                  <a:pt x="7693733" y="4707822"/>
                  <a:pt x="7694510" y="4709834"/>
                  <a:pt x="7696065" y="4711298"/>
                </a:cubicBezTo>
                <a:cubicBezTo>
                  <a:pt x="7697620" y="4712761"/>
                  <a:pt x="7700272" y="4713813"/>
                  <a:pt x="7704023" y="4714453"/>
                </a:cubicBezTo>
                <a:cubicBezTo>
                  <a:pt x="7707773" y="4715094"/>
                  <a:pt x="7713764" y="4715414"/>
                  <a:pt x="7721996" y="4715414"/>
                </a:cubicBezTo>
                <a:cubicBezTo>
                  <a:pt x="7729679" y="4715414"/>
                  <a:pt x="7735488" y="4715094"/>
                  <a:pt x="7739421" y="4714453"/>
                </a:cubicBezTo>
                <a:cubicBezTo>
                  <a:pt x="7743353" y="4713813"/>
                  <a:pt x="7746235" y="4712761"/>
                  <a:pt x="7748064" y="4711298"/>
                </a:cubicBezTo>
                <a:cubicBezTo>
                  <a:pt x="7749894" y="4709834"/>
                  <a:pt x="7750808" y="4707822"/>
                  <a:pt x="7750808" y="4705261"/>
                </a:cubicBezTo>
                <a:lnTo>
                  <a:pt x="7750808" y="4540620"/>
                </a:lnTo>
                <a:cubicBezTo>
                  <a:pt x="7750808" y="4523790"/>
                  <a:pt x="7748796" y="4509246"/>
                  <a:pt x="7744771" y="4496990"/>
                </a:cubicBezTo>
                <a:cubicBezTo>
                  <a:pt x="7740747" y="4484733"/>
                  <a:pt x="7734344" y="4474717"/>
                  <a:pt x="7725563" y="4466943"/>
                </a:cubicBezTo>
                <a:cubicBezTo>
                  <a:pt x="7716782" y="4459168"/>
                  <a:pt x="7705578" y="4453406"/>
                  <a:pt x="7691949" y="4449655"/>
                </a:cubicBezTo>
                <a:cubicBezTo>
                  <a:pt x="7678320" y="4445905"/>
                  <a:pt x="7661902" y="4444030"/>
                  <a:pt x="7642694" y="4444030"/>
                </a:cubicBezTo>
                <a:close/>
                <a:moveTo>
                  <a:pt x="7266749" y="4444030"/>
                </a:moveTo>
                <a:cubicBezTo>
                  <a:pt x="7251383" y="4444030"/>
                  <a:pt x="7237526" y="4445951"/>
                  <a:pt x="7225178" y="4449793"/>
                </a:cubicBezTo>
                <a:cubicBezTo>
                  <a:pt x="7212829" y="4453634"/>
                  <a:pt x="7202356" y="4459031"/>
                  <a:pt x="7193759" y="4465982"/>
                </a:cubicBezTo>
                <a:cubicBezTo>
                  <a:pt x="7185161" y="4472934"/>
                  <a:pt x="7178575" y="4481303"/>
                  <a:pt x="7174002" y="4491090"/>
                </a:cubicBezTo>
                <a:cubicBezTo>
                  <a:pt x="7169428" y="4500877"/>
                  <a:pt x="7167142" y="4511625"/>
                  <a:pt x="7167142" y="4523332"/>
                </a:cubicBezTo>
                <a:cubicBezTo>
                  <a:pt x="7167142" y="4534857"/>
                  <a:pt x="7168834" y="4544736"/>
                  <a:pt x="7172218" y="4552968"/>
                </a:cubicBezTo>
                <a:cubicBezTo>
                  <a:pt x="7175602" y="4561200"/>
                  <a:pt x="7180084" y="4568243"/>
                  <a:pt x="7185664" y="4574097"/>
                </a:cubicBezTo>
                <a:cubicBezTo>
                  <a:pt x="7191243" y="4579951"/>
                  <a:pt x="7197554" y="4584890"/>
                  <a:pt x="7204597" y="4588914"/>
                </a:cubicBezTo>
                <a:cubicBezTo>
                  <a:pt x="7211641" y="4592939"/>
                  <a:pt x="7218866" y="4596506"/>
                  <a:pt x="7226275" y="4599616"/>
                </a:cubicBezTo>
                <a:cubicBezTo>
                  <a:pt x="7233684" y="4602726"/>
                  <a:pt x="7240910" y="4605562"/>
                  <a:pt x="7247953" y="4608122"/>
                </a:cubicBezTo>
                <a:cubicBezTo>
                  <a:pt x="7254996" y="4610684"/>
                  <a:pt x="7261307" y="4613428"/>
                  <a:pt x="7266887" y="4616354"/>
                </a:cubicBezTo>
                <a:cubicBezTo>
                  <a:pt x="7272466" y="4619282"/>
                  <a:pt x="7276948" y="4622712"/>
                  <a:pt x="7280332" y="4626645"/>
                </a:cubicBezTo>
                <a:cubicBezTo>
                  <a:pt x="7283716" y="4630578"/>
                  <a:pt x="7285409" y="4635288"/>
                  <a:pt x="7285409" y="4640776"/>
                </a:cubicBezTo>
                <a:cubicBezTo>
                  <a:pt x="7285409" y="4645533"/>
                  <a:pt x="7284494" y="4649740"/>
                  <a:pt x="7282665" y="4653399"/>
                </a:cubicBezTo>
                <a:cubicBezTo>
                  <a:pt x="7280835" y="4657058"/>
                  <a:pt x="7278137" y="4660076"/>
                  <a:pt x="7274570" y="4662454"/>
                </a:cubicBezTo>
                <a:cubicBezTo>
                  <a:pt x="7271003" y="4664832"/>
                  <a:pt x="7266795" y="4666662"/>
                  <a:pt x="7261947" y="4667942"/>
                </a:cubicBezTo>
                <a:cubicBezTo>
                  <a:pt x="7257099" y="4669223"/>
                  <a:pt x="7251566" y="4669863"/>
                  <a:pt x="7245346" y="4669863"/>
                </a:cubicBezTo>
                <a:cubicBezTo>
                  <a:pt x="7235468" y="4669863"/>
                  <a:pt x="7226641" y="4668674"/>
                  <a:pt x="7218866" y="4666296"/>
                </a:cubicBezTo>
                <a:cubicBezTo>
                  <a:pt x="7211092" y="4663918"/>
                  <a:pt x="7204277" y="4661356"/>
                  <a:pt x="7198423" y="4658612"/>
                </a:cubicBezTo>
                <a:cubicBezTo>
                  <a:pt x="7192570" y="4655868"/>
                  <a:pt x="7187676" y="4653353"/>
                  <a:pt x="7183743" y="4651066"/>
                </a:cubicBezTo>
                <a:cubicBezTo>
                  <a:pt x="7179810" y="4648780"/>
                  <a:pt x="7176837" y="4647636"/>
                  <a:pt x="7174825" y="4647636"/>
                </a:cubicBezTo>
                <a:cubicBezTo>
                  <a:pt x="7173178" y="4647636"/>
                  <a:pt x="7171806" y="4647957"/>
                  <a:pt x="7170709" y="4648597"/>
                </a:cubicBezTo>
                <a:cubicBezTo>
                  <a:pt x="7169611" y="4649237"/>
                  <a:pt x="7168697" y="4650518"/>
                  <a:pt x="7167965" y="4652438"/>
                </a:cubicBezTo>
                <a:cubicBezTo>
                  <a:pt x="7167233" y="4654359"/>
                  <a:pt x="7166684" y="4656920"/>
                  <a:pt x="7166318" y="4660122"/>
                </a:cubicBezTo>
                <a:cubicBezTo>
                  <a:pt x="7165953" y="4663323"/>
                  <a:pt x="7165770" y="4667576"/>
                  <a:pt x="7165770" y="4672881"/>
                </a:cubicBezTo>
                <a:cubicBezTo>
                  <a:pt x="7165770" y="4680930"/>
                  <a:pt x="7166318" y="4687013"/>
                  <a:pt x="7167416" y="4691129"/>
                </a:cubicBezTo>
                <a:cubicBezTo>
                  <a:pt x="7168514" y="4695245"/>
                  <a:pt x="7170069" y="4698263"/>
                  <a:pt x="7172081" y="4700184"/>
                </a:cubicBezTo>
                <a:cubicBezTo>
                  <a:pt x="7174093" y="4702105"/>
                  <a:pt x="7177294" y="4704163"/>
                  <a:pt x="7181685" y="4706358"/>
                </a:cubicBezTo>
                <a:cubicBezTo>
                  <a:pt x="7186075" y="4708553"/>
                  <a:pt x="7191563" y="4710703"/>
                  <a:pt x="7198149" y="4712807"/>
                </a:cubicBezTo>
                <a:cubicBezTo>
                  <a:pt x="7204735" y="4714911"/>
                  <a:pt x="7212189" y="4716648"/>
                  <a:pt x="7220513" y="4718020"/>
                </a:cubicBezTo>
                <a:cubicBezTo>
                  <a:pt x="7228836" y="4719392"/>
                  <a:pt x="7237572" y="4720078"/>
                  <a:pt x="7246718" y="4720078"/>
                </a:cubicBezTo>
                <a:cubicBezTo>
                  <a:pt x="7261901" y="4720078"/>
                  <a:pt x="7275988" y="4718295"/>
                  <a:pt x="7288976" y="4714728"/>
                </a:cubicBezTo>
                <a:cubicBezTo>
                  <a:pt x="7301964" y="4711160"/>
                  <a:pt x="7313215" y="4705809"/>
                  <a:pt x="7322727" y="4698675"/>
                </a:cubicBezTo>
                <a:cubicBezTo>
                  <a:pt x="7332240" y="4691541"/>
                  <a:pt x="7339603" y="4682668"/>
                  <a:pt x="7344817" y="4672058"/>
                </a:cubicBezTo>
                <a:cubicBezTo>
                  <a:pt x="7350030" y="4661448"/>
                  <a:pt x="7352637" y="4649191"/>
                  <a:pt x="7352637" y="4635288"/>
                </a:cubicBezTo>
                <a:cubicBezTo>
                  <a:pt x="7352637" y="4624129"/>
                  <a:pt x="7350899" y="4614480"/>
                  <a:pt x="7347424" y="4606339"/>
                </a:cubicBezTo>
                <a:cubicBezTo>
                  <a:pt x="7343948" y="4598198"/>
                  <a:pt x="7339375" y="4591201"/>
                  <a:pt x="7333703" y="4585347"/>
                </a:cubicBezTo>
                <a:cubicBezTo>
                  <a:pt x="7328032" y="4579493"/>
                  <a:pt x="7321584" y="4574554"/>
                  <a:pt x="7314358" y="4570529"/>
                </a:cubicBezTo>
                <a:cubicBezTo>
                  <a:pt x="7307132" y="4566505"/>
                  <a:pt x="7299815" y="4562983"/>
                  <a:pt x="7292406" y="4559965"/>
                </a:cubicBezTo>
                <a:cubicBezTo>
                  <a:pt x="7284997" y="4556946"/>
                  <a:pt x="7277680" y="4554157"/>
                  <a:pt x="7270454" y="4551596"/>
                </a:cubicBezTo>
                <a:cubicBezTo>
                  <a:pt x="7263228" y="4549035"/>
                  <a:pt x="7256780" y="4546291"/>
                  <a:pt x="7251108" y="4543364"/>
                </a:cubicBezTo>
                <a:cubicBezTo>
                  <a:pt x="7245437" y="4540437"/>
                  <a:pt x="7240864" y="4537052"/>
                  <a:pt x="7237388" y="4533211"/>
                </a:cubicBezTo>
                <a:cubicBezTo>
                  <a:pt x="7233912" y="4529369"/>
                  <a:pt x="7232175" y="4524613"/>
                  <a:pt x="7232175" y="4518942"/>
                </a:cubicBezTo>
                <a:cubicBezTo>
                  <a:pt x="7232175" y="4515283"/>
                  <a:pt x="7232907" y="4511853"/>
                  <a:pt x="7234370" y="4508652"/>
                </a:cubicBezTo>
                <a:cubicBezTo>
                  <a:pt x="7235833" y="4505450"/>
                  <a:pt x="7238028" y="4502661"/>
                  <a:pt x="7240956" y="4500282"/>
                </a:cubicBezTo>
                <a:cubicBezTo>
                  <a:pt x="7243883" y="4497904"/>
                  <a:pt x="7247633" y="4496075"/>
                  <a:pt x="7252206" y="4494794"/>
                </a:cubicBezTo>
                <a:cubicBezTo>
                  <a:pt x="7256780" y="4493514"/>
                  <a:pt x="7262176" y="4492874"/>
                  <a:pt x="7268396" y="4492874"/>
                </a:cubicBezTo>
                <a:cubicBezTo>
                  <a:pt x="7277177" y="4492874"/>
                  <a:pt x="7284997" y="4493834"/>
                  <a:pt x="7291857" y="4495755"/>
                </a:cubicBezTo>
                <a:cubicBezTo>
                  <a:pt x="7298717" y="4497676"/>
                  <a:pt x="7304754" y="4499734"/>
                  <a:pt x="7309968" y="4501929"/>
                </a:cubicBezTo>
                <a:cubicBezTo>
                  <a:pt x="7315181" y="4504124"/>
                  <a:pt x="7319526" y="4506182"/>
                  <a:pt x="7323002" y="4508103"/>
                </a:cubicBezTo>
                <a:cubicBezTo>
                  <a:pt x="7326478" y="4510024"/>
                  <a:pt x="7329039" y="4510984"/>
                  <a:pt x="7330685" y="4510984"/>
                </a:cubicBezTo>
                <a:cubicBezTo>
                  <a:pt x="7332148" y="4510984"/>
                  <a:pt x="7333429" y="4510664"/>
                  <a:pt x="7334527" y="4510024"/>
                </a:cubicBezTo>
                <a:cubicBezTo>
                  <a:pt x="7335624" y="4509384"/>
                  <a:pt x="7336493" y="4508149"/>
                  <a:pt x="7337133" y="4506319"/>
                </a:cubicBezTo>
                <a:cubicBezTo>
                  <a:pt x="7337774" y="4504490"/>
                  <a:pt x="7338231" y="4502020"/>
                  <a:pt x="7338505" y="4498910"/>
                </a:cubicBezTo>
                <a:cubicBezTo>
                  <a:pt x="7338780" y="4495801"/>
                  <a:pt x="7338917" y="4491776"/>
                  <a:pt x="7338917" y="4486837"/>
                </a:cubicBezTo>
                <a:cubicBezTo>
                  <a:pt x="7338917" y="4482629"/>
                  <a:pt x="7338780" y="4479108"/>
                  <a:pt x="7338505" y="4476272"/>
                </a:cubicBezTo>
                <a:cubicBezTo>
                  <a:pt x="7338231" y="4473437"/>
                  <a:pt x="7337911" y="4471059"/>
                  <a:pt x="7337545" y="4469138"/>
                </a:cubicBezTo>
                <a:cubicBezTo>
                  <a:pt x="7337179" y="4467217"/>
                  <a:pt x="7336631" y="4465571"/>
                  <a:pt x="7335899" y="4464199"/>
                </a:cubicBezTo>
                <a:cubicBezTo>
                  <a:pt x="7335167" y="4462827"/>
                  <a:pt x="7333932" y="4461455"/>
                  <a:pt x="7332194" y="4460083"/>
                </a:cubicBezTo>
                <a:cubicBezTo>
                  <a:pt x="7330457" y="4458711"/>
                  <a:pt x="7327575" y="4457064"/>
                  <a:pt x="7323551" y="4455143"/>
                </a:cubicBezTo>
                <a:cubicBezTo>
                  <a:pt x="7319526" y="4453223"/>
                  <a:pt x="7314587" y="4451439"/>
                  <a:pt x="7308733" y="4449793"/>
                </a:cubicBezTo>
                <a:cubicBezTo>
                  <a:pt x="7302879" y="4448146"/>
                  <a:pt x="7296339" y="4446774"/>
                  <a:pt x="7289113" y="4445677"/>
                </a:cubicBezTo>
                <a:cubicBezTo>
                  <a:pt x="7281887" y="4444579"/>
                  <a:pt x="7274433" y="4444030"/>
                  <a:pt x="7266749" y="4444030"/>
                </a:cubicBezTo>
                <a:close/>
                <a:moveTo>
                  <a:pt x="6532817" y="4444030"/>
                </a:moveTo>
                <a:cubicBezTo>
                  <a:pt x="6527695" y="4444030"/>
                  <a:pt x="6522573" y="4444716"/>
                  <a:pt x="6517451" y="4446088"/>
                </a:cubicBezTo>
                <a:cubicBezTo>
                  <a:pt x="6512329" y="4447460"/>
                  <a:pt x="6507207" y="4449884"/>
                  <a:pt x="6502084" y="4453360"/>
                </a:cubicBezTo>
                <a:cubicBezTo>
                  <a:pt x="6496962" y="4456836"/>
                  <a:pt x="6491566" y="4461546"/>
                  <a:pt x="6485895" y="4467491"/>
                </a:cubicBezTo>
                <a:cubicBezTo>
                  <a:pt x="6480224" y="4473437"/>
                  <a:pt x="6474187" y="4480983"/>
                  <a:pt x="6467784" y="4490130"/>
                </a:cubicBezTo>
                <a:lnTo>
                  <a:pt x="6467784" y="4459671"/>
                </a:lnTo>
                <a:cubicBezTo>
                  <a:pt x="6467784" y="4457842"/>
                  <a:pt x="6467327" y="4456241"/>
                  <a:pt x="6466412" y="4454869"/>
                </a:cubicBezTo>
                <a:cubicBezTo>
                  <a:pt x="6465498" y="4453497"/>
                  <a:pt x="6463988" y="4452354"/>
                  <a:pt x="6461885" y="4451439"/>
                </a:cubicBezTo>
                <a:cubicBezTo>
                  <a:pt x="6459781" y="4450524"/>
                  <a:pt x="6456808" y="4449838"/>
                  <a:pt x="6452967" y="4449381"/>
                </a:cubicBezTo>
                <a:cubicBezTo>
                  <a:pt x="6449125" y="4448924"/>
                  <a:pt x="6444277" y="4448695"/>
                  <a:pt x="6438423" y="4448695"/>
                </a:cubicBezTo>
                <a:cubicBezTo>
                  <a:pt x="6432752" y="4448695"/>
                  <a:pt x="6428042" y="4448924"/>
                  <a:pt x="6424292" y="4449381"/>
                </a:cubicBezTo>
                <a:cubicBezTo>
                  <a:pt x="6420541" y="4449838"/>
                  <a:pt x="6417477" y="4450524"/>
                  <a:pt x="6415099" y="4451439"/>
                </a:cubicBezTo>
                <a:cubicBezTo>
                  <a:pt x="6412721" y="4452354"/>
                  <a:pt x="6411074" y="4453497"/>
                  <a:pt x="6410160" y="4454869"/>
                </a:cubicBezTo>
                <a:cubicBezTo>
                  <a:pt x="6409245" y="4456241"/>
                  <a:pt x="6408788" y="4457842"/>
                  <a:pt x="6408788" y="4459671"/>
                </a:cubicBezTo>
                <a:lnTo>
                  <a:pt x="6408788" y="4704437"/>
                </a:lnTo>
                <a:cubicBezTo>
                  <a:pt x="6408788" y="4706267"/>
                  <a:pt x="6409337" y="4707867"/>
                  <a:pt x="6410434" y="4709240"/>
                </a:cubicBezTo>
                <a:cubicBezTo>
                  <a:pt x="6411532" y="4710612"/>
                  <a:pt x="6413407" y="4711755"/>
                  <a:pt x="6416059" y="4712670"/>
                </a:cubicBezTo>
                <a:cubicBezTo>
                  <a:pt x="6418712" y="4713584"/>
                  <a:pt x="6422234" y="4714270"/>
                  <a:pt x="6426624" y="4714728"/>
                </a:cubicBezTo>
                <a:cubicBezTo>
                  <a:pt x="6431014" y="4715185"/>
                  <a:pt x="6436594" y="4715414"/>
                  <a:pt x="6443362" y="4715414"/>
                </a:cubicBezTo>
                <a:cubicBezTo>
                  <a:pt x="6450131" y="4715414"/>
                  <a:pt x="6455711" y="4715185"/>
                  <a:pt x="6460101" y="4714728"/>
                </a:cubicBezTo>
                <a:cubicBezTo>
                  <a:pt x="6464491" y="4714270"/>
                  <a:pt x="6468013" y="4713584"/>
                  <a:pt x="6470665" y="4712670"/>
                </a:cubicBezTo>
                <a:cubicBezTo>
                  <a:pt x="6473318" y="4711755"/>
                  <a:pt x="6475193" y="4710612"/>
                  <a:pt x="6476291" y="4709240"/>
                </a:cubicBezTo>
                <a:cubicBezTo>
                  <a:pt x="6477388" y="4707867"/>
                  <a:pt x="6477937" y="4706267"/>
                  <a:pt x="6477937" y="4704437"/>
                </a:cubicBezTo>
                <a:lnTo>
                  <a:pt x="6477937" y="4551870"/>
                </a:lnTo>
                <a:cubicBezTo>
                  <a:pt x="6483059" y="4543821"/>
                  <a:pt x="6487861" y="4537052"/>
                  <a:pt x="6492343" y="4531564"/>
                </a:cubicBezTo>
                <a:cubicBezTo>
                  <a:pt x="6496825" y="4526076"/>
                  <a:pt x="6501124" y="4521686"/>
                  <a:pt x="6505240" y="4518393"/>
                </a:cubicBezTo>
                <a:cubicBezTo>
                  <a:pt x="6509356" y="4515100"/>
                  <a:pt x="6513335" y="4512677"/>
                  <a:pt x="6517177" y="4511121"/>
                </a:cubicBezTo>
                <a:cubicBezTo>
                  <a:pt x="6521018" y="4509567"/>
                  <a:pt x="6524860" y="4508789"/>
                  <a:pt x="6528701" y="4508789"/>
                </a:cubicBezTo>
                <a:cubicBezTo>
                  <a:pt x="6531994" y="4508789"/>
                  <a:pt x="6535013" y="4509109"/>
                  <a:pt x="6537757" y="4509749"/>
                </a:cubicBezTo>
                <a:cubicBezTo>
                  <a:pt x="6540501" y="4510390"/>
                  <a:pt x="6543016" y="4511076"/>
                  <a:pt x="6545303" y="4511807"/>
                </a:cubicBezTo>
                <a:cubicBezTo>
                  <a:pt x="6547589" y="4512539"/>
                  <a:pt x="6549647" y="4513225"/>
                  <a:pt x="6551477" y="4513865"/>
                </a:cubicBezTo>
                <a:cubicBezTo>
                  <a:pt x="6553306" y="4514506"/>
                  <a:pt x="6554953" y="4514826"/>
                  <a:pt x="6556416" y="4514826"/>
                </a:cubicBezTo>
                <a:cubicBezTo>
                  <a:pt x="6558245" y="4514826"/>
                  <a:pt x="6559755" y="4514369"/>
                  <a:pt x="6560944" y="4513454"/>
                </a:cubicBezTo>
                <a:cubicBezTo>
                  <a:pt x="6562133" y="4512539"/>
                  <a:pt x="6563093" y="4510893"/>
                  <a:pt x="6563825" y="4508515"/>
                </a:cubicBezTo>
                <a:cubicBezTo>
                  <a:pt x="6564557" y="4506136"/>
                  <a:pt x="6565105" y="4502844"/>
                  <a:pt x="6565471" y="4498636"/>
                </a:cubicBezTo>
                <a:cubicBezTo>
                  <a:pt x="6565837" y="4494429"/>
                  <a:pt x="6566020" y="4489032"/>
                  <a:pt x="6566020" y="4482446"/>
                </a:cubicBezTo>
                <a:cubicBezTo>
                  <a:pt x="6566020" y="4475861"/>
                  <a:pt x="6565929" y="4470647"/>
                  <a:pt x="6565746" y="4466805"/>
                </a:cubicBezTo>
                <a:cubicBezTo>
                  <a:pt x="6565563" y="4462964"/>
                  <a:pt x="6565288" y="4460083"/>
                  <a:pt x="6564922" y="4458162"/>
                </a:cubicBezTo>
                <a:cubicBezTo>
                  <a:pt x="6564557" y="4456241"/>
                  <a:pt x="6564145" y="4454732"/>
                  <a:pt x="6563688" y="4453634"/>
                </a:cubicBezTo>
                <a:cubicBezTo>
                  <a:pt x="6563230" y="4452537"/>
                  <a:pt x="6562499" y="4451531"/>
                  <a:pt x="6561492" y="4450616"/>
                </a:cubicBezTo>
                <a:cubicBezTo>
                  <a:pt x="6560486" y="4449701"/>
                  <a:pt x="6558886" y="4448832"/>
                  <a:pt x="6556690" y="4448009"/>
                </a:cubicBezTo>
                <a:cubicBezTo>
                  <a:pt x="6554495" y="4447186"/>
                  <a:pt x="6551934" y="4446454"/>
                  <a:pt x="6549007" y="4445814"/>
                </a:cubicBezTo>
                <a:cubicBezTo>
                  <a:pt x="6546080" y="4445174"/>
                  <a:pt x="6543245" y="4444716"/>
                  <a:pt x="6540501" y="4444442"/>
                </a:cubicBezTo>
                <a:cubicBezTo>
                  <a:pt x="6537757" y="4444167"/>
                  <a:pt x="6535196" y="4444030"/>
                  <a:pt x="6532817" y="4444030"/>
                </a:cubicBezTo>
                <a:close/>
                <a:moveTo>
                  <a:pt x="6232994" y="4444030"/>
                </a:moveTo>
                <a:cubicBezTo>
                  <a:pt x="6222201" y="4444030"/>
                  <a:pt x="6211728" y="4444899"/>
                  <a:pt x="6201575" y="4446637"/>
                </a:cubicBezTo>
                <a:cubicBezTo>
                  <a:pt x="6191422" y="4448375"/>
                  <a:pt x="6182047" y="4450616"/>
                  <a:pt x="6173449" y="4453360"/>
                </a:cubicBezTo>
                <a:cubicBezTo>
                  <a:pt x="6164851" y="4456104"/>
                  <a:pt x="6157350" y="4459077"/>
                  <a:pt x="6150948" y="4462278"/>
                </a:cubicBezTo>
                <a:cubicBezTo>
                  <a:pt x="6144545" y="4465479"/>
                  <a:pt x="6140063" y="4468406"/>
                  <a:pt x="6137502" y="4471059"/>
                </a:cubicBezTo>
                <a:cubicBezTo>
                  <a:pt x="6134941" y="4473711"/>
                  <a:pt x="6133203" y="4476684"/>
                  <a:pt x="6132288" y="4479977"/>
                </a:cubicBezTo>
                <a:cubicBezTo>
                  <a:pt x="6131374" y="4483270"/>
                  <a:pt x="6130916" y="4487752"/>
                  <a:pt x="6130916" y="4493422"/>
                </a:cubicBezTo>
                <a:cubicBezTo>
                  <a:pt x="6130916" y="4497630"/>
                  <a:pt x="6131191" y="4501472"/>
                  <a:pt x="6131740" y="4504947"/>
                </a:cubicBezTo>
                <a:cubicBezTo>
                  <a:pt x="6132288" y="4508423"/>
                  <a:pt x="6133066" y="4511350"/>
                  <a:pt x="6134072" y="4513728"/>
                </a:cubicBezTo>
                <a:cubicBezTo>
                  <a:pt x="6135078" y="4516107"/>
                  <a:pt x="6136359" y="4517936"/>
                  <a:pt x="6137914" y="4519216"/>
                </a:cubicBezTo>
                <a:cubicBezTo>
                  <a:pt x="6139469" y="4520497"/>
                  <a:pt x="6141252" y="4521137"/>
                  <a:pt x="6143265" y="4521137"/>
                </a:cubicBezTo>
                <a:cubicBezTo>
                  <a:pt x="6146192" y="4521137"/>
                  <a:pt x="6149987" y="4519857"/>
                  <a:pt x="6154652" y="4517295"/>
                </a:cubicBezTo>
                <a:cubicBezTo>
                  <a:pt x="6159317" y="4514735"/>
                  <a:pt x="6165125" y="4511899"/>
                  <a:pt x="6172077" y="4508789"/>
                </a:cubicBezTo>
                <a:cubicBezTo>
                  <a:pt x="6179028" y="4505679"/>
                  <a:pt x="6187032" y="4502844"/>
                  <a:pt x="6196087" y="4500282"/>
                </a:cubicBezTo>
                <a:cubicBezTo>
                  <a:pt x="6205142" y="4497722"/>
                  <a:pt x="6215432" y="4496441"/>
                  <a:pt x="6226957" y="4496441"/>
                </a:cubicBezTo>
                <a:cubicBezTo>
                  <a:pt x="6235738" y="4496441"/>
                  <a:pt x="6243101" y="4497356"/>
                  <a:pt x="6249046" y="4499185"/>
                </a:cubicBezTo>
                <a:cubicBezTo>
                  <a:pt x="6254992" y="4501014"/>
                  <a:pt x="6259748" y="4503850"/>
                  <a:pt x="6263315" y="4507691"/>
                </a:cubicBezTo>
                <a:cubicBezTo>
                  <a:pt x="6266883" y="4511533"/>
                  <a:pt x="6269444" y="4516335"/>
                  <a:pt x="6270999" y="4522097"/>
                </a:cubicBezTo>
                <a:cubicBezTo>
                  <a:pt x="6272554" y="4527860"/>
                  <a:pt x="6273331" y="4534583"/>
                  <a:pt x="6273331" y="4542266"/>
                </a:cubicBezTo>
                <a:lnTo>
                  <a:pt x="6273331" y="4557084"/>
                </a:lnTo>
                <a:lnTo>
                  <a:pt x="6249458" y="4557084"/>
                </a:lnTo>
                <a:cubicBezTo>
                  <a:pt x="6227689" y="4557084"/>
                  <a:pt x="6208572" y="4558730"/>
                  <a:pt x="6192108" y="4562023"/>
                </a:cubicBezTo>
                <a:cubicBezTo>
                  <a:pt x="6175644" y="4565316"/>
                  <a:pt x="6161878" y="4570392"/>
                  <a:pt x="6150811" y="4577252"/>
                </a:cubicBezTo>
                <a:cubicBezTo>
                  <a:pt x="6139743" y="4584112"/>
                  <a:pt x="6131419" y="4592802"/>
                  <a:pt x="6125840" y="4603320"/>
                </a:cubicBezTo>
                <a:cubicBezTo>
                  <a:pt x="6120261" y="4613839"/>
                  <a:pt x="6117471" y="4626233"/>
                  <a:pt x="6117471" y="4640502"/>
                </a:cubicBezTo>
                <a:cubicBezTo>
                  <a:pt x="6117471" y="4653673"/>
                  <a:pt x="6119666" y="4665198"/>
                  <a:pt x="6124056" y="4675076"/>
                </a:cubicBezTo>
                <a:cubicBezTo>
                  <a:pt x="6128447" y="4684955"/>
                  <a:pt x="6134621" y="4693233"/>
                  <a:pt x="6142579" y="4699910"/>
                </a:cubicBezTo>
                <a:cubicBezTo>
                  <a:pt x="6150536" y="4706587"/>
                  <a:pt x="6159957" y="4711618"/>
                  <a:pt x="6170842" y="4715002"/>
                </a:cubicBezTo>
                <a:cubicBezTo>
                  <a:pt x="6181727" y="4718386"/>
                  <a:pt x="6193663" y="4720078"/>
                  <a:pt x="6206651" y="4720078"/>
                </a:cubicBezTo>
                <a:cubicBezTo>
                  <a:pt x="6222384" y="4720078"/>
                  <a:pt x="6236698" y="4717060"/>
                  <a:pt x="6249595" y="4711023"/>
                </a:cubicBezTo>
                <a:cubicBezTo>
                  <a:pt x="6262492" y="4704986"/>
                  <a:pt x="6273971" y="4696571"/>
                  <a:pt x="6284033" y="4685778"/>
                </a:cubicBezTo>
                <a:lnTo>
                  <a:pt x="6284033" y="4705261"/>
                </a:lnTo>
                <a:cubicBezTo>
                  <a:pt x="6284033" y="4707822"/>
                  <a:pt x="6284810" y="4709834"/>
                  <a:pt x="6286365" y="4711298"/>
                </a:cubicBezTo>
                <a:cubicBezTo>
                  <a:pt x="6287920" y="4712761"/>
                  <a:pt x="6290573" y="4713813"/>
                  <a:pt x="6294323" y="4714453"/>
                </a:cubicBezTo>
                <a:cubicBezTo>
                  <a:pt x="6298073" y="4715094"/>
                  <a:pt x="6304064" y="4715414"/>
                  <a:pt x="6312296" y="4715414"/>
                </a:cubicBezTo>
                <a:cubicBezTo>
                  <a:pt x="6319979" y="4715414"/>
                  <a:pt x="6325788" y="4715094"/>
                  <a:pt x="6329721" y="4714453"/>
                </a:cubicBezTo>
                <a:cubicBezTo>
                  <a:pt x="6333654" y="4713813"/>
                  <a:pt x="6336535" y="4712761"/>
                  <a:pt x="6338364" y="4711298"/>
                </a:cubicBezTo>
                <a:cubicBezTo>
                  <a:pt x="6340194" y="4709834"/>
                  <a:pt x="6341108" y="4707822"/>
                  <a:pt x="6341108" y="4705261"/>
                </a:cubicBezTo>
                <a:lnTo>
                  <a:pt x="6341108" y="4540620"/>
                </a:lnTo>
                <a:cubicBezTo>
                  <a:pt x="6341108" y="4523790"/>
                  <a:pt x="6339096" y="4509246"/>
                  <a:pt x="6335071" y="4496990"/>
                </a:cubicBezTo>
                <a:cubicBezTo>
                  <a:pt x="6331047" y="4484733"/>
                  <a:pt x="6324644" y="4474717"/>
                  <a:pt x="6315863" y="4466943"/>
                </a:cubicBezTo>
                <a:cubicBezTo>
                  <a:pt x="6307082" y="4459168"/>
                  <a:pt x="6295878" y="4453406"/>
                  <a:pt x="6282249" y="4449655"/>
                </a:cubicBezTo>
                <a:cubicBezTo>
                  <a:pt x="6268621" y="4445905"/>
                  <a:pt x="6252202" y="4444030"/>
                  <a:pt x="6232994" y="4444030"/>
                </a:cubicBezTo>
                <a:close/>
                <a:moveTo>
                  <a:pt x="5562249" y="4444030"/>
                </a:moveTo>
                <a:cubicBezTo>
                  <a:pt x="5547065" y="4444030"/>
                  <a:pt x="5532477" y="4447689"/>
                  <a:pt x="5518482" y="4455006"/>
                </a:cubicBezTo>
                <a:cubicBezTo>
                  <a:pt x="5504487" y="4462324"/>
                  <a:pt x="5490722" y="4473300"/>
                  <a:pt x="5477184" y="4487934"/>
                </a:cubicBezTo>
                <a:lnTo>
                  <a:pt x="5477184" y="4459671"/>
                </a:lnTo>
                <a:cubicBezTo>
                  <a:pt x="5477184" y="4457842"/>
                  <a:pt x="5476727" y="4456241"/>
                  <a:pt x="5475812" y="4454869"/>
                </a:cubicBezTo>
                <a:cubicBezTo>
                  <a:pt x="5474898" y="4453497"/>
                  <a:pt x="5473388" y="4452354"/>
                  <a:pt x="5471285" y="4451439"/>
                </a:cubicBezTo>
                <a:cubicBezTo>
                  <a:pt x="5469181" y="4450524"/>
                  <a:pt x="5466208" y="4449838"/>
                  <a:pt x="5462367" y="4449381"/>
                </a:cubicBezTo>
                <a:cubicBezTo>
                  <a:pt x="5458525" y="4448924"/>
                  <a:pt x="5453677" y="4448695"/>
                  <a:pt x="5447823" y="4448695"/>
                </a:cubicBezTo>
                <a:cubicBezTo>
                  <a:pt x="5442152" y="4448695"/>
                  <a:pt x="5437442" y="4448924"/>
                  <a:pt x="5433692" y="4449381"/>
                </a:cubicBezTo>
                <a:cubicBezTo>
                  <a:pt x="5429941" y="4449838"/>
                  <a:pt x="5426877" y="4450524"/>
                  <a:pt x="5424499" y="4451439"/>
                </a:cubicBezTo>
                <a:cubicBezTo>
                  <a:pt x="5422122" y="4452354"/>
                  <a:pt x="5420475" y="4453497"/>
                  <a:pt x="5419560" y="4454869"/>
                </a:cubicBezTo>
                <a:cubicBezTo>
                  <a:pt x="5418646" y="4456241"/>
                  <a:pt x="5418188" y="4457842"/>
                  <a:pt x="5418188" y="4459671"/>
                </a:cubicBezTo>
                <a:lnTo>
                  <a:pt x="5418188" y="4704437"/>
                </a:lnTo>
                <a:cubicBezTo>
                  <a:pt x="5418188" y="4706267"/>
                  <a:pt x="5418737" y="4707867"/>
                  <a:pt x="5419835" y="4709240"/>
                </a:cubicBezTo>
                <a:cubicBezTo>
                  <a:pt x="5420932" y="4710612"/>
                  <a:pt x="5422808" y="4711755"/>
                  <a:pt x="5425460" y="4712670"/>
                </a:cubicBezTo>
                <a:cubicBezTo>
                  <a:pt x="5428113" y="4713584"/>
                  <a:pt x="5431634" y="4714270"/>
                  <a:pt x="5436024" y="4714728"/>
                </a:cubicBezTo>
                <a:cubicBezTo>
                  <a:pt x="5440414" y="4715185"/>
                  <a:pt x="5445995" y="4715414"/>
                  <a:pt x="5452763" y="4715414"/>
                </a:cubicBezTo>
                <a:cubicBezTo>
                  <a:pt x="5459531" y="4715414"/>
                  <a:pt x="5465111" y="4715185"/>
                  <a:pt x="5469501" y="4714728"/>
                </a:cubicBezTo>
                <a:cubicBezTo>
                  <a:pt x="5473892" y="4714270"/>
                  <a:pt x="5477413" y="4713584"/>
                  <a:pt x="5480065" y="4712670"/>
                </a:cubicBezTo>
                <a:cubicBezTo>
                  <a:pt x="5482718" y="4711755"/>
                  <a:pt x="5484593" y="4710612"/>
                  <a:pt x="5485691" y="4709240"/>
                </a:cubicBezTo>
                <a:cubicBezTo>
                  <a:pt x="5486788" y="4707867"/>
                  <a:pt x="5487337" y="4706267"/>
                  <a:pt x="5487337" y="4704437"/>
                </a:cubicBezTo>
                <a:lnTo>
                  <a:pt x="5487337" y="4541717"/>
                </a:lnTo>
                <a:cubicBezTo>
                  <a:pt x="5497033" y="4529461"/>
                  <a:pt x="5506362" y="4520131"/>
                  <a:pt x="5515326" y="4513728"/>
                </a:cubicBezTo>
                <a:cubicBezTo>
                  <a:pt x="5524291" y="4507326"/>
                  <a:pt x="5533163" y="4504124"/>
                  <a:pt x="5541944" y="4504124"/>
                </a:cubicBezTo>
                <a:cubicBezTo>
                  <a:pt x="5548895" y="4504124"/>
                  <a:pt x="5554977" y="4505450"/>
                  <a:pt x="5560191" y="4508103"/>
                </a:cubicBezTo>
                <a:cubicBezTo>
                  <a:pt x="5565404" y="4510756"/>
                  <a:pt x="5569658" y="4514506"/>
                  <a:pt x="5572951" y="4519353"/>
                </a:cubicBezTo>
                <a:cubicBezTo>
                  <a:pt x="5576243" y="4524201"/>
                  <a:pt x="5578759" y="4530009"/>
                  <a:pt x="5580497" y="4536778"/>
                </a:cubicBezTo>
                <a:cubicBezTo>
                  <a:pt x="5582235" y="4543547"/>
                  <a:pt x="5583104" y="4552876"/>
                  <a:pt x="5583104" y="4564767"/>
                </a:cubicBezTo>
                <a:lnTo>
                  <a:pt x="5583104" y="4704437"/>
                </a:lnTo>
                <a:cubicBezTo>
                  <a:pt x="5583104" y="4706267"/>
                  <a:pt x="5583652" y="4707867"/>
                  <a:pt x="5584750" y="4709240"/>
                </a:cubicBezTo>
                <a:cubicBezTo>
                  <a:pt x="5585847" y="4710612"/>
                  <a:pt x="5587677" y="4711755"/>
                  <a:pt x="5590238" y="4712670"/>
                </a:cubicBezTo>
                <a:cubicBezTo>
                  <a:pt x="5592799" y="4713584"/>
                  <a:pt x="5596320" y="4714270"/>
                  <a:pt x="5600802" y="4714728"/>
                </a:cubicBezTo>
                <a:cubicBezTo>
                  <a:pt x="5605284" y="4715185"/>
                  <a:pt x="5610910" y="4715414"/>
                  <a:pt x="5617678" y="4715414"/>
                </a:cubicBezTo>
                <a:cubicBezTo>
                  <a:pt x="5624264" y="4715414"/>
                  <a:pt x="5629798" y="4715185"/>
                  <a:pt x="5634279" y="4714728"/>
                </a:cubicBezTo>
                <a:cubicBezTo>
                  <a:pt x="5638761" y="4714270"/>
                  <a:pt x="5642283" y="4713584"/>
                  <a:pt x="5644844" y="4712670"/>
                </a:cubicBezTo>
                <a:cubicBezTo>
                  <a:pt x="5647405" y="4711755"/>
                  <a:pt x="5649234" y="4710612"/>
                  <a:pt x="5650332" y="4709240"/>
                </a:cubicBezTo>
                <a:cubicBezTo>
                  <a:pt x="5651429" y="4707867"/>
                  <a:pt x="5651978" y="4706267"/>
                  <a:pt x="5651978" y="4704437"/>
                </a:cubicBezTo>
                <a:lnTo>
                  <a:pt x="5651978" y="4553242"/>
                </a:lnTo>
                <a:cubicBezTo>
                  <a:pt x="5651978" y="4535497"/>
                  <a:pt x="5650424" y="4520314"/>
                  <a:pt x="5647313" y="4507691"/>
                </a:cubicBezTo>
                <a:cubicBezTo>
                  <a:pt x="5644204" y="4495069"/>
                  <a:pt x="5639128" y="4484047"/>
                  <a:pt x="5632084" y="4474626"/>
                </a:cubicBezTo>
                <a:cubicBezTo>
                  <a:pt x="5625041" y="4465205"/>
                  <a:pt x="5615803" y="4457750"/>
                  <a:pt x="5604370" y="4452262"/>
                </a:cubicBezTo>
                <a:cubicBezTo>
                  <a:pt x="5592936" y="4446774"/>
                  <a:pt x="5578896" y="4444030"/>
                  <a:pt x="5562249" y="4444030"/>
                </a:cubicBezTo>
                <a:close/>
                <a:moveTo>
                  <a:pt x="5242394" y="4444030"/>
                </a:moveTo>
                <a:cubicBezTo>
                  <a:pt x="5231601" y="4444030"/>
                  <a:pt x="5221128" y="4444899"/>
                  <a:pt x="5210975" y="4446637"/>
                </a:cubicBezTo>
                <a:cubicBezTo>
                  <a:pt x="5200823" y="4448375"/>
                  <a:pt x="5191447" y="4450616"/>
                  <a:pt x="5182849" y="4453360"/>
                </a:cubicBezTo>
                <a:cubicBezTo>
                  <a:pt x="5174251" y="4456104"/>
                  <a:pt x="5166751" y="4459077"/>
                  <a:pt x="5160348" y="4462278"/>
                </a:cubicBezTo>
                <a:cubicBezTo>
                  <a:pt x="5153945" y="4465479"/>
                  <a:pt x="5149463" y="4468406"/>
                  <a:pt x="5146902" y="4471059"/>
                </a:cubicBezTo>
                <a:cubicBezTo>
                  <a:pt x="5144342" y="4473711"/>
                  <a:pt x="5142604" y="4476684"/>
                  <a:pt x="5141689" y="4479977"/>
                </a:cubicBezTo>
                <a:cubicBezTo>
                  <a:pt x="5140774" y="4483270"/>
                  <a:pt x="5140317" y="4487752"/>
                  <a:pt x="5140317" y="4493422"/>
                </a:cubicBezTo>
                <a:cubicBezTo>
                  <a:pt x="5140317" y="4497630"/>
                  <a:pt x="5140591" y="4501472"/>
                  <a:pt x="5141140" y="4504947"/>
                </a:cubicBezTo>
                <a:cubicBezTo>
                  <a:pt x="5141689" y="4508423"/>
                  <a:pt x="5142467" y="4511350"/>
                  <a:pt x="5143472" y="4513728"/>
                </a:cubicBezTo>
                <a:cubicBezTo>
                  <a:pt x="5144478" y="4516107"/>
                  <a:pt x="5145759" y="4517936"/>
                  <a:pt x="5147314" y="4519216"/>
                </a:cubicBezTo>
                <a:cubicBezTo>
                  <a:pt x="5148869" y="4520497"/>
                  <a:pt x="5150652" y="4521137"/>
                  <a:pt x="5152665" y="4521137"/>
                </a:cubicBezTo>
                <a:cubicBezTo>
                  <a:pt x="5155592" y="4521137"/>
                  <a:pt x="5159387" y="4519857"/>
                  <a:pt x="5164053" y="4517295"/>
                </a:cubicBezTo>
                <a:cubicBezTo>
                  <a:pt x="5168717" y="4514735"/>
                  <a:pt x="5174525" y="4511899"/>
                  <a:pt x="5181477" y="4508789"/>
                </a:cubicBezTo>
                <a:cubicBezTo>
                  <a:pt x="5188428" y="4505679"/>
                  <a:pt x="5196432" y="4502844"/>
                  <a:pt x="5205487" y="4500282"/>
                </a:cubicBezTo>
                <a:cubicBezTo>
                  <a:pt x="5214542" y="4497722"/>
                  <a:pt x="5224832" y="4496441"/>
                  <a:pt x="5236358" y="4496441"/>
                </a:cubicBezTo>
                <a:cubicBezTo>
                  <a:pt x="5245138" y="4496441"/>
                  <a:pt x="5252502" y="4497356"/>
                  <a:pt x="5258446" y="4499185"/>
                </a:cubicBezTo>
                <a:cubicBezTo>
                  <a:pt x="5264392" y="4501014"/>
                  <a:pt x="5269148" y="4503850"/>
                  <a:pt x="5272715" y="4507691"/>
                </a:cubicBezTo>
                <a:cubicBezTo>
                  <a:pt x="5276283" y="4511533"/>
                  <a:pt x="5278844" y="4516335"/>
                  <a:pt x="5280399" y="4522097"/>
                </a:cubicBezTo>
                <a:cubicBezTo>
                  <a:pt x="5281954" y="4527860"/>
                  <a:pt x="5282731" y="4534583"/>
                  <a:pt x="5282731" y="4542266"/>
                </a:cubicBezTo>
                <a:lnTo>
                  <a:pt x="5282731" y="4557084"/>
                </a:lnTo>
                <a:lnTo>
                  <a:pt x="5258859" y="4557084"/>
                </a:lnTo>
                <a:cubicBezTo>
                  <a:pt x="5237089" y="4557084"/>
                  <a:pt x="5217972" y="4558730"/>
                  <a:pt x="5201509" y="4562023"/>
                </a:cubicBezTo>
                <a:cubicBezTo>
                  <a:pt x="5185045" y="4565316"/>
                  <a:pt x="5171278" y="4570392"/>
                  <a:pt x="5160211" y="4577252"/>
                </a:cubicBezTo>
                <a:cubicBezTo>
                  <a:pt x="5149143" y="4584112"/>
                  <a:pt x="5140820" y="4592802"/>
                  <a:pt x="5135241" y="4603320"/>
                </a:cubicBezTo>
                <a:cubicBezTo>
                  <a:pt x="5129661" y="4613839"/>
                  <a:pt x="5126871" y="4626233"/>
                  <a:pt x="5126871" y="4640502"/>
                </a:cubicBezTo>
                <a:cubicBezTo>
                  <a:pt x="5126871" y="4653673"/>
                  <a:pt x="5129066" y="4665198"/>
                  <a:pt x="5133456" y="4675076"/>
                </a:cubicBezTo>
                <a:cubicBezTo>
                  <a:pt x="5137847" y="4684955"/>
                  <a:pt x="5144021" y="4693233"/>
                  <a:pt x="5151979" y="4699910"/>
                </a:cubicBezTo>
                <a:cubicBezTo>
                  <a:pt x="5159936" y="4706587"/>
                  <a:pt x="5169358" y="4711618"/>
                  <a:pt x="5180242" y="4715002"/>
                </a:cubicBezTo>
                <a:cubicBezTo>
                  <a:pt x="5191127" y="4718386"/>
                  <a:pt x="5203063" y="4720078"/>
                  <a:pt x="5216052" y="4720078"/>
                </a:cubicBezTo>
                <a:cubicBezTo>
                  <a:pt x="5231784" y="4720078"/>
                  <a:pt x="5246098" y="4717060"/>
                  <a:pt x="5258995" y="4711023"/>
                </a:cubicBezTo>
                <a:cubicBezTo>
                  <a:pt x="5271892" y="4704986"/>
                  <a:pt x="5283371" y="4696571"/>
                  <a:pt x="5293433" y="4685778"/>
                </a:cubicBezTo>
                <a:lnTo>
                  <a:pt x="5293433" y="4705261"/>
                </a:lnTo>
                <a:cubicBezTo>
                  <a:pt x="5293433" y="4707822"/>
                  <a:pt x="5294210" y="4709834"/>
                  <a:pt x="5295765" y="4711298"/>
                </a:cubicBezTo>
                <a:cubicBezTo>
                  <a:pt x="5297320" y="4712761"/>
                  <a:pt x="5299973" y="4713813"/>
                  <a:pt x="5303723" y="4714453"/>
                </a:cubicBezTo>
                <a:cubicBezTo>
                  <a:pt x="5307473" y="4715094"/>
                  <a:pt x="5313464" y="4715414"/>
                  <a:pt x="5321696" y="4715414"/>
                </a:cubicBezTo>
                <a:cubicBezTo>
                  <a:pt x="5329379" y="4715414"/>
                  <a:pt x="5335187" y="4715094"/>
                  <a:pt x="5339121" y="4714453"/>
                </a:cubicBezTo>
                <a:cubicBezTo>
                  <a:pt x="5343054" y="4713813"/>
                  <a:pt x="5345935" y="4712761"/>
                  <a:pt x="5347764" y="4711298"/>
                </a:cubicBezTo>
                <a:cubicBezTo>
                  <a:pt x="5349594" y="4709834"/>
                  <a:pt x="5350509" y="4707822"/>
                  <a:pt x="5350509" y="4705261"/>
                </a:cubicBezTo>
                <a:lnTo>
                  <a:pt x="5350509" y="4540620"/>
                </a:lnTo>
                <a:cubicBezTo>
                  <a:pt x="5350509" y="4523790"/>
                  <a:pt x="5348496" y="4509246"/>
                  <a:pt x="5344471" y="4496990"/>
                </a:cubicBezTo>
                <a:cubicBezTo>
                  <a:pt x="5340447" y="4484733"/>
                  <a:pt x="5334044" y="4474717"/>
                  <a:pt x="5325264" y="4466943"/>
                </a:cubicBezTo>
                <a:cubicBezTo>
                  <a:pt x="5316482" y="4459168"/>
                  <a:pt x="5305278" y="4453406"/>
                  <a:pt x="5291649" y="4449655"/>
                </a:cubicBezTo>
                <a:cubicBezTo>
                  <a:pt x="5278020" y="4445905"/>
                  <a:pt x="5261603" y="4444030"/>
                  <a:pt x="5242394" y="4444030"/>
                </a:cubicBezTo>
                <a:close/>
                <a:moveTo>
                  <a:pt x="4521554" y="4444030"/>
                </a:moveTo>
                <a:cubicBezTo>
                  <a:pt x="4506920" y="4444030"/>
                  <a:pt x="4492879" y="4447689"/>
                  <a:pt x="4479434" y="4455006"/>
                </a:cubicBezTo>
                <a:cubicBezTo>
                  <a:pt x="4465988" y="4462324"/>
                  <a:pt x="4452497" y="4473300"/>
                  <a:pt x="4438959" y="4487934"/>
                </a:cubicBezTo>
                <a:lnTo>
                  <a:pt x="4438959" y="4459671"/>
                </a:lnTo>
                <a:cubicBezTo>
                  <a:pt x="4438959" y="4457842"/>
                  <a:pt x="4438503" y="4456241"/>
                  <a:pt x="4437587" y="4454869"/>
                </a:cubicBezTo>
                <a:cubicBezTo>
                  <a:pt x="4436673" y="4453497"/>
                  <a:pt x="4435164" y="4452354"/>
                  <a:pt x="4433060" y="4451439"/>
                </a:cubicBezTo>
                <a:cubicBezTo>
                  <a:pt x="4430956" y="4450524"/>
                  <a:pt x="4427983" y="4449838"/>
                  <a:pt x="4424142" y="4449381"/>
                </a:cubicBezTo>
                <a:cubicBezTo>
                  <a:pt x="4420301" y="4448924"/>
                  <a:pt x="4415453" y="4448695"/>
                  <a:pt x="4409598" y="4448695"/>
                </a:cubicBezTo>
                <a:cubicBezTo>
                  <a:pt x="4403927" y="4448695"/>
                  <a:pt x="4399217" y="4448924"/>
                  <a:pt x="4395467" y="4449381"/>
                </a:cubicBezTo>
                <a:cubicBezTo>
                  <a:pt x="4391717" y="4449838"/>
                  <a:pt x="4388652" y="4450524"/>
                  <a:pt x="4386274" y="4451439"/>
                </a:cubicBezTo>
                <a:cubicBezTo>
                  <a:pt x="4383896" y="4452354"/>
                  <a:pt x="4382250" y="4453497"/>
                  <a:pt x="4381335" y="4454869"/>
                </a:cubicBezTo>
                <a:cubicBezTo>
                  <a:pt x="4380420" y="4456241"/>
                  <a:pt x="4379963" y="4457842"/>
                  <a:pt x="4379963" y="4459671"/>
                </a:cubicBezTo>
                <a:lnTo>
                  <a:pt x="4379963" y="4704437"/>
                </a:lnTo>
                <a:cubicBezTo>
                  <a:pt x="4379963" y="4706267"/>
                  <a:pt x="4380512" y="4707867"/>
                  <a:pt x="4381609" y="4709240"/>
                </a:cubicBezTo>
                <a:cubicBezTo>
                  <a:pt x="4382707" y="4710612"/>
                  <a:pt x="4384582" y="4711755"/>
                  <a:pt x="4387235" y="4712670"/>
                </a:cubicBezTo>
                <a:cubicBezTo>
                  <a:pt x="4389887" y="4713584"/>
                  <a:pt x="4393409" y="4714270"/>
                  <a:pt x="4397800" y="4714728"/>
                </a:cubicBezTo>
                <a:cubicBezTo>
                  <a:pt x="4402190" y="4715185"/>
                  <a:pt x="4407769" y="4715414"/>
                  <a:pt x="4414538" y="4715414"/>
                </a:cubicBezTo>
                <a:cubicBezTo>
                  <a:pt x="4421307" y="4715414"/>
                  <a:pt x="4426886" y="4715185"/>
                  <a:pt x="4431276" y="4714728"/>
                </a:cubicBezTo>
                <a:cubicBezTo>
                  <a:pt x="4435667" y="4714270"/>
                  <a:pt x="4439188" y="4713584"/>
                  <a:pt x="4441841" y="4712670"/>
                </a:cubicBezTo>
                <a:cubicBezTo>
                  <a:pt x="4444493" y="4711755"/>
                  <a:pt x="4446368" y="4710612"/>
                  <a:pt x="4447466" y="4709240"/>
                </a:cubicBezTo>
                <a:cubicBezTo>
                  <a:pt x="4448563" y="4707867"/>
                  <a:pt x="4449113" y="4706267"/>
                  <a:pt x="4449113" y="4704437"/>
                </a:cubicBezTo>
                <a:lnTo>
                  <a:pt x="4449113" y="4541717"/>
                </a:lnTo>
                <a:cubicBezTo>
                  <a:pt x="4458808" y="4529461"/>
                  <a:pt x="4467863" y="4520131"/>
                  <a:pt x="4476278" y="4513728"/>
                </a:cubicBezTo>
                <a:cubicBezTo>
                  <a:pt x="4484693" y="4507326"/>
                  <a:pt x="4493108" y="4504124"/>
                  <a:pt x="4501523" y="4504124"/>
                </a:cubicBezTo>
                <a:cubicBezTo>
                  <a:pt x="4508109" y="4504124"/>
                  <a:pt x="4513871" y="4505450"/>
                  <a:pt x="4518810" y="4508103"/>
                </a:cubicBezTo>
                <a:cubicBezTo>
                  <a:pt x="4523749" y="4510756"/>
                  <a:pt x="4527775" y="4514506"/>
                  <a:pt x="4530884" y="4519353"/>
                </a:cubicBezTo>
                <a:cubicBezTo>
                  <a:pt x="4533994" y="4524201"/>
                  <a:pt x="4536326" y="4530009"/>
                  <a:pt x="4537882" y="4536778"/>
                </a:cubicBezTo>
                <a:cubicBezTo>
                  <a:pt x="4539436" y="4543547"/>
                  <a:pt x="4540214" y="4551047"/>
                  <a:pt x="4540214" y="4559279"/>
                </a:cubicBezTo>
                <a:lnTo>
                  <a:pt x="4540214" y="4704437"/>
                </a:lnTo>
                <a:cubicBezTo>
                  <a:pt x="4540214" y="4706267"/>
                  <a:pt x="4540763" y="4707867"/>
                  <a:pt x="4541860" y="4709240"/>
                </a:cubicBezTo>
                <a:cubicBezTo>
                  <a:pt x="4542958" y="4710612"/>
                  <a:pt x="4544833" y="4711755"/>
                  <a:pt x="4547486" y="4712670"/>
                </a:cubicBezTo>
                <a:cubicBezTo>
                  <a:pt x="4550138" y="4713584"/>
                  <a:pt x="4553659" y="4714270"/>
                  <a:pt x="4558050" y="4714728"/>
                </a:cubicBezTo>
                <a:cubicBezTo>
                  <a:pt x="4562441" y="4715185"/>
                  <a:pt x="4568020" y="4715414"/>
                  <a:pt x="4574788" y="4715414"/>
                </a:cubicBezTo>
                <a:cubicBezTo>
                  <a:pt x="4581374" y="4715414"/>
                  <a:pt x="4586862" y="4715185"/>
                  <a:pt x="4591252" y="4714728"/>
                </a:cubicBezTo>
                <a:cubicBezTo>
                  <a:pt x="4595643" y="4714270"/>
                  <a:pt x="4599164" y="4713584"/>
                  <a:pt x="4601817" y="4712670"/>
                </a:cubicBezTo>
                <a:cubicBezTo>
                  <a:pt x="4604469" y="4711755"/>
                  <a:pt x="4606344" y="4710612"/>
                  <a:pt x="4607442" y="4709240"/>
                </a:cubicBezTo>
                <a:cubicBezTo>
                  <a:pt x="4608540" y="4707867"/>
                  <a:pt x="4609088" y="4706267"/>
                  <a:pt x="4609088" y="4704437"/>
                </a:cubicBezTo>
                <a:lnTo>
                  <a:pt x="4609088" y="4541717"/>
                </a:lnTo>
                <a:cubicBezTo>
                  <a:pt x="4618967" y="4529461"/>
                  <a:pt x="4628114" y="4520131"/>
                  <a:pt x="4636529" y="4513728"/>
                </a:cubicBezTo>
                <a:cubicBezTo>
                  <a:pt x="4644944" y="4507326"/>
                  <a:pt x="4653267" y="4504124"/>
                  <a:pt x="4661500" y="4504124"/>
                </a:cubicBezTo>
                <a:cubicBezTo>
                  <a:pt x="4668268" y="4504124"/>
                  <a:pt x="4674077" y="4505450"/>
                  <a:pt x="4678924" y="4508103"/>
                </a:cubicBezTo>
                <a:cubicBezTo>
                  <a:pt x="4683772" y="4510756"/>
                  <a:pt x="4687796" y="4514506"/>
                  <a:pt x="4690997" y="4519353"/>
                </a:cubicBezTo>
                <a:cubicBezTo>
                  <a:pt x="4694199" y="4524201"/>
                  <a:pt x="4696577" y="4530009"/>
                  <a:pt x="4698132" y="4536778"/>
                </a:cubicBezTo>
                <a:cubicBezTo>
                  <a:pt x="4699687" y="4543547"/>
                  <a:pt x="4700464" y="4551047"/>
                  <a:pt x="4700464" y="4559279"/>
                </a:cubicBezTo>
                <a:lnTo>
                  <a:pt x="4700464" y="4704437"/>
                </a:lnTo>
                <a:cubicBezTo>
                  <a:pt x="4700464" y="4706267"/>
                  <a:pt x="4700967" y="4707867"/>
                  <a:pt x="4701974" y="4709240"/>
                </a:cubicBezTo>
                <a:cubicBezTo>
                  <a:pt x="4702980" y="4710612"/>
                  <a:pt x="4704809" y="4711755"/>
                  <a:pt x="4707462" y="4712670"/>
                </a:cubicBezTo>
                <a:cubicBezTo>
                  <a:pt x="4710114" y="4713584"/>
                  <a:pt x="4713636" y="4714270"/>
                  <a:pt x="4718027" y="4714728"/>
                </a:cubicBezTo>
                <a:cubicBezTo>
                  <a:pt x="4722417" y="4715185"/>
                  <a:pt x="4728087" y="4715414"/>
                  <a:pt x="4735039" y="4715414"/>
                </a:cubicBezTo>
                <a:cubicBezTo>
                  <a:pt x="4741807" y="4715414"/>
                  <a:pt x="4747387" y="4715185"/>
                  <a:pt x="4751777" y="4714728"/>
                </a:cubicBezTo>
                <a:cubicBezTo>
                  <a:pt x="4756168" y="4714270"/>
                  <a:pt x="4759644" y="4713584"/>
                  <a:pt x="4762205" y="4712670"/>
                </a:cubicBezTo>
                <a:cubicBezTo>
                  <a:pt x="4764766" y="4711755"/>
                  <a:pt x="4766595" y="4710612"/>
                  <a:pt x="4767693" y="4709240"/>
                </a:cubicBezTo>
                <a:cubicBezTo>
                  <a:pt x="4768790" y="4707867"/>
                  <a:pt x="4769340" y="4706267"/>
                  <a:pt x="4769340" y="4704437"/>
                </a:cubicBezTo>
                <a:lnTo>
                  <a:pt x="4769340" y="4547754"/>
                </a:lnTo>
                <a:cubicBezTo>
                  <a:pt x="4769340" y="4533668"/>
                  <a:pt x="4767876" y="4520314"/>
                  <a:pt x="4764949" y="4507691"/>
                </a:cubicBezTo>
                <a:cubicBezTo>
                  <a:pt x="4762022" y="4495069"/>
                  <a:pt x="4757128" y="4484047"/>
                  <a:pt x="4750268" y="4474626"/>
                </a:cubicBezTo>
                <a:cubicBezTo>
                  <a:pt x="4743409" y="4465205"/>
                  <a:pt x="4734399" y="4457750"/>
                  <a:pt x="4723240" y="4452262"/>
                </a:cubicBezTo>
                <a:cubicBezTo>
                  <a:pt x="4712081" y="4446774"/>
                  <a:pt x="4698361" y="4444030"/>
                  <a:pt x="4682079" y="4444030"/>
                </a:cubicBezTo>
                <a:cubicBezTo>
                  <a:pt x="4674945" y="4444030"/>
                  <a:pt x="4667948" y="4444899"/>
                  <a:pt x="4661088" y="4446637"/>
                </a:cubicBezTo>
                <a:cubicBezTo>
                  <a:pt x="4654228" y="4448375"/>
                  <a:pt x="4647368" y="4451027"/>
                  <a:pt x="4640508" y="4454595"/>
                </a:cubicBezTo>
                <a:cubicBezTo>
                  <a:pt x="4633647" y="4458162"/>
                  <a:pt x="4626696" y="4462781"/>
                  <a:pt x="4619653" y="4468452"/>
                </a:cubicBezTo>
                <a:cubicBezTo>
                  <a:pt x="4612610" y="4474123"/>
                  <a:pt x="4605430" y="4480892"/>
                  <a:pt x="4598113" y="4488758"/>
                </a:cubicBezTo>
                <a:cubicBezTo>
                  <a:pt x="4595003" y="4481989"/>
                  <a:pt x="4591161" y="4475861"/>
                  <a:pt x="4586588" y="4470373"/>
                </a:cubicBezTo>
                <a:cubicBezTo>
                  <a:pt x="4582014" y="4464885"/>
                  <a:pt x="4576572" y="4460174"/>
                  <a:pt x="4570261" y="4456241"/>
                </a:cubicBezTo>
                <a:cubicBezTo>
                  <a:pt x="4563950" y="4452308"/>
                  <a:pt x="4556769" y="4449290"/>
                  <a:pt x="4548720" y="4447186"/>
                </a:cubicBezTo>
                <a:cubicBezTo>
                  <a:pt x="4540671" y="4445082"/>
                  <a:pt x="4531616" y="4444030"/>
                  <a:pt x="4521554" y="4444030"/>
                </a:cubicBezTo>
                <a:close/>
                <a:moveTo>
                  <a:pt x="8382979" y="4405065"/>
                </a:moveTo>
                <a:cubicBezTo>
                  <a:pt x="8390845" y="4405065"/>
                  <a:pt x="8397659" y="4405980"/>
                  <a:pt x="8403422" y="4407809"/>
                </a:cubicBezTo>
                <a:cubicBezTo>
                  <a:pt x="8409184" y="4409639"/>
                  <a:pt x="8414032" y="4412337"/>
                  <a:pt x="8417965" y="4415904"/>
                </a:cubicBezTo>
                <a:cubicBezTo>
                  <a:pt x="8421898" y="4419471"/>
                  <a:pt x="8424779" y="4423816"/>
                  <a:pt x="8426609" y="4428938"/>
                </a:cubicBezTo>
                <a:cubicBezTo>
                  <a:pt x="8428438" y="4434060"/>
                  <a:pt x="8429353" y="4439823"/>
                  <a:pt x="8429353" y="4446225"/>
                </a:cubicBezTo>
                <a:cubicBezTo>
                  <a:pt x="8429353" y="4457201"/>
                  <a:pt x="8425740" y="4467171"/>
                  <a:pt x="8418514" y="4476135"/>
                </a:cubicBezTo>
                <a:cubicBezTo>
                  <a:pt x="8411288" y="4485099"/>
                  <a:pt x="8400998" y="4493514"/>
                  <a:pt x="8387644" y="4501380"/>
                </a:cubicBezTo>
                <a:cubicBezTo>
                  <a:pt x="8378863" y="4496624"/>
                  <a:pt x="8371271" y="4492142"/>
                  <a:pt x="8364868" y="4487934"/>
                </a:cubicBezTo>
                <a:cubicBezTo>
                  <a:pt x="8358466" y="4483727"/>
                  <a:pt x="8353252" y="4479428"/>
                  <a:pt x="8349228" y="4475038"/>
                </a:cubicBezTo>
                <a:cubicBezTo>
                  <a:pt x="8345203" y="4470647"/>
                  <a:pt x="8342230" y="4465982"/>
                  <a:pt x="8340309" y="4461043"/>
                </a:cubicBezTo>
                <a:cubicBezTo>
                  <a:pt x="8338389" y="4456104"/>
                  <a:pt x="8337428" y="4450707"/>
                  <a:pt x="8337428" y="4444853"/>
                </a:cubicBezTo>
                <a:cubicBezTo>
                  <a:pt x="8337428" y="4432414"/>
                  <a:pt x="8341178" y="4422673"/>
                  <a:pt x="8348679" y="4415630"/>
                </a:cubicBezTo>
                <a:cubicBezTo>
                  <a:pt x="8356179" y="4408587"/>
                  <a:pt x="8367612" y="4405065"/>
                  <a:pt x="8382979" y="4405065"/>
                </a:cubicBezTo>
                <a:close/>
                <a:moveTo>
                  <a:pt x="2820647" y="4360287"/>
                </a:moveTo>
                <a:cubicBezTo>
                  <a:pt x="2802732" y="4360287"/>
                  <a:pt x="2787636" y="4366425"/>
                  <a:pt x="2775361" y="4378700"/>
                </a:cubicBezTo>
                <a:cubicBezTo>
                  <a:pt x="2763086" y="4390975"/>
                  <a:pt x="2756948" y="4406070"/>
                  <a:pt x="2756948" y="4423986"/>
                </a:cubicBezTo>
                <a:cubicBezTo>
                  <a:pt x="2756948" y="4441901"/>
                  <a:pt x="2763086" y="4456996"/>
                  <a:pt x="2775361" y="4469271"/>
                </a:cubicBezTo>
                <a:cubicBezTo>
                  <a:pt x="2787636" y="4481546"/>
                  <a:pt x="2802732" y="4487684"/>
                  <a:pt x="2820647" y="4487684"/>
                </a:cubicBezTo>
                <a:cubicBezTo>
                  <a:pt x="2838562" y="4487684"/>
                  <a:pt x="2853657" y="4481546"/>
                  <a:pt x="2865932" y="4469271"/>
                </a:cubicBezTo>
                <a:cubicBezTo>
                  <a:pt x="2878207" y="4456996"/>
                  <a:pt x="2884345" y="4441901"/>
                  <a:pt x="2884345" y="4423986"/>
                </a:cubicBezTo>
                <a:cubicBezTo>
                  <a:pt x="2884345" y="4406070"/>
                  <a:pt x="2878207" y="4390975"/>
                  <a:pt x="2865932" y="4378700"/>
                </a:cubicBezTo>
                <a:cubicBezTo>
                  <a:pt x="2853657" y="4366425"/>
                  <a:pt x="2838562" y="4360287"/>
                  <a:pt x="2820647" y="4360287"/>
                </a:cubicBezTo>
                <a:close/>
                <a:moveTo>
                  <a:pt x="8387644" y="4352380"/>
                </a:moveTo>
                <a:cubicBezTo>
                  <a:pt x="8367887" y="4352380"/>
                  <a:pt x="8350508" y="4354667"/>
                  <a:pt x="8335507" y="4359240"/>
                </a:cubicBezTo>
                <a:cubicBezTo>
                  <a:pt x="8320507" y="4363813"/>
                  <a:pt x="8308021" y="4370353"/>
                  <a:pt x="8298052" y="4378860"/>
                </a:cubicBezTo>
                <a:cubicBezTo>
                  <a:pt x="8288082" y="4387366"/>
                  <a:pt x="8280581" y="4397428"/>
                  <a:pt x="8275551" y="4409044"/>
                </a:cubicBezTo>
                <a:cubicBezTo>
                  <a:pt x="8270520" y="4420660"/>
                  <a:pt x="8268005" y="4433603"/>
                  <a:pt x="8268005" y="4447872"/>
                </a:cubicBezTo>
                <a:cubicBezTo>
                  <a:pt x="8268005" y="4457750"/>
                  <a:pt x="8269377" y="4466897"/>
                  <a:pt x="8272121" y="4475312"/>
                </a:cubicBezTo>
                <a:cubicBezTo>
                  <a:pt x="8274865" y="4483727"/>
                  <a:pt x="8278889" y="4491456"/>
                  <a:pt x="8284194" y="4498499"/>
                </a:cubicBezTo>
                <a:cubicBezTo>
                  <a:pt x="8289499" y="4505542"/>
                  <a:pt x="8295902" y="4512036"/>
                  <a:pt x="8303402" y="4517981"/>
                </a:cubicBezTo>
                <a:cubicBezTo>
                  <a:pt x="8310903" y="4523927"/>
                  <a:pt x="8319318" y="4529461"/>
                  <a:pt x="8328647" y="4534583"/>
                </a:cubicBezTo>
                <a:cubicBezTo>
                  <a:pt x="8317122" y="4540620"/>
                  <a:pt x="8306924" y="4546977"/>
                  <a:pt x="8298052" y="4553654"/>
                </a:cubicBezTo>
                <a:cubicBezTo>
                  <a:pt x="8289179" y="4560331"/>
                  <a:pt x="8281770" y="4567465"/>
                  <a:pt x="8275825" y="4575057"/>
                </a:cubicBezTo>
                <a:cubicBezTo>
                  <a:pt x="8269879" y="4582649"/>
                  <a:pt x="8265398" y="4590881"/>
                  <a:pt x="8262379" y="4599753"/>
                </a:cubicBezTo>
                <a:cubicBezTo>
                  <a:pt x="8259361" y="4608626"/>
                  <a:pt x="8257852" y="4618092"/>
                  <a:pt x="8257852" y="4628154"/>
                </a:cubicBezTo>
                <a:cubicBezTo>
                  <a:pt x="8257852" y="4642971"/>
                  <a:pt x="8260413" y="4656097"/>
                  <a:pt x="8265535" y="4667530"/>
                </a:cubicBezTo>
                <a:cubicBezTo>
                  <a:pt x="8270657" y="4678964"/>
                  <a:pt x="8278340" y="4688568"/>
                  <a:pt x="8288585" y="4696343"/>
                </a:cubicBezTo>
                <a:cubicBezTo>
                  <a:pt x="8298829" y="4704117"/>
                  <a:pt x="8311543" y="4710017"/>
                  <a:pt x="8326727" y="4714042"/>
                </a:cubicBezTo>
                <a:cubicBezTo>
                  <a:pt x="8341910" y="4718066"/>
                  <a:pt x="8359563" y="4720078"/>
                  <a:pt x="8379686" y="4720078"/>
                </a:cubicBezTo>
                <a:cubicBezTo>
                  <a:pt x="8400723" y="4720078"/>
                  <a:pt x="8419291" y="4717838"/>
                  <a:pt x="8435390" y="4713356"/>
                </a:cubicBezTo>
                <a:cubicBezTo>
                  <a:pt x="8451488" y="4708874"/>
                  <a:pt x="8464979" y="4702288"/>
                  <a:pt x="8475864" y="4693599"/>
                </a:cubicBezTo>
                <a:cubicBezTo>
                  <a:pt x="8486748" y="4684909"/>
                  <a:pt x="8494980" y="4674253"/>
                  <a:pt x="8500560" y="4661631"/>
                </a:cubicBezTo>
                <a:cubicBezTo>
                  <a:pt x="8506140" y="4649008"/>
                  <a:pt x="8508930" y="4634648"/>
                  <a:pt x="8508930" y="4618550"/>
                </a:cubicBezTo>
                <a:cubicBezTo>
                  <a:pt x="8508930" y="4608488"/>
                  <a:pt x="8507328" y="4599159"/>
                  <a:pt x="8504127" y="4590561"/>
                </a:cubicBezTo>
                <a:cubicBezTo>
                  <a:pt x="8500926" y="4581963"/>
                  <a:pt x="8496307" y="4573868"/>
                  <a:pt x="8490270" y="4566276"/>
                </a:cubicBezTo>
                <a:cubicBezTo>
                  <a:pt x="8484233" y="4558684"/>
                  <a:pt x="8476824" y="4551596"/>
                  <a:pt x="8468044" y="4545010"/>
                </a:cubicBezTo>
                <a:cubicBezTo>
                  <a:pt x="8459262" y="4538424"/>
                  <a:pt x="8449292" y="4532205"/>
                  <a:pt x="8438134" y="4526351"/>
                </a:cubicBezTo>
                <a:cubicBezTo>
                  <a:pt x="8447646" y="4521046"/>
                  <a:pt x="8456152" y="4515146"/>
                  <a:pt x="8463653" y="4508652"/>
                </a:cubicBezTo>
                <a:cubicBezTo>
                  <a:pt x="8471153" y="4502158"/>
                  <a:pt x="8477464" y="4495252"/>
                  <a:pt x="8482586" y="4487934"/>
                </a:cubicBezTo>
                <a:cubicBezTo>
                  <a:pt x="8487709" y="4480617"/>
                  <a:pt x="8491688" y="4472888"/>
                  <a:pt x="8494523" y="4464747"/>
                </a:cubicBezTo>
                <a:cubicBezTo>
                  <a:pt x="8497358" y="4456607"/>
                  <a:pt x="8498776" y="4448238"/>
                  <a:pt x="8498776" y="4439640"/>
                </a:cubicBezTo>
                <a:cubicBezTo>
                  <a:pt x="8498776" y="4426652"/>
                  <a:pt x="8496627" y="4414806"/>
                  <a:pt x="8492328" y="4404105"/>
                </a:cubicBezTo>
                <a:cubicBezTo>
                  <a:pt x="8488029" y="4393403"/>
                  <a:pt x="8481398" y="4384211"/>
                  <a:pt x="8472434" y="4376527"/>
                </a:cubicBezTo>
                <a:cubicBezTo>
                  <a:pt x="8463470" y="4368844"/>
                  <a:pt x="8451991" y="4362899"/>
                  <a:pt x="8437996" y="4358691"/>
                </a:cubicBezTo>
                <a:cubicBezTo>
                  <a:pt x="8424002" y="4354484"/>
                  <a:pt x="8407218" y="4352380"/>
                  <a:pt x="8387644" y="4352380"/>
                </a:cubicBezTo>
                <a:close/>
                <a:moveTo>
                  <a:pt x="8806753" y="4345794"/>
                </a:moveTo>
                <a:cubicBezTo>
                  <a:pt x="8783886" y="4345794"/>
                  <a:pt x="8762894" y="4347898"/>
                  <a:pt x="8743778" y="4352105"/>
                </a:cubicBezTo>
                <a:cubicBezTo>
                  <a:pt x="8724661" y="4356313"/>
                  <a:pt x="8707190" y="4362258"/>
                  <a:pt x="8691367" y="4369942"/>
                </a:cubicBezTo>
                <a:cubicBezTo>
                  <a:pt x="8675543" y="4377625"/>
                  <a:pt x="8661274" y="4386817"/>
                  <a:pt x="8648560" y="4397519"/>
                </a:cubicBezTo>
                <a:cubicBezTo>
                  <a:pt x="8635846" y="4408221"/>
                  <a:pt x="8624642" y="4419974"/>
                  <a:pt x="8614946" y="4432780"/>
                </a:cubicBezTo>
                <a:cubicBezTo>
                  <a:pt x="8605250" y="4445585"/>
                  <a:pt x="8596881" y="4459168"/>
                  <a:pt x="8589838" y="4473528"/>
                </a:cubicBezTo>
                <a:cubicBezTo>
                  <a:pt x="8582796" y="4487889"/>
                  <a:pt x="8577078" y="4502661"/>
                  <a:pt x="8572688" y="4517844"/>
                </a:cubicBezTo>
                <a:cubicBezTo>
                  <a:pt x="8568298" y="4533028"/>
                  <a:pt x="8565050" y="4548394"/>
                  <a:pt x="8562947" y="4563944"/>
                </a:cubicBezTo>
                <a:cubicBezTo>
                  <a:pt x="8560844" y="4579493"/>
                  <a:pt x="8559792" y="4594768"/>
                  <a:pt x="8559792" y="4609769"/>
                </a:cubicBezTo>
                <a:cubicBezTo>
                  <a:pt x="8559792" y="4636660"/>
                  <a:pt x="8563404" y="4660854"/>
                  <a:pt x="8570630" y="4682348"/>
                </a:cubicBezTo>
                <a:cubicBezTo>
                  <a:pt x="8577856" y="4703843"/>
                  <a:pt x="8589290" y="4722136"/>
                  <a:pt x="8604930" y="4737228"/>
                </a:cubicBezTo>
                <a:cubicBezTo>
                  <a:pt x="8620572" y="4752321"/>
                  <a:pt x="8640648" y="4763845"/>
                  <a:pt x="8665162" y="4771803"/>
                </a:cubicBezTo>
                <a:cubicBezTo>
                  <a:pt x="8689675" y="4779761"/>
                  <a:pt x="8719310" y="4783740"/>
                  <a:pt x="8754068" y="4783740"/>
                </a:cubicBezTo>
                <a:cubicBezTo>
                  <a:pt x="8769434" y="4783740"/>
                  <a:pt x="8783566" y="4783008"/>
                  <a:pt x="8796463" y="4781544"/>
                </a:cubicBezTo>
                <a:cubicBezTo>
                  <a:pt x="8809360" y="4780081"/>
                  <a:pt x="8820610" y="4778389"/>
                  <a:pt x="8830214" y="4776468"/>
                </a:cubicBezTo>
                <a:cubicBezTo>
                  <a:pt x="8839818" y="4774547"/>
                  <a:pt x="8847502" y="4772581"/>
                  <a:pt x="8853264" y="4770568"/>
                </a:cubicBezTo>
                <a:cubicBezTo>
                  <a:pt x="8859026" y="4768556"/>
                  <a:pt x="8862456" y="4767047"/>
                  <a:pt x="8863554" y="4766041"/>
                </a:cubicBezTo>
                <a:cubicBezTo>
                  <a:pt x="8864652" y="4765035"/>
                  <a:pt x="8865566" y="4763845"/>
                  <a:pt x="8866298" y="4762473"/>
                </a:cubicBezTo>
                <a:cubicBezTo>
                  <a:pt x="8867030" y="4761101"/>
                  <a:pt x="8867624" y="4759455"/>
                  <a:pt x="8868082" y="4757534"/>
                </a:cubicBezTo>
                <a:cubicBezTo>
                  <a:pt x="8868539" y="4755613"/>
                  <a:pt x="8868860" y="4753281"/>
                  <a:pt x="8869042" y="4750537"/>
                </a:cubicBezTo>
                <a:cubicBezTo>
                  <a:pt x="8869225" y="4747793"/>
                  <a:pt x="8869316" y="4744409"/>
                  <a:pt x="8869316" y="4740384"/>
                </a:cubicBezTo>
                <a:cubicBezTo>
                  <a:pt x="8869316" y="4735628"/>
                  <a:pt x="8869180" y="4731695"/>
                  <a:pt x="8868905" y="4728585"/>
                </a:cubicBezTo>
                <a:cubicBezTo>
                  <a:pt x="8868630" y="4725475"/>
                  <a:pt x="8868219" y="4723006"/>
                  <a:pt x="8867670" y="4721176"/>
                </a:cubicBezTo>
                <a:cubicBezTo>
                  <a:pt x="8867122" y="4719347"/>
                  <a:pt x="8866390" y="4718112"/>
                  <a:pt x="8865475" y="4717472"/>
                </a:cubicBezTo>
                <a:cubicBezTo>
                  <a:pt x="8864560" y="4716831"/>
                  <a:pt x="8863462" y="4716511"/>
                  <a:pt x="8862182" y="4716511"/>
                </a:cubicBezTo>
                <a:cubicBezTo>
                  <a:pt x="8860170" y="4716511"/>
                  <a:pt x="8856420" y="4717334"/>
                  <a:pt x="8850932" y="4718981"/>
                </a:cubicBezTo>
                <a:cubicBezTo>
                  <a:pt x="8845444" y="4720627"/>
                  <a:pt x="8838355" y="4722365"/>
                  <a:pt x="8829666" y="4724194"/>
                </a:cubicBezTo>
                <a:cubicBezTo>
                  <a:pt x="8820976" y="4726024"/>
                  <a:pt x="8810824" y="4727762"/>
                  <a:pt x="8799207" y="4729408"/>
                </a:cubicBezTo>
                <a:cubicBezTo>
                  <a:pt x="8787590" y="4731054"/>
                  <a:pt x="8774740" y="4731878"/>
                  <a:pt x="8760654" y="4731878"/>
                </a:cubicBezTo>
                <a:cubicBezTo>
                  <a:pt x="8733579" y="4731878"/>
                  <a:pt x="8711032" y="4728996"/>
                  <a:pt x="8693014" y="4723234"/>
                </a:cubicBezTo>
                <a:cubicBezTo>
                  <a:pt x="8674994" y="4717472"/>
                  <a:pt x="8660588" y="4709102"/>
                  <a:pt x="8649795" y="4698126"/>
                </a:cubicBezTo>
                <a:cubicBezTo>
                  <a:pt x="8639002" y="4687150"/>
                  <a:pt x="8631410" y="4673796"/>
                  <a:pt x="8627020" y="4658064"/>
                </a:cubicBezTo>
                <a:cubicBezTo>
                  <a:pt x="8622630" y="4642331"/>
                  <a:pt x="8620434" y="4624495"/>
                  <a:pt x="8620434" y="4604555"/>
                </a:cubicBezTo>
                <a:cubicBezTo>
                  <a:pt x="8620434" y="4593579"/>
                  <a:pt x="8621074" y="4582237"/>
                  <a:pt x="8622355" y="4570529"/>
                </a:cubicBezTo>
                <a:cubicBezTo>
                  <a:pt x="8623636" y="4558822"/>
                  <a:pt x="8625648" y="4547114"/>
                  <a:pt x="8628392" y="4535406"/>
                </a:cubicBezTo>
                <a:cubicBezTo>
                  <a:pt x="8631136" y="4523698"/>
                  <a:pt x="8634840" y="4512128"/>
                  <a:pt x="8639505" y="4500694"/>
                </a:cubicBezTo>
                <a:cubicBezTo>
                  <a:pt x="8644170" y="4489261"/>
                  <a:pt x="8649886" y="4478468"/>
                  <a:pt x="8656655" y="4468315"/>
                </a:cubicBezTo>
                <a:cubicBezTo>
                  <a:pt x="8663424" y="4458162"/>
                  <a:pt x="8671382" y="4448787"/>
                  <a:pt x="8680528" y="4440188"/>
                </a:cubicBezTo>
                <a:cubicBezTo>
                  <a:pt x="8689675" y="4431591"/>
                  <a:pt x="8700102" y="4424136"/>
                  <a:pt x="8711810" y="4417825"/>
                </a:cubicBezTo>
                <a:cubicBezTo>
                  <a:pt x="8723518" y="4411513"/>
                  <a:pt x="8736735" y="4406574"/>
                  <a:pt x="8751461" y="4403007"/>
                </a:cubicBezTo>
                <a:cubicBezTo>
                  <a:pt x="8766187" y="4399440"/>
                  <a:pt x="8782514" y="4397656"/>
                  <a:pt x="8800442" y="4397656"/>
                </a:cubicBezTo>
                <a:cubicBezTo>
                  <a:pt x="8827150" y="4397656"/>
                  <a:pt x="8849148" y="4400537"/>
                  <a:pt x="8866436" y="4406300"/>
                </a:cubicBezTo>
                <a:cubicBezTo>
                  <a:pt x="8883722" y="4412062"/>
                  <a:pt x="8897443" y="4419929"/>
                  <a:pt x="8907596" y="4429898"/>
                </a:cubicBezTo>
                <a:cubicBezTo>
                  <a:pt x="8917748" y="4439868"/>
                  <a:pt x="8924838" y="4451393"/>
                  <a:pt x="8928862" y="4464473"/>
                </a:cubicBezTo>
                <a:cubicBezTo>
                  <a:pt x="8932886" y="4477553"/>
                  <a:pt x="8934898" y="4491410"/>
                  <a:pt x="8934898" y="4506045"/>
                </a:cubicBezTo>
                <a:cubicBezTo>
                  <a:pt x="8934898" y="4514094"/>
                  <a:pt x="8934487" y="4522463"/>
                  <a:pt x="8933664" y="4531153"/>
                </a:cubicBezTo>
                <a:cubicBezTo>
                  <a:pt x="8932840" y="4539842"/>
                  <a:pt x="8931560" y="4548440"/>
                  <a:pt x="8929822" y="4556946"/>
                </a:cubicBezTo>
                <a:cubicBezTo>
                  <a:pt x="8928084" y="4565453"/>
                  <a:pt x="8925844" y="4573594"/>
                  <a:pt x="8923100" y="4581368"/>
                </a:cubicBezTo>
                <a:cubicBezTo>
                  <a:pt x="8920356" y="4589143"/>
                  <a:pt x="8917017" y="4596003"/>
                  <a:pt x="8913084" y="4601948"/>
                </a:cubicBezTo>
                <a:cubicBezTo>
                  <a:pt x="8909150" y="4607894"/>
                  <a:pt x="8904532" y="4612604"/>
                  <a:pt x="8899226" y="4616080"/>
                </a:cubicBezTo>
                <a:cubicBezTo>
                  <a:pt x="8893921" y="4619556"/>
                  <a:pt x="8888068" y="4621294"/>
                  <a:pt x="8881664" y="4621294"/>
                </a:cubicBezTo>
                <a:cubicBezTo>
                  <a:pt x="8871786" y="4621294"/>
                  <a:pt x="8865155" y="4618138"/>
                  <a:pt x="8861770" y="4611827"/>
                </a:cubicBezTo>
                <a:cubicBezTo>
                  <a:pt x="8858386" y="4605516"/>
                  <a:pt x="8857974" y="4595591"/>
                  <a:pt x="8860536" y="4582054"/>
                </a:cubicBezTo>
                <a:lnTo>
                  <a:pt x="8884134" y="4459397"/>
                </a:lnTo>
                <a:cubicBezTo>
                  <a:pt x="8884317" y="4457750"/>
                  <a:pt x="8884134" y="4456333"/>
                  <a:pt x="8883586" y="4455143"/>
                </a:cubicBezTo>
                <a:cubicBezTo>
                  <a:pt x="8883036" y="4453955"/>
                  <a:pt x="8881848" y="4452948"/>
                  <a:pt x="8880018" y="4452125"/>
                </a:cubicBezTo>
                <a:cubicBezTo>
                  <a:pt x="8878189" y="4451302"/>
                  <a:pt x="8875674" y="4450662"/>
                  <a:pt x="8872472" y="4450204"/>
                </a:cubicBezTo>
                <a:cubicBezTo>
                  <a:pt x="8869271" y="4449747"/>
                  <a:pt x="8865292" y="4449518"/>
                  <a:pt x="8860536" y="4449518"/>
                </a:cubicBezTo>
                <a:cubicBezTo>
                  <a:pt x="8851023" y="4449518"/>
                  <a:pt x="8844392" y="4450341"/>
                  <a:pt x="8840642" y="4451988"/>
                </a:cubicBezTo>
                <a:cubicBezTo>
                  <a:pt x="8836892" y="4453634"/>
                  <a:pt x="8834650" y="4456104"/>
                  <a:pt x="8833918" y="4459397"/>
                </a:cubicBezTo>
                <a:lnTo>
                  <a:pt x="8829254" y="4480526"/>
                </a:lnTo>
                <a:cubicBezTo>
                  <a:pt x="8824132" y="4474123"/>
                  <a:pt x="8819238" y="4468726"/>
                  <a:pt x="8814574" y="4464336"/>
                </a:cubicBezTo>
                <a:cubicBezTo>
                  <a:pt x="8809908" y="4459945"/>
                  <a:pt x="8805106" y="4456378"/>
                  <a:pt x="8800168" y="4453634"/>
                </a:cubicBezTo>
                <a:cubicBezTo>
                  <a:pt x="8795228" y="4450890"/>
                  <a:pt x="8790106" y="4448878"/>
                  <a:pt x="8784801" y="4447597"/>
                </a:cubicBezTo>
                <a:cubicBezTo>
                  <a:pt x="8779496" y="4446317"/>
                  <a:pt x="8773733" y="4445677"/>
                  <a:pt x="8767514" y="4445677"/>
                </a:cubicBezTo>
                <a:cubicBezTo>
                  <a:pt x="8753794" y="4445677"/>
                  <a:pt x="8741674" y="4448146"/>
                  <a:pt x="8731155" y="4453085"/>
                </a:cubicBezTo>
                <a:cubicBezTo>
                  <a:pt x="8720636" y="4458025"/>
                  <a:pt x="8711444" y="4464565"/>
                  <a:pt x="8703578" y="4472705"/>
                </a:cubicBezTo>
                <a:cubicBezTo>
                  <a:pt x="8695712" y="4480846"/>
                  <a:pt x="8689126" y="4490084"/>
                  <a:pt x="8683821" y="4500420"/>
                </a:cubicBezTo>
                <a:cubicBezTo>
                  <a:pt x="8678516" y="4510756"/>
                  <a:pt x="8674262" y="4521457"/>
                  <a:pt x="8671061" y="4532525"/>
                </a:cubicBezTo>
                <a:cubicBezTo>
                  <a:pt x="8667860" y="4543592"/>
                  <a:pt x="8665573" y="4554431"/>
                  <a:pt x="8664201" y="4565041"/>
                </a:cubicBezTo>
                <a:cubicBezTo>
                  <a:pt x="8662829" y="4575652"/>
                  <a:pt x="8662143" y="4585256"/>
                  <a:pt x="8662143" y="4593854"/>
                </a:cubicBezTo>
                <a:cubicBezTo>
                  <a:pt x="8662143" y="4600439"/>
                  <a:pt x="8662555" y="4606934"/>
                  <a:pt x="8663378" y="4613336"/>
                </a:cubicBezTo>
                <a:cubicBezTo>
                  <a:pt x="8664201" y="4619739"/>
                  <a:pt x="8665619" y="4625867"/>
                  <a:pt x="8667631" y="4631721"/>
                </a:cubicBezTo>
                <a:cubicBezTo>
                  <a:pt x="8669644" y="4637575"/>
                  <a:pt x="8672250" y="4642926"/>
                  <a:pt x="8675452" y="4647773"/>
                </a:cubicBezTo>
                <a:cubicBezTo>
                  <a:pt x="8678653" y="4652621"/>
                  <a:pt x="8682678" y="4656875"/>
                  <a:pt x="8687526" y="4660533"/>
                </a:cubicBezTo>
                <a:cubicBezTo>
                  <a:pt x="8692373" y="4664192"/>
                  <a:pt x="8698090" y="4667073"/>
                  <a:pt x="8704676" y="4669177"/>
                </a:cubicBezTo>
                <a:cubicBezTo>
                  <a:pt x="8711261" y="4671281"/>
                  <a:pt x="8718853" y="4672332"/>
                  <a:pt x="8727451" y="4672332"/>
                </a:cubicBezTo>
                <a:cubicBezTo>
                  <a:pt x="8734220" y="4672332"/>
                  <a:pt x="8740896" y="4671601"/>
                  <a:pt x="8747482" y="4670137"/>
                </a:cubicBezTo>
                <a:cubicBezTo>
                  <a:pt x="8754068" y="4668674"/>
                  <a:pt x="8760699" y="4666296"/>
                  <a:pt x="8767376" y="4663003"/>
                </a:cubicBezTo>
                <a:cubicBezTo>
                  <a:pt x="8774053" y="4659710"/>
                  <a:pt x="8780822" y="4655548"/>
                  <a:pt x="8787682" y="4650518"/>
                </a:cubicBezTo>
                <a:cubicBezTo>
                  <a:pt x="8794542" y="4645487"/>
                  <a:pt x="8801540" y="4639313"/>
                  <a:pt x="8808674" y="4631995"/>
                </a:cubicBezTo>
                <a:cubicBezTo>
                  <a:pt x="8810503" y="4638581"/>
                  <a:pt x="8813202" y="4644389"/>
                  <a:pt x="8816768" y="4649420"/>
                </a:cubicBezTo>
                <a:cubicBezTo>
                  <a:pt x="8820336" y="4654451"/>
                  <a:pt x="8824864" y="4658658"/>
                  <a:pt x="8830352" y="4662042"/>
                </a:cubicBezTo>
                <a:cubicBezTo>
                  <a:pt x="8835840" y="4665427"/>
                  <a:pt x="8842242" y="4667988"/>
                  <a:pt x="8849560" y="4669726"/>
                </a:cubicBezTo>
                <a:cubicBezTo>
                  <a:pt x="8856877" y="4671464"/>
                  <a:pt x="8865018" y="4672332"/>
                  <a:pt x="8873982" y="4672332"/>
                </a:cubicBezTo>
                <a:cubicBezTo>
                  <a:pt x="8888982" y="4672332"/>
                  <a:pt x="8902428" y="4670000"/>
                  <a:pt x="8914318" y="4665335"/>
                </a:cubicBezTo>
                <a:cubicBezTo>
                  <a:pt x="8926210" y="4660670"/>
                  <a:pt x="8936682" y="4654313"/>
                  <a:pt x="8945738" y="4646264"/>
                </a:cubicBezTo>
                <a:cubicBezTo>
                  <a:pt x="8954793" y="4638215"/>
                  <a:pt x="8962522" y="4628703"/>
                  <a:pt x="8968924" y="4617726"/>
                </a:cubicBezTo>
                <a:cubicBezTo>
                  <a:pt x="8975328" y="4606750"/>
                  <a:pt x="8980586" y="4594997"/>
                  <a:pt x="8984702" y="4582466"/>
                </a:cubicBezTo>
                <a:cubicBezTo>
                  <a:pt x="8988818" y="4569935"/>
                  <a:pt x="8991792" y="4556855"/>
                  <a:pt x="8993620" y="4543226"/>
                </a:cubicBezTo>
                <a:cubicBezTo>
                  <a:pt x="8995450" y="4529598"/>
                  <a:pt x="8996364" y="4516107"/>
                  <a:pt x="8996364" y="4502752"/>
                </a:cubicBezTo>
                <a:cubicBezTo>
                  <a:pt x="8996364" y="4479154"/>
                  <a:pt x="8992752" y="4457705"/>
                  <a:pt x="8985526" y="4438405"/>
                </a:cubicBezTo>
                <a:cubicBezTo>
                  <a:pt x="8978300" y="4419105"/>
                  <a:pt x="8967004" y="4402595"/>
                  <a:pt x="8951637" y="4388875"/>
                </a:cubicBezTo>
                <a:cubicBezTo>
                  <a:pt x="8936270" y="4375155"/>
                  <a:pt x="8916651" y="4364545"/>
                  <a:pt x="8892778" y="4357045"/>
                </a:cubicBezTo>
                <a:cubicBezTo>
                  <a:pt x="8868905" y="4349545"/>
                  <a:pt x="8840230" y="4345794"/>
                  <a:pt x="8806753" y="4345794"/>
                </a:cubicBezTo>
                <a:close/>
                <a:moveTo>
                  <a:pt x="10091712" y="4341129"/>
                </a:moveTo>
                <a:cubicBezTo>
                  <a:pt x="10076162" y="4341129"/>
                  <a:pt x="10065598" y="4343828"/>
                  <a:pt x="10060018" y="4349224"/>
                </a:cubicBezTo>
                <a:cubicBezTo>
                  <a:pt x="10054438" y="4354621"/>
                  <a:pt x="10051649" y="4364271"/>
                  <a:pt x="10051649" y="4378174"/>
                </a:cubicBezTo>
                <a:cubicBezTo>
                  <a:pt x="10051649" y="4391528"/>
                  <a:pt x="10054348" y="4400766"/>
                  <a:pt x="10059744" y="4405888"/>
                </a:cubicBezTo>
                <a:cubicBezTo>
                  <a:pt x="10065140" y="4411011"/>
                  <a:pt x="10075614" y="4413572"/>
                  <a:pt x="10091162" y="4413572"/>
                </a:cubicBezTo>
                <a:cubicBezTo>
                  <a:pt x="10106529" y="4413572"/>
                  <a:pt x="10117048" y="4410919"/>
                  <a:pt x="10122719" y="4405614"/>
                </a:cubicBezTo>
                <a:cubicBezTo>
                  <a:pt x="10128390" y="4400309"/>
                  <a:pt x="10131226" y="4390705"/>
                  <a:pt x="10131226" y="4376802"/>
                </a:cubicBezTo>
                <a:cubicBezTo>
                  <a:pt x="10131226" y="4363448"/>
                  <a:pt x="10128482" y="4354164"/>
                  <a:pt x="10122993" y="4348950"/>
                </a:cubicBezTo>
                <a:cubicBezTo>
                  <a:pt x="10117505" y="4343736"/>
                  <a:pt x="10107078" y="4341129"/>
                  <a:pt x="10091712" y="4341129"/>
                </a:cubicBezTo>
                <a:close/>
                <a:moveTo>
                  <a:pt x="7081812" y="4341129"/>
                </a:moveTo>
                <a:cubicBezTo>
                  <a:pt x="7066263" y="4341129"/>
                  <a:pt x="7055698" y="4343828"/>
                  <a:pt x="7050118" y="4349224"/>
                </a:cubicBezTo>
                <a:cubicBezTo>
                  <a:pt x="7044539" y="4354621"/>
                  <a:pt x="7041749" y="4364271"/>
                  <a:pt x="7041749" y="4378174"/>
                </a:cubicBezTo>
                <a:cubicBezTo>
                  <a:pt x="7041749" y="4391528"/>
                  <a:pt x="7044448" y="4400766"/>
                  <a:pt x="7049844" y="4405888"/>
                </a:cubicBezTo>
                <a:cubicBezTo>
                  <a:pt x="7055241" y="4411011"/>
                  <a:pt x="7065714" y="4413572"/>
                  <a:pt x="7081263" y="4413572"/>
                </a:cubicBezTo>
                <a:cubicBezTo>
                  <a:pt x="7096630" y="4413572"/>
                  <a:pt x="7107148" y="4410919"/>
                  <a:pt x="7112819" y="4405614"/>
                </a:cubicBezTo>
                <a:cubicBezTo>
                  <a:pt x="7118490" y="4400309"/>
                  <a:pt x="7121326" y="4390705"/>
                  <a:pt x="7121326" y="4376802"/>
                </a:cubicBezTo>
                <a:cubicBezTo>
                  <a:pt x="7121326" y="4363448"/>
                  <a:pt x="7118582" y="4354164"/>
                  <a:pt x="7113094" y="4348950"/>
                </a:cubicBezTo>
                <a:cubicBezTo>
                  <a:pt x="7107606" y="4343736"/>
                  <a:pt x="7097178" y="4341129"/>
                  <a:pt x="7081812" y="4341129"/>
                </a:cubicBezTo>
                <a:close/>
                <a:moveTo>
                  <a:pt x="5035007" y="4332623"/>
                </a:moveTo>
                <a:cubicBezTo>
                  <a:pt x="5028238" y="4332623"/>
                  <a:pt x="5022658" y="4332897"/>
                  <a:pt x="5018268" y="4333446"/>
                </a:cubicBezTo>
                <a:cubicBezTo>
                  <a:pt x="5013878" y="4333995"/>
                  <a:pt x="5010356" y="4334773"/>
                  <a:pt x="5007704" y="4335779"/>
                </a:cubicBezTo>
                <a:cubicBezTo>
                  <a:pt x="5005052" y="4336785"/>
                  <a:pt x="5003222" y="4338020"/>
                  <a:pt x="5002216" y="4339483"/>
                </a:cubicBezTo>
                <a:cubicBezTo>
                  <a:pt x="5001210" y="4340947"/>
                  <a:pt x="5000706" y="4342593"/>
                  <a:pt x="5000706" y="4344422"/>
                </a:cubicBezTo>
                <a:lnTo>
                  <a:pt x="5000706" y="4476958"/>
                </a:lnTo>
                <a:cubicBezTo>
                  <a:pt x="4989730" y="4466165"/>
                  <a:pt x="4978663" y="4457979"/>
                  <a:pt x="4967504" y="4452399"/>
                </a:cubicBezTo>
                <a:cubicBezTo>
                  <a:pt x="4956345" y="4446820"/>
                  <a:pt x="4943905" y="4444030"/>
                  <a:pt x="4930186" y="4444030"/>
                </a:cubicBezTo>
                <a:cubicBezTo>
                  <a:pt x="4912806" y="4444030"/>
                  <a:pt x="4897440" y="4447323"/>
                  <a:pt x="4884086" y="4453909"/>
                </a:cubicBezTo>
                <a:cubicBezTo>
                  <a:pt x="4870731" y="4460494"/>
                  <a:pt x="4859572" y="4469915"/>
                  <a:pt x="4850609" y="4482172"/>
                </a:cubicBezTo>
                <a:cubicBezTo>
                  <a:pt x="4841645" y="4494429"/>
                  <a:pt x="4834831" y="4509246"/>
                  <a:pt x="4830166" y="4526625"/>
                </a:cubicBezTo>
                <a:cubicBezTo>
                  <a:pt x="4825501" y="4544004"/>
                  <a:pt x="4823168" y="4563578"/>
                  <a:pt x="4823168" y="4585347"/>
                </a:cubicBezTo>
                <a:cubicBezTo>
                  <a:pt x="4823168" y="4603458"/>
                  <a:pt x="4824998" y="4620699"/>
                  <a:pt x="4828656" y="4637072"/>
                </a:cubicBezTo>
                <a:cubicBezTo>
                  <a:pt x="4832316" y="4653445"/>
                  <a:pt x="4838215" y="4667759"/>
                  <a:pt x="4846355" y="4680016"/>
                </a:cubicBezTo>
                <a:cubicBezTo>
                  <a:pt x="4854496" y="4692273"/>
                  <a:pt x="4865015" y="4702014"/>
                  <a:pt x="4877912" y="4709240"/>
                </a:cubicBezTo>
                <a:cubicBezTo>
                  <a:pt x="4890808" y="4716466"/>
                  <a:pt x="4906587" y="4720078"/>
                  <a:pt x="4925246" y="4720078"/>
                </a:cubicBezTo>
                <a:cubicBezTo>
                  <a:pt x="4942076" y="4720078"/>
                  <a:pt x="4957397" y="4716328"/>
                  <a:pt x="4971208" y="4708828"/>
                </a:cubicBezTo>
                <a:cubicBezTo>
                  <a:pt x="4985020" y="4701328"/>
                  <a:pt x="4998237" y="4690809"/>
                  <a:pt x="5010859" y="4677272"/>
                </a:cubicBezTo>
                <a:lnTo>
                  <a:pt x="5010859" y="4704437"/>
                </a:lnTo>
                <a:cubicBezTo>
                  <a:pt x="5010859" y="4706450"/>
                  <a:pt x="5011362" y="4708142"/>
                  <a:pt x="5012368" y="4709514"/>
                </a:cubicBezTo>
                <a:cubicBezTo>
                  <a:pt x="5013375" y="4710886"/>
                  <a:pt x="5015021" y="4712029"/>
                  <a:pt x="5017308" y="4712944"/>
                </a:cubicBezTo>
                <a:cubicBezTo>
                  <a:pt x="5019594" y="4713859"/>
                  <a:pt x="5022568" y="4714499"/>
                  <a:pt x="5026226" y="4714865"/>
                </a:cubicBezTo>
                <a:cubicBezTo>
                  <a:pt x="5029885" y="4715231"/>
                  <a:pt x="5034641" y="4715414"/>
                  <a:pt x="5040495" y="4715414"/>
                </a:cubicBezTo>
                <a:cubicBezTo>
                  <a:pt x="5045983" y="4715414"/>
                  <a:pt x="5050602" y="4715231"/>
                  <a:pt x="5054352" y="4714865"/>
                </a:cubicBezTo>
                <a:cubicBezTo>
                  <a:pt x="5058102" y="4714499"/>
                  <a:pt x="5061075" y="4713859"/>
                  <a:pt x="5063271" y="4712944"/>
                </a:cubicBezTo>
                <a:cubicBezTo>
                  <a:pt x="5065466" y="4712029"/>
                  <a:pt x="5067020" y="4710886"/>
                  <a:pt x="5067935" y="4709514"/>
                </a:cubicBezTo>
                <a:cubicBezTo>
                  <a:pt x="5068850" y="4708142"/>
                  <a:pt x="5069307" y="4706450"/>
                  <a:pt x="5069307" y="4704437"/>
                </a:cubicBezTo>
                <a:lnTo>
                  <a:pt x="5069307" y="4344422"/>
                </a:lnTo>
                <a:cubicBezTo>
                  <a:pt x="5069307" y="4342593"/>
                  <a:pt x="5068758" y="4340947"/>
                  <a:pt x="5067661" y="4339483"/>
                </a:cubicBezTo>
                <a:cubicBezTo>
                  <a:pt x="5066563" y="4338020"/>
                  <a:pt x="5064733" y="4336785"/>
                  <a:pt x="5062172" y="4335779"/>
                </a:cubicBezTo>
                <a:cubicBezTo>
                  <a:pt x="5059611" y="4334773"/>
                  <a:pt x="5056136" y="4333995"/>
                  <a:pt x="5051745" y="4333446"/>
                </a:cubicBezTo>
                <a:cubicBezTo>
                  <a:pt x="5047355" y="4332897"/>
                  <a:pt x="5041775" y="4332623"/>
                  <a:pt x="5035007" y="4332623"/>
                </a:cubicBezTo>
                <a:close/>
                <a:moveTo>
                  <a:pt x="10224787" y="4331800"/>
                </a:moveTo>
                <a:cubicBezTo>
                  <a:pt x="10218019" y="4331800"/>
                  <a:pt x="10212439" y="4332074"/>
                  <a:pt x="10208048" y="4332623"/>
                </a:cubicBezTo>
                <a:cubicBezTo>
                  <a:pt x="10203658" y="4333172"/>
                  <a:pt x="10200137" y="4333949"/>
                  <a:pt x="10197484" y="4334955"/>
                </a:cubicBezTo>
                <a:cubicBezTo>
                  <a:pt x="10194832" y="4335962"/>
                  <a:pt x="10192956" y="4337197"/>
                  <a:pt x="10191859" y="4338660"/>
                </a:cubicBezTo>
                <a:cubicBezTo>
                  <a:pt x="10190761" y="4340123"/>
                  <a:pt x="10190212" y="4341770"/>
                  <a:pt x="10190212" y="4343599"/>
                </a:cubicBezTo>
                <a:lnTo>
                  <a:pt x="10190212" y="4704437"/>
                </a:lnTo>
                <a:cubicBezTo>
                  <a:pt x="10190212" y="4706267"/>
                  <a:pt x="10190761" y="4707867"/>
                  <a:pt x="10191859" y="4709240"/>
                </a:cubicBezTo>
                <a:cubicBezTo>
                  <a:pt x="10192956" y="4710612"/>
                  <a:pt x="10194832" y="4711755"/>
                  <a:pt x="10197484" y="4712670"/>
                </a:cubicBezTo>
                <a:cubicBezTo>
                  <a:pt x="10200137" y="4713584"/>
                  <a:pt x="10203658" y="4714270"/>
                  <a:pt x="10208048" y="4714728"/>
                </a:cubicBezTo>
                <a:cubicBezTo>
                  <a:pt x="10212439" y="4715185"/>
                  <a:pt x="10218019" y="4715414"/>
                  <a:pt x="10224787" y="4715414"/>
                </a:cubicBezTo>
                <a:cubicBezTo>
                  <a:pt x="10231556" y="4715414"/>
                  <a:pt x="10237135" y="4715185"/>
                  <a:pt x="10241526" y="4714728"/>
                </a:cubicBezTo>
                <a:cubicBezTo>
                  <a:pt x="10245916" y="4714270"/>
                  <a:pt x="10249438" y="4713584"/>
                  <a:pt x="10252090" y="4712670"/>
                </a:cubicBezTo>
                <a:cubicBezTo>
                  <a:pt x="10254743" y="4711755"/>
                  <a:pt x="10256618" y="4710612"/>
                  <a:pt x="10257716" y="4709240"/>
                </a:cubicBezTo>
                <a:cubicBezTo>
                  <a:pt x="10258813" y="4707867"/>
                  <a:pt x="10259362" y="4706267"/>
                  <a:pt x="10259362" y="4704437"/>
                </a:cubicBezTo>
                <a:lnTo>
                  <a:pt x="10259362" y="4343599"/>
                </a:lnTo>
                <a:cubicBezTo>
                  <a:pt x="10259362" y="4341770"/>
                  <a:pt x="10258813" y="4340123"/>
                  <a:pt x="10257716" y="4338660"/>
                </a:cubicBezTo>
                <a:cubicBezTo>
                  <a:pt x="10256618" y="4337197"/>
                  <a:pt x="10254743" y="4335962"/>
                  <a:pt x="10252090" y="4334955"/>
                </a:cubicBezTo>
                <a:cubicBezTo>
                  <a:pt x="10249438" y="4333949"/>
                  <a:pt x="10245916" y="4333172"/>
                  <a:pt x="10241526" y="4332623"/>
                </a:cubicBezTo>
                <a:cubicBezTo>
                  <a:pt x="10237135" y="4332074"/>
                  <a:pt x="10231556" y="4331800"/>
                  <a:pt x="10224787" y="4331800"/>
                </a:cubicBezTo>
                <a:close/>
                <a:moveTo>
                  <a:pt x="7443487" y="4331800"/>
                </a:moveTo>
                <a:cubicBezTo>
                  <a:pt x="7436719" y="4331800"/>
                  <a:pt x="7431139" y="4332074"/>
                  <a:pt x="7426749" y="4332623"/>
                </a:cubicBezTo>
                <a:cubicBezTo>
                  <a:pt x="7422359" y="4333172"/>
                  <a:pt x="7418837" y="4333949"/>
                  <a:pt x="7416184" y="4334955"/>
                </a:cubicBezTo>
                <a:cubicBezTo>
                  <a:pt x="7413532" y="4335962"/>
                  <a:pt x="7411657" y="4337197"/>
                  <a:pt x="7410559" y="4338660"/>
                </a:cubicBezTo>
                <a:cubicBezTo>
                  <a:pt x="7409462" y="4340123"/>
                  <a:pt x="7408913" y="4341770"/>
                  <a:pt x="7408913" y="4343599"/>
                </a:cubicBezTo>
                <a:lnTo>
                  <a:pt x="7408913" y="4704437"/>
                </a:lnTo>
                <a:cubicBezTo>
                  <a:pt x="7408913" y="4706267"/>
                  <a:pt x="7409462" y="4707867"/>
                  <a:pt x="7410559" y="4709240"/>
                </a:cubicBezTo>
                <a:cubicBezTo>
                  <a:pt x="7411657" y="4710612"/>
                  <a:pt x="7413532" y="4711755"/>
                  <a:pt x="7416184" y="4712670"/>
                </a:cubicBezTo>
                <a:cubicBezTo>
                  <a:pt x="7418837" y="4713584"/>
                  <a:pt x="7422359" y="4714270"/>
                  <a:pt x="7426749" y="4714728"/>
                </a:cubicBezTo>
                <a:cubicBezTo>
                  <a:pt x="7431139" y="4715185"/>
                  <a:pt x="7436719" y="4715414"/>
                  <a:pt x="7443487" y="4715414"/>
                </a:cubicBezTo>
                <a:cubicBezTo>
                  <a:pt x="7450256" y="4715414"/>
                  <a:pt x="7455836" y="4715185"/>
                  <a:pt x="7460226" y="4714728"/>
                </a:cubicBezTo>
                <a:cubicBezTo>
                  <a:pt x="7464616" y="4714270"/>
                  <a:pt x="7468138" y="4713584"/>
                  <a:pt x="7470790" y="4712670"/>
                </a:cubicBezTo>
                <a:cubicBezTo>
                  <a:pt x="7473443" y="4711755"/>
                  <a:pt x="7475318" y="4710612"/>
                  <a:pt x="7476416" y="4709240"/>
                </a:cubicBezTo>
                <a:cubicBezTo>
                  <a:pt x="7477513" y="4707867"/>
                  <a:pt x="7478062" y="4706267"/>
                  <a:pt x="7478062" y="4704437"/>
                </a:cubicBezTo>
                <a:lnTo>
                  <a:pt x="7478062" y="4343599"/>
                </a:lnTo>
                <a:cubicBezTo>
                  <a:pt x="7478062" y="4341770"/>
                  <a:pt x="7477513" y="4340123"/>
                  <a:pt x="7476416" y="4338660"/>
                </a:cubicBezTo>
                <a:cubicBezTo>
                  <a:pt x="7475318" y="4337197"/>
                  <a:pt x="7473443" y="4335962"/>
                  <a:pt x="7470790" y="4334955"/>
                </a:cubicBezTo>
                <a:cubicBezTo>
                  <a:pt x="7468138" y="4333949"/>
                  <a:pt x="7464616" y="4333172"/>
                  <a:pt x="7460226" y="4332623"/>
                </a:cubicBezTo>
                <a:cubicBezTo>
                  <a:pt x="7455836" y="4332074"/>
                  <a:pt x="7450256" y="4331800"/>
                  <a:pt x="7443487" y="4331800"/>
                </a:cubicBezTo>
                <a:close/>
                <a:moveTo>
                  <a:pt x="6948187" y="4331800"/>
                </a:moveTo>
                <a:cubicBezTo>
                  <a:pt x="6941419" y="4331800"/>
                  <a:pt x="6935839" y="4332074"/>
                  <a:pt x="6931449" y="4332623"/>
                </a:cubicBezTo>
                <a:cubicBezTo>
                  <a:pt x="6927059" y="4333172"/>
                  <a:pt x="6923537" y="4333949"/>
                  <a:pt x="6920884" y="4334955"/>
                </a:cubicBezTo>
                <a:cubicBezTo>
                  <a:pt x="6918232" y="4335962"/>
                  <a:pt x="6916357" y="4337197"/>
                  <a:pt x="6915259" y="4338660"/>
                </a:cubicBezTo>
                <a:cubicBezTo>
                  <a:pt x="6914162" y="4340123"/>
                  <a:pt x="6913613" y="4341770"/>
                  <a:pt x="6913613" y="4343599"/>
                </a:cubicBezTo>
                <a:lnTo>
                  <a:pt x="6913613" y="4704437"/>
                </a:lnTo>
                <a:cubicBezTo>
                  <a:pt x="6913613" y="4706267"/>
                  <a:pt x="6914162" y="4707867"/>
                  <a:pt x="6915259" y="4709240"/>
                </a:cubicBezTo>
                <a:cubicBezTo>
                  <a:pt x="6916357" y="4710612"/>
                  <a:pt x="6918232" y="4711755"/>
                  <a:pt x="6920884" y="4712670"/>
                </a:cubicBezTo>
                <a:cubicBezTo>
                  <a:pt x="6923537" y="4713584"/>
                  <a:pt x="6927059" y="4714270"/>
                  <a:pt x="6931449" y="4714728"/>
                </a:cubicBezTo>
                <a:cubicBezTo>
                  <a:pt x="6935839" y="4715185"/>
                  <a:pt x="6941419" y="4715414"/>
                  <a:pt x="6948187" y="4715414"/>
                </a:cubicBezTo>
                <a:cubicBezTo>
                  <a:pt x="6954956" y="4715414"/>
                  <a:pt x="6960536" y="4715185"/>
                  <a:pt x="6964926" y="4714728"/>
                </a:cubicBezTo>
                <a:cubicBezTo>
                  <a:pt x="6969316" y="4714270"/>
                  <a:pt x="6972838" y="4713584"/>
                  <a:pt x="6975490" y="4712670"/>
                </a:cubicBezTo>
                <a:cubicBezTo>
                  <a:pt x="6978143" y="4711755"/>
                  <a:pt x="6980018" y="4710612"/>
                  <a:pt x="6981116" y="4709240"/>
                </a:cubicBezTo>
                <a:cubicBezTo>
                  <a:pt x="6982213" y="4707867"/>
                  <a:pt x="6982762" y="4706267"/>
                  <a:pt x="6982762" y="4704437"/>
                </a:cubicBezTo>
                <a:lnTo>
                  <a:pt x="6982762" y="4343599"/>
                </a:lnTo>
                <a:cubicBezTo>
                  <a:pt x="6982762" y="4341770"/>
                  <a:pt x="6982213" y="4340123"/>
                  <a:pt x="6981116" y="4338660"/>
                </a:cubicBezTo>
                <a:cubicBezTo>
                  <a:pt x="6980018" y="4337197"/>
                  <a:pt x="6978143" y="4335962"/>
                  <a:pt x="6975490" y="4334955"/>
                </a:cubicBezTo>
                <a:cubicBezTo>
                  <a:pt x="6972838" y="4333949"/>
                  <a:pt x="6969316" y="4333172"/>
                  <a:pt x="6964926" y="4332623"/>
                </a:cubicBezTo>
                <a:cubicBezTo>
                  <a:pt x="6960536" y="4332074"/>
                  <a:pt x="6954956" y="4331800"/>
                  <a:pt x="6948187" y="4331800"/>
                </a:cubicBezTo>
                <a:close/>
                <a:moveTo>
                  <a:pt x="2510614" y="4267228"/>
                </a:moveTo>
                <a:lnTo>
                  <a:pt x="2731568" y="4267228"/>
                </a:lnTo>
                <a:cubicBezTo>
                  <a:pt x="2677159" y="4307371"/>
                  <a:pt x="2635689" y="4356803"/>
                  <a:pt x="2607157" y="4415525"/>
                </a:cubicBezTo>
                <a:close/>
                <a:moveTo>
                  <a:pt x="5313538" y="3933689"/>
                </a:moveTo>
                <a:lnTo>
                  <a:pt x="5339881" y="3933689"/>
                </a:lnTo>
                <a:lnTo>
                  <a:pt x="5339881" y="3975398"/>
                </a:lnTo>
                <a:cubicBezTo>
                  <a:pt x="5331466" y="3984911"/>
                  <a:pt x="5323189" y="3992137"/>
                  <a:pt x="5315048" y="3997076"/>
                </a:cubicBezTo>
                <a:cubicBezTo>
                  <a:pt x="5306907" y="4002015"/>
                  <a:pt x="5297989" y="4004485"/>
                  <a:pt x="5288293" y="4004485"/>
                </a:cubicBezTo>
                <a:cubicBezTo>
                  <a:pt x="5276769" y="4004485"/>
                  <a:pt x="5267759" y="4001558"/>
                  <a:pt x="5261265" y="3995704"/>
                </a:cubicBezTo>
                <a:cubicBezTo>
                  <a:pt x="5254771" y="3989850"/>
                  <a:pt x="5251524" y="3981801"/>
                  <a:pt x="5251524" y="3971556"/>
                </a:cubicBezTo>
                <a:cubicBezTo>
                  <a:pt x="5251524" y="3965520"/>
                  <a:pt x="5252667" y="3960169"/>
                  <a:pt x="5254954" y="3955504"/>
                </a:cubicBezTo>
                <a:cubicBezTo>
                  <a:pt x="5257241" y="3950839"/>
                  <a:pt x="5260853" y="3946860"/>
                  <a:pt x="5265792" y="3943568"/>
                </a:cubicBezTo>
                <a:cubicBezTo>
                  <a:pt x="5270732" y="3940275"/>
                  <a:pt x="5277134" y="3937805"/>
                  <a:pt x="5285001" y="3936159"/>
                </a:cubicBezTo>
                <a:cubicBezTo>
                  <a:pt x="5292867" y="3934512"/>
                  <a:pt x="5302379" y="3933689"/>
                  <a:pt x="5313538" y="3933689"/>
                </a:cubicBezTo>
                <a:close/>
                <a:moveTo>
                  <a:pt x="1316794" y="3882088"/>
                </a:moveTo>
                <a:lnTo>
                  <a:pt x="1445187" y="3882088"/>
                </a:lnTo>
                <a:cubicBezTo>
                  <a:pt x="1406702" y="3908298"/>
                  <a:pt x="1381820" y="3939317"/>
                  <a:pt x="1370540" y="3975148"/>
                </a:cubicBezTo>
                <a:cubicBezTo>
                  <a:pt x="1331060" y="3979792"/>
                  <a:pt x="1296806" y="3994888"/>
                  <a:pt x="1267776" y="4020433"/>
                </a:cubicBezTo>
                <a:cubicBezTo>
                  <a:pt x="1238747" y="4045979"/>
                  <a:pt x="1222242" y="4079819"/>
                  <a:pt x="1218261" y="4121953"/>
                </a:cubicBezTo>
                <a:cubicBezTo>
                  <a:pt x="1194374" y="4127593"/>
                  <a:pt x="1173473" y="4136384"/>
                  <a:pt x="1155557" y="4148328"/>
                </a:cubicBezTo>
                <a:lnTo>
                  <a:pt x="1155557" y="4030884"/>
                </a:lnTo>
                <a:cubicBezTo>
                  <a:pt x="1199018" y="4025908"/>
                  <a:pt x="1236010" y="4010149"/>
                  <a:pt x="1266532" y="3983608"/>
                </a:cubicBezTo>
                <a:cubicBezTo>
                  <a:pt x="1297054" y="3957067"/>
                  <a:pt x="1313808" y="3923227"/>
                  <a:pt x="1316794" y="3882088"/>
                </a:cubicBezTo>
                <a:close/>
                <a:moveTo>
                  <a:pt x="1155557" y="3882088"/>
                </a:moveTo>
                <a:lnTo>
                  <a:pt x="1216768" y="3882088"/>
                </a:lnTo>
                <a:cubicBezTo>
                  <a:pt x="1217431" y="3893368"/>
                  <a:pt x="1217763" y="3902492"/>
                  <a:pt x="1217763" y="3909459"/>
                </a:cubicBezTo>
                <a:cubicBezTo>
                  <a:pt x="1217763" y="3931687"/>
                  <a:pt x="1212206" y="3948939"/>
                  <a:pt x="1201092" y="3961214"/>
                </a:cubicBezTo>
                <a:cubicBezTo>
                  <a:pt x="1189978" y="3973489"/>
                  <a:pt x="1177620" y="3979627"/>
                  <a:pt x="1164017" y="3979627"/>
                </a:cubicBezTo>
                <a:cubicBezTo>
                  <a:pt x="1161032" y="3979627"/>
                  <a:pt x="1158212" y="3979295"/>
                  <a:pt x="1155557" y="3978631"/>
                </a:cubicBezTo>
                <a:close/>
                <a:moveTo>
                  <a:pt x="5736550" y="3881004"/>
                </a:moveTo>
                <a:cubicBezTo>
                  <a:pt x="5731977" y="3881004"/>
                  <a:pt x="5728684" y="3883108"/>
                  <a:pt x="5726672" y="3887315"/>
                </a:cubicBezTo>
                <a:cubicBezTo>
                  <a:pt x="5724659" y="3891523"/>
                  <a:pt x="5723653" y="3898749"/>
                  <a:pt x="5723653" y="3908993"/>
                </a:cubicBezTo>
                <a:cubicBezTo>
                  <a:pt x="5723653" y="3919420"/>
                  <a:pt x="5724659" y="3926783"/>
                  <a:pt x="5726672" y="3931082"/>
                </a:cubicBezTo>
                <a:cubicBezTo>
                  <a:pt x="5728684" y="3935381"/>
                  <a:pt x="5731977" y="3937531"/>
                  <a:pt x="5736550" y="3937531"/>
                </a:cubicBezTo>
                <a:lnTo>
                  <a:pt x="5850701" y="3937531"/>
                </a:lnTo>
                <a:cubicBezTo>
                  <a:pt x="5855091" y="3937531"/>
                  <a:pt x="5858293" y="3935427"/>
                  <a:pt x="5860306" y="3931219"/>
                </a:cubicBezTo>
                <a:cubicBezTo>
                  <a:pt x="5862317" y="3927012"/>
                  <a:pt x="5863324" y="3919603"/>
                  <a:pt x="5863324" y="3908993"/>
                </a:cubicBezTo>
                <a:cubicBezTo>
                  <a:pt x="5863324" y="3903871"/>
                  <a:pt x="5863095" y="3899480"/>
                  <a:pt x="5862637" y="3895822"/>
                </a:cubicBezTo>
                <a:cubicBezTo>
                  <a:pt x="5862180" y="3892163"/>
                  <a:pt x="5861403" y="3889236"/>
                  <a:pt x="5860306" y="3887041"/>
                </a:cubicBezTo>
                <a:cubicBezTo>
                  <a:pt x="5859207" y="3884846"/>
                  <a:pt x="5857882" y="3883291"/>
                  <a:pt x="5856326" y="3882376"/>
                </a:cubicBezTo>
                <a:cubicBezTo>
                  <a:pt x="5854772" y="3881461"/>
                  <a:pt x="5852896" y="3881004"/>
                  <a:pt x="5850701" y="3881004"/>
                </a:cubicBezTo>
                <a:close/>
                <a:moveTo>
                  <a:pt x="5509912" y="3781945"/>
                </a:moveTo>
                <a:cubicBezTo>
                  <a:pt x="5503144" y="3781945"/>
                  <a:pt x="5497564" y="3782219"/>
                  <a:pt x="5493174" y="3782768"/>
                </a:cubicBezTo>
                <a:cubicBezTo>
                  <a:pt x="5488783" y="3783317"/>
                  <a:pt x="5485262" y="3784094"/>
                  <a:pt x="5482609" y="3785100"/>
                </a:cubicBezTo>
                <a:cubicBezTo>
                  <a:pt x="5479957" y="3786107"/>
                  <a:pt x="5478082" y="3787296"/>
                  <a:pt x="5476984" y="3788668"/>
                </a:cubicBezTo>
                <a:cubicBezTo>
                  <a:pt x="5475887" y="3790040"/>
                  <a:pt x="5475338" y="3791640"/>
                  <a:pt x="5475338" y="3793470"/>
                </a:cubicBezTo>
                <a:lnTo>
                  <a:pt x="5475338" y="4037687"/>
                </a:lnTo>
                <a:cubicBezTo>
                  <a:pt x="5475338" y="4039517"/>
                  <a:pt x="5475887" y="4041117"/>
                  <a:pt x="5476984" y="4042489"/>
                </a:cubicBezTo>
                <a:cubicBezTo>
                  <a:pt x="5478082" y="4043861"/>
                  <a:pt x="5479957" y="4045005"/>
                  <a:pt x="5482609" y="4045919"/>
                </a:cubicBezTo>
                <a:cubicBezTo>
                  <a:pt x="5485262" y="4046834"/>
                  <a:pt x="5488783" y="4047520"/>
                  <a:pt x="5493174" y="4047977"/>
                </a:cubicBezTo>
                <a:cubicBezTo>
                  <a:pt x="5497564" y="4048435"/>
                  <a:pt x="5503144" y="4048663"/>
                  <a:pt x="5509912" y="4048663"/>
                </a:cubicBezTo>
                <a:cubicBezTo>
                  <a:pt x="5516682" y="4048663"/>
                  <a:pt x="5522260" y="4048435"/>
                  <a:pt x="5526651" y="4047977"/>
                </a:cubicBezTo>
                <a:cubicBezTo>
                  <a:pt x="5531041" y="4047520"/>
                  <a:pt x="5534564" y="4046834"/>
                  <a:pt x="5537215" y="4045919"/>
                </a:cubicBezTo>
                <a:cubicBezTo>
                  <a:pt x="5539868" y="4045005"/>
                  <a:pt x="5541743" y="4043861"/>
                  <a:pt x="5542841" y="4042489"/>
                </a:cubicBezTo>
                <a:cubicBezTo>
                  <a:pt x="5543938" y="4041117"/>
                  <a:pt x="5544488" y="4039517"/>
                  <a:pt x="5544488" y="4037687"/>
                </a:cubicBezTo>
                <a:lnTo>
                  <a:pt x="5544488" y="3793470"/>
                </a:lnTo>
                <a:cubicBezTo>
                  <a:pt x="5544488" y="3791640"/>
                  <a:pt x="5543938" y="3790040"/>
                  <a:pt x="5542841" y="3788668"/>
                </a:cubicBezTo>
                <a:cubicBezTo>
                  <a:pt x="5541743" y="3787296"/>
                  <a:pt x="5539868" y="3786107"/>
                  <a:pt x="5537215" y="3785100"/>
                </a:cubicBezTo>
                <a:cubicBezTo>
                  <a:pt x="5534564" y="3784094"/>
                  <a:pt x="5531041" y="3783317"/>
                  <a:pt x="5526651" y="3782768"/>
                </a:cubicBezTo>
                <a:cubicBezTo>
                  <a:pt x="5522260" y="3782219"/>
                  <a:pt x="5516682" y="3781945"/>
                  <a:pt x="5509912" y="3781945"/>
                </a:cubicBezTo>
                <a:close/>
                <a:moveTo>
                  <a:pt x="5299544" y="3777280"/>
                </a:moveTo>
                <a:cubicBezTo>
                  <a:pt x="5288751" y="3777280"/>
                  <a:pt x="5278278" y="3778149"/>
                  <a:pt x="5268125" y="3779887"/>
                </a:cubicBezTo>
                <a:cubicBezTo>
                  <a:pt x="5257972" y="3781625"/>
                  <a:pt x="5248597" y="3783866"/>
                  <a:pt x="5239999" y="3786610"/>
                </a:cubicBezTo>
                <a:cubicBezTo>
                  <a:pt x="5231401" y="3789354"/>
                  <a:pt x="5223901" y="3792326"/>
                  <a:pt x="5217498" y="3795528"/>
                </a:cubicBezTo>
                <a:cubicBezTo>
                  <a:pt x="5211096" y="3798729"/>
                  <a:pt x="5206614" y="3801656"/>
                  <a:pt x="5204053" y="3804309"/>
                </a:cubicBezTo>
                <a:cubicBezTo>
                  <a:pt x="5201491" y="3806961"/>
                  <a:pt x="5199753" y="3809934"/>
                  <a:pt x="5198838" y="3813227"/>
                </a:cubicBezTo>
                <a:cubicBezTo>
                  <a:pt x="5197924" y="3816519"/>
                  <a:pt x="5197466" y="3821001"/>
                  <a:pt x="5197466" y="3826672"/>
                </a:cubicBezTo>
                <a:cubicBezTo>
                  <a:pt x="5197466" y="3830880"/>
                  <a:pt x="5197741" y="3834722"/>
                  <a:pt x="5198290" y="3838197"/>
                </a:cubicBezTo>
                <a:cubicBezTo>
                  <a:pt x="5198838" y="3841673"/>
                  <a:pt x="5199616" y="3844600"/>
                  <a:pt x="5200622" y="3846978"/>
                </a:cubicBezTo>
                <a:cubicBezTo>
                  <a:pt x="5201628" y="3849356"/>
                  <a:pt x="5202909" y="3851186"/>
                  <a:pt x="5204464" y="3852466"/>
                </a:cubicBezTo>
                <a:cubicBezTo>
                  <a:pt x="5206019" y="3853747"/>
                  <a:pt x="5207802" y="3854387"/>
                  <a:pt x="5209815" y="3854387"/>
                </a:cubicBezTo>
                <a:cubicBezTo>
                  <a:pt x="5212741" y="3854387"/>
                  <a:pt x="5216538" y="3853106"/>
                  <a:pt x="5221202" y="3850545"/>
                </a:cubicBezTo>
                <a:cubicBezTo>
                  <a:pt x="5225867" y="3847984"/>
                  <a:pt x="5231675" y="3845149"/>
                  <a:pt x="5238627" y="3842039"/>
                </a:cubicBezTo>
                <a:cubicBezTo>
                  <a:pt x="5245579" y="3838929"/>
                  <a:pt x="5253582" y="3836094"/>
                  <a:pt x="5262637" y="3833532"/>
                </a:cubicBezTo>
                <a:cubicBezTo>
                  <a:pt x="5271692" y="3830971"/>
                  <a:pt x="5281982" y="3829691"/>
                  <a:pt x="5293507" y="3829691"/>
                </a:cubicBezTo>
                <a:cubicBezTo>
                  <a:pt x="5302288" y="3829691"/>
                  <a:pt x="5309651" y="3830606"/>
                  <a:pt x="5315596" y="3832435"/>
                </a:cubicBezTo>
                <a:cubicBezTo>
                  <a:pt x="5321542" y="3834264"/>
                  <a:pt x="5326299" y="3837100"/>
                  <a:pt x="5329866" y="3840941"/>
                </a:cubicBezTo>
                <a:cubicBezTo>
                  <a:pt x="5333433" y="3844783"/>
                  <a:pt x="5335994" y="3849585"/>
                  <a:pt x="5337549" y="3855347"/>
                </a:cubicBezTo>
                <a:cubicBezTo>
                  <a:pt x="5339103" y="3861110"/>
                  <a:pt x="5339881" y="3867833"/>
                  <a:pt x="5339881" y="3875516"/>
                </a:cubicBezTo>
                <a:lnTo>
                  <a:pt x="5339881" y="3890334"/>
                </a:lnTo>
                <a:lnTo>
                  <a:pt x="5316008" y="3890334"/>
                </a:lnTo>
                <a:cubicBezTo>
                  <a:pt x="5294239" y="3890334"/>
                  <a:pt x="5275122" y="3891980"/>
                  <a:pt x="5258658" y="3895273"/>
                </a:cubicBezTo>
                <a:cubicBezTo>
                  <a:pt x="5242194" y="3898566"/>
                  <a:pt x="5228428" y="3903642"/>
                  <a:pt x="5217361" y="3910502"/>
                </a:cubicBezTo>
                <a:cubicBezTo>
                  <a:pt x="5206293" y="3917362"/>
                  <a:pt x="5197970" y="3926052"/>
                  <a:pt x="5192390" y="3936570"/>
                </a:cubicBezTo>
                <a:cubicBezTo>
                  <a:pt x="5186810" y="3947089"/>
                  <a:pt x="5184021" y="3959483"/>
                  <a:pt x="5184021" y="3973752"/>
                </a:cubicBezTo>
                <a:cubicBezTo>
                  <a:pt x="5184021" y="3986923"/>
                  <a:pt x="5186216" y="3998448"/>
                  <a:pt x="5190606" y="4008326"/>
                </a:cubicBezTo>
                <a:cubicBezTo>
                  <a:pt x="5194997" y="4018205"/>
                  <a:pt x="5201171" y="4026483"/>
                  <a:pt x="5209129" y="4033160"/>
                </a:cubicBezTo>
                <a:cubicBezTo>
                  <a:pt x="5217086" y="4039837"/>
                  <a:pt x="5226507" y="4044868"/>
                  <a:pt x="5237392" y="4048252"/>
                </a:cubicBezTo>
                <a:cubicBezTo>
                  <a:pt x="5248276" y="4051636"/>
                  <a:pt x="5260214" y="4053328"/>
                  <a:pt x="5273201" y="4053328"/>
                </a:cubicBezTo>
                <a:cubicBezTo>
                  <a:pt x="5288934" y="4053328"/>
                  <a:pt x="5303248" y="4050310"/>
                  <a:pt x="5316146" y="4044273"/>
                </a:cubicBezTo>
                <a:cubicBezTo>
                  <a:pt x="5329043" y="4038236"/>
                  <a:pt x="5340521" y="4029821"/>
                  <a:pt x="5350583" y="4019028"/>
                </a:cubicBezTo>
                <a:lnTo>
                  <a:pt x="5350583" y="4038511"/>
                </a:lnTo>
                <a:cubicBezTo>
                  <a:pt x="5350583" y="4041072"/>
                  <a:pt x="5351360" y="4043084"/>
                  <a:pt x="5352916" y="4044547"/>
                </a:cubicBezTo>
                <a:cubicBezTo>
                  <a:pt x="5354470" y="4046011"/>
                  <a:pt x="5357123" y="4047063"/>
                  <a:pt x="5360873" y="4047703"/>
                </a:cubicBezTo>
                <a:cubicBezTo>
                  <a:pt x="5364623" y="4048343"/>
                  <a:pt x="5370614" y="4048663"/>
                  <a:pt x="5378846" y="4048663"/>
                </a:cubicBezTo>
                <a:cubicBezTo>
                  <a:pt x="5386529" y="4048663"/>
                  <a:pt x="5392337" y="4048343"/>
                  <a:pt x="5396271" y="4047703"/>
                </a:cubicBezTo>
                <a:cubicBezTo>
                  <a:pt x="5400204" y="4047063"/>
                  <a:pt x="5403085" y="4046011"/>
                  <a:pt x="5404914" y="4044547"/>
                </a:cubicBezTo>
                <a:cubicBezTo>
                  <a:pt x="5406744" y="4043084"/>
                  <a:pt x="5407658" y="4041072"/>
                  <a:pt x="5407658" y="4038511"/>
                </a:cubicBezTo>
                <a:lnTo>
                  <a:pt x="5407658" y="3873869"/>
                </a:lnTo>
                <a:cubicBezTo>
                  <a:pt x="5407658" y="3857040"/>
                  <a:pt x="5405646" y="3842496"/>
                  <a:pt x="5401621" y="3830240"/>
                </a:cubicBezTo>
                <a:cubicBezTo>
                  <a:pt x="5397597" y="3817983"/>
                  <a:pt x="5391194" y="3807967"/>
                  <a:pt x="5382413" y="3800193"/>
                </a:cubicBezTo>
                <a:cubicBezTo>
                  <a:pt x="5373632" y="3792418"/>
                  <a:pt x="5362428" y="3786656"/>
                  <a:pt x="5348799" y="3782905"/>
                </a:cubicBezTo>
                <a:cubicBezTo>
                  <a:pt x="5335171" y="3779155"/>
                  <a:pt x="5318752" y="3777280"/>
                  <a:pt x="5299544" y="3777280"/>
                </a:cubicBezTo>
                <a:close/>
                <a:moveTo>
                  <a:pt x="4883504" y="3777280"/>
                </a:moveTo>
                <a:cubicBezTo>
                  <a:pt x="4868869" y="3777280"/>
                  <a:pt x="4854829" y="3780939"/>
                  <a:pt x="4841384" y="3788256"/>
                </a:cubicBezTo>
                <a:cubicBezTo>
                  <a:pt x="4827938" y="3795574"/>
                  <a:pt x="4814446" y="3806550"/>
                  <a:pt x="4800909" y="3821184"/>
                </a:cubicBezTo>
                <a:lnTo>
                  <a:pt x="4800909" y="3792921"/>
                </a:lnTo>
                <a:cubicBezTo>
                  <a:pt x="4800909" y="3791092"/>
                  <a:pt x="4800452" y="3789491"/>
                  <a:pt x="4799537" y="3788119"/>
                </a:cubicBezTo>
                <a:cubicBezTo>
                  <a:pt x="4798623" y="3786747"/>
                  <a:pt x="4797114" y="3785604"/>
                  <a:pt x="4795010" y="3784689"/>
                </a:cubicBezTo>
                <a:cubicBezTo>
                  <a:pt x="4792906" y="3783774"/>
                  <a:pt x="4789933" y="3783088"/>
                  <a:pt x="4786092" y="3782631"/>
                </a:cubicBezTo>
                <a:cubicBezTo>
                  <a:pt x="4782250" y="3782174"/>
                  <a:pt x="4777403" y="3781945"/>
                  <a:pt x="4771549" y="3781945"/>
                </a:cubicBezTo>
                <a:cubicBezTo>
                  <a:pt x="4765878" y="3781945"/>
                  <a:pt x="4761167" y="3782174"/>
                  <a:pt x="4757417" y="3782631"/>
                </a:cubicBezTo>
                <a:cubicBezTo>
                  <a:pt x="4753666" y="3783088"/>
                  <a:pt x="4750602" y="3783774"/>
                  <a:pt x="4748224" y="3784689"/>
                </a:cubicBezTo>
                <a:cubicBezTo>
                  <a:pt x="4745846" y="3785604"/>
                  <a:pt x="4744200" y="3786747"/>
                  <a:pt x="4743285" y="3788119"/>
                </a:cubicBezTo>
                <a:cubicBezTo>
                  <a:pt x="4742370" y="3789491"/>
                  <a:pt x="4741913" y="3791092"/>
                  <a:pt x="4741913" y="3792921"/>
                </a:cubicBezTo>
                <a:lnTo>
                  <a:pt x="4741913" y="4037687"/>
                </a:lnTo>
                <a:cubicBezTo>
                  <a:pt x="4741913" y="4039517"/>
                  <a:pt x="4742462" y="4041117"/>
                  <a:pt x="4743559" y="4042489"/>
                </a:cubicBezTo>
                <a:cubicBezTo>
                  <a:pt x="4744657" y="4043861"/>
                  <a:pt x="4746532" y="4045005"/>
                  <a:pt x="4749185" y="4045919"/>
                </a:cubicBezTo>
                <a:cubicBezTo>
                  <a:pt x="4751837" y="4046834"/>
                  <a:pt x="4755359" y="4047520"/>
                  <a:pt x="4759750" y="4047977"/>
                </a:cubicBezTo>
                <a:cubicBezTo>
                  <a:pt x="4764140" y="4048435"/>
                  <a:pt x="4769719" y="4048663"/>
                  <a:pt x="4776488" y="4048663"/>
                </a:cubicBezTo>
                <a:cubicBezTo>
                  <a:pt x="4783256" y="4048663"/>
                  <a:pt x="4788836" y="4048435"/>
                  <a:pt x="4793227" y="4047977"/>
                </a:cubicBezTo>
                <a:cubicBezTo>
                  <a:pt x="4797616" y="4047520"/>
                  <a:pt x="4801138" y="4046834"/>
                  <a:pt x="4803790" y="4045919"/>
                </a:cubicBezTo>
                <a:cubicBezTo>
                  <a:pt x="4806443" y="4045005"/>
                  <a:pt x="4808318" y="4043861"/>
                  <a:pt x="4809416" y="4042489"/>
                </a:cubicBezTo>
                <a:cubicBezTo>
                  <a:pt x="4810513" y="4041117"/>
                  <a:pt x="4811063" y="4039517"/>
                  <a:pt x="4811063" y="4037687"/>
                </a:cubicBezTo>
                <a:lnTo>
                  <a:pt x="4811063" y="3874967"/>
                </a:lnTo>
                <a:cubicBezTo>
                  <a:pt x="4820758" y="3862711"/>
                  <a:pt x="4829813" y="3853381"/>
                  <a:pt x="4838228" y="3846978"/>
                </a:cubicBezTo>
                <a:cubicBezTo>
                  <a:pt x="4846643" y="3840576"/>
                  <a:pt x="4855058" y="3837374"/>
                  <a:pt x="4863473" y="3837374"/>
                </a:cubicBezTo>
                <a:cubicBezTo>
                  <a:pt x="4870059" y="3837374"/>
                  <a:pt x="4875821" y="3838700"/>
                  <a:pt x="4880760" y="3841353"/>
                </a:cubicBezTo>
                <a:cubicBezTo>
                  <a:pt x="4885699" y="3844006"/>
                  <a:pt x="4889724" y="3847756"/>
                  <a:pt x="4892834" y="3852603"/>
                </a:cubicBezTo>
                <a:cubicBezTo>
                  <a:pt x="4895944" y="3857451"/>
                  <a:pt x="4898276" y="3863259"/>
                  <a:pt x="4899831" y="3870028"/>
                </a:cubicBezTo>
                <a:cubicBezTo>
                  <a:pt x="4901387" y="3876797"/>
                  <a:pt x="4902164" y="3884297"/>
                  <a:pt x="4902164" y="3892529"/>
                </a:cubicBezTo>
                <a:lnTo>
                  <a:pt x="4902164" y="4037687"/>
                </a:lnTo>
                <a:cubicBezTo>
                  <a:pt x="4902164" y="4039517"/>
                  <a:pt x="4902712" y="4041117"/>
                  <a:pt x="4903810" y="4042489"/>
                </a:cubicBezTo>
                <a:cubicBezTo>
                  <a:pt x="4904908" y="4043861"/>
                  <a:pt x="4906783" y="4045005"/>
                  <a:pt x="4909436" y="4045919"/>
                </a:cubicBezTo>
                <a:cubicBezTo>
                  <a:pt x="4912088" y="4046834"/>
                  <a:pt x="4915609" y="4047520"/>
                  <a:pt x="4920000" y="4047977"/>
                </a:cubicBezTo>
                <a:cubicBezTo>
                  <a:pt x="4924390" y="4048435"/>
                  <a:pt x="4929970" y="4048663"/>
                  <a:pt x="4936738" y="4048663"/>
                </a:cubicBezTo>
                <a:cubicBezTo>
                  <a:pt x="4943324" y="4048663"/>
                  <a:pt x="4948812" y="4048435"/>
                  <a:pt x="4953202" y="4047977"/>
                </a:cubicBezTo>
                <a:cubicBezTo>
                  <a:pt x="4957593" y="4047520"/>
                  <a:pt x="4961115" y="4046834"/>
                  <a:pt x="4963767" y="4045919"/>
                </a:cubicBezTo>
                <a:cubicBezTo>
                  <a:pt x="4966419" y="4045005"/>
                  <a:pt x="4968294" y="4043861"/>
                  <a:pt x="4969392" y="4042489"/>
                </a:cubicBezTo>
                <a:cubicBezTo>
                  <a:pt x="4970490" y="4041117"/>
                  <a:pt x="4971039" y="4039517"/>
                  <a:pt x="4971039" y="4037687"/>
                </a:cubicBezTo>
                <a:lnTo>
                  <a:pt x="4971039" y="3874967"/>
                </a:lnTo>
                <a:cubicBezTo>
                  <a:pt x="4980917" y="3862711"/>
                  <a:pt x="4990064" y="3853381"/>
                  <a:pt x="4998479" y="3846978"/>
                </a:cubicBezTo>
                <a:cubicBezTo>
                  <a:pt x="5006894" y="3840576"/>
                  <a:pt x="5015217" y="3837374"/>
                  <a:pt x="5023449" y="3837374"/>
                </a:cubicBezTo>
                <a:cubicBezTo>
                  <a:pt x="5030218" y="3837374"/>
                  <a:pt x="5036026" y="3838700"/>
                  <a:pt x="5040874" y="3841353"/>
                </a:cubicBezTo>
                <a:cubicBezTo>
                  <a:pt x="5045722" y="3844006"/>
                  <a:pt x="5049746" y="3847756"/>
                  <a:pt x="5052947" y="3852603"/>
                </a:cubicBezTo>
                <a:cubicBezTo>
                  <a:pt x="5056149" y="3857451"/>
                  <a:pt x="5058527" y="3863259"/>
                  <a:pt x="5060082" y="3870028"/>
                </a:cubicBezTo>
                <a:cubicBezTo>
                  <a:pt x="5061637" y="3876797"/>
                  <a:pt x="5062414" y="3884297"/>
                  <a:pt x="5062414" y="3892529"/>
                </a:cubicBezTo>
                <a:lnTo>
                  <a:pt x="5062414" y="4037687"/>
                </a:lnTo>
                <a:cubicBezTo>
                  <a:pt x="5062414" y="4039517"/>
                  <a:pt x="5062918" y="4041117"/>
                  <a:pt x="5063923" y="4042489"/>
                </a:cubicBezTo>
                <a:cubicBezTo>
                  <a:pt x="5064930" y="4043861"/>
                  <a:pt x="5066759" y="4045005"/>
                  <a:pt x="5069411" y="4045919"/>
                </a:cubicBezTo>
                <a:cubicBezTo>
                  <a:pt x="5072064" y="4046834"/>
                  <a:pt x="5075585" y="4047520"/>
                  <a:pt x="5079976" y="4047977"/>
                </a:cubicBezTo>
                <a:cubicBezTo>
                  <a:pt x="5084367" y="4048435"/>
                  <a:pt x="5090037" y="4048663"/>
                  <a:pt x="5096989" y="4048663"/>
                </a:cubicBezTo>
                <a:cubicBezTo>
                  <a:pt x="5103758" y="4048663"/>
                  <a:pt x="5109337" y="4048435"/>
                  <a:pt x="5113727" y="4047977"/>
                </a:cubicBezTo>
                <a:cubicBezTo>
                  <a:pt x="5118118" y="4047520"/>
                  <a:pt x="5121594" y="4046834"/>
                  <a:pt x="5124155" y="4045919"/>
                </a:cubicBezTo>
                <a:cubicBezTo>
                  <a:pt x="5126716" y="4045005"/>
                  <a:pt x="5128545" y="4043861"/>
                  <a:pt x="5129643" y="4042489"/>
                </a:cubicBezTo>
                <a:cubicBezTo>
                  <a:pt x="5130740" y="4041117"/>
                  <a:pt x="5131290" y="4039517"/>
                  <a:pt x="5131290" y="4037687"/>
                </a:cubicBezTo>
                <a:lnTo>
                  <a:pt x="5131290" y="3881004"/>
                </a:lnTo>
                <a:cubicBezTo>
                  <a:pt x="5131290" y="3866918"/>
                  <a:pt x="5129826" y="3853564"/>
                  <a:pt x="5126899" y="3840941"/>
                </a:cubicBezTo>
                <a:cubicBezTo>
                  <a:pt x="5123972" y="3828319"/>
                  <a:pt x="5119079" y="3817297"/>
                  <a:pt x="5112218" y="3807876"/>
                </a:cubicBezTo>
                <a:cubicBezTo>
                  <a:pt x="5105359" y="3798455"/>
                  <a:pt x="5096349" y="3791000"/>
                  <a:pt x="5085190" y="3785512"/>
                </a:cubicBezTo>
                <a:cubicBezTo>
                  <a:pt x="5074031" y="3780024"/>
                  <a:pt x="5060310" y="3777280"/>
                  <a:pt x="5044030" y="3777280"/>
                </a:cubicBezTo>
                <a:cubicBezTo>
                  <a:pt x="5036895" y="3777280"/>
                  <a:pt x="5029898" y="3778149"/>
                  <a:pt x="5023038" y="3779887"/>
                </a:cubicBezTo>
                <a:cubicBezTo>
                  <a:pt x="5016177" y="3781625"/>
                  <a:pt x="5009317" y="3784277"/>
                  <a:pt x="5002457" y="3787844"/>
                </a:cubicBezTo>
                <a:cubicBezTo>
                  <a:pt x="4995598" y="3791412"/>
                  <a:pt x="4988646" y="3796031"/>
                  <a:pt x="4981603" y="3801702"/>
                </a:cubicBezTo>
                <a:cubicBezTo>
                  <a:pt x="4974560" y="3807373"/>
                  <a:pt x="4967380" y="3814141"/>
                  <a:pt x="4960063" y="3822007"/>
                </a:cubicBezTo>
                <a:cubicBezTo>
                  <a:pt x="4956953" y="3815239"/>
                  <a:pt x="4953111" y="3809111"/>
                  <a:pt x="4948538" y="3803623"/>
                </a:cubicBezTo>
                <a:cubicBezTo>
                  <a:pt x="4943964" y="3798135"/>
                  <a:pt x="4938522" y="3793424"/>
                  <a:pt x="4932211" y="3789491"/>
                </a:cubicBezTo>
                <a:cubicBezTo>
                  <a:pt x="4925899" y="3785558"/>
                  <a:pt x="4918719" y="3782540"/>
                  <a:pt x="4910670" y="3780436"/>
                </a:cubicBezTo>
                <a:cubicBezTo>
                  <a:pt x="4902621" y="3778332"/>
                  <a:pt x="4893566" y="3777280"/>
                  <a:pt x="4883504" y="3777280"/>
                </a:cubicBezTo>
                <a:close/>
                <a:moveTo>
                  <a:pt x="4550367" y="3685904"/>
                </a:moveTo>
                <a:cubicBezTo>
                  <a:pt x="4522377" y="3685904"/>
                  <a:pt x="4496995" y="3690203"/>
                  <a:pt x="4474220" y="3698801"/>
                </a:cubicBezTo>
                <a:cubicBezTo>
                  <a:pt x="4451445" y="3707399"/>
                  <a:pt x="4432008" y="3719793"/>
                  <a:pt x="4415910" y="3735983"/>
                </a:cubicBezTo>
                <a:cubicBezTo>
                  <a:pt x="4399811" y="3752172"/>
                  <a:pt x="4387372" y="3771838"/>
                  <a:pt x="4378591" y="3794979"/>
                </a:cubicBezTo>
                <a:cubicBezTo>
                  <a:pt x="4369810" y="3818120"/>
                  <a:pt x="4365420" y="3844234"/>
                  <a:pt x="4365420" y="3873321"/>
                </a:cubicBezTo>
                <a:cubicBezTo>
                  <a:pt x="4365420" y="3901493"/>
                  <a:pt x="4369536" y="3926692"/>
                  <a:pt x="4377768" y="3948918"/>
                </a:cubicBezTo>
                <a:cubicBezTo>
                  <a:pt x="4386000" y="3971145"/>
                  <a:pt x="4397890" y="3989987"/>
                  <a:pt x="4413440" y="4005445"/>
                </a:cubicBezTo>
                <a:cubicBezTo>
                  <a:pt x="4428989" y="4020903"/>
                  <a:pt x="4447969" y="4032702"/>
                  <a:pt x="4470378" y="4040843"/>
                </a:cubicBezTo>
                <a:cubicBezTo>
                  <a:pt x="4492788" y="4048984"/>
                  <a:pt x="4518171" y="4053054"/>
                  <a:pt x="4546525" y="4053054"/>
                </a:cubicBezTo>
                <a:cubicBezTo>
                  <a:pt x="4556221" y="4053054"/>
                  <a:pt x="4565870" y="4052597"/>
                  <a:pt x="4575474" y="4051682"/>
                </a:cubicBezTo>
                <a:cubicBezTo>
                  <a:pt x="4585078" y="4050767"/>
                  <a:pt x="4594591" y="4049395"/>
                  <a:pt x="4604012" y="4047566"/>
                </a:cubicBezTo>
                <a:cubicBezTo>
                  <a:pt x="4613434" y="4045737"/>
                  <a:pt x="4622534" y="4043541"/>
                  <a:pt x="4631315" y="4040980"/>
                </a:cubicBezTo>
                <a:cubicBezTo>
                  <a:pt x="4640096" y="4038419"/>
                  <a:pt x="4647459" y="4035950"/>
                  <a:pt x="4653404" y="4033571"/>
                </a:cubicBezTo>
                <a:cubicBezTo>
                  <a:pt x="4659350" y="4031193"/>
                  <a:pt x="4663283" y="4027946"/>
                  <a:pt x="4665204" y="4023830"/>
                </a:cubicBezTo>
                <a:cubicBezTo>
                  <a:pt x="4667124" y="4019714"/>
                  <a:pt x="4668085" y="4014912"/>
                  <a:pt x="4668085" y="4009424"/>
                </a:cubicBezTo>
                <a:lnTo>
                  <a:pt x="4668085" y="3868107"/>
                </a:lnTo>
                <a:cubicBezTo>
                  <a:pt x="4668085" y="3864449"/>
                  <a:pt x="4667628" y="3861201"/>
                  <a:pt x="4666713" y="3858366"/>
                </a:cubicBezTo>
                <a:cubicBezTo>
                  <a:pt x="4665798" y="3855530"/>
                  <a:pt x="4664472" y="3853106"/>
                  <a:pt x="4662734" y="3851094"/>
                </a:cubicBezTo>
                <a:cubicBezTo>
                  <a:pt x="4660996" y="3849082"/>
                  <a:pt x="4658984" y="3847573"/>
                  <a:pt x="4656697" y="3846566"/>
                </a:cubicBezTo>
                <a:cubicBezTo>
                  <a:pt x="4654410" y="3845560"/>
                  <a:pt x="4651804" y="3845057"/>
                  <a:pt x="4648877" y="3845057"/>
                </a:cubicBezTo>
                <a:lnTo>
                  <a:pt x="4528963" y="3845057"/>
                </a:lnTo>
                <a:cubicBezTo>
                  <a:pt x="4527317" y="3845057"/>
                  <a:pt x="4525853" y="3845560"/>
                  <a:pt x="4524573" y="3846566"/>
                </a:cubicBezTo>
                <a:cubicBezTo>
                  <a:pt x="4523292" y="3847573"/>
                  <a:pt x="4522195" y="3849128"/>
                  <a:pt x="4521280" y="3851231"/>
                </a:cubicBezTo>
                <a:cubicBezTo>
                  <a:pt x="4520366" y="3853335"/>
                  <a:pt x="4519679" y="3856125"/>
                  <a:pt x="4519222" y="3859601"/>
                </a:cubicBezTo>
                <a:cubicBezTo>
                  <a:pt x="4518765" y="3863076"/>
                  <a:pt x="4518536" y="3867375"/>
                  <a:pt x="4518536" y="3872497"/>
                </a:cubicBezTo>
                <a:cubicBezTo>
                  <a:pt x="4518536" y="3882376"/>
                  <a:pt x="4519451" y="3889373"/>
                  <a:pt x="4521280" y="3893489"/>
                </a:cubicBezTo>
                <a:cubicBezTo>
                  <a:pt x="4523110" y="3897605"/>
                  <a:pt x="4525670" y="3899663"/>
                  <a:pt x="4528963" y="3899663"/>
                </a:cubicBezTo>
                <a:lnTo>
                  <a:pt x="4596192" y="3899663"/>
                </a:lnTo>
                <a:lnTo>
                  <a:pt x="4596192" y="3981984"/>
                </a:lnTo>
                <a:cubicBezTo>
                  <a:pt x="4589423" y="3985643"/>
                  <a:pt x="4582106" y="3988387"/>
                  <a:pt x="4574240" y="3990216"/>
                </a:cubicBezTo>
                <a:cubicBezTo>
                  <a:pt x="4566373" y="3992045"/>
                  <a:pt x="4558416" y="3992960"/>
                  <a:pt x="4550367" y="3992960"/>
                </a:cubicBezTo>
                <a:cubicBezTo>
                  <a:pt x="4533902" y="3992960"/>
                  <a:pt x="4518857" y="3990307"/>
                  <a:pt x="4505227" y="3985002"/>
                </a:cubicBezTo>
                <a:cubicBezTo>
                  <a:pt x="4491599" y="3979697"/>
                  <a:pt x="4479937" y="3971831"/>
                  <a:pt x="4470241" y="3961404"/>
                </a:cubicBezTo>
                <a:cubicBezTo>
                  <a:pt x="4460546" y="3950976"/>
                  <a:pt x="4453000" y="3938034"/>
                  <a:pt x="4447603" y="3922576"/>
                </a:cubicBezTo>
                <a:cubicBezTo>
                  <a:pt x="4442207" y="3907118"/>
                  <a:pt x="4439509" y="3889236"/>
                  <a:pt x="4439509" y="3868930"/>
                </a:cubicBezTo>
                <a:cubicBezTo>
                  <a:pt x="4439509" y="3850454"/>
                  <a:pt x="4442161" y="3833578"/>
                  <a:pt x="4447466" y="3818303"/>
                </a:cubicBezTo>
                <a:cubicBezTo>
                  <a:pt x="4452771" y="3803028"/>
                  <a:pt x="4460363" y="3789948"/>
                  <a:pt x="4470241" y="3779064"/>
                </a:cubicBezTo>
                <a:cubicBezTo>
                  <a:pt x="4480120" y="3768179"/>
                  <a:pt x="4492011" y="3759764"/>
                  <a:pt x="4505913" y="3753819"/>
                </a:cubicBezTo>
                <a:cubicBezTo>
                  <a:pt x="4519816" y="3747873"/>
                  <a:pt x="4535366" y="3744901"/>
                  <a:pt x="4552562" y="3744901"/>
                </a:cubicBezTo>
                <a:cubicBezTo>
                  <a:pt x="4568660" y="3744901"/>
                  <a:pt x="4582792" y="3746547"/>
                  <a:pt x="4594957" y="3749840"/>
                </a:cubicBezTo>
                <a:cubicBezTo>
                  <a:pt x="4607122" y="3753133"/>
                  <a:pt x="4617595" y="3756700"/>
                  <a:pt x="4626376" y="3760541"/>
                </a:cubicBezTo>
                <a:cubicBezTo>
                  <a:pt x="4635157" y="3764383"/>
                  <a:pt x="4642200" y="3767950"/>
                  <a:pt x="4647505" y="3771243"/>
                </a:cubicBezTo>
                <a:cubicBezTo>
                  <a:pt x="4652810" y="3774536"/>
                  <a:pt x="4656652" y="3776182"/>
                  <a:pt x="4659030" y="3776182"/>
                </a:cubicBezTo>
                <a:cubicBezTo>
                  <a:pt x="4660676" y="3776182"/>
                  <a:pt x="4662094" y="3775725"/>
                  <a:pt x="4663283" y="3774810"/>
                </a:cubicBezTo>
                <a:cubicBezTo>
                  <a:pt x="4664472" y="3773896"/>
                  <a:pt x="4665478" y="3772295"/>
                  <a:pt x="4666301" y="3770008"/>
                </a:cubicBezTo>
                <a:cubicBezTo>
                  <a:pt x="4667124" y="3767722"/>
                  <a:pt x="4667765" y="3764657"/>
                  <a:pt x="4668223" y="3760816"/>
                </a:cubicBezTo>
                <a:cubicBezTo>
                  <a:pt x="4668679" y="3756974"/>
                  <a:pt x="4668909" y="3752401"/>
                  <a:pt x="4668909" y="3747096"/>
                </a:cubicBezTo>
                <a:cubicBezTo>
                  <a:pt x="4668909" y="3737949"/>
                  <a:pt x="4668359" y="3731043"/>
                  <a:pt x="4667262" y="3726378"/>
                </a:cubicBezTo>
                <a:cubicBezTo>
                  <a:pt x="4666164" y="3721714"/>
                  <a:pt x="4664381" y="3718101"/>
                  <a:pt x="4661911" y="3715540"/>
                </a:cubicBezTo>
                <a:cubicBezTo>
                  <a:pt x="4659441" y="3712979"/>
                  <a:pt x="4655096" y="3709960"/>
                  <a:pt x="4648877" y="3706484"/>
                </a:cubicBezTo>
                <a:cubicBezTo>
                  <a:pt x="4642657" y="3703009"/>
                  <a:pt x="4634837" y="3699761"/>
                  <a:pt x="4625415" y="3696743"/>
                </a:cubicBezTo>
                <a:cubicBezTo>
                  <a:pt x="4615994" y="3693725"/>
                  <a:pt x="4604972" y="3691164"/>
                  <a:pt x="4592350" y="3689060"/>
                </a:cubicBezTo>
                <a:cubicBezTo>
                  <a:pt x="4579727" y="3686956"/>
                  <a:pt x="4565733" y="3685904"/>
                  <a:pt x="4550367" y="3685904"/>
                </a:cubicBezTo>
                <a:close/>
                <a:moveTo>
                  <a:pt x="5510187" y="3674379"/>
                </a:moveTo>
                <a:cubicBezTo>
                  <a:pt x="5494637" y="3674379"/>
                  <a:pt x="5484073" y="3677078"/>
                  <a:pt x="5478493" y="3682474"/>
                </a:cubicBezTo>
                <a:cubicBezTo>
                  <a:pt x="5472914" y="3687871"/>
                  <a:pt x="5470124" y="3697521"/>
                  <a:pt x="5470124" y="3711424"/>
                </a:cubicBezTo>
                <a:cubicBezTo>
                  <a:pt x="5470124" y="3724778"/>
                  <a:pt x="5472822" y="3734016"/>
                  <a:pt x="5478219" y="3739138"/>
                </a:cubicBezTo>
                <a:cubicBezTo>
                  <a:pt x="5483616" y="3744260"/>
                  <a:pt x="5494089" y="3746821"/>
                  <a:pt x="5509639" y="3746821"/>
                </a:cubicBezTo>
                <a:cubicBezTo>
                  <a:pt x="5525004" y="3746821"/>
                  <a:pt x="5535523" y="3744169"/>
                  <a:pt x="5541194" y="3738864"/>
                </a:cubicBezTo>
                <a:cubicBezTo>
                  <a:pt x="5546865" y="3733559"/>
                  <a:pt x="5549701" y="3723955"/>
                  <a:pt x="5549701" y="3710052"/>
                </a:cubicBezTo>
                <a:cubicBezTo>
                  <a:pt x="5549701" y="3696697"/>
                  <a:pt x="5546957" y="3687413"/>
                  <a:pt x="5541469" y="3682200"/>
                </a:cubicBezTo>
                <a:cubicBezTo>
                  <a:pt x="5535981" y="3676986"/>
                  <a:pt x="5525554" y="3674379"/>
                  <a:pt x="5510187" y="3674379"/>
                </a:cubicBezTo>
                <a:close/>
                <a:moveTo>
                  <a:pt x="5643263" y="3665050"/>
                </a:moveTo>
                <a:cubicBezTo>
                  <a:pt x="5636495" y="3665050"/>
                  <a:pt x="5630914" y="3665324"/>
                  <a:pt x="5626524" y="3665873"/>
                </a:cubicBezTo>
                <a:cubicBezTo>
                  <a:pt x="5622134" y="3666422"/>
                  <a:pt x="5618613" y="3667199"/>
                  <a:pt x="5615960" y="3668205"/>
                </a:cubicBezTo>
                <a:cubicBezTo>
                  <a:pt x="5613308" y="3669212"/>
                  <a:pt x="5611432" y="3670446"/>
                  <a:pt x="5610334" y="3671910"/>
                </a:cubicBezTo>
                <a:cubicBezTo>
                  <a:pt x="5609237" y="3673373"/>
                  <a:pt x="5608688" y="3675020"/>
                  <a:pt x="5608688" y="3676849"/>
                </a:cubicBezTo>
                <a:lnTo>
                  <a:pt x="5608688" y="4037687"/>
                </a:lnTo>
                <a:cubicBezTo>
                  <a:pt x="5608688" y="4039517"/>
                  <a:pt x="5609237" y="4041117"/>
                  <a:pt x="5610334" y="4042489"/>
                </a:cubicBezTo>
                <a:cubicBezTo>
                  <a:pt x="5611432" y="4043861"/>
                  <a:pt x="5613308" y="4045005"/>
                  <a:pt x="5615960" y="4045919"/>
                </a:cubicBezTo>
                <a:cubicBezTo>
                  <a:pt x="5618613" y="4046834"/>
                  <a:pt x="5622134" y="4047520"/>
                  <a:pt x="5626524" y="4047977"/>
                </a:cubicBezTo>
                <a:cubicBezTo>
                  <a:pt x="5630914" y="4048435"/>
                  <a:pt x="5636495" y="4048663"/>
                  <a:pt x="5643263" y="4048663"/>
                </a:cubicBezTo>
                <a:cubicBezTo>
                  <a:pt x="5650031" y="4048663"/>
                  <a:pt x="5655611" y="4048435"/>
                  <a:pt x="5660001" y="4047977"/>
                </a:cubicBezTo>
                <a:cubicBezTo>
                  <a:pt x="5664392" y="4047520"/>
                  <a:pt x="5667913" y="4046834"/>
                  <a:pt x="5670565" y="4045919"/>
                </a:cubicBezTo>
                <a:cubicBezTo>
                  <a:pt x="5673218" y="4045005"/>
                  <a:pt x="5675093" y="4043861"/>
                  <a:pt x="5676191" y="4042489"/>
                </a:cubicBezTo>
                <a:cubicBezTo>
                  <a:pt x="5677288" y="4041117"/>
                  <a:pt x="5677837" y="4039517"/>
                  <a:pt x="5677837" y="4037687"/>
                </a:cubicBezTo>
                <a:lnTo>
                  <a:pt x="5677837" y="3676849"/>
                </a:lnTo>
                <a:cubicBezTo>
                  <a:pt x="5677837" y="3675020"/>
                  <a:pt x="5677288" y="3673373"/>
                  <a:pt x="5676191" y="3671910"/>
                </a:cubicBezTo>
                <a:cubicBezTo>
                  <a:pt x="5675093" y="3670446"/>
                  <a:pt x="5673218" y="3669212"/>
                  <a:pt x="5670565" y="3668205"/>
                </a:cubicBezTo>
                <a:cubicBezTo>
                  <a:pt x="5667913" y="3667199"/>
                  <a:pt x="5664392" y="3666422"/>
                  <a:pt x="5660001" y="3665873"/>
                </a:cubicBezTo>
                <a:cubicBezTo>
                  <a:pt x="5655611" y="3665324"/>
                  <a:pt x="5650031" y="3665050"/>
                  <a:pt x="5643263" y="3665050"/>
                </a:cubicBezTo>
                <a:close/>
                <a:moveTo>
                  <a:pt x="2584266" y="3587181"/>
                </a:moveTo>
                <a:cubicBezTo>
                  <a:pt x="2610475" y="3587181"/>
                  <a:pt x="2646886" y="3605842"/>
                  <a:pt x="2693499" y="3643166"/>
                </a:cubicBezTo>
                <a:cubicBezTo>
                  <a:pt x="2740111" y="3680489"/>
                  <a:pt x="2763418" y="3711094"/>
                  <a:pt x="2763418" y="3734981"/>
                </a:cubicBezTo>
                <a:cubicBezTo>
                  <a:pt x="2763418" y="3742280"/>
                  <a:pt x="2760349" y="3748417"/>
                  <a:pt x="2754211" y="3753394"/>
                </a:cubicBezTo>
                <a:cubicBezTo>
                  <a:pt x="2748074" y="3758370"/>
                  <a:pt x="2737374" y="3760859"/>
                  <a:pt x="2722113" y="3760859"/>
                </a:cubicBezTo>
                <a:lnTo>
                  <a:pt x="2474286" y="3760859"/>
                </a:lnTo>
                <a:cubicBezTo>
                  <a:pt x="2540971" y="3712753"/>
                  <a:pt x="2574313" y="3661662"/>
                  <a:pt x="2574313" y="3607584"/>
                </a:cubicBezTo>
                <a:cubicBezTo>
                  <a:pt x="2574313" y="3602276"/>
                  <a:pt x="2573981" y="3595972"/>
                  <a:pt x="2573318" y="3588674"/>
                </a:cubicBezTo>
                <a:cubicBezTo>
                  <a:pt x="2576967" y="3587678"/>
                  <a:pt x="2580616" y="3587181"/>
                  <a:pt x="2584266" y="3587181"/>
                </a:cubicBezTo>
                <a:close/>
                <a:moveTo>
                  <a:pt x="1291414" y="3267103"/>
                </a:moveTo>
                <a:lnTo>
                  <a:pt x="1512368" y="3267103"/>
                </a:lnTo>
                <a:cubicBezTo>
                  <a:pt x="1457959" y="3307246"/>
                  <a:pt x="1416489" y="3356679"/>
                  <a:pt x="1387957" y="3415401"/>
                </a:cubicBezTo>
                <a:close/>
                <a:moveTo>
                  <a:pt x="8151291" y="3204106"/>
                </a:moveTo>
                <a:cubicBezTo>
                  <a:pt x="8139217" y="3226424"/>
                  <a:pt x="8133180" y="3251669"/>
                  <a:pt x="8133180" y="3279841"/>
                </a:cubicBezTo>
                <a:cubicBezTo>
                  <a:pt x="8133180" y="3303439"/>
                  <a:pt x="8139491" y="3330514"/>
                  <a:pt x="8152114" y="3361064"/>
                </a:cubicBezTo>
                <a:lnTo>
                  <a:pt x="8174889" y="3367649"/>
                </a:lnTo>
                <a:cubicBezTo>
                  <a:pt x="8169950" y="3348441"/>
                  <a:pt x="8167480" y="3330148"/>
                  <a:pt x="8167480" y="3312769"/>
                </a:cubicBezTo>
                <a:cubicBezTo>
                  <a:pt x="8167480" y="3282402"/>
                  <a:pt x="8175987" y="3254779"/>
                  <a:pt x="8193000" y="3229900"/>
                </a:cubicBezTo>
                <a:close/>
                <a:moveTo>
                  <a:pt x="5365075" y="3147579"/>
                </a:moveTo>
                <a:cubicBezTo>
                  <a:pt x="5360501" y="3147579"/>
                  <a:pt x="5357209" y="3149683"/>
                  <a:pt x="5355196" y="3153890"/>
                </a:cubicBezTo>
                <a:cubicBezTo>
                  <a:pt x="5353185" y="3158098"/>
                  <a:pt x="5352178" y="3165324"/>
                  <a:pt x="5352178" y="3175568"/>
                </a:cubicBezTo>
                <a:cubicBezTo>
                  <a:pt x="5352178" y="3185996"/>
                  <a:pt x="5353185" y="3193359"/>
                  <a:pt x="5355196" y="3197658"/>
                </a:cubicBezTo>
                <a:cubicBezTo>
                  <a:pt x="5357209" y="3201956"/>
                  <a:pt x="5360501" y="3204106"/>
                  <a:pt x="5365075" y="3204106"/>
                </a:cubicBezTo>
                <a:lnTo>
                  <a:pt x="5479226" y="3204106"/>
                </a:lnTo>
                <a:cubicBezTo>
                  <a:pt x="5483616" y="3204106"/>
                  <a:pt x="5486818" y="3202003"/>
                  <a:pt x="5488830" y="3197795"/>
                </a:cubicBezTo>
                <a:cubicBezTo>
                  <a:pt x="5490843" y="3193587"/>
                  <a:pt x="5491848" y="3186179"/>
                  <a:pt x="5491848" y="3175568"/>
                </a:cubicBezTo>
                <a:cubicBezTo>
                  <a:pt x="5491848" y="3170446"/>
                  <a:pt x="5491620" y="3166055"/>
                  <a:pt x="5491162" y="3162397"/>
                </a:cubicBezTo>
                <a:cubicBezTo>
                  <a:pt x="5490705" y="3158738"/>
                  <a:pt x="5489928" y="3155811"/>
                  <a:pt x="5488830" y="3153616"/>
                </a:cubicBezTo>
                <a:cubicBezTo>
                  <a:pt x="5487733" y="3151421"/>
                  <a:pt x="5486406" y="3149866"/>
                  <a:pt x="5484852" y="3148951"/>
                </a:cubicBezTo>
                <a:cubicBezTo>
                  <a:pt x="5483296" y="3148037"/>
                  <a:pt x="5481421" y="3147579"/>
                  <a:pt x="5479226" y="3147579"/>
                </a:cubicBezTo>
                <a:close/>
                <a:moveTo>
                  <a:pt x="7535491" y="3111907"/>
                </a:moveTo>
                <a:lnTo>
                  <a:pt x="7535491" y="3233741"/>
                </a:lnTo>
                <a:cubicBezTo>
                  <a:pt x="7513356" y="3203740"/>
                  <a:pt x="7486099" y="3180874"/>
                  <a:pt x="7453719" y="3165141"/>
                </a:cubicBezTo>
                <a:close/>
                <a:moveTo>
                  <a:pt x="7164016" y="3111907"/>
                </a:moveTo>
                <a:lnTo>
                  <a:pt x="7164016" y="3233741"/>
                </a:lnTo>
                <a:cubicBezTo>
                  <a:pt x="7141881" y="3203740"/>
                  <a:pt x="7114624" y="3180874"/>
                  <a:pt x="7082244" y="3165141"/>
                </a:cubicBezTo>
                <a:close/>
                <a:moveTo>
                  <a:pt x="5724012" y="3091876"/>
                </a:moveTo>
                <a:cubicBezTo>
                  <a:pt x="5750537" y="3128645"/>
                  <a:pt x="5778708" y="3147030"/>
                  <a:pt x="5808527" y="3147030"/>
                </a:cubicBezTo>
                <a:cubicBezTo>
                  <a:pt x="5811454" y="3147030"/>
                  <a:pt x="5814930" y="3146847"/>
                  <a:pt x="5818954" y="3146482"/>
                </a:cubicBezTo>
                <a:cubicBezTo>
                  <a:pt x="5819504" y="3148494"/>
                  <a:pt x="5819777" y="3150506"/>
                  <a:pt x="5819777" y="3152518"/>
                </a:cubicBezTo>
                <a:cubicBezTo>
                  <a:pt x="5819777" y="3166971"/>
                  <a:pt x="5809487" y="3187047"/>
                  <a:pt x="5788907" y="3212749"/>
                </a:cubicBezTo>
                <a:cubicBezTo>
                  <a:pt x="5768327" y="3238452"/>
                  <a:pt x="5751452" y="3251303"/>
                  <a:pt x="5738280" y="3251303"/>
                </a:cubicBezTo>
                <a:cubicBezTo>
                  <a:pt x="5734255" y="3251303"/>
                  <a:pt x="5730871" y="3249611"/>
                  <a:pt x="5728127" y="3246227"/>
                </a:cubicBezTo>
                <a:cubicBezTo>
                  <a:pt x="5725384" y="3242842"/>
                  <a:pt x="5724012" y="3236943"/>
                  <a:pt x="5724012" y="3228528"/>
                </a:cubicBezTo>
                <a:close/>
                <a:moveTo>
                  <a:pt x="6166319" y="3048245"/>
                </a:moveTo>
                <a:cubicBezTo>
                  <a:pt x="6185344" y="3048245"/>
                  <a:pt x="6203180" y="3056478"/>
                  <a:pt x="6219827" y="3072942"/>
                </a:cubicBezTo>
                <a:lnTo>
                  <a:pt x="6166319" y="3124804"/>
                </a:lnTo>
                <a:cubicBezTo>
                  <a:pt x="6158270" y="3101571"/>
                  <a:pt x="6144458" y="3089954"/>
                  <a:pt x="6124884" y="3089954"/>
                </a:cubicBezTo>
                <a:cubicBezTo>
                  <a:pt x="6118116" y="3089954"/>
                  <a:pt x="6112353" y="3090870"/>
                  <a:pt x="6107597" y="3092699"/>
                </a:cubicBezTo>
                <a:cubicBezTo>
                  <a:pt x="6111621" y="3080442"/>
                  <a:pt x="6118710" y="3069969"/>
                  <a:pt x="6128863" y="3061280"/>
                </a:cubicBezTo>
                <a:cubicBezTo>
                  <a:pt x="6139016" y="3052590"/>
                  <a:pt x="6151501" y="3048245"/>
                  <a:pt x="6166319" y="3048245"/>
                </a:cubicBezTo>
                <a:close/>
                <a:moveTo>
                  <a:pt x="8162816" y="3043307"/>
                </a:moveTo>
                <a:cubicBezTo>
                  <a:pt x="8171780" y="3043307"/>
                  <a:pt x="8178959" y="3045685"/>
                  <a:pt x="8184356" y="3050441"/>
                </a:cubicBezTo>
                <a:cubicBezTo>
                  <a:pt x="8189753" y="3055197"/>
                  <a:pt x="8192451" y="3060502"/>
                  <a:pt x="8192451" y="3066356"/>
                </a:cubicBezTo>
                <a:cubicBezTo>
                  <a:pt x="8192451" y="3072942"/>
                  <a:pt x="8189616" y="3079619"/>
                  <a:pt x="8183945" y="3086387"/>
                </a:cubicBezTo>
                <a:cubicBezTo>
                  <a:pt x="8175164" y="3077058"/>
                  <a:pt x="8166474" y="3072393"/>
                  <a:pt x="8157876" y="3072393"/>
                </a:cubicBezTo>
                <a:cubicBezTo>
                  <a:pt x="8149827" y="3072393"/>
                  <a:pt x="8142738" y="3075183"/>
                  <a:pt x="8136610" y="3080762"/>
                </a:cubicBezTo>
                <a:cubicBezTo>
                  <a:pt x="8130482" y="3086342"/>
                  <a:pt x="8127418" y="3093797"/>
                  <a:pt x="8127418" y="3103126"/>
                </a:cubicBezTo>
                <a:cubicBezTo>
                  <a:pt x="8127418" y="3113370"/>
                  <a:pt x="8130482" y="3121099"/>
                  <a:pt x="8136610" y="3126313"/>
                </a:cubicBezTo>
                <a:cubicBezTo>
                  <a:pt x="8142738" y="3131526"/>
                  <a:pt x="8149553" y="3134133"/>
                  <a:pt x="8157053" y="3134133"/>
                </a:cubicBezTo>
                <a:cubicBezTo>
                  <a:pt x="8167664" y="3134133"/>
                  <a:pt x="8177085" y="3129468"/>
                  <a:pt x="8185317" y="3120139"/>
                </a:cubicBezTo>
                <a:cubicBezTo>
                  <a:pt x="8190073" y="3125444"/>
                  <a:pt x="8192451" y="3131298"/>
                  <a:pt x="8192451" y="3137701"/>
                </a:cubicBezTo>
                <a:cubicBezTo>
                  <a:pt x="8192451" y="3144652"/>
                  <a:pt x="8189753" y="3150643"/>
                  <a:pt x="8184356" y="3155674"/>
                </a:cubicBezTo>
                <a:cubicBezTo>
                  <a:pt x="8178959" y="3160705"/>
                  <a:pt x="8170773" y="3163220"/>
                  <a:pt x="8159797" y="3163220"/>
                </a:cubicBezTo>
                <a:cubicBezTo>
                  <a:pt x="8144796" y="3163220"/>
                  <a:pt x="8131854" y="3157549"/>
                  <a:pt x="8120969" y="3146207"/>
                </a:cubicBezTo>
                <a:cubicBezTo>
                  <a:pt x="8110085" y="3134865"/>
                  <a:pt x="8104642" y="3120505"/>
                  <a:pt x="8104642" y="3103126"/>
                </a:cubicBezTo>
                <a:cubicBezTo>
                  <a:pt x="8104642" y="3085930"/>
                  <a:pt x="8110085" y="3071661"/>
                  <a:pt x="8120969" y="3060319"/>
                </a:cubicBezTo>
                <a:cubicBezTo>
                  <a:pt x="8131854" y="3048977"/>
                  <a:pt x="8145803" y="3043307"/>
                  <a:pt x="8162816" y="3043307"/>
                </a:cubicBezTo>
                <a:close/>
                <a:moveTo>
                  <a:pt x="8008327" y="3004890"/>
                </a:moveTo>
                <a:cubicBezTo>
                  <a:pt x="7987107" y="3004890"/>
                  <a:pt x="7968905" y="3011201"/>
                  <a:pt x="7953721" y="3023824"/>
                </a:cubicBezTo>
                <a:cubicBezTo>
                  <a:pt x="7938538" y="3036446"/>
                  <a:pt x="7930946" y="3051447"/>
                  <a:pt x="7930946" y="3068826"/>
                </a:cubicBezTo>
                <a:cubicBezTo>
                  <a:pt x="7930946" y="3082363"/>
                  <a:pt x="7934650" y="3093247"/>
                  <a:pt x="7942059" y="3101480"/>
                </a:cubicBezTo>
                <a:cubicBezTo>
                  <a:pt x="7949468" y="3109711"/>
                  <a:pt x="7958752" y="3113828"/>
                  <a:pt x="7969911" y="3113828"/>
                </a:cubicBezTo>
                <a:cubicBezTo>
                  <a:pt x="7981436" y="3113828"/>
                  <a:pt x="7990720" y="3110352"/>
                  <a:pt x="7997763" y="3103400"/>
                </a:cubicBezTo>
                <a:cubicBezTo>
                  <a:pt x="8004806" y="3096449"/>
                  <a:pt x="8008327" y="3087851"/>
                  <a:pt x="8008327" y="3077606"/>
                </a:cubicBezTo>
                <a:cubicBezTo>
                  <a:pt x="8008327" y="3062423"/>
                  <a:pt x="8000278" y="3051813"/>
                  <a:pt x="7984180" y="3045776"/>
                </a:cubicBezTo>
                <a:cubicBezTo>
                  <a:pt x="7991131" y="3036812"/>
                  <a:pt x="8000278" y="3032331"/>
                  <a:pt x="8011620" y="3032331"/>
                </a:cubicBezTo>
                <a:cubicBezTo>
                  <a:pt x="8022230" y="3032331"/>
                  <a:pt x="8029868" y="3034846"/>
                  <a:pt x="8034533" y="3039876"/>
                </a:cubicBezTo>
                <a:cubicBezTo>
                  <a:pt x="8039198" y="3044907"/>
                  <a:pt x="8041530" y="3051356"/>
                  <a:pt x="8041530" y="3059221"/>
                </a:cubicBezTo>
                <a:cubicBezTo>
                  <a:pt x="8041530" y="3072393"/>
                  <a:pt x="8030508" y="3090504"/>
                  <a:pt x="8008465" y="3113554"/>
                </a:cubicBezTo>
                <a:cubicBezTo>
                  <a:pt x="7986421" y="3136603"/>
                  <a:pt x="7975399" y="3156909"/>
                  <a:pt x="7975399" y="3174470"/>
                </a:cubicBezTo>
                <a:cubicBezTo>
                  <a:pt x="7975582" y="3190020"/>
                  <a:pt x="7981802" y="3203374"/>
                  <a:pt x="7994058" y="3214533"/>
                </a:cubicBezTo>
                <a:cubicBezTo>
                  <a:pt x="8006315" y="3225692"/>
                  <a:pt x="8020858" y="3231271"/>
                  <a:pt x="8037688" y="3231271"/>
                </a:cubicBezTo>
                <a:cubicBezTo>
                  <a:pt x="8053421" y="3231271"/>
                  <a:pt x="8067873" y="3226241"/>
                  <a:pt x="8081044" y="3216180"/>
                </a:cubicBezTo>
                <a:cubicBezTo>
                  <a:pt x="8083971" y="3220204"/>
                  <a:pt x="8085434" y="3224778"/>
                  <a:pt x="8085434" y="3229900"/>
                </a:cubicBezTo>
                <a:cubicBezTo>
                  <a:pt x="8085434" y="3238864"/>
                  <a:pt x="8081410" y="3247004"/>
                  <a:pt x="8073361" y="3254321"/>
                </a:cubicBezTo>
                <a:cubicBezTo>
                  <a:pt x="8065311" y="3261639"/>
                  <a:pt x="8051866" y="3265298"/>
                  <a:pt x="8033024" y="3265298"/>
                </a:cubicBezTo>
                <a:cubicBezTo>
                  <a:pt x="8007413" y="3265298"/>
                  <a:pt x="7984957" y="3253041"/>
                  <a:pt x="7965658" y="3228528"/>
                </a:cubicBezTo>
                <a:cubicBezTo>
                  <a:pt x="7946358" y="3204014"/>
                  <a:pt x="7936343" y="3166696"/>
                  <a:pt x="7935611" y="3116572"/>
                </a:cubicBezTo>
                <a:lnTo>
                  <a:pt x="7910640" y="3108339"/>
                </a:lnTo>
                <a:cubicBezTo>
                  <a:pt x="7910640" y="3179319"/>
                  <a:pt x="7922622" y="3232004"/>
                  <a:pt x="7946587" y="3266395"/>
                </a:cubicBezTo>
                <a:cubicBezTo>
                  <a:pt x="7970551" y="3300787"/>
                  <a:pt x="8000461" y="3317983"/>
                  <a:pt x="8036316" y="3317983"/>
                </a:cubicBezTo>
                <a:cubicBezTo>
                  <a:pt x="8062842" y="3317983"/>
                  <a:pt x="8082919" y="3310620"/>
                  <a:pt x="8096548" y="3295893"/>
                </a:cubicBezTo>
                <a:cubicBezTo>
                  <a:pt x="8110176" y="3281167"/>
                  <a:pt x="8116991" y="3262737"/>
                  <a:pt x="8116991" y="3240601"/>
                </a:cubicBezTo>
                <a:cubicBezTo>
                  <a:pt x="8116991" y="3214442"/>
                  <a:pt x="8104459" y="3189014"/>
                  <a:pt x="8079397" y="3164318"/>
                </a:cubicBezTo>
                <a:cubicBezTo>
                  <a:pt x="8061287" y="3186636"/>
                  <a:pt x="8046378" y="3197795"/>
                  <a:pt x="8034670" y="3197795"/>
                </a:cubicBezTo>
                <a:cubicBezTo>
                  <a:pt x="8028633" y="3197795"/>
                  <a:pt x="8024105" y="3196285"/>
                  <a:pt x="8021087" y="3193267"/>
                </a:cubicBezTo>
                <a:cubicBezTo>
                  <a:pt x="8018069" y="3190248"/>
                  <a:pt x="8016559" y="3186270"/>
                  <a:pt x="8016559" y="3181330"/>
                </a:cubicBezTo>
                <a:cubicBezTo>
                  <a:pt x="8016559" y="3176026"/>
                  <a:pt x="8019166" y="3170126"/>
                  <a:pt x="8024380" y="3163632"/>
                </a:cubicBezTo>
                <a:cubicBezTo>
                  <a:pt x="8029594" y="3157137"/>
                  <a:pt x="8038694" y="3147670"/>
                  <a:pt x="8051683" y="3135231"/>
                </a:cubicBezTo>
                <a:cubicBezTo>
                  <a:pt x="8064671" y="3122791"/>
                  <a:pt x="8073544" y="3112273"/>
                  <a:pt x="8078300" y="3103675"/>
                </a:cubicBezTo>
                <a:cubicBezTo>
                  <a:pt x="8078300" y="3128188"/>
                  <a:pt x="8086486" y="3150643"/>
                  <a:pt x="8102859" y="3171040"/>
                </a:cubicBezTo>
                <a:cubicBezTo>
                  <a:pt x="8119232" y="3191438"/>
                  <a:pt x="8138851" y="3201636"/>
                  <a:pt x="8161718" y="3201636"/>
                </a:cubicBezTo>
                <a:cubicBezTo>
                  <a:pt x="8178914" y="3201636"/>
                  <a:pt x="8192909" y="3196606"/>
                  <a:pt x="8203702" y="3186544"/>
                </a:cubicBezTo>
                <a:cubicBezTo>
                  <a:pt x="8214494" y="3176483"/>
                  <a:pt x="8219891" y="3164043"/>
                  <a:pt x="8219891" y="3149225"/>
                </a:cubicBezTo>
                <a:cubicBezTo>
                  <a:pt x="8219891" y="3131664"/>
                  <a:pt x="8212940" y="3115931"/>
                  <a:pt x="8199037" y="3102028"/>
                </a:cubicBezTo>
                <a:cubicBezTo>
                  <a:pt x="8212940" y="3085564"/>
                  <a:pt x="8219891" y="3069557"/>
                  <a:pt x="8219891" y="3054008"/>
                </a:cubicBezTo>
                <a:cubicBezTo>
                  <a:pt x="8219891" y="3040654"/>
                  <a:pt x="8214952" y="3029129"/>
                  <a:pt x="8205074" y="3019433"/>
                </a:cubicBezTo>
                <a:cubicBezTo>
                  <a:pt x="8195195" y="3009738"/>
                  <a:pt x="8182481" y="3004890"/>
                  <a:pt x="8166932" y="3004890"/>
                </a:cubicBezTo>
                <a:cubicBezTo>
                  <a:pt x="8146809" y="3004707"/>
                  <a:pt x="8129887" y="3010424"/>
                  <a:pt x="8116167" y="3022041"/>
                </a:cubicBezTo>
                <a:cubicBezTo>
                  <a:pt x="8102447" y="3033656"/>
                  <a:pt x="8092203" y="3048063"/>
                  <a:pt x="8085434" y="3065259"/>
                </a:cubicBezTo>
                <a:cubicBezTo>
                  <a:pt x="8084154" y="3050258"/>
                  <a:pt x="8077065" y="3036446"/>
                  <a:pt x="8064168" y="3023824"/>
                </a:cubicBezTo>
                <a:cubicBezTo>
                  <a:pt x="8051271" y="3011201"/>
                  <a:pt x="8032658" y="3004890"/>
                  <a:pt x="8008327" y="3004890"/>
                </a:cubicBezTo>
                <a:close/>
                <a:moveTo>
                  <a:pt x="7822460" y="2952205"/>
                </a:moveTo>
                <a:lnTo>
                  <a:pt x="7822460" y="3077606"/>
                </a:lnTo>
                <a:cubicBezTo>
                  <a:pt x="7790080" y="3029129"/>
                  <a:pt x="7754408" y="3004890"/>
                  <a:pt x="7715443" y="3004890"/>
                </a:cubicBezTo>
                <a:cubicBezTo>
                  <a:pt x="7688918" y="3004890"/>
                  <a:pt x="7666737" y="3014266"/>
                  <a:pt x="7648900" y="3033017"/>
                </a:cubicBezTo>
                <a:cubicBezTo>
                  <a:pt x="7631064" y="3051767"/>
                  <a:pt x="7622146" y="3073948"/>
                  <a:pt x="7622146" y="3099559"/>
                </a:cubicBezTo>
                <a:cubicBezTo>
                  <a:pt x="7622146" y="3112364"/>
                  <a:pt x="7625028" y="3122609"/>
                  <a:pt x="7630790" y="3130292"/>
                </a:cubicBezTo>
                <a:cubicBezTo>
                  <a:pt x="7636552" y="3137975"/>
                  <a:pt x="7643916" y="3141816"/>
                  <a:pt x="7652879" y="3141816"/>
                </a:cubicBezTo>
                <a:cubicBezTo>
                  <a:pt x="7657270" y="3141816"/>
                  <a:pt x="7661157" y="3141039"/>
                  <a:pt x="7664541" y="3139484"/>
                </a:cubicBezTo>
                <a:cubicBezTo>
                  <a:pt x="7667926" y="3137929"/>
                  <a:pt x="7675975" y="3132807"/>
                  <a:pt x="7688689" y="3124118"/>
                </a:cubicBezTo>
                <a:cubicBezTo>
                  <a:pt x="7701403" y="3115428"/>
                  <a:pt x="7712333" y="3111083"/>
                  <a:pt x="7721480" y="3111083"/>
                </a:cubicBezTo>
                <a:cubicBezTo>
                  <a:pt x="7728248" y="3111083"/>
                  <a:pt x="7733416" y="3112959"/>
                  <a:pt x="7736983" y="3116709"/>
                </a:cubicBezTo>
                <a:cubicBezTo>
                  <a:pt x="7740551" y="3120459"/>
                  <a:pt x="7742334" y="3125169"/>
                  <a:pt x="7742334" y="3130840"/>
                </a:cubicBezTo>
                <a:cubicBezTo>
                  <a:pt x="7742334" y="3152244"/>
                  <a:pt x="7718095" y="3175111"/>
                  <a:pt x="7669618" y="3199441"/>
                </a:cubicBezTo>
                <a:lnTo>
                  <a:pt x="7722303" y="3241699"/>
                </a:lnTo>
                <a:cubicBezTo>
                  <a:pt x="7740231" y="3227613"/>
                  <a:pt x="7753859" y="3212841"/>
                  <a:pt x="7763189" y="3197383"/>
                </a:cubicBezTo>
                <a:cubicBezTo>
                  <a:pt x="7772519" y="3181925"/>
                  <a:pt x="7777183" y="3166604"/>
                  <a:pt x="7777183" y="3151421"/>
                </a:cubicBezTo>
                <a:cubicBezTo>
                  <a:pt x="7777183" y="3130566"/>
                  <a:pt x="7770872" y="3113370"/>
                  <a:pt x="7758250" y="3099833"/>
                </a:cubicBezTo>
                <a:cubicBezTo>
                  <a:pt x="7745627" y="3086296"/>
                  <a:pt x="7731541" y="3079527"/>
                  <a:pt x="7715992" y="3079527"/>
                </a:cubicBezTo>
                <a:cubicBezTo>
                  <a:pt x="7704650" y="3079527"/>
                  <a:pt x="7691844" y="3083918"/>
                  <a:pt x="7677575" y="3092699"/>
                </a:cubicBezTo>
                <a:cubicBezTo>
                  <a:pt x="7679039" y="3079710"/>
                  <a:pt x="7684207" y="3069146"/>
                  <a:pt x="7693079" y="3061005"/>
                </a:cubicBezTo>
                <a:cubicBezTo>
                  <a:pt x="7701952" y="3052865"/>
                  <a:pt x="7713614" y="3048794"/>
                  <a:pt x="7728065" y="3048794"/>
                </a:cubicBezTo>
                <a:cubicBezTo>
                  <a:pt x="7750932" y="3048794"/>
                  <a:pt x="7772381" y="3059725"/>
                  <a:pt x="7792413" y="3081585"/>
                </a:cubicBezTo>
                <a:cubicBezTo>
                  <a:pt x="7812444" y="3103446"/>
                  <a:pt x="7822460" y="3124895"/>
                  <a:pt x="7822460" y="3145932"/>
                </a:cubicBezTo>
                <a:lnTo>
                  <a:pt x="7822460" y="3286426"/>
                </a:lnTo>
                <a:lnTo>
                  <a:pt x="7870754" y="3317983"/>
                </a:lnTo>
                <a:lnTo>
                  <a:pt x="7870754" y="3036995"/>
                </a:lnTo>
                <a:lnTo>
                  <a:pt x="7927006" y="3036995"/>
                </a:lnTo>
                <a:lnTo>
                  <a:pt x="7907250" y="3005713"/>
                </a:lnTo>
                <a:lnTo>
                  <a:pt x="7868285" y="3005713"/>
                </a:lnTo>
                <a:cubicBezTo>
                  <a:pt x="7865541" y="3001689"/>
                  <a:pt x="7862842" y="2997344"/>
                  <a:pt x="7860190" y="2992679"/>
                </a:cubicBezTo>
                <a:cubicBezTo>
                  <a:pt x="7857537" y="2988014"/>
                  <a:pt x="7853421" y="2980102"/>
                  <a:pt x="7847842" y="2968944"/>
                </a:cubicBezTo>
                <a:cubicBezTo>
                  <a:pt x="7842262" y="2957785"/>
                  <a:pt x="7833802" y="2952205"/>
                  <a:pt x="7822460" y="2952205"/>
                </a:cubicBezTo>
                <a:close/>
                <a:moveTo>
                  <a:pt x="5962996" y="2952205"/>
                </a:moveTo>
                <a:lnTo>
                  <a:pt x="5962996" y="3036995"/>
                </a:lnTo>
                <a:cubicBezTo>
                  <a:pt x="5954947" y="3024373"/>
                  <a:pt x="5947722" y="3016003"/>
                  <a:pt x="5941319" y="3011888"/>
                </a:cubicBezTo>
                <a:cubicBezTo>
                  <a:pt x="5934917" y="3007771"/>
                  <a:pt x="5925678" y="3005713"/>
                  <a:pt x="5913605" y="3005713"/>
                </a:cubicBezTo>
                <a:lnTo>
                  <a:pt x="5908410" y="3005713"/>
                </a:lnTo>
                <a:lnTo>
                  <a:pt x="5897963" y="3005713"/>
                </a:lnTo>
                <a:lnTo>
                  <a:pt x="5631263" y="3005713"/>
                </a:lnTo>
                <a:lnTo>
                  <a:pt x="5651021" y="3036995"/>
                </a:lnTo>
                <a:lnTo>
                  <a:pt x="5675716" y="3036995"/>
                </a:lnTo>
                <a:lnTo>
                  <a:pt x="5675716" y="3229900"/>
                </a:lnTo>
                <a:cubicBezTo>
                  <a:pt x="5675716" y="3245998"/>
                  <a:pt x="5681387" y="3259398"/>
                  <a:pt x="5692729" y="3270100"/>
                </a:cubicBezTo>
                <a:cubicBezTo>
                  <a:pt x="5704072" y="3280801"/>
                  <a:pt x="5720718" y="3286152"/>
                  <a:pt x="5742670" y="3286152"/>
                </a:cubicBezTo>
                <a:cubicBezTo>
                  <a:pt x="5771391" y="3286152"/>
                  <a:pt x="5800112" y="3269323"/>
                  <a:pt x="5828833" y="3235662"/>
                </a:cubicBezTo>
                <a:cubicBezTo>
                  <a:pt x="5857554" y="3202003"/>
                  <a:pt x="5871914" y="3170629"/>
                  <a:pt x="5871914" y="3141542"/>
                </a:cubicBezTo>
                <a:cubicBezTo>
                  <a:pt x="5871914" y="3132579"/>
                  <a:pt x="5870176" y="3125353"/>
                  <a:pt x="5866700" y="3119864"/>
                </a:cubicBezTo>
                <a:cubicBezTo>
                  <a:pt x="5863224" y="3114377"/>
                  <a:pt x="5858697" y="3110215"/>
                  <a:pt x="5853117" y="3107379"/>
                </a:cubicBezTo>
                <a:cubicBezTo>
                  <a:pt x="5847538" y="3104544"/>
                  <a:pt x="5840632" y="3103126"/>
                  <a:pt x="5832400" y="3103126"/>
                </a:cubicBezTo>
                <a:lnTo>
                  <a:pt x="5817582" y="3103126"/>
                </a:lnTo>
                <a:cubicBezTo>
                  <a:pt x="5777885" y="3103126"/>
                  <a:pt x="5746695" y="3085930"/>
                  <a:pt x="5724012" y="3051538"/>
                </a:cubicBezTo>
                <a:lnTo>
                  <a:pt x="5724012" y="3036995"/>
                </a:lnTo>
                <a:lnTo>
                  <a:pt x="5917720" y="3036995"/>
                </a:lnTo>
                <a:lnTo>
                  <a:pt x="5919915" y="3036995"/>
                </a:lnTo>
                <a:cubicBezTo>
                  <a:pt x="5930160" y="3036995"/>
                  <a:pt x="5939901" y="3044633"/>
                  <a:pt x="5949139" y="3059907"/>
                </a:cubicBezTo>
                <a:cubicBezTo>
                  <a:pt x="5958377" y="3075183"/>
                  <a:pt x="5962996" y="3088949"/>
                  <a:pt x="5962996" y="3101205"/>
                </a:cubicBezTo>
                <a:lnTo>
                  <a:pt x="5962996" y="3286426"/>
                </a:lnTo>
                <a:lnTo>
                  <a:pt x="6011291" y="3317983"/>
                </a:lnTo>
                <a:lnTo>
                  <a:pt x="6011291" y="3036995"/>
                </a:lnTo>
                <a:lnTo>
                  <a:pt x="6067544" y="3036995"/>
                </a:lnTo>
                <a:lnTo>
                  <a:pt x="6047787" y="3005713"/>
                </a:lnTo>
                <a:lnTo>
                  <a:pt x="6008822" y="3005713"/>
                </a:lnTo>
                <a:cubicBezTo>
                  <a:pt x="6006078" y="3001689"/>
                  <a:pt x="6003379" y="2997344"/>
                  <a:pt x="6000727" y="2992679"/>
                </a:cubicBezTo>
                <a:cubicBezTo>
                  <a:pt x="5998074" y="2988014"/>
                  <a:pt x="5993959" y="2980102"/>
                  <a:pt x="5988379" y="2968944"/>
                </a:cubicBezTo>
                <a:cubicBezTo>
                  <a:pt x="5982799" y="2957785"/>
                  <a:pt x="5974338" y="2952205"/>
                  <a:pt x="5962996" y="2952205"/>
                </a:cubicBezTo>
                <a:close/>
                <a:moveTo>
                  <a:pt x="5267671" y="2952205"/>
                </a:moveTo>
                <a:lnTo>
                  <a:pt x="5267671" y="3036995"/>
                </a:lnTo>
                <a:cubicBezTo>
                  <a:pt x="5259623" y="3024373"/>
                  <a:pt x="5252397" y="3016003"/>
                  <a:pt x="5245994" y="3011888"/>
                </a:cubicBezTo>
                <a:cubicBezTo>
                  <a:pt x="5239592" y="3007771"/>
                  <a:pt x="5230353" y="3005713"/>
                  <a:pt x="5218279" y="3005713"/>
                </a:cubicBezTo>
                <a:lnTo>
                  <a:pt x="5217595" y="3005713"/>
                </a:lnTo>
                <a:lnTo>
                  <a:pt x="5202638" y="3005713"/>
                </a:lnTo>
                <a:lnTo>
                  <a:pt x="4904410" y="3005713"/>
                </a:lnTo>
                <a:lnTo>
                  <a:pt x="4888313" y="3005713"/>
                </a:lnTo>
                <a:lnTo>
                  <a:pt x="4547622" y="3005713"/>
                </a:lnTo>
                <a:lnTo>
                  <a:pt x="4535888" y="3005713"/>
                </a:lnTo>
                <a:lnTo>
                  <a:pt x="4525670" y="3005713"/>
                </a:lnTo>
                <a:cubicBezTo>
                  <a:pt x="4473900" y="3005713"/>
                  <a:pt x="4434569" y="3021080"/>
                  <a:pt x="4407677" y="3051813"/>
                </a:cubicBezTo>
                <a:cubicBezTo>
                  <a:pt x="4380786" y="3082546"/>
                  <a:pt x="4367341" y="3118492"/>
                  <a:pt x="4367341" y="3159653"/>
                </a:cubicBezTo>
                <a:cubicBezTo>
                  <a:pt x="4367341" y="3200996"/>
                  <a:pt x="4379231" y="3237080"/>
                  <a:pt x="4403013" y="3267905"/>
                </a:cubicBezTo>
                <a:cubicBezTo>
                  <a:pt x="4426794" y="3298729"/>
                  <a:pt x="4454051" y="3314141"/>
                  <a:pt x="4484784" y="3314141"/>
                </a:cubicBezTo>
                <a:cubicBezTo>
                  <a:pt x="4500700" y="3314141"/>
                  <a:pt x="4513505" y="3309979"/>
                  <a:pt x="4523201" y="3301656"/>
                </a:cubicBezTo>
                <a:cubicBezTo>
                  <a:pt x="4532896" y="3293332"/>
                  <a:pt x="4537744" y="3283042"/>
                  <a:pt x="4537744" y="3270786"/>
                </a:cubicBezTo>
                <a:cubicBezTo>
                  <a:pt x="4537744" y="3259992"/>
                  <a:pt x="4533994" y="3250526"/>
                  <a:pt x="4526494" y="3242385"/>
                </a:cubicBezTo>
                <a:cubicBezTo>
                  <a:pt x="4518993" y="3234245"/>
                  <a:pt x="4509115" y="3230174"/>
                  <a:pt x="4496859" y="3230174"/>
                </a:cubicBezTo>
                <a:cubicBezTo>
                  <a:pt x="4484784" y="3230174"/>
                  <a:pt x="4475363" y="3233650"/>
                  <a:pt x="4468595" y="3240601"/>
                </a:cubicBezTo>
                <a:cubicBezTo>
                  <a:pt x="4461826" y="3247553"/>
                  <a:pt x="4458442" y="3256059"/>
                  <a:pt x="4458442" y="3266121"/>
                </a:cubicBezTo>
                <a:lnTo>
                  <a:pt x="4458442" y="3267767"/>
                </a:lnTo>
                <a:cubicBezTo>
                  <a:pt x="4441246" y="3262462"/>
                  <a:pt x="4427251" y="3251532"/>
                  <a:pt x="4416459" y="3234976"/>
                </a:cubicBezTo>
                <a:cubicBezTo>
                  <a:pt x="4405665" y="3218421"/>
                  <a:pt x="4400269" y="3199533"/>
                  <a:pt x="4400269" y="3178312"/>
                </a:cubicBezTo>
                <a:cubicBezTo>
                  <a:pt x="4400269" y="3146664"/>
                  <a:pt x="4414675" y="3115199"/>
                  <a:pt x="4443487" y="3083918"/>
                </a:cubicBezTo>
                <a:cubicBezTo>
                  <a:pt x="4472300" y="3052636"/>
                  <a:pt x="4509481" y="3036995"/>
                  <a:pt x="4555031" y="3036995"/>
                </a:cubicBezTo>
                <a:lnTo>
                  <a:pt x="4555646" y="3036995"/>
                </a:lnTo>
                <a:lnTo>
                  <a:pt x="4567379" y="3036995"/>
                </a:lnTo>
                <a:lnTo>
                  <a:pt x="4648119" y="3036995"/>
                </a:lnTo>
                <a:cubicBezTo>
                  <a:pt x="4632570" y="3058581"/>
                  <a:pt x="4624794" y="3080808"/>
                  <a:pt x="4624794" y="3103675"/>
                </a:cubicBezTo>
                <a:cubicBezTo>
                  <a:pt x="4624794" y="3124530"/>
                  <a:pt x="4631518" y="3142228"/>
                  <a:pt x="4644963" y="3156772"/>
                </a:cubicBezTo>
                <a:cubicBezTo>
                  <a:pt x="4658409" y="3171315"/>
                  <a:pt x="4673272" y="3178586"/>
                  <a:pt x="4689554" y="3178586"/>
                </a:cubicBezTo>
                <a:cubicBezTo>
                  <a:pt x="4700164" y="3178586"/>
                  <a:pt x="4709768" y="3176803"/>
                  <a:pt x="4718366" y="3173235"/>
                </a:cubicBezTo>
                <a:cubicBezTo>
                  <a:pt x="4726963" y="3169668"/>
                  <a:pt x="4735012" y="3164866"/>
                  <a:pt x="4742513" y="3158829"/>
                </a:cubicBezTo>
                <a:cubicBezTo>
                  <a:pt x="4745989" y="3164683"/>
                  <a:pt x="4747726" y="3170538"/>
                  <a:pt x="4747726" y="3176392"/>
                </a:cubicBezTo>
                <a:cubicBezTo>
                  <a:pt x="4747726" y="3188100"/>
                  <a:pt x="4743245" y="3198115"/>
                  <a:pt x="4734281" y="3206439"/>
                </a:cubicBezTo>
                <a:cubicBezTo>
                  <a:pt x="4725317" y="3214762"/>
                  <a:pt x="4711688" y="3218924"/>
                  <a:pt x="4693395" y="3218924"/>
                </a:cubicBezTo>
                <a:cubicBezTo>
                  <a:pt x="4667784" y="3218924"/>
                  <a:pt x="4644963" y="3206530"/>
                  <a:pt x="4624932" y="3181742"/>
                </a:cubicBezTo>
                <a:cubicBezTo>
                  <a:pt x="4604900" y="3156955"/>
                  <a:pt x="4594702" y="3119499"/>
                  <a:pt x="4594336" y="3069374"/>
                </a:cubicBezTo>
                <a:lnTo>
                  <a:pt x="4569365" y="3061143"/>
                </a:lnTo>
                <a:cubicBezTo>
                  <a:pt x="4568999" y="3066265"/>
                  <a:pt x="4568817" y="3071295"/>
                  <a:pt x="4568817" y="3076235"/>
                </a:cubicBezTo>
                <a:cubicBezTo>
                  <a:pt x="4568817" y="3137152"/>
                  <a:pt x="4581165" y="3185309"/>
                  <a:pt x="4605861" y="3220707"/>
                </a:cubicBezTo>
                <a:cubicBezTo>
                  <a:pt x="4630557" y="3256105"/>
                  <a:pt x="4660833" y="3273804"/>
                  <a:pt x="4696688" y="3273804"/>
                </a:cubicBezTo>
                <a:cubicBezTo>
                  <a:pt x="4723579" y="3273804"/>
                  <a:pt x="4744068" y="3265938"/>
                  <a:pt x="4758154" y="3250205"/>
                </a:cubicBezTo>
                <a:cubicBezTo>
                  <a:pt x="4772240" y="3234473"/>
                  <a:pt x="4779283" y="3214442"/>
                  <a:pt x="4779283" y="3190111"/>
                </a:cubicBezTo>
                <a:cubicBezTo>
                  <a:pt x="4779283" y="3159196"/>
                  <a:pt x="4764374" y="3131572"/>
                  <a:pt x="4734555" y="3107242"/>
                </a:cubicBezTo>
                <a:cubicBezTo>
                  <a:pt x="4712238" y="3129011"/>
                  <a:pt x="4693669" y="3139896"/>
                  <a:pt x="4678852" y="3139896"/>
                </a:cubicBezTo>
                <a:cubicBezTo>
                  <a:pt x="4671717" y="3139896"/>
                  <a:pt x="4666183" y="3137838"/>
                  <a:pt x="4662250" y="3133722"/>
                </a:cubicBezTo>
                <a:cubicBezTo>
                  <a:pt x="4658317" y="3129606"/>
                  <a:pt x="4656351" y="3124164"/>
                  <a:pt x="4656351" y="3117395"/>
                </a:cubicBezTo>
                <a:cubicBezTo>
                  <a:pt x="4656351" y="3108248"/>
                  <a:pt x="4660467" y="3097867"/>
                  <a:pt x="4668699" y="3086250"/>
                </a:cubicBezTo>
                <a:cubicBezTo>
                  <a:pt x="4676931" y="3074634"/>
                  <a:pt x="4686260" y="3064252"/>
                  <a:pt x="4696688" y="3055106"/>
                </a:cubicBezTo>
                <a:cubicBezTo>
                  <a:pt x="4714067" y="3073399"/>
                  <a:pt x="4731674" y="3087485"/>
                  <a:pt x="4749510" y="3097363"/>
                </a:cubicBezTo>
                <a:cubicBezTo>
                  <a:pt x="4767346" y="3107242"/>
                  <a:pt x="4786418" y="3112181"/>
                  <a:pt x="4806723" y="3112181"/>
                </a:cubicBezTo>
                <a:cubicBezTo>
                  <a:pt x="4810747" y="3112181"/>
                  <a:pt x="4814498" y="3111907"/>
                  <a:pt x="4817973" y="3111358"/>
                </a:cubicBezTo>
                <a:cubicBezTo>
                  <a:pt x="4806083" y="3139530"/>
                  <a:pt x="4800137" y="3167976"/>
                  <a:pt x="4800137" y="3196697"/>
                </a:cubicBezTo>
                <a:cubicBezTo>
                  <a:pt x="4800137" y="3230723"/>
                  <a:pt x="4808735" y="3267859"/>
                  <a:pt x="4825932" y="3308104"/>
                </a:cubicBezTo>
                <a:lnTo>
                  <a:pt x="4848981" y="3315787"/>
                </a:lnTo>
                <a:cubicBezTo>
                  <a:pt x="4841115" y="3285603"/>
                  <a:pt x="4837181" y="3255876"/>
                  <a:pt x="4837181" y="3226607"/>
                </a:cubicBezTo>
                <a:cubicBezTo>
                  <a:pt x="4837181" y="3184715"/>
                  <a:pt x="4850170" y="3147945"/>
                  <a:pt x="4876147" y="3116297"/>
                </a:cubicBezTo>
                <a:lnTo>
                  <a:pt x="4837456" y="3066905"/>
                </a:lnTo>
                <a:cubicBezTo>
                  <a:pt x="4824468" y="3071295"/>
                  <a:pt x="4811571" y="3073490"/>
                  <a:pt x="4798765" y="3073490"/>
                </a:cubicBezTo>
                <a:cubicBezTo>
                  <a:pt x="4783216" y="3073490"/>
                  <a:pt x="4768078" y="3071021"/>
                  <a:pt x="4753352" y="3066082"/>
                </a:cubicBezTo>
                <a:cubicBezTo>
                  <a:pt x="4738626" y="3061143"/>
                  <a:pt x="4724768" y="3053094"/>
                  <a:pt x="4711780" y="3041934"/>
                </a:cubicBezTo>
                <a:lnTo>
                  <a:pt x="4718091" y="3036995"/>
                </a:lnTo>
                <a:lnTo>
                  <a:pt x="4908071" y="3036995"/>
                </a:lnTo>
                <a:lnTo>
                  <a:pt x="4924167" y="3036995"/>
                </a:lnTo>
                <a:lnTo>
                  <a:pt x="5132806" y="3036995"/>
                </a:lnTo>
                <a:lnTo>
                  <a:pt x="5132806" y="3110535"/>
                </a:lnTo>
                <a:cubicBezTo>
                  <a:pt x="5114512" y="3079436"/>
                  <a:pt x="5097042" y="3063887"/>
                  <a:pt x="5080395" y="3063887"/>
                </a:cubicBezTo>
                <a:cubicBezTo>
                  <a:pt x="5071431" y="3063887"/>
                  <a:pt x="5064113" y="3067683"/>
                  <a:pt x="5058443" y="3075274"/>
                </a:cubicBezTo>
                <a:cubicBezTo>
                  <a:pt x="5052772" y="3082866"/>
                  <a:pt x="5048930" y="3094162"/>
                  <a:pt x="5046917" y="3109163"/>
                </a:cubicBezTo>
                <a:cubicBezTo>
                  <a:pt x="5023868" y="3075320"/>
                  <a:pt x="4999264" y="3058398"/>
                  <a:pt x="4973103" y="3058398"/>
                </a:cubicBezTo>
                <a:cubicBezTo>
                  <a:pt x="4953164" y="3058398"/>
                  <a:pt x="4937248" y="3066265"/>
                  <a:pt x="4925357" y="3081997"/>
                </a:cubicBezTo>
                <a:cubicBezTo>
                  <a:pt x="4913467" y="3097730"/>
                  <a:pt x="4907521" y="3116297"/>
                  <a:pt x="4907521" y="3137701"/>
                </a:cubicBezTo>
                <a:cubicBezTo>
                  <a:pt x="4907521" y="3165141"/>
                  <a:pt x="4915800" y="3187870"/>
                  <a:pt x="4932355" y="3205889"/>
                </a:cubicBezTo>
                <a:cubicBezTo>
                  <a:pt x="4948910" y="3223909"/>
                  <a:pt x="4967615" y="3232918"/>
                  <a:pt x="4988470" y="3232918"/>
                </a:cubicBezTo>
                <a:cubicBezTo>
                  <a:pt x="5003288" y="3232918"/>
                  <a:pt x="5014858" y="3228711"/>
                  <a:pt x="5023182" y="3220295"/>
                </a:cubicBezTo>
                <a:cubicBezTo>
                  <a:pt x="5031505" y="3211881"/>
                  <a:pt x="5035667" y="3201819"/>
                  <a:pt x="5035667" y="3190111"/>
                </a:cubicBezTo>
                <a:cubicBezTo>
                  <a:pt x="5035667" y="3180050"/>
                  <a:pt x="5032054" y="3171040"/>
                  <a:pt x="5024828" y="3163083"/>
                </a:cubicBezTo>
                <a:cubicBezTo>
                  <a:pt x="5017603" y="3155125"/>
                  <a:pt x="5008502" y="3151146"/>
                  <a:pt x="4997526" y="3151146"/>
                </a:cubicBezTo>
                <a:cubicBezTo>
                  <a:pt x="4986000" y="3151146"/>
                  <a:pt x="4976900" y="3155125"/>
                  <a:pt x="4970222" y="3163083"/>
                </a:cubicBezTo>
                <a:cubicBezTo>
                  <a:pt x="4963545" y="3171040"/>
                  <a:pt x="4960390" y="3181514"/>
                  <a:pt x="4960756" y="3194502"/>
                </a:cubicBezTo>
                <a:cubicBezTo>
                  <a:pt x="4952889" y="3190295"/>
                  <a:pt x="4947310" y="3184852"/>
                  <a:pt x="4944017" y="3178175"/>
                </a:cubicBezTo>
                <a:cubicBezTo>
                  <a:pt x="4940724" y="3171498"/>
                  <a:pt x="4939078" y="3163860"/>
                  <a:pt x="4939078" y="3155263"/>
                </a:cubicBezTo>
                <a:cubicBezTo>
                  <a:pt x="4939078" y="3143006"/>
                  <a:pt x="4943285" y="3132487"/>
                  <a:pt x="4951700" y="3123706"/>
                </a:cubicBezTo>
                <a:cubicBezTo>
                  <a:pt x="4960115" y="3114926"/>
                  <a:pt x="4971274" y="3110535"/>
                  <a:pt x="4985177" y="3110535"/>
                </a:cubicBezTo>
                <a:cubicBezTo>
                  <a:pt x="4999264" y="3110535"/>
                  <a:pt x="5012389" y="3115063"/>
                  <a:pt x="5024554" y="3124118"/>
                </a:cubicBezTo>
                <a:cubicBezTo>
                  <a:pt x="5036719" y="3133173"/>
                  <a:pt x="5048107" y="3146756"/>
                  <a:pt x="5058717" y="3164866"/>
                </a:cubicBezTo>
                <a:lnTo>
                  <a:pt x="5078474" y="3170629"/>
                </a:lnTo>
                <a:cubicBezTo>
                  <a:pt x="5077560" y="3162397"/>
                  <a:pt x="5077102" y="3156360"/>
                  <a:pt x="5077102" y="3152518"/>
                </a:cubicBezTo>
                <a:cubicBezTo>
                  <a:pt x="5077102" y="3140993"/>
                  <a:pt x="5078794" y="3132030"/>
                  <a:pt x="5082179" y="3125627"/>
                </a:cubicBezTo>
                <a:cubicBezTo>
                  <a:pt x="5085562" y="3119224"/>
                  <a:pt x="5090365" y="3116023"/>
                  <a:pt x="5096585" y="3116023"/>
                </a:cubicBezTo>
                <a:cubicBezTo>
                  <a:pt x="5104267" y="3116023"/>
                  <a:pt x="5112225" y="3121419"/>
                  <a:pt x="5120458" y="3132213"/>
                </a:cubicBezTo>
                <a:cubicBezTo>
                  <a:pt x="5128689" y="3143006"/>
                  <a:pt x="5132806" y="3158281"/>
                  <a:pt x="5132806" y="3178038"/>
                </a:cubicBezTo>
                <a:lnTo>
                  <a:pt x="5132806" y="3286426"/>
                </a:lnTo>
                <a:lnTo>
                  <a:pt x="5181100" y="3317983"/>
                </a:lnTo>
                <a:lnTo>
                  <a:pt x="5181100" y="3036995"/>
                </a:lnTo>
                <a:lnTo>
                  <a:pt x="5222396" y="3036995"/>
                </a:lnTo>
                <a:lnTo>
                  <a:pt x="5224591" y="3036995"/>
                </a:lnTo>
                <a:cubicBezTo>
                  <a:pt x="5234835" y="3036995"/>
                  <a:pt x="5244576" y="3044633"/>
                  <a:pt x="5253814" y="3059907"/>
                </a:cubicBezTo>
                <a:cubicBezTo>
                  <a:pt x="5263052" y="3075183"/>
                  <a:pt x="5267671" y="3088949"/>
                  <a:pt x="5267671" y="3101205"/>
                </a:cubicBezTo>
                <a:lnTo>
                  <a:pt x="5267671" y="3286426"/>
                </a:lnTo>
                <a:lnTo>
                  <a:pt x="5315966" y="3317983"/>
                </a:lnTo>
                <a:lnTo>
                  <a:pt x="5315966" y="3036995"/>
                </a:lnTo>
                <a:lnTo>
                  <a:pt x="5372219" y="3036995"/>
                </a:lnTo>
                <a:lnTo>
                  <a:pt x="5352462" y="3005713"/>
                </a:lnTo>
                <a:lnTo>
                  <a:pt x="5313497" y="3005713"/>
                </a:lnTo>
                <a:cubicBezTo>
                  <a:pt x="5310753" y="3001689"/>
                  <a:pt x="5308054" y="2997344"/>
                  <a:pt x="5305402" y="2992679"/>
                </a:cubicBezTo>
                <a:cubicBezTo>
                  <a:pt x="5302749" y="2988014"/>
                  <a:pt x="5298634" y="2980102"/>
                  <a:pt x="5293054" y="2968944"/>
                </a:cubicBezTo>
                <a:cubicBezTo>
                  <a:pt x="5287474" y="2957785"/>
                  <a:pt x="5279014" y="2952205"/>
                  <a:pt x="5267671" y="2952205"/>
                </a:cubicBezTo>
                <a:close/>
                <a:moveTo>
                  <a:pt x="1155557" y="2878443"/>
                </a:moveTo>
                <a:lnTo>
                  <a:pt x="1098826" y="2914273"/>
                </a:lnTo>
                <a:lnTo>
                  <a:pt x="1098826" y="3553643"/>
                </a:lnTo>
                <a:lnTo>
                  <a:pt x="1098826" y="3576637"/>
                </a:lnTo>
                <a:lnTo>
                  <a:pt x="1098826" y="4284747"/>
                </a:lnTo>
                <a:lnTo>
                  <a:pt x="1098826" y="4310062"/>
                </a:lnTo>
                <a:lnTo>
                  <a:pt x="1098826" y="4355413"/>
                </a:lnTo>
                <a:cubicBezTo>
                  <a:pt x="1091527" y="4360389"/>
                  <a:pt x="1083648" y="4365283"/>
                  <a:pt x="1075188" y="4370093"/>
                </a:cubicBezTo>
                <a:cubicBezTo>
                  <a:pt x="1066728" y="4374904"/>
                  <a:pt x="1052379" y="4382369"/>
                  <a:pt x="1032142" y="4392487"/>
                </a:cubicBezTo>
                <a:cubicBezTo>
                  <a:pt x="1011904" y="4402606"/>
                  <a:pt x="1001786" y="4417950"/>
                  <a:pt x="1001786" y="4438519"/>
                </a:cubicBezTo>
                <a:lnTo>
                  <a:pt x="1194872" y="4438519"/>
                </a:lnTo>
                <a:cubicBezTo>
                  <a:pt x="1130178" y="4487289"/>
                  <a:pt x="1097831" y="4527764"/>
                  <a:pt x="1097831" y="4559945"/>
                </a:cubicBezTo>
                <a:cubicBezTo>
                  <a:pt x="1097831" y="4588808"/>
                  <a:pt x="1119396" y="4624307"/>
                  <a:pt x="1162524" y="4666440"/>
                </a:cubicBezTo>
                <a:cubicBezTo>
                  <a:pt x="1137642" y="4688337"/>
                  <a:pt x="1120805" y="4707828"/>
                  <a:pt x="1112014" y="4724914"/>
                </a:cubicBezTo>
                <a:cubicBezTo>
                  <a:pt x="1103222" y="4741999"/>
                  <a:pt x="1098826" y="4765803"/>
                  <a:pt x="1098826" y="4796326"/>
                </a:cubicBezTo>
                <a:lnTo>
                  <a:pt x="1098826" y="4837672"/>
                </a:lnTo>
                <a:lnTo>
                  <a:pt x="1098826" y="4862512"/>
                </a:lnTo>
                <a:lnTo>
                  <a:pt x="1098826" y="4916797"/>
                </a:lnTo>
                <a:lnTo>
                  <a:pt x="1049559" y="4948149"/>
                </a:lnTo>
                <a:cubicBezTo>
                  <a:pt x="965292" y="4866535"/>
                  <a:pt x="923158" y="4771817"/>
                  <a:pt x="923158" y="4663994"/>
                </a:cubicBezTo>
                <a:cubicBezTo>
                  <a:pt x="923158" y="4582712"/>
                  <a:pt x="947542" y="4502426"/>
                  <a:pt x="996311" y="4423134"/>
                </a:cubicBezTo>
                <a:lnTo>
                  <a:pt x="945552" y="4423134"/>
                </a:lnTo>
                <a:cubicBezTo>
                  <a:pt x="883844" y="4524985"/>
                  <a:pt x="852990" y="4621197"/>
                  <a:pt x="852990" y="4711768"/>
                </a:cubicBezTo>
                <a:cubicBezTo>
                  <a:pt x="852990" y="4828880"/>
                  <a:pt x="904247" y="4942675"/>
                  <a:pt x="1006762" y="5053152"/>
                </a:cubicBezTo>
                <a:lnTo>
                  <a:pt x="1098826" y="4988458"/>
                </a:lnTo>
                <a:lnTo>
                  <a:pt x="1098826" y="5072062"/>
                </a:lnTo>
                <a:lnTo>
                  <a:pt x="1155557" y="5036232"/>
                </a:lnTo>
                <a:lnTo>
                  <a:pt x="1155557" y="4991444"/>
                </a:lnTo>
                <a:lnTo>
                  <a:pt x="1607916" y="4991444"/>
                </a:lnTo>
                <a:lnTo>
                  <a:pt x="1665145" y="4903859"/>
                </a:lnTo>
                <a:lnTo>
                  <a:pt x="1155557" y="4903859"/>
                </a:lnTo>
                <a:lnTo>
                  <a:pt x="1155557" y="4826682"/>
                </a:lnTo>
                <a:lnTo>
                  <a:pt x="1155557" y="4801841"/>
                </a:lnTo>
                <a:lnTo>
                  <a:pt x="1155557" y="4793340"/>
                </a:lnTo>
                <a:cubicBezTo>
                  <a:pt x="1155557" y="4762817"/>
                  <a:pt x="1172478" y="4735613"/>
                  <a:pt x="1206317" y="4711726"/>
                </a:cubicBezTo>
                <a:cubicBezTo>
                  <a:pt x="1235181" y="4738599"/>
                  <a:pt x="1261058" y="4758339"/>
                  <a:pt x="1283950" y="4770946"/>
                </a:cubicBezTo>
                <a:cubicBezTo>
                  <a:pt x="1306841" y="4783553"/>
                  <a:pt x="1328903" y="4789856"/>
                  <a:pt x="1350136" y="4789856"/>
                </a:cubicBezTo>
                <a:cubicBezTo>
                  <a:pt x="1369047" y="4789856"/>
                  <a:pt x="1384142" y="4784465"/>
                  <a:pt x="1395422" y="4773683"/>
                </a:cubicBezTo>
                <a:cubicBezTo>
                  <a:pt x="1406702" y="4762900"/>
                  <a:pt x="1412342" y="4748552"/>
                  <a:pt x="1412342" y="4730637"/>
                </a:cubicBezTo>
                <a:cubicBezTo>
                  <a:pt x="1412342" y="4699451"/>
                  <a:pt x="1388289" y="4671749"/>
                  <a:pt x="1340184" y="4647530"/>
                </a:cubicBezTo>
                <a:cubicBezTo>
                  <a:pt x="1362080" y="4637245"/>
                  <a:pt x="1379165" y="4625385"/>
                  <a:pt x="1391441" y="4611948"/>
                </a:cubicBezTo>
                <a:cubicBezTo>
                  <a:pt x="1403716" y="4598512"/>
                  <a:pt x="1409854" y="4582836"/>
                  <a:pt x="1409854" y="4564921"/>
                </a:cubicBezTo>
                <a:cubicBezTo>
                  <a:pt x="1409854" y="4546674"/>
                  <a:pt x="1404214" y="4532076"/>
                  <a:pt x="1392934" y="4521128"/>
                </a:cubicBezTo>
                <a:cubicBezTo>
                  <a:pt x="1381654" y="4510180"/>
                  <a:pt x="1367388" y="4504706"/>
                  <a:pt x="1350136" y="4504706"/>
                </a:cubicBezTo>
                <a:cubicBezTo>
                  <a:pt x="1328240" y="4504706"/>
                  <a:pt x="1305680" y="4512337"/>
                  <a:pt x="1282457" y="4527598"/>
                </a:cubicBezTo>
                <a:cubicBezTo>
                  <a:pt x="1259233" y="4542859"/>
                  <a:pt x="1235347" y="4564921"/>
                  <a:pt x="1210796" y="4593784"/>
                </a:cubicBezTo>
                <a:cubicBezTo>
                  <a:pt x="1186909" y="4572220"/>
                  <a:pt x="1174966" y="4556461"/>
                  <a:pt x="1174966" y="4546508"/>
                </a:cubicBezTo>
                <a:cubicBezTo>
                  <a:pt x="1174966" y="4532242"/>
                  <a:pt x="1191554" y="4510678"/>
                  <a:pt x="1224730" y="4481814"/>
                </a:cubicBezTo>
                <a:cubicBezTo>
                  <a:pt x="1257906" y="4452951"/>
                  <a:pt x="1289092" y="4438519"/>
                  <a:pt x="1318287" y="4438519"/>
                </a:cubicBezTo>
                <a:lnTo>
                  <a:pt x="1607916" y="4438519"/>
                </a:lnTo>
                <a:lnTo>
                  <a:pt x="1665145" y="4350934"/>
                </a:lnTo>
                <a:lnTo>
                  <a:pt x="1155557" y="4350934"/>
                </a:lnTo>
                <a:lnTo>
                  <a:pt x="1155557" y="4274232"/>
                </a:lnTo>
                <a:lnTo>
                  <a:pt x="1155557" y="4248917"/>
                </a:lnTo>
                <a:lnTo>
                  <a:pt x="1155557" y="4227951"/>
                </a:lnTo>
                <a:cubicBezTo>
                  <a:pt x="1170819" y="4200415"/>
                  <a:pt x="1192549" y="4181836"/>
                  <a:pt x="1220749" y="4172215"/>
                </a:cubicBezTo>
                <a:cubicBezTo>
                  <a:pt x="1225394" y="4194443"/>
                  <a:pt x="1235678" y="4213436"/>
                  <a:pt x="1251603" y="4229195"/>
                </a:cubicBezTo>
                <a:cubicBezTo>
                  <a:pt x="1267528" y="4244954"/>
                  <a:pt x="1286604" y="4252833"/>
                  <a:pt x="1308832" y="4252833"/>
                </a:cubicBezTo>
                <a:cubicBezTo>
                  <a:pt x="1329401" y="4252833"/>
                  <a:pt x="1346570" y="4246115"/>
                  <a:pt x="1360338" y="4232679"/>
                </a:cubicBezTo>
                <a:cubicBezTo>
                  <a:pt x="1374106" y="4219242"/>
                  <a:pt x="1380990" y="4202405"/>
                  <a:pt x="1380990" y="4182168"/>
                </a:cubicBezTo>
                <a:cubicBezTo>
                  <a:pt x="1380990" y="4159608"/>
                  <a:pt x="1374521" y="4142024"/>
                  <a:pt x="1361582" y="4129417"/>
                </a:cubicBezTo>
                <a:cubicBezTo>
                  <a:pt x="1348644" y="4116810"/>
                  <a:pt x="1332885" y="4110507"/>
                  <a:pt x="1314306" y="4110507"/>
                </a:cubicBezTo>
                <a:cubicBezTo>
                  <a:pt x="1302694" y="4110507"/>
                  <a:pt x="1292078" y="4112995"/>
                  <a:pt x="1282457" y="4117972"/>
                </a:cubicBezTo>
                <a:cubicBezTo>
                  <a:pt x="1280134" y="4112995"/>
                  <a:pt x="1278973" y="4107189"/>
                  <a:pt x="1278973" y="4100554"/>
                </a:cubicBezTo>
                <a:cubicBezTo>
                  <a:pt x="1278973" y="4084298"/>
                  <a:pt x="1285857" y="4070447"/>
                  <a:pt x="1299625" y="4059001"/>
                </a:cubicBezTo>
                <a:cubicBezTo>
                  <a:pt x="1313394" y="4047555"/>
                  <a:pt x="1329567" y="4041832"/>
                  <a:pt x="1348146" y="4041832"/>
                </a:cubicBezTo>
                <a:cubicBezTo>
                  <a:pt x="1355113" y="4041832"/>
                  <a:pt x="1361251" y="4042661"/>
                  <a:pt x="1366559" y="4044320"/>
                </a:cubicBezTo>
                <a:cubicBezTo>
                  <a:pt x="1372530" y="4068207"/>
                  <a:pt x="1383064" y="4086371"/>
                  <a:pt x="1398159" y="4098812"/>
                </a:cubicBezTo>
                <a:cubicBezTo>
                  <a:pt x="1413254" y="4111253"/>
                  <a:pt x="1430589" y="4117474"/>
                  <a:pt x="1450163" y="4117474"/>
                </a:cubicBezTo>
                <a:cubicBezTo>
                  <a:pt x="1470732" y="4117474"/>
                  <a:pt x="1487818" y="4110590"/>
                  <a:pt x="1501420" y="4096822"/>
                </a:cubicBezTo>
                <a:cubicBezTo>
                  <a:pt x="1515023" y="4083054"/>
                  <a:pt x="1521824" y="4066217"/>
                  <a:pt x="1521824" y="4046311"/>
                </a:cubicBezTo>
                <a:cubicBezTo>
                  <a:pt x="1521824" y="4024415"/>
                  <a:pt x="1515023" y="4007080"/>
                  <a:pt x="1501420" y="3994307"/>
                </a:cubicBezTo>
                <a:cubicBezTo>
                  <a:pt x="1487818" y="3981534"/>
                  <a:pt x="1471727" y="3975148"/>
                  <a:pt x="1453149" y="3975148"/>
                </a:cubicBezTo>
                <a:cubicBezTo>
                  <a:pt x="1447509" y="3975148"/>
                  <a:pt x="1442532" y="3975645"/>
                  <a:pt x="1438219" y="3976641"/>
                </a:cubicBezTo>
                <a:cubicBezTo>
                  <a:pt x="1443859" y="3951427"/>
                  <a:pt x="1461775" y="3929365"/>
                  <a:pt x="1491965" y="3910454"/>
                </a:cubicBezTo>
                <a:cubicBezTo>
                  <a:pt x="1522155" y="3891544"/>
                  <a:pt x="1563294" y="3878273"/>
                  <a:pt x="1615381" y="3870643"/>
                </a:cubicBezTo>
                <a:lnTo>
                  <a:pt x="1665145" y="3794503"/>
                </a:lnTo>
                <a:lnTo>
                  <a:pt x="1312315" y="3794503"/>
                </a:lnTo>
                <a:cubicBezTo>
                  <a:pt x="1311652" y="3781896"/>
                  <a:pt x="1311320" y="3770782"/>
                  <a:pt x="1311320" y="3761161"/>
                </a:cubicBezTo>
                <a:cubicBezTo>
                  <a:pt x="1311320" y="3729975"/>
                  <a:pt x="1317458" y="3706918"/>
                  <a:pt x="1329733" y="3691988"/>
                </a:cubicBezTo>
                <a:cubicBezTo>
                  <a:pt x="1342008" y="3677059"/>
                  <a:pt x="1356108" y="3669594"/>
                  <a:pt x="1372033" y="3669594"/>
                </a:cubicBezTo>
                <a:cubicBezTo>
                  <a:pt x="1382317" y="3669594"/>
                  <a:pt x="1391441" y="3671917"/>
                  <a:pt x="1399403" y="3676561"/>
                </a:cubicBezTo>
                <a:cubicBezTo>
                  <a:pt x="1386796" y="3688836"/>
                  <a:pt x="1380493" y="3702770"/>
                  <a:pt x="1380493" y="3718363"/>
                </a:cubicBezTo>
                <a:cubicBezTo>
                  <a:pt x="1380493" y="3734288"/>
                  <a:pt x="1386133" y="3747641"/>
                  <a:pt x="1397413" y="3758424"/>
                </a:cubicBezTo>
                <a:cubicBezTo>
                  <a:pt x="1408693" y="3769206"/>
                  <a:pt x="1422627" y="3774597"/>
                  <a:pt x="1439215" y="3774597"/>
                </a:cubicBezTo>
                <a:cubicBezTo>
                  <a:pt x="1458789" y="3774597"/>
                  <a:pt x="1474382" y="3768377"/>
                  <a:pt x="1485993" y="3755936"/>
                </a:cubicBezTo>
                <a:cubicBezTo>
                  <a:pt x="1497605" y="3743495"/>
                  <a:pt x="1503411" y="3728482"/>
                  <a:pt x="1503411" y="3710899"/>
                </a:cubicBezTo>
                <a:cubicBezTo>
                  <a:pt x="1503411" y="3684026"/>
                  <a:pt x="1491384" y="3662130"/>
                  <a:pt x="1467331" y="3645210"/>
                </a:cubicBezTo>
                <a:cubicBezTo>
                  <a:pt x="1443279" y="3628290"/>
                  <a:pt x="1413669" y="3619830"/>
                  <a:pt x="1378502" y="3619830"/>
                </a:cubicBezTo>
                <a:cubicBezTo>
                  <a:pt x="1332055" y="3619830"/>
                  <a:pt x="1292824" y="3636169"/>
                  <a:pt x="1260809" y="3668848"/>
                </a:cubicBezTo>
                <a:cubicBezTo>
                  <a:pt x="1228794" y="3701526"/>
                  <a:pt x="1212455" y="3743412"/>
                  <a:pt x="1211791" y="3794503"/>
                </a:cubicBezTo>
                <a:lnTo>
                  <a:pt x="1155557" y="3794503"/>
                </a:lnTo>
                <a:lnTo>
                  <a:pt x="1155557" y="3540807"/>
                </a:lnTo>
                <a:lnTo>
                  <a:pt x="1155557" y="3517813"/>
                </a:lnTo>
                <a:lnTo>
                  <a:pt x="1155557" y="3267103"/>
                </a:lnTo>
                <a:lnTo>
                  <a:pt x="1192383" y="3267103"/>
                </a:lnTo>
                <a:lnTo>
                  <a:pt x="1370540" y="3549267"/>
                </a:lnTo>
                <a:lnTo>
                  <a:pt x="1455139" y="3499502"/>
                </a:lnTo>
                <a:cubicBezTo>
                  <a:pt x="1467746" y="3380399"/>
                  <a:pt x="1521160" y="3299118"/>
                  <a:pt x="1615381" y="3255657"/>
                </a:cubicBezTo>
                <a:lnTo>
                  <a:pt x="1665145" y="3179517"/>
                </a:lnTo>
                <a:lnTo>
                  <a:pt x="1277480" y="3179517"/>
                </a:lnTo>
                <a:lnTo>
                  <a:pt x="1277480" y="3164588"/>
                </a:lnTo>
                <a:cubicBezTo>
                  <a:pt x="1277480" y="3116482"/>
                  <a:pt x="1285526" y="3081730"/>
                  <a:pt x="1301616" y="3060331"/>
                </a:cubicBezTo>
                <a:cubicBezTo>
                  <a:pt x="1317706" y="3038933"/>
                  <a:pt x="1337032" y="3028234"/>
                  <a:pt x="1359592" y="3028234"/>
                </a:cubicBezTo>
                <a:cubicBezTo>
                  <a:pt x="1373526" y="3028234"/>
                  <a:pt x="1385469" y="3031385"/>
                  <a:pt x="1395422" y="3037689"/>
                </a:cubicBezTo>
                <a:cubicBezTo>
                  <a:pt x="1375848" y="3051291"/>
                  <a:pt x="1366061" y="3068377"/>
                  <a:pt x="1366061" y="3088946"/>
                </a:cubicBezTo>
                <a:cubicBezTo>
                  <a:pt x="1366061" y="3107193"/>
                  <a:pt x="1372198" y="3122205"/>
                  <a:pt x="1384474" y="3133983"/>
                </a:cubicBezTo>
                <a:cubicBezTo>
                  <a:pt x="1396749" y="3145760"/>
                  <a:pt x="1412176" y="3151649"/>
                  <a:pt x="1430755" y="3151649"/>
                </a:cubicBezTo>
                <a:cubicBezTo>
                  <a:pt x="1450329" y="3151649"/>
                  <a:pt x="1466502" y="3145345"/>
                  <a:pt x="1479275" y="3132739"/>
                </a:cubicBezTo>
                <a:cubicBezTo>
                  <a:pt x="1492048" y="3120132"/>
                  <a:pt x="1498434" y="3103544"/>
                  <a:pt x="1498434" y="3082974"/>
                </a:cubicBezTo>
                <a:cubicBezTo>
                  <a:pt x="1498434" y="3055438"/>
                  <a:pt x="1486242" y="3031468"/>
                  <a:pt x="1461858" y="3011065"/>
                </a:cubicBezTo>
                <a:cubicBezTo>
                  <a:pt x="1437473" y="2990661"/>
                  <a:pt x="1406204" y="2980460"/>
                  <a:pt x="1368052" y="2980460"/>
                </a:cubicBezTo>
                <a:cubicBezTo>
                  <a:pt x="1316628" y="2980460"/>
                  <a:pt x="1274080" y="3000365"/>
                  <a:pt x="1240406" y="3040177"/>
                </a:cubicBezTo>
                <a:cubicBezTo>
                  <a:pt x="1206732" y="3079988"/>
                  <a:pt x="1189231" y="3126435"/>
                  <a:pt x="1187904" y="3179517"/>
                </a:cubicBezTo>
                <a:lnTo>
                  <a:pt x="1155557" y="3179517"/>
                </a:lnTo>
                <a:close/>
                <a:moveTo>
                  <a:pt x="5810899" y="2877019"/>
                </a:moveTo>
                <a:cubicBezTo>
                  <a:pt x="5817667" y="2910313"/>
                  <a:pt x="5828827" y="2936289"/>
                  <a:pt x="5844376" y="2954949"/>
                </a:cubicBezTo>
                <a:cubicBezTo>
                  <a:pt x="5859925" y="2973608"/>
                  <a:pt x="5878950" y="2982938"/>
                  <a:pt x="5901451" y="2982938"/>
                </a:cubicBezTo>
                <a:cubicBezTo>
                  <a:pt x="5918648" y="2982938"/>
                  <a:pt x="5933053" y="2976398"/>
                  <a:pt x="5944670" y="2963318"/>
                </a:cubicBezTo>
                <a:cubicBezTo>
                  <a:pt x="5956286" y="2950238"/>
                  <a:pt x="5962094" y="2931991"/>
                  <a:pt x="5962094" y="2908575"/>
                </a:cubicBezTo>
                <a:lnTo>
                  <a:pt x="5943984" y="2897050"/>
                </a:lnTo>
                <a:cubicBezTo>
                  <a:pt x="5942703" y="2911868"/>
                  <a:pt x="5937764" y="2923255"/>
                  <a:pt x="5929167" y="2931213"/>
                </a:cubicBezTo>
                <a:cubicBezTo>
                  <a:pt x="5920568" y="2939171"/>
                  <a:pt x="5910049" y="2943150"/>
                  <a:pt x="5897610" y="2943150"/>
                </a:cubicBezTo>
                <a:cubicBezTo>
                  <a:pt x="5883890" y="2943150"/>
                  <a:pt x="5871633" y="2938531"/>
                  <a:pt x="5860840" y="2929292"/>
                </a:cubicBezTo>
                <a:cubicBezTo>
                  <a:pt x="5850047" y="2920054"/>
                  <a:pt x="5841083" y="2905100"/>
                  <a:pt x="5833949" y="2884428"/>
                </a:cubicBezTo>
                <a:close/>
                <a:moveTo>
                  <a:pt x="6481183" y="2871256"/>
                </a:moveTo>
                <a:cubicBezTo>
                  <a:pt x="6479720" y="2877659"/>
                  <a:pt x="6478988" y="2884062"/>
                  <a:pt x="6478988" y="2890465"/>
                </a:cubicBezTo>
                <a:cubicBezTo>
                  <a:pt x="6478988" y="2913514"/>
                  <a:pt x="6486534" y="2932357"/>
                  <a:pt x="6501626" y="2946991"/>
                </a:cubicBezTo>
                <a:cubicBezTo>
                  <a:pt x="6516718" y="2961626"/>
                  <a:pt x="6538350" y="2968944"/>
                  <a:pt x="6566522" y="2968944"/>
                </a:cubicBezTo>
                <a:cubicBezTo>
                  <a:pt x="6577498" y="2968944"/>
                  <a:pt x="6588566" y="2968624"/>
                  <a:pt x="6599725" y="2967983"/>
                </a:cubicBezTo>
                <a:cubicBezTo>
                  <a:pt x="6610884" y="2967343"/>
                  <a:pt x="6621677" y="2967022"/>
                  <a:pt x="6632104" y="2967022"/>
                </a:cubicBezTo>
                <a:cubicBezTo>
                  <a:pt x="6646190" y="2967022"/>
                  <a:pt x="6656480" y="2969538"/>
                  <a:pt x="6662975" y="2974569"/>
                </a:cubicBezTo>
                <a:cubicBezTo>
                  <a:pt x="6669469" y="2979600"/>
                  <a:pt x="6672716" y="2985407"/>
                  <a:pt x="6672716" y="2991993"/>
                </a:cubicBezTo>
                <a:cubicBezTo>
                  <a:pt x="6672716" y="2996932"/>
                  <a:pt x="6671710" y="3001506"/>
                  <a:pt x="6669697" y="3005713"/>
                </a:cubicBezTo>
                <a:lnTo>
                  <a:pt x="6495462" y="3005713"/>
                </a:lnTo>
                <a:lnTo>
                  <a:pt x="6478988" y="3005713"/>
                </a:lnTo>
                <a:lnTo>
                  <a:pt x="6456497" y="3005713"/>
                </a:lnTo>
                <a:cubicBezTo>
                  <a:pt x="6453753" y="3001689"/>
                  <a:pt x="6451054" y="2997344"/>
                  <a:pt x="6448402" y="2992679"/>
                </a:cubicBezTo>
                <a:cubicBezTo>
                  <a:pt x="6445749" y="2988014"/>
                  <a:pt x="6441633" y="2980102"/>
                  <a:pt x="6436054" y="2968944"/>
                </a:cubicBezTo>
                <a:cubicBezTo>
                  <a:pt x="6430474" y="2957785"/>
                  <a:pt x="6422013" y="2952205"/>
                  <a:pt x="6410671" y="2952205"/>
                </a:cubicBezTo>
                <a:lnTo>
                  <a:pt x="6410671" y="3036995"/>
                </a:lnTo>
                <a:cubicBezTo>
                  <a:pt x="6402622" y="3024373"/>
                  <a:pt x="6395396" y="3016003"/>
                  <a:pt x="6388994" y="3011888"/>
                </a:cubicBezTo>
                <a:cubicBezTo>
                  <a:pt x="6382591" y="3007771"/>
                  <a:pt x="6373353" y="3005713"/>
                  <a:pt x="6361279" y="3005713"/>
                </a:cubicBezTo>
                <a:lnTo>
                  <a:pt x="6355656" y="3005713"/>
                </a:lnTo>
                <a:lnTo>
                  <a:pt x="6345638" y="3005713"/>
                </a:lnTo>
                <a:lnTo>
                  <a:pt x="6316691" y="3005713"/>
                </a:lnTo>
                <a:cubicBezTo>
                  <a:pt x="6313947" y="3001689"/>
                  <a:pt x="6311249" y="2997344"/>
                  <a:pt x="6308596" y="2992679"/>
                </a:cubicBezTo>
                <a:cubicBezTo>
                  <a:pt x="6305944" y="2988014"/>
                  <a:pt x="6301828" y="2980102"/>
                  <a:pt x="6296248" y="2968944"/>
                </a:cubicBezTo>
                <a:cubicBezTo>
                  <a:pt x="6290669" y="2957785"/>
                  <a:pt x="6282208" y="2952205"/>
                  <a:pt x="6270866" y="2952205"/>
                </a:cubicBezTo>
                <a:lnTo>
                  <a:pt x="6270866" y="3084466"/>
                </a:lnTo>
                <a:cubicBezTo>
                  <a:pt x="6235560" y="3031965"/>
                  <a:pt x="6196686" y="3005713"/>
                  <a:pt x="6154245" y="3005713"/>
                </a:cubicBezTo>
                <a:cubicBezTo>
                  <a:pt x="6123878" y="3005713"/>
                  <a:pt x="6098908" y="3016278"/>
                  <a:pt x="6079334" y="3037407"/>
                </a:cubicBezTo>
                <a:cubicBezTo>
                  <a:pt x="6059759" y="3058535"/>
                  <a:pt x="6049973" y="3081448"/>
                  <a:pt x="6049973" y="3106144"/>
                </a:cubicBezTo>
                <a:cubicBezTo>
                  <a:pt x="6049973" y="3116023"/>
                  <a:pt x="6052579" y="3123752"/>
                  <a:pt x="6057793" y="3129331"/>
                </a:cubicBezTo>
                <a:cubicBezTo>
                  <a:pt x="6063007" y="3134911"/>
                  <a:pt x="6069912" y="3137701"/>
                  <a:pt x="6078510" y="3137701"/>
                </a:cubicBezTo>
                <a:cubicBezTo>
                  <a:pt x="6085828" y="3137701"/>
                  <a:pt x="6094380" y="3135322"/>
                  <a:pt x="6104167" y="3130566"/>
                </a:cubicBezTo>
                <a:cubicBezTo>
                  <a:pt x="6113954" y="3125810"/>
                  <a:pt x="6121683" y="3123432"/>
                  <a:pt x="6127354" y="3123432"/>
                </a:cubicBezTo>
                <a:cubicBezTo>
                  <a:pt x="6133025" y="3123432"/>
                  <a:pt x="6137461" y="3125262"/>
                  <a:pt x="6140662" y="3128920"/>
                </a:cubicBezTo>
                <a:cubicBezTo>
                  <a:pt x="6143864" y="3132579"/>
                  <a:pt x="6145464" y="3136512"/>
                  <a:pt x="6145464" y="3140719"/>
                </a:cubicBezTo>
                <a:cubicBezTo>
                  <a:pt x="6145464" y="3143829"/>
                  <a:pt x="6131196" y="3159104"/>
                  <a:pt x="6102658" y="3186544"/>
                </a:cubicBezTo>
                <a:lnTo>
                  <a:pt x="6144916" y="3215082"/>
                </a:lnTo>
                <a:lnTo>
                  <a:pt x="6251109" y="3107516"/>
                </a:lnTo>
                <a:cubicBezTo>
                  <a:pt x="6264280" y="3125810"/>
                  <a:pt x="6270866" y="3147670"/>
                  <a:pt x="6270866" y="3173099"/>
                </a:cubicBezTo>
                <a:lnTo>
                  <a:pt x="6270866" y="3286426"/>
                </a:lnTo>
                <a:lnTo>
                  <a:pt x="6319161" y="3317983"/>
                </a:lnTo>
                <a:lnTo>
                  <a:pt x="6319161" y="3036995"/>
                </a:lnTo>
                <a:lnTo>
                  <a:pt x="6365395" y="3036995"/>
                </a:lnTo>
                <a:lnTo>
                  <a:pt x="6367590" y="3036995"/>
                </a:lnTo>
                <a:cubicBezTo>
                  <a:pt x="6377835" y="3036995"/>
                  <a:pt x="6387576" y="3044633"/>
                  <a:pt x="6396814" y="3059907"/>
                </a:cubicBezTo>
                <a:cubicBezTo>
                  <a:pt x="6406052" y="3075183"/>
                  <a:pt x="6410671" y="3088949"/>
                  <a:pt x="6410671" y="3101205"/>
                </a:cubicBezTo>
                <a:lnTo>
                  <a:pt x="6410671" y="3286426"/>
                </a:lnTo>
                <a:lnTo>
                  <a:pt x="6458966" y="3317983"/>
                </a:lnTo>
                <a:lnTo>
                  <a:pt x="6458966" y="3036995"/>
                </a:lnTo>
                <a:lnTo>
                  <a:pt x="6498745" y="3036995"/>
                </a:lnTo>
                <a:lnTo>
                  <a:pt x="6515219" y="3036995"/>
                </a:lnTo>
                <a:lnTo>
                  <a:pt x="6556918" y="3036995"/>
                </a:lnTo>
                <a:cubicBezTo>
                  <a:pt x="6564785" y="3044130"/>
                  <a:pt x="6570638" y="3051722"/>
                  <a:pt x="6574480" y="3059771"/>
                </a:cubicBezTo>
                <a:cubicBezTo>
                  <a:pt x="6557650" y="3064161"/>
                  <a:pt x="6544524" y="3071479"/>
                  <a:pt x="6535103" y="3081723"/>
                </a:cubicBezTo>
                <a:cubicBezTo>
                  <a:pt x="6525682" y="3091967"/>
                  <a:pt x="6520972" y="3103492"/>
                  <a:pt x="6520972" y="3116297"/>
                </a:cubicBezTo>
                <a:cubicBezTo>
                  <a:pt x="6520972" y="3128188"/>
                  <a:pt x="6524905" y="3138021"/>
                  <a:pt x="6532771" y="3145796"/>
                </a:cubicBezTo>
                <a:cubicBezTo>
                  <a:pt x="6540637" y="3153570"/>
                  <a:pt x="6550333" y="3157458"/>
                  <a:pt x="6561858" y="3157458"/>
                </a:cubicBezTo>
                <a:cubicBezTo>
                  <a:pt x="6575761" y="3157458"/>
                  <a:pt x="6587606" y="3152290"/>
                  <a:pt x="6597393" y="3141954"/>
                </a:cubicBezTo>
                <a:cubicBezTo>
                  <a:pt x="6607180" y="3131618"/>
                  <a:pt x="6612073" y="3116846"/>
                  <a:pt x="6612073" y="3097638"/>
                </a:cubicBezTo>
                <a:cubicBezTo>
                  <a:pt x="6612073" y="3095077"/>
                  <a:pt x="6611890" y="3092424"/>
                  <a:pt x="6611524" y="3089680"/>
                </a:cubicBezTo>
                <a:cubicBezTo>
                  <a:pt x="6613902" y="3089314"/>
                  <a:pt x="6616372" y="3089131"/>
                  <a:pt x="6618933" y="3089131"/>
                </a:cubicBezTo>
                <a:cubicBezTo>
                  <a:pt x="6632836" y="3089131"/>
                  <a:pt x="6644635" y="3093019"/>
                  <a:pt x="6654331" y="3100793"/>
                </a:cubicBezTo>
                <a:cubicBezTo>
                  <a:pt x="6664026" y="3108568"/>
                  <a:pt x="6668874" y="3118584"/>
                  <a:pt x="6668874" y="3130840"/>
                </a:cubicBezTo>
                <a:cubicBezTo>
                  <a:pt x="6668874" y="3148768"/>
                  <a:pt x="6659270" y="3164638"/>
                  <a:pt x="6640062" y="3178449"/>
                </a:cubicBezTo>
                <a:cubicBezTo>
                  <a:pt x="6620854" y="3192261"/>
                  <a:pt x="6596066" y="3199167"/>
                  <a:pt x="6565699" y="3199167"/>
                </a:cubicBezTo>
                <a:cubicBezTo>
                  <a:pt x="6549235" y="3199167"/>
                  <a:pt x="6530210" y="3195965"/>
                  <a:pt x="6508624" y="3189562"/>
                </a:cubicBezTo>
                <a:lnTo>
                  <a:pt x="6549784" y="3254047"/>
                </a:lnTo>
                <a:cubicBezTo>
                  <a:pt x="6600823" y="3259718"/>
                  <a:pt x="6659636" y="3293652"/>
                  <a:pt x="6726224" y="3355850"/>
                </a:cubicBezTo>
                <a:lnTo>
                  <a:pt x="6726224" y="3321824"/>
                </a:lnTo>
                <a:cubicBezTo>
                  <a:pt x="6698052" y="3292372"/>
                  <a:pt x="6665856" y="3265298"/>
                  <a:pt x="6629635" y="3240601"/>
                </a:cubicBezTo>
                <a:cubicBezTo>
                  <a:pt x="6653599" y="3231820"/>
                  <a:pt x="6672990" y="3219107"/>
                  <a:pt x="6687808" y="3202460"/>
                </a:cubicBezTo>
                <a:cubicBezTo>
                  <a:pt x="6702626" y="3185812"/>
                  <a:pt x="6710035" y="3166879"/>
                  <a:pt x="6710035" y="3145659"/>
                </a:cubicBezTo>
                <a:cubicBezTo>
                  <a:pt x="6710035" y="3122060"/>
                  <a:pt x="6699836" y="3101525"/>
                  <a:pt x="6679439" y="3084055"/>
                </a:cubicBezTo>
                <a:cubicBezTo>
                  <a:pt x="6659042" y="3066585"/>
                  <a:pt x="6633568" y="3057849"/>
                  <a:pt x="6603018" y="3057849"/>
                </a:cubicBezTo>
                <a:lnTo>
                  <a:pt x="6593688" y="3036995"/>
                </a:lnTo>
                <a:lnTo>
                  <a:pt x="6755920" y="3036995"/>
                </a:lnTo>
                <a:lnTo>
                  <a:pt x="6766287" y="3036995"/>
                </a:lnTo>
                <a:lnTo>
                  <a:pt x="6927421" y="3036995"/>
                </a:lnTo>
                <a:lnTo>
                  <a:pt x="6927421" y="3181605"/>
                </a:lnTo>
                <a:cubicBezTo>
                  <a:pt x="6915713" y="3160385"/>
                  <a:pt x="6900758" y="3142869"/>
                  <a:pt x="6882557" y="3129057"/>
                </a:cubicBezTo>
                <a:cubicBezTo>
                  <a:pt x="6864354" y="3115246"/>
                  <a:pt x="6844460" y="3108339"/>
                  <a:pt x="6822874" y="3108339"/>
                </a:cubicBezTo>
                <a:cubicBezTo>
                  <a:pt x="6803666" y="3108339"/>
                  <a:pt x="6788071" y="3114056"/>
                  <a:pt x="6776089" y="3125490"/>
                </a:cubicBezTo>
                <a:cubicBezTo>
                  <a:pt x="6764107" y="3136924"/>
                  <a:pt x="6758115" y="3150872"/>
                  <a:pt x="6758115" y="3167336"/>
                </a:cubicBezTo>
                <a:cubicBezTo>
                  <a:pt x="6758115" y="3182885"/>
                  <a:pt x="6763009" y="3195828"/>
                  <a:pt x="6772796" y="3206164"/>
                </a:cubicBezTo>
                <a:cubicBezTo>
                  <a:pt x="6782583" y="3216500"/>
                  <a:pt x="6794794" y="3221667"/>
                  <a:pt x="6809428" y="3221667"/>
                </a:cubicBezTo>
                <a:cubicBezTo>
                  <a:pt x="6824429" y="3221667"/>
                  <a:pt x="6836640" y="3217003"/>
                  <a:pt x="6846061" y="3207673"/>
                </a:cubicBezTo>
                <a:cubicBezTo>
                  <a:pt x="6855482" y="3198344"/>
                  <a:pt x="6860193" y="3186727"/>
                  <a:pt x="6860193" y="3172824"/>
                </a:cubicBezTo>
                <a:cubicBezTo>
                  <a:pt x="6860193" y="3167702"/>
                  <a:pt x="6859186" y="3162214"/>
                  <a:pt x="6857174" y="3156360"/>
                </a:cubicBezTo>
                <a:cubicBezTo>
                  <a:pt x="6875285" y="3163312"/>
                  <a:pt x="6891886" y="3178770"/>
                  <a:pt x="6906978" y="3202734"/>
                </a:cubicBezTo>
                <a:cubicBezTo>
                  <a:pt x="6922070" y="3226698"/>
                  <a:pt x="6930989" y="3255968"/>
                  <a:pt x="6933733" y="3290543"/>
                </a:cubicBezTo>
                <a:lnTo>
                  <a:pt x="6975716" y="3317983"/>
                </a:lnTo>
                <a:lnTo>
                  <a:pt x="6975716" y="3036995"/>
                </a:lnTo>
                <a:lnTo>
                  <a:pt x="7013095" y="3036995"/>
                </a:lnTo>
                <a:lnTo>
                  <a:pt x="7031968" y="3036995"/>
                </a:lnTo>
                <a:lnTo>
                  <a:pt x="7164016" y="3036995"/>
                </a:lnTo>
                <a:lnTo>
                  <a:pt x="7164016" y="3057301"/>
                </a:lnTo>
                <a:lnTo>
                  <a:pt x="7008430" y="3155537"/>
                </a:lnTo>
                <a:lnTo>
                  <a:pt x="7035870" y="3202185"/>
                </a:lnTo>
                <a:cubicBezTo>
                  <a:pt x="7101544" y="3209136"/>
                  <a:pt x="7146363" y="3238590"/>
                  <a:pt x="7170327" y="3290543"/>
                </a:cubicBezTo>
                <a:lnTo>
                  <a:pt x="7212311" y="3317983"/>
                </a:lnTo>
                <a:lnTo>
                  <a:pt x="7212311" y="3036995"/>
                </a:lnTo>
                <a:lnTo>
                  <a:pt x="7251220" y="3036995"/>
                </a:lnTo>
                <a:lnTo>
                  <a:pt x="7253415" y="3036995"/>
                </a:lnTo>
                <a:cubicBezTo>
                  <a:pt x="7263660" y="3036995"/>
                  <a:pt x="7273401" y="3044633"/>
                  <a:pt x="7282639" y="3059907"/>
                </a:cubicBezTo>
                <a:cubicBezTo>
                  <a:pt x="7291877" y="3075183"/>
                  <a:pt x="7296496" y="3088949"/>
                  <a:pt x="7296496" y="3101205"/>
                </a:cubicBezTo>
                <a:lnTo>
                  <a:pt x="7296496" y="3286426"/>
                </a:lnTo>
                <a:lnTo>
                  <a:pt x="7344791" y="3317983"/>
                </a:lnTo>
                <a:lnTo>
                  <a:pt x="7344791" y="3036995"/>
                </a:lnTo>
                <a:lnTo>
                  <a:pt x="7384570" y="3036995"/>
                </a:lnTo>
                <a:lnTo>
                  <a:pt x="7401044" y="3036995"/>
                </a:lnTo>
                <a:lnTo>
                  <a:pt x="7535491" y="3036995"/>
                </a:lnTo>
                <a:lnTo>
                  <a:pt x="7535491" y="3057301"/>
                </a:lnTo>
                <a:lnTo>
                  <a:pt x="7379905" y="3155537"/>
                </a:lnTo>
                <a:lnTo>
                  <a:pt x="7407345" y="3202185"/>
                </a:lnTo>
                <a:cubicBezTo>
                  <a:pt x="7473019" y="3209136"/>
                  <a:pt x="7517838" y="3238590"/>
                  <a:pt x="7541802" y="3290543"/>
                </a:cubicBezTo>
                <a:lnTo>
                  <a:pt x="7583786" y="3317983"/>
                </a:lnTo>
                <a:lnTo>
                  <a:pt x="7583786" y="3036995"/>
                </a:lnTo>
                <a:lnTo>
                  <a:pt x="7640038" y="3036995"/>
                </a:lnTo>
                <a:lnTo>
                  <a:pt x="7620281" y="3005713"/>
                </a:lnTo>
                <a:lnTo>
                  <a:pt x="7381287" y="3005713"/>
                </a:lnTo>
                <a:lnTo>
                  <a:pt x="7364813" y="3005713"/>
                </a:lnTo>
                <a:lnTo>
                  <a:pt x="7342322" y="3005713"/>
                </a:lnTo>
                <a:cubicBezTo>
                  <a:pt x="7339578" y="3001689"/>
                  <a:pt x="7336879" y="2997344"/>
                  <a:pt x="7334227" y="2992679"/>
                </a:cubicBezTo>
                <a:cubicBezTo>
                  <a:pt x="7331574" y="2988014"/>
                  <a:pt x="7327458" y="2980102"/>
                  <a:pt x="7321879" y="2968944"/>
                </a:cubicBezTo>
                <a:cubicBezTo>
                  <a:pt x="7316299" y="2957785"/>
                  <a:pt x="7307838" y="2952205"/>
                  <a:pt x="7296496" y="2952205"/>
                </a:cubicBezTo>
                <a:lnTo>
                  <a:pt x="7296496" y="3036995"/>
                </a:lnTo>
                <a:cubicBezTo>
                  <a:pt x="7288447" y="3024373"/>
                  <a:pt x="7281221" y="3016003"/>
                  <a:pt x="7274819" y="3011888"/>
                </a:cubicBezTo>
                <a:cubicBezTo>
                  <a:pt x="7271617" y="3009829"/>
                  <a:pt x="7267707" y="3008286"/>
                  <a:pt x="7263088" y="3007257"/>
                </a:cubicBezTo>
                <a:lnTo>
                  <a:pt x="7248917" y="3005888"/>
                </a:lnTo>
                <a:lnTo>
                  <a:pt x="7248806" y="3005713"/>
                </a:lnTo>
                <a:lnTo>
                  <a:pt x="7247104" y="3005713"/>
                </a:lnTo>
                <a:lnTo>
                  <a:pt x="7231463" y="3005713"/>
                </a:lnTo>
                <a:lnTo>
                  <a:pt x="7012211" y="3005713"/>
                </a:lnTo>
                <a:lnTo>
                  <a:pt x="6993338" y="3005713"/>
                </a:lnTo>
                <a:lnTo>
                  <a:pt x="6746530" y="3005713"/>
                </a:lnTo>
                <a:lnTo>
                  <a:pt x="6736163" y="3005713"/>
                </a:lnTo>
                <a:lnTo>
                  <a:pt x="6698235" y="3005713"/>
                </a:lnTo>
                <a:cubicBezTo>
                  <a:pt x="6699516" y="3000225"/>
                  <a:pt x="6700156" y="2994554"/>
                  <a:pt x="6700156" y="2988700"/>
                </a:cubicBezTo>
                <a:cubicBezTo>
                  <a:pt x="6700156" y="2971871"/>
                  <a:pt x="6693205" y="2956732"/>
                  <a:pt x="6679302" y="2943287"/>
                </a:cubicBezTo>
                <a:cubicBezTo>
                  <a:pt x="6665398" y="2929842"/>
                  <a:pt x="6645276" y="2923118"/>
                  <a:pt x="6618933" y="2923118"/>
                </a:cubicBezTo>
                <a:cubicBezTo>
                  <a:pt x="6605396" y="2923118"/>
                  <a:pt x="6593460" y="2923439"/>
                  <a:pt x="6583124" y="2924079"/>
                </a:cubicBezTo>
                <a:cubicBezTo>
                  <a:pt x="6572788" y="2924719"/>
                  <a:pt x="6562041" y="2925039"/>
                  <a:pt x="6550881" y="2925039"/>
                </a:cubicBezTo>
                <a:cubicBezTo>
                  <a:pt x="6532588" y="2925039"/>
                  <a:pt x="6519920" y="2921930"/>
                  <a:pt x="6512877" y="2915710"/>
                </a:cubicBezTo>
                <a:cubicBezTo>
                  <a:pt x="6505834" y="2909490"/>
                  <a:pt x="6502312" y="2901989"/>
                  <a:pt x="6502312" y="2893208"/>
                </a:cubicBezTo>
                <a:cubicBezTo>
                  <a:pt x="6502312" y="2888818"/>
                  <a:pt x="6502861" y="2884336"/>
                  <a:pt x="6503959" y="2879763"/>
                </a:cubicBezTo>
                <a:close/>
                <a:moveTo>
                  <a:pt x="5894043" y="2857537"/>
                </a:moveTo>
                <a:cubicBezTo>
                  <a:pt x="5885079" y="2857537"/>
                  <a:pt x="5877578" y="2860555"/>
                  <a:pt x="5871542" y="2866592"/>
                </a:cubicBezTo>
                <a:cubicBezTo>
                  <a:pt x="5865505" y="2872628"/>
                  <a:pt x="5862486" y="2880129"/>
                  <a:pt x="5862486" y="2889092"/>
                </a:cubicBezTo>
                <a:cubicBezTo>
                  <a:pt x="5862486" y="2897873"/>
                  <a:pt x="5865505" y="2905328"/>
                  <a:pt x="5871542" y="2911456"/>
                </a:cubicBezTo>
                <a:cubicBezTo>
                  <a:pt x="5877578" y="2917585"/>
                  <a:pt x="5885079" y="2920649"/>
                  <a:pt x="5894043" y="2920649"/>
                </a:cubicBezTo>
                <a:cubicBezTo>
                  <a:pt x="5903006" y="2920649"/>
                  <a:pt x="5910507" y="2917585"/>
                  <a:pt x="5916544" y="2911456"/>
                </a:cubicBezTo>
                <a:cubicBezTo>
                  <a:pt x="5922581" y="2905328"/>
                  <a:pt x="5925599" y="2897873"/>
                  <a:pt x="5925599" y="2889092"/>
                </a:cubicBezTo>
                <a:cubicBezTo>
                  <a:pt x="5925599" y="2880129"/>
                  <a:pt x="5922581" y="2872628"/>
                  <a:pt x="5916544" y="2866592"/>
                </a:cubicBezTo>
                <a:cubicBezTo>
                  <a:pt x="5910507" y="2860555"/>
                  <a:pt x="5903006" y="2857537"/>
                  <a:pt x="5894043" y="2857537"/>
                </a:cubicBezTo>
                <a:close/>
                <a:moveTo>
                  <a:pt x="2605664" y="2696351"/>
                </a:moveTo>
                <a:cubicBezTo>
                  <a:pt x="2547938" y="2696351"/>
                  <a:pt x="2500662" y="2716092"/>
                  <a:pt x="2463836" y="2755571"/>
                </a:cubicBezTo>
                <a:cubicBezTo>
                  <a:pt x="2427010" y="2795051"/>
                  <a:pt x="2408597" y="2842161"/>
                  <a:pt x="2408597" y="2896902"/>
                </a:cubicBezTo>
                <a:cubicBezTo>
                  <a:pt x="2408597" y="2935055"/>
                  <a:pt x="2418467" y="2965079"/>
                  <a:pt x="2438207" y="2986976"/>
                </a:cubicBezTo>
                <a:cubicBezTo>
                  <a:pt x="2457947" y="3008872"/>
                  <a:pt x="2482415" y="3019820"/>
                  <a:pt x="2511610" y="3019820"/>
                </a:cubicBezTo>
                <a:cubicBezTo>
                  <a:pt x="2536824" y="3019820"/>
                  <a:pt x="2558139" y="3011277"/>
                  <a:pt x="2575557" y="2994191"/>
                </a:cubicBezTo>
                <a:cubicBezTo>
                  <a:pt x="2592975" y="2977105"/>
                  <a:pt x="2601683" y="2955790"/>
                  <a:pt x="2601683" y="2930244"/>
                </a:cubicBezTo>
                <a:cubicBezTo>
                  <a:pt x="2601683" y="2906026"/>
                  <a:pt x="2594302" y="2886037"/>
                  <a:pt x="2579538" y="2870278"/>
                </a:cubicBezTo>
                <a:cubicBezTo>
                  <a:pt x="2564775" y="2854519"/>
                  <a:pt x="2544786" y="2846640"/>
                  <a:pt x="2519572" y="2846640"/>
                </a:cubicBezTo>
                <a:cubicBezTo>
                  <a:pt x="2506302" y="2846640"/>
                  <a:pt x="2493197" y="2849792"/>
                  <a:pt x="2480258" y="2856095"/>
                </a:cubicBezTo>
                <a:cubicBezTo>
                  <a:pt x="2479263" y="2853773"/>
                  <a:pt x="2478765" y="2850953"/>
                  <a:pt x="2478765" y="2847635"/>
                </a:cubicBezTo>
                <a:cubicBezTo>
                  <a:pt x="2478765" y="2824080"/>
                  <a:pt x="2488303" y="2803345"/>
                  <a:pt x="2507380" y="2785430"/>
                </a:cubicBezTo>
                <a:cubicBezTo>
                  <a:pt x="2526456" y="2767514"/>
                  <a:pt x="2550426" y="2758557"/>
                  <a:pt x="2579289" y="2758557"/>
                </a:cubicBezTo>
                <a:cubicBezTo>
                  <a:pt x="2612797" y="2758557"/>
                  <a:pt x="2641246" y="2771413"/>
                  <a:pt x="2664635" y="2797124"/>
                </a:cubicBezTo>
                <a:cubicBezTo>
                  <a:pt x="2688025" y="2822836"/>
                  <a:pt x="2699719" y="2856759"/>
                  <a:pt x="2699719" y="2898893"/>
                </a:cubicBezTo>
                <a:cubicBezTo>
                  <a:pt x="2699719" y="2951311"/>
                  <a:pt x="2678486" y="2999749"/>
                  <a:pt x="2636021" y="3044205"/>
                </a:cubicBezTo>
                <a:cubicBezTo>
                  <a:pt x="2593555" y="3088661"/>
                  <a:pt x="2526041" y="3126316"/>
                  <a:pt x="2433480" y="3157170"/>
                </a:cubicBezTo>
                <a:lnTo>
                  <a:pt x="2418550" y="3203451"/>
                </a:lnTo>
                <a:cubicBezTo>
                  <a:pt x="2550592" y="3174587"/>
                  <a:pt x="2647881" y="3133449"/>
                  <a:pt x="2710419" y="3080035"/>
                </a:cubicBezTo>
                <a:cubicBezTo>
                  <a:pt x="2772956" y="3026621"/>
                  <a:pt x="2804224" y="2966240"/>
                  <a:pt x="2804224" y="2898893"/>
                </a:cubicBezTo>
                <a:cubicBezTo>
                  <a:pt x="2804224" y="2834531"/>
                  <a:pt x="2785894" y="2784683"/>
                  <a:pt x="2749235" y="2749350"/>
                </a:cubicBezTo>
                <a:cubicBezTo>
                  <a:pt x="2712575" y="2714018"/>
                  <a:pt x="2664718" y="2696351"/>
                  <a:pt x="2605664" y="2696351"/>
                </a:cubicBezTo>
                <a:close/>
                <a:moveTo>
                  <a:pt x="2374758" y="2594334"/>
                </a:moveTo>
                <a:lnTo>
                  <a:pt x="2318026" y="2630165"/>
                </a:lnTo>
                <a:lnTo>
                  <a:pt x="2318026" y="3218422"/>
                </a:lnTo>
                <a:lnTo>
                  <a:pt x="2318026" y="3243262"/>
                </a:lnTo>
                <a:lnTo>
                  <a:pt x="2318026" y="3297547"/>
                </a:lnTo>
                <a:lnTo>
                  <a:pt x="2268759" y="3328899"/>
                </a:lnTo>
                <a:cubicBezTo>
                  <a:pt x="2184492" y="3247285"/>
                  <a:pt x="2142358" y="3152567"/>
                  <a:pt x="2142358" y="3044744"/>
                </a:cubicBezTo>
                <a:cubicBezTo>
                  <a:pt x="2142358" y="2963462"/>
                  <a:pt x="2166742" y="2883175"/>
                  <a:pt x="2215511" y="2803885"/>
                </a:cubicBezTo>
                <a:lnTo>
                  <a:pt x="2164752" y="2803885"/>
                </a:lnTo>
                <a:cubicBezTo>
                  <a:pt x="2103044" y="2905735"/>
                  <a:pt x="2072190" y="3001947"/>
                  <a:pt x="2072190" y="3092518"/>
                </a:cubicBezTo>
                <a:cubicBezTo>
                  <a:pt x="2072190" y="3209630"/>
                  <a:pt x="2123447" y="3323425"/>
                  <a:pt x="2225962" y="3433902"/>
                </a:cubicBezTo>
                <a:lnTo>
                  <a:pt x="2318026" y="3369208"/>
                </a:lnTo>
                <a:lnTo>
                  <a:pt x="2318026" y="3426442"/>
                </a:lnTo>
                <a:lnTo>
                  <a:pt x="2318026" y="3452812"/>
                </a:lnTo>
                <a:lnTo>
                  <a:pt x="2318026" y="3904222"/>
                </a:lnTo>
                <a:lnTo>
                  <a:pt x="2318026" y="3929062"/>
                </a:lnTo>
                <a:lnTo>
                  <a:pt x="2318026" y="3983347"/>
                </a:lnTo>
                <a:lnTo>
                  <a:pt x="2268759" y="4014699"/>
                </a:lnTo>
                <a:cubicBezTo>
                  <a:pt x="2184492" y="3933085"/>
                  <a:pt x="2142358" y="3838367"/>
                  <a:pt x="2142358" y="3730544"/>
                </a:cubicBezTo>
                <a:cubicBezTo>
                  <a:pt x="2142358" y="3649262"/>
                  <a:pt x="2166742" y="3568976"/>
                  <a:pt x="2215511" y="3489684"/>
                </a:cubicBezTo>
                <a:lnTo>
                  <a:pt x="2164752" y="3489684"/>
                </a:lnTo>
                <a:cubicBezTo>
                  <a:pt x="2103044" y="3591536"/>
                  <a:pt x="2072190" y="3687747"/>
                  <a:pt x="2072190" y="3778318"/>
                </a:cubicBezTo>
                <a:cubicBezTo>
                  <a:pt x="2072190" y="3895430"/>
                  <a:pt x="2123447" y="4009225"/>
                  <a:pt x="2225962" y="4119702"/>
                </a:cubicBezTo>
                <a:lnTo>
                  <a:pt x="2318026" y="4055008"/>
                </a:lnTo>
                <a:lnTo>
                  <a:pt x="2318026" y="4113456"/>
                </a:lnTo>
                <a:lnTo>
                  <a:pt x="2318026" y="4138612"/>
                </a:lnTo>
                <a:lnTo>
                  <a:pt x="2318026" y="4551922"/>
                </a:lnTo>
                <a:lnTo>
                  <a:pt x="2318026" y="4576762"/>
                </a:lnTo>
                <a:lnTo>
                  <a:pt x="2318026" y="4631047"/>
                </a:lnTo>
                <a:lnTo>
                  <a:pt x="2268759" y="4662399"/>
                </a:lnTo>
                <a:cubicBezTo>
                  <a:pt x="2184492" y="4580785"/>
                  <a:pt x="2142358" y="4486067"/>
                  <a:pt x="2142358" y="4378244"/>
                </a:cubicBezTo>
                <a:cubicBezTo>
                  <a:pt x="2142358" y="4296962"/>
                  <a:pt x="2166742" y="4216676"/>
                  <a:pt x="2215511" y="4137384"/>
                </a:cubicBezTo>
                <a:lnTo>
                  <a:pt x="2164752" y="4137384"/>
                </a:lnTo>
                <a:cubicBezTo>
                  <a:pt x="2103044" y="4239236"/>
                  <a:pt x="2072190" y="4335447"/>
                  <a:pt x="2072190" y="4426018"/>
                </a:cubicBezTo>
                <a:cubicBezTo>
                  <a:pt x="2072190" y="4543130"/>
                  <a:pt x="2123447" y="4656925"/>
                  <a:pt x="2225962" y="4767402"/>
                </a:cubicBezTo>
                <a:lnTo>
                  <a:pt x="2318026" y="4702708"/>
                </a:lnTo>
                <a:lnTo>
                  <a:pt x="2318026" y="4760072"/>
                </a:lnTo>
                <a:lnTo>
                  <a:pt x="2318026" y="4786312"/>
                </a:lnTo>
                <a:lnTo>
                  <a:pt x="2318026" y="4830737"/>
                </a:lnTo>
                <a:cubicBezTo>
                  <a:pt x="2310727" y="4835714"/>
                  <a:pt x="2302848" y="4840607"/>
                  <a:pt x="2294388" y="4845418"/>
                </a:cubicBezTo>
                <a:cubicBezTo>
                  <a:pt x="2285928" y="4850228"/>
                  <a:pt x="2271579" y="4857693"/>
                  <a:pt x="2251342" y="4867812"/>
                </a:cubicBezTo>
                <a:cubicBezTo>
                  <a:pt x="2231104" y="4877931"/>
                  <a:pt x="2220986" y="4893275"/>
                  <a:pt x="2220986" y="4913844"/>
                </a:cubicBezTo>
                <a:lnTo>
                  <a:pt x="2460850" y="4913844"/>
                </a:lnTo>
                <a:cubicBezTo>
                  <a:pt x="2365634" y="4977874"/>
                  <a:pt x="2318026" y="5048374"/>
                  <a:pt x="2318026" y="5125343"/>
                </a:cubicBezTo>
                <a:cubicBezTo>
                  <a:pt x="2318026" y="5180415"/>
                  <a:pt x="2337186" y="5225701"/>
                  <a:pt x="2375504" y="5261199"/>
                </a:cubicBezTo>
                <a:cubicBezTo>
                  <a:pt x="2413823" y="5296698"/>
                  <a:pt x="2455376" y="5314447"/>
                  <a:pt x="2500164" y="5314447"/>
                </a:cubicBezTo>
                <a:cubicBezTo>
                  <a:pt x="2518079" y="5314447"/>
                  <a:pt x="2532096" y="5309720"/>
                  <a:pt x="2542215" y="5300265"/>
                </a:cubicBezTo>
                <a:cubicBezTo>
                  <a:pt x="2552334" y="5290809"/>
                  <a:pt x="2557393" y="5278285"/>
                  <a:pt x="2557393" y="5262692"/>
                </a:cubicBezTo>
                <a:cubicBezTo>
                  <a:pt x="2557393" y="5249422"/>
                  <a:pt x="2553080" y="5233912"/>
                  <a:pt x="2544454" y="5216163"/>
                </a:cubicBezTo>
                <a:cubicBezTo>
                  <a:pt x="2535828" y="5198413"/>
                  <a:pt x="2531516" y="5184396"/>
                  <a:pt x="2531516" y="5174112"/>
                </a:cubicBezTo>
                <a:cubicBezTo>
                  <a:pt x="2531516" y="5163827"/>
                  <a:pt x="2534833" y="5155782"/>
                  <a:pt x="2541468" y="5149976"/>
                </a:cubicBezTo>
                <a:cubicBezTo>
                  <a:pt x="2548104" y="5144170"/>
                  <a:pt x="2555237" y="5141267"/>
                  <a:pt x="2562867" y="5141267"/>
                </a:cubicBezTo>
                <a:cubicBezTo>
                  <a:pt x="2568507" y="5141267"/>
                  <a:pt x="2596209" y="5167145"/>
                  <a:pt x="2645974" y="5218900"/>
                </a:cubicBezTo>
                <a:lnTo>
                  <a:pt x="2697729" y="5142263"/>
                </a:lnTo>
                <a:lnTo>
                  <a:pt x="2502652" y="4949674"/>
                </a:lnTo>
                <a:cubicBezTo>
                  <a:pt x="2535828" y="4925787"/>
                  <a:pt x="2575474" y="4913844"/>
                  <a:pt x="2621589" y="4913844"/>
                </a:cubicBezTo>
                <a:lnTo>
                  <a:pt x="2827116" y="4913844"/>
                </a:lnTo>
                <a:lnTo>
                  <a:pt x="2884345" y="4826259"/>
                </a:lnTo>
                <a:lnTo>
                  <a:pt x="2374758" y="4826259"/>
                </a:lnTo>
                <a:lnTo>
                  <a:pt x="2374758" y="4750482"/>
                </a:lnTo>
                <a:lnTo>
                  <a:pt x="2374758" y="4724241"/>
                </a:lnTo>
                <a:lnTo>
                  <a:pt x="2374758" y="4705694"/>
                </a:lnTo>
                <a:lnTo>
                  <a:pt x="2827116" y="4705694"/>
                </a:lnTo>
                <a:lnTo>
                  <a:pt x="2884345" y="4618108"/>
                </a:lnTo>
                <a:lnTo>
                  <a:pt x="2374758" y="4618108"/>
                </a:lnTo>
                <a:lnTo>
                  <a:pt x="2374758" y="4540932"/>
                </a:lnTo>
                <a:lnTo>
                  <a:pt x="2374758" y="4516091"/>
                </a:lnTo>
                <a:lnTo>
                  <a:pt x="2374758" y="4267228"/>
                </a:lnTo>
                <a:lnTo>
                  <a:pt x="2411583" y="4267228"/>
                </a:lnTo>
                <a:lnTo>
                  <a:pt x="2589740" y="4549392"/>
                </a:lnTo>
                <a:lnTo>
                  <a:pt x="2674339" y="4499627"/>
                </a:lnTo>
                <a:cubicBezTo>
                  <a:pt x="2686946" y="4380525"/>
                  <a:pt x="2740360" y="4299243"/>
                  <a:pt x="2834581" y="4255782"/>
                </a:cubicBezTo>
                <a:lnTo>
                  <a:pt x="2884345" y="4179642"/>
                </a:lnTo>
                <a:lnTo>
                  <a:pt x="2374758" y="4179642"/>
                </a:lnTo>
                <a:lnTo>
                  <a:pt x="2374758" y="4102782"/>
                </a:lnTo>
                <a:lnTo>
                  <a:pt x="2374758" y="4077625"/>
                </a:lnTo>
                <a:lnTo>
                  <a:pt x="2374758" y="4057994"/>
                </a:lnTo>
                <a:lnTo>
                  <a:pt x="2827116" y="4057994"/>
                </a:lnTo>
                <a:lnTo>
                  <a:pt x="2884345" y="3970409"/>
                </a:lnTo>
                <a:lnTo>
                  <a:pt x="2374758" y="3970409"/>
                </a:lnTo>
                <a:lnTo>
                  <a:pt x="2374758" y="3893232"/>
                </a:lnTo>
                <a:lnTo>
                  <a:pt x="2374758" y="3868392"/>
                </a:lnTo>
                <a:lnTo>
                  <a:pt x="2374758" y="3848444"/>
                </a:lnTo>
                <a:lnTo>
                  <a:pt x="2724601" y="3848444"/>
                </a:lnTo>
                <a:cubicBezTo>
                  <a:pt x="2753796" y="3848444"/>
                  <a:pt x="2778098" y="3838159"/>
                  <a:pt x="2797506" y="3817590"/>
                </a:cubicBezTo>
                <a:cubicBezTo>
                  <a:pt x="2816914" y="3797021"/>
                  <a:pt x="2826618" y="3766830"/>
                  <a:pt x="2826618" y="3727019"/>
                </a:cubicBezTo>
                <a:cubicBezTo>
                  <a:pt x="2826618" y="3674932"/>
                  <a:pt x="2796096" y="3622845"/>
                  <a:pt x="2735052" y="3570758"/>
                </a:cubicBezTo>
                <a:cubicBezTo>
                  <a:pt x="2674007" y="3518672"/>
                  <a:pt x="2617110" y="3492628"/>
                  <a:pt x="2564360" y="3492628"/>
                </a:cubicBezTo>
                <a:cubicBezTo>
                  <a:pt x="2548104" y="3492628"/>
                  <a:pt x="2534999" y="3495780"/>
                  <a:pt x="2525046" y="3502084"/>
                </a:cubicBezTo>
                <a:cubicBezTo>
                  <a:pt x="2515093" y="3508387"/>
                  <a:pt x="2507546" y="3516598"/>
                  <a:pt x="2502403" y="3526717"/>
                </a:cubicBezTo>
                <a:cubicBezTo>
                  <a:pt x="2497261" y="3536836"/>
                  <a:pt x="2494690" y="3549360"/>
                  <a:pt x="2494690" y="3564289"/>
                </a:cubicBezTo>
                <a:lnTo>
                  <a:pt x="2494690" y="3591162"/>
                </a:lnTo>
                <a:cubicBezTo>
                  <a:pt x="2494690" y="3663154"/>
                  <a:pt x="2463504" y="3719720"/>
                  <a:pt x="2401133" y="3760859"/>
                </a:cubicBezTo>
                <a:lnTo>
                  <a:pt x="2374758" y="3760859"/>
                </a:lnTo>
                <a:lnTo>
                  <a:pt x="2374758" y="3416982"/>
                </a:lnTo>
                <a:lnTo>
                  <a:pt x="2374758" y="3390611"/>
                </a:lnTo>
                <a:lnTo>
                  <a:pt x="2374758" y="3372194"/>
                </a:lnTo>
                <a:lnTo>
                  <a:pt x="2827116" y="3372194"/>
                </a:lnTo>
                <a:lnTo>
                  <a:pt x="2884345" y="3284609"/>
                </a:lnTo>
                <a:lnTo>
                  <a:pt x="2374758" y="3284609"/>
                </a:lnTo>
                <a:lnTo>
                  <a:pt x="2374758" y="3207432"/>
                </a:lnTo>
                <a:lnTo>
                  <a:pt x="2374758" y="3182591"/>
                </a:lnTo>
                <a:close/>
                <a:moveTo>
                  <a:pt x="9639804" y="2571461"/>
                </a:moveTo>
                <a:cubicBezTo>
                  <a:pt x="9629926" y="2571461"/>
                  <a:pt x="9621602" y="2574845"/>
                  <a:pt x="9614834" y="2581614"/>
                </a:cubicBezTo>
                <a:cubicBezTo>
                  <a:pt x="9608066" y="2588382"/>
                  <a:pt x="9604680" y="2596706"/>
                  <a:pt x="9604680" y="2606584"/>
                </a:cubicBezTo>
                <a:cubicBezTo>
                  <a:pt x="9604680" y="2616463"/>
                  <a:pt x="9608066" y="2624786"/>
                  <a:pt x="9614834" y="2631555"/>
                </a:cubicBezTo>
                <a:cubicBezTo>
                  <a:pt x="9621602" y="2638324"/>
                  <a:pt x="9629926" y="2641708"/>
                  <a:pt x="9639804" y="2641708"/>
                </a:cubicBezTo>
                <a:cubicBezTo>
                  <a:pt x="9649682" y="2641708"/>
                  <a:pt x="9658006" y="2638324"/>
                  <a:pt x="9664774" y="2631555"/>
                </a:cubicBezTo>
                <a:cubicBezTo>
                  <a:pt x="9671544" y="2624786"/>
                  <a:pt x="9674928" y="2616463"/>
                  <a:pt x="9674928" y="2606584"/>
                </a:cubicBezTo>
                <a:cubicBezTo>
                  <a:pt x="9674928" y="2596706"/>
                  <a:pt x="9671544" y="2588382"/>
                  <a:pt x="9664774" y="2581614"/>
                </a:cubicBezTo>
                <a:cubicBezTo>
                  <a:pt x="9658006" y="2574845"/>
                  <a:pt x="9649682" y="2571461"/>
                  <a:pt x="9639804" y="2571461"/>
                </a:cubicBezTo>
                <a:close/>
                <a:moveTo>
                  <a:pt x="8770416" y="2527831"/>
                </a:moveTo>
                <a:cubicBezTo>
                  <a:pt x="8758342" y="2550149"/>
                  <a:pt x="8752305" y="2575394"/>
                  <a:pt x="8752305" y="2603566"/>
                </a:cubicBezTo>
                <a:cubicBezTo>
                  <a:pt x="8752305" y="2627164"/>
                  <a:pt x="8758616" y="2654239"/>
                  <a:pt x="8771239" y="2684789"/>
                </a:cubicBezTo>
                <a:lnTo>
                  <a:pt x="8794014" y="2691374"/>
                </a:lnTo>
                <a:cubicBezTo>
                  <a:pt x="8789075" y="2672166"/>
                  <a:pt x="8786606" y="2653873"/>
                  <a:pt x="8786606" y="2636494"/>
                </a:cubicBezTo>
                <a:cubicBezTo>
                  <a:pt x="8786606" y="2606127"/>
                  <a:pt x="8795112" y="2578504"/>
                  <a:pt x="8812124" y="2553625"/>
                </a:cubicBezTo>
                <a:close/>
                <a:moveTo>
                  <a:pt x="5993725" y="2471304"/>
                </a:moveTo>
                <a:cubicBezTo>
                  <a:pt x="5989151" y="2471304"/>
                  <a:pt x="5985859" y="2473408"/>
                  <a:pt x="5983846" y="2477615"/>
                </a:cubicBezTo>
                <a:cubicBezTo>
                  <a:pt x="5981834" y="2481823"/>
                  <a:pt x="5980829" y="2489049"/>
                  <a:pt x="5980829" y="2499294"/>
                </a:cubicBezTo>
                <a:cubicBezTo>
                  <a:pt x="5980829" y="2509720"/>
                  <a:pt x="5981834" y="2517083"/>
                  <a:pt x="5983846" y="2521383"/>
                </a:cubicBezTo>
                <a:cubicBezTo>
                  <a:pt x="5985859" y="2525682"/>
                  <a:pt x="5989151" y="2527831"/>
                  <a:pt x="5993725" y="2527831"/>
                </a:cubicBezTo>
                <a:lnTo>
                  <a:pt x="6107876" y="2527831"/>
                </a:lnTo>
                <a:cubicBezTo>
                  <a:pt x="6112266" y="2527831"/>
                  <a:pt x="6115468" y="2525728"/>
                  <a:pt x="6117480" y="2521520"/>
                </a:cubicBezTo>
                <a:cubicBezTo>
                  <a:pt x="6119492" y="2517312"/>
                  <a:pt x="6120498" y="2509903"/>
                  <a:pt x="6120498" y="2499294"/>
                </a:cubicBezTo>
                <a:cubicBezTo>
                  <a:pt x="6120498" y="2494171"/>
                  <a:pt x="6120270" y="2489781"/>
                  <a:pt x="6119812" y="2486122"/>
                </a:cubicBezTo>
                <a:cubicBezTo>
                  <a:pt x="6119355" y="2482464"/>
                  <a:pt x="6118578" y="2479537"/>
                  <a:pt x="6117480" y="2477341"/>
                </a:cubicBezTo>
                <a:cubicBezTo>
                  <a:pt x="6116382" y="2475146"/>
                  <a:pt x="6115056" y="2473591"/>
                  <a:pt x="6113501" y="2472676"/>
                </a:cubicBezTo>
                <a:cubicBezTo>
                  <a:pt x="6111946" y="2471761"/>
                  <a:pt x="6110071" y="2471304"/>
                  <a:pt x="6107876" y="2471304"/>
                </a:cubicBezTo>
                <a:close/>
                <a:moveTo>
                  <a:pt x="9726240" y="2435632"/>
                </a:moveTo>
                <a:lnTo>
                  <a:pt x="9726240" y="2557466"/>
                </a:lnTo>
                <a:cubicBezTo>
                  <a:pt x="9704106" y="2527465"/>
                  <a:pt x="9676848" y="2504598"/>
                  <a:pt x="9644469" y="2488866"/>
                </a:cubicBezTo>
                <a:close/>
                <a:moveTo>
                  <a:pt x="8154616" y="2435632"/>
                </a:moveTo>
                <a:lnTo>
                  <a:pt x="8154616" y="2557466"/>
                </a:lnTo>
                <a:cubicBezTo>
                  <a:pt x="8132481" y="2527465"/>
                  <a:pt x="8105224" y="2504598"/>
                  <a:pt x="8072844" y="2488866"/>
                </a:cubicBezTo>
                <a:close/>
                <a:moveTo>
                  <a:pt x="7783141" y="2435632"/>
                </a:moveTo>
                <a:lnTo>
                  <a:pt x="7783141" y="2557466"/>
                </a:lnTo>
                <a:cubicBezTo>
                  <a:pt x="7761006" y="2527465"/>
                  <a:pt x="7733749" y="2504598"/>
                  <a:pt x="7701369" y="2488866"/>
                </a:cubicBezTo>
                <a:close/>
                <a:moveTo>
                  <a:pt x="6343136" y="2415601"/>
                </a:moveTo>
                <a:cubicBezTo>
                  <a:pt x="6369661" y="2452370"/>
                  <a:pt x="6397833" y="2470755"/>
                  <a:pt x="6427652" y="2470755"/>
                </a:cubicBezTo>
                <a:cubicBezTo>
                  <a:pt x="6430579" y="2470755"/>
                  <a:pt x="6434054" y="2470572"/>
                  <a:pt x="6438079" y="2470207"/>
                </a:cubicBezTo>
                <a:cubicBezTo>
                  <a:pt x="6438628" y="2472219"/>
                  <a:pt x="6438902" y="2474231"/>
                  <a:pt x="6438902" y="2476244"/>
                </a:cubicBezTo>
                <a:cubicBezTo>
                  <a:pt x="6438902" y="2490695"/>
                  <a:pt x="6428612" y="2510772"/>
                  <a:pt x="6408032" y="2536474"/>
                </a:cubicBezTo>
                <a:cubicBezTo>
                  <a:pt x="6387452" y="2562177"/>
                  <a:pt x="6370576" y="2575028"/>
                  <a:pt x="6357405" y="2575028"/>
                </a:cubicBezTo>
                <a:cubicBezTo>
                  <a:pt x="6353380" y="2575028"/>
                  <a:pt x="6349996" y="2573336"/>
                  <a:pt x="6347252" y="2569952"/>
                </a:cubicBezTo>
                <a:cubicBezTo>
                  <a:pt x="6344508" y="2566567"/>
                  <a:pt x="6343136" y="2560667"/>
                  <a:pt x="6343136" y="2552253"/>
                </a:cubicBezTo>
                <a:close/>
                <a:moveTo>
                  <a:pt x="6785444" y="2371971"/>
                </a:moveTo>
                <a:cubicBezTo>
                  <a:pt x="6804469" y="2371971"/>
                  <a:pt x="6822305" y="2380203"/>
                  <a:pt x="6838952" y="2396667"/>
                </a:cubicBezTo>
                <a:lnTo>
                  <a:pt x="6785444" y="2448529"/>
                </a:lnTo>
                <a:cubicBezTo>
                  <a:pt x="6777395" y="2425296"/>
                  <a:pt x="6763583" y="2413680"/>
                  <a:pt x="6744009" y="2413680"/>
                </a:cubicBezTo>
                <a:cubicBezTo>
                  <a:pt x="6737241" y="2413680"/>
                  <a:pt x="6731478" y="2414595"/>
                  <a:pt x="6726722" y="2416424"/>
                </a:cubicBezTo>
                <a:cubicBezTo>
                  <a:pt x="6730746" y="2404167"/>
                  <a:pt x="6737835" y="2393694"/>
                  <a:pt x="6747988" y="2385005"/>
                </a:cubicBezTo>
                <a:cubicBezTo>
                  <a:pt x="6758141" y="2376315"/>
                  <a:pt x="6770626" y="2371971"/>
                  <a:pt x="6785444" y="2371971"/>
                </a:cubicBezTo>
                <a:close/>
                <a:moveTo>
                  <a:pt x="4794719" y="2371971"/>
                </a:moveTo>
                <a:cubicBezTo>
                  <a:pt x="4813745" y="2371971"/>
                  <a:pt x="4831581" y="2380203"/>
                  <a:pt x="4848228" y="2396667"/>
                </a:cubicBezTo>
                <a:lnTo>
                  <a:pt x="4794719" y="2448529"/>
                </a:lnTo>
                <a:cubicBezTo>
                  <a:pt x="4786670" y="2425296"/>
                  <a:pt x="4772858" y="2413680"/>
                  <a:pt x="4753284" y="2413680"/>
                </a:cubicBezTo>
                <a:cubicBezTo>
                  <a:pt x="4746516" y="2413680"/>
                  <a:pt x="4740754" y="2414595"/>
                  <a:pt x="4735998" y="2416424"/>
                </a:cubicBezTo>
                <a:cubicBezTo>
                  <a:pt x="4740022" y="2404167"/>
                  <a:pt x="4747110" y="2393694"/>
                  <a:pt x="4757263" y="2385005"/>
                </a:cubicBezTo>
                <a:cubicBezTo>
                  <a:pt x="4767416" y="2376315"/>
                  <a:pt x="4779901" y="2371971"/>
                  <a:pt x="4794719" y="2371971"/>
                </a:cubicBezTo>
                <a:close/>
                <a:moveTo>
                  <a:pt x="8781940" y="2367032"/>
                </a:moveTo>
                <a:cubicBezTo>
                  <a:pt x="8790904" y="2367032"/>
                  <a:pt x="8798084" y="2369410"/>
                  <a:pt x="8803481" y="2374166"/>
                </a:cubicBezTo>
                <a:cubicBezTo>
                  <a:pt x="8808878" y="2378922"/>
                  <a:pt x="8811576" y="2384227"/>
                  <a:pt x="8811576" y="2390081"/>
                </a:cubicBezTo>
                <a:cubicBezTo>
                  <a:pt x="8811576" y="2396667"/>
                  <a:pt x="8808740" y="2403344"/>
                  <a:pt x="8803070" y="2410113"/>
                </a:cubicBezTo>
                <a:cubicBezTo>
                  <a:pt x="8794288" y="2400783"/>
                  <a:pt x="8785599" y="2396118"/>
                  <a:pt x="8777002" y="2396118"/>
                </a:cubicBezTo>
                <a:cubicBezTo>
                  <a:pt x="8768952" y="2396118"/>
                  <a:pt x="8761863" y="2398908"/>
                  <a:pt x="8755735" y="2404487"/>
                </a:cubicBezTo>
                <a:cubicBezTo>
                  <a:pt x="8749607" y="2410067"/>
                  <a:pt x="8746542" y="2417522"/>
                  <a:pt x="8746542" y="2426851"/>
                </a:cubicBezTo>
                <a:cubicBezTo>
                  <a:pt x="8746542" y="2437095"/>
                  <a:pt x="8749607" y="2444825"/>
                  <a:pt x="8755735" y="2450038"/>
                </a:cubicBezTo>
                <a:cubicBezTo>
                  <a:pt x="8761863" y="2455252"/>
                  <a:pt x="8768678" y="2457858"/>
                  <a:pt x="8776178" y="2457858"/>
                </a:cubicBezTo>
                <a:cubicBezTo>
                  <a:pt x="8786788" y="2457858"/>
                  <a:pt x="8796210" y="2453194"/>
                  <a:pt x="8804442" y="2443864"/>
                </a:cubicBezTo>
                <a:cubicBezTo>
                  <a:pt x="8809198" y="2449169"/>
                  <a:pt x="8811576" y="2455023"/>
                  <a:pt x="8811576" y="2461426"/>
                </a:cubicBezTo>
                <a:cubicBezTo>
                  <a:pt x="8811576" y="2468377"/>
                  <a:pt x="8808878" y="2474368"/>
                  <a:pt x="8803481" y="2479399"/>
                </a:cubicBezTo>
                <a:cubicBezTo>
                  <a:pt x="8798084" y="2484430"/>
                  <a:pt x="8789898" y="2486945"/>
                  <a:pt x="8778922" y="2486945"/>
                </a:cubicBezTo>
                <a:cubicBezTo>
                  <a:pt x="8763922" y="2486945"/>
                  <a:pt x="8750979" y="2481274"/>
                  <a:pt x="8740094" y="2469932"/>
                </a:cubicBezTo>
                <a:cubicBezTo>
                  <a:pt x="8729210" y="2458590"/>
                  <a:pt x="8723768" y="2444230"/>
                  <a:pt x="8723768" y="2426851"/>
                </a:cubicBezTo>
                <a:cubicBezTo>
                  <a:pt x="8723768" y="2409655"/>
                  <a:pt x="8729210" y="2395386"/>
                  <a:pt x="8740094" y="2384044"/>
                </a:cubicBezTo>
                <a:cubicBezTo>
                  <a:pt x="8750979" y="2372703"/>
                  <a:pt x="8764928" y="2367032"/>
                  <a:pt x="8781940" y="2367032"/>
                </a:cubicBezTo>
                <a:close/>
                <a:moveTo>
                  <a:pt x="9057328" y="2360720"/>
                </a:moveTo>
                <a:lnTo>
                  <a:pt x="9205230" y="2360720"/>
                </a:lnTo>
                <a:lnTo>
                  <a:pt x="9205230" y="2457310"/>
                </a:lnTo>
                <a:cubicBezTo>
                  <a:pt x="9187486" y="2426211"/>
                  <a:pt x="9171571" y="2410661"/>
                  <a:pt x="9157484" y="2410661"/>
                </a:cubicBezTo>
                <a:cubicBezTo>
                  <a:pt x="9149436" y="2410661"/>
                  <a:pt x="9138186" y="2418802"/>
                  <a:pt x="9123734" y="2435083"/>
                </a:cubicBezTo>
                <a:cubicBezTo>
                  <a:pt x="9122270" y="2420814"/>
                  <a:pt x="9116370" y="2407232"/>
                  <a:pt x="9106034" y="2394335"/>
                </a:cubicBezTo>
                <a:cubicBezTo>
                  <a:pt x="9095699" y="2381437"/>
                  <a:pt x="9079464" y="2370233"/>
                  <a:pt x="9057328" y="2360720"/>
                </a:cubicBezTo>
                <a:close/>
                <a:moveTo>
                  <a:pt x="8984063" y="2329438"/>
                </a:moveTo>
                <a:lnTo>
                  <a:pt x="9003820" y="2360720"/>
                </a:lnTo>
                <a:lnTo>
                  <a:pt x="9010131" y="2360720"/>
                </a:lnTo>
                <a:lnTo>
                  <a:pt x="9020010" y="2394197"/>
                </a:lnTo>
                <a:cubicBezTo>
                  <a:pt x="9038303" y="2397307"/>
                  <a:pt x="9053350" y="2401332"/>
                  <a:pt x="9065149" y="2406271"/>
                </a:cubicBezTo>
                <a:cubicBezTo>
                  <a:pt x="9076948" y="2411210"/>
                  <a:pt x="9085774" y="2417110"/>
                  <a:pt x="9091628" y="2423970"/>
                </a:cubicBezTo>
                <a:cubicBezTo>
                  <a:pt x="9097482" y="2430830"/>
                  <a:pt x="9100410" y="2439474"/>
                  <a:pt x="9100410" y="2449901"/>
                </a:cubicBezTo>
                <a:cubicBezTo>
                  <a:pt x="9100410" y="2453743"/>
                  <a:pt x="9099952" y="2457676"/>
                  <a:pt x="9099038" y="2461700"/>
                </a:cubicBezTo>
                <a:cubicBezTo>
                  <a:pt x="9089342" y="2473408"/>
                  <a:pt x="9079464" y="2483881"/>
                  <a:pt x="9069402" y="2493119"/>
                </a:cubicBezTo>
                <a:cubicBezTo>
                  <a:pt x="9059340" y="2502358"/>
                  <a:pt x="9050376" y="2506977"/>
                  <a:pt x="9042510" y="2506977"/>
                </a:cubicBezTo>
                <a:cubicBezTo>
                  <a:pt x="9034828" y="2506977"/>
                  <a:pt x="9028790" y="2498561"/>
                  <a:pt x="9024400" y="2481732"/>
                </a:cubicBezTo>
                <a:lnTo>
                  <a:pt x="9001625" y="2489964"/>
                </a:lnTo>
                <a:cubicBezTo>
                  <a:pt x="9010223" y="2515026"/>
                  <a:pt x="9019186" y="2533045"/>
                  <a:pt x="9028516" y="2544021"/>
                </a:cubicBezTo>
                <a:cubicBezTo>
                  <a:pt x="9037846" y="2554997"/>
                  <a:pt x="9047450" y="2560485"/>
                  <a:pt x="9057328" y="2560485"/>
                </a:cubicBezTo>
                <a:cubicBezTo>
                  <a:pt x="9065194" y="2560485"/>
                  <a:pt x="9073976" y="2556735"/>
                  <a:pt x="9083671" y="2549234"/>
                </a:cubicBezTo>
                <a:cubicBezTo>
                  <a:pt x="9093366" y="2541734"/>
                  <a:pt x="9109144" y="2525453"/>
                  <a:pt x="9131005" y="2500391"/>
                </a:cubicBezTo>
                <a:cubicBezTo>
                  <a:pt x="9152866" y="2475329"/>
                  <a:pt x="9167730" y="2462798"/>
                  <a:pt x="9175596" y="2462798"/>
                </a:cubicBezTo>
                <a:cubicBezTo>
                  <a:pt x="9182730" y="2462798"/>
                  <a:pt x="9189452" y="2468194"/>
                  <a:pt x="9195764" y="2478987"/>
                </a:cubicBezTo>
                <a:cubicBezTo>
                  <a:pt x="9202075" y="2489781"/>
                  <a:pt x="9205230" y="2505055"/>
                  <a:pt x="9205230" y="2524812"/>
                </a:cubicBezTo>
                <a:lnTo>
                  <a:pt x="9205230" y="2610151"/>
                </a:lnTo>
                <a:lnTo>
                  <a:pt x="9253526" y="2641708"/>
                </a:lnTo>
                <a:lnTo>
                  <a:pt x="9253526" y="2360720"/>
                </a:lnTo>
                <a:lnTo>
                  <a:pt x="9299094" y="2360720"/>
                </a:lnTo>
                <a:lnTo>
                  <a:pt x="9309778" y="2360720"/>
                </a:lnTo>
                <a:lnTo>
                  <a:pt x="9323791" y="2360720"/>
                </a:lnTo>
                <a:lnTo>
                  <a:pt x="9323791" y="2518227"/>
                </a:lnTo>
                <a:lnTo>
                  <a:pt x="9369067" y="2558290"/>
                </a:lnTo>
                <a:cubicBezTo>
                  <a:pt x="9407484" y="2512190"/>
                  <a:pt x="9439406" y="2479537"/>
                  <a:pt x="9464834" y="2460328"/>
                </a:cubicBezTo>
                <a:cubicBezTo>
                  <a:pt x="9461907" y="2477158"/>
                  <a:pt x="9460443" y="2493805"/>
                  <a:pt x="9460443" y="2510270"/>
                </a:cubicBezTo>
                <a:cubicBezTo>
                  <a:pt x="9460443" y="2552161"/>
                  <a:pt x="9472060" y="2597163"/>
                  <a:pt x="9495292" y="2645275"/>
                </a:cubicBezTo>
                <a:lnTo>
                  <a:pt x="9518068" y="2651861"/>
                </a:lnTo>
                <a:cubicBezTo>
                  <a:pt x="9505262" y="2615274"/>
                  <a:pt x="9498860" y="2579693"/>
                  <a:pt x="9498860" y="2545118"/>
                </a:cubicBezTo>
                <a:cubicBezTo>
                  <a:pt x="9498860" y="2506885"/>
                  <a:pt x="9509470" y="2464535"/>
                  <a:pt x="9530690" y="2418070"/>
                </a:cubicBezTo>
                <a:lnTo>
                  <a:pt x="9474712" y="2387063"/>
                </a:lnTo>
                <a:cubicBezTo>
                  <a:pt x="9437760" y="2411942"/>
                  <a:pt x="9403550" y="2441394"/>
                  <a:pt x="9372086" y="2475420"/>
                </a:cubicBezTo>
                <a:lnTo>
                  <a:pt x="9372086" y="2360720"/>
                </a:lnTo>
                <a:lnTo>
                  <a:pt x="9575320" y="2360720"/>
                </a:lnTo>
                <a:lnTo>
                  <a:pt x="9586942" y="2360720"/>
                </a:lnTo>
                <a:lnTo>
                  <a:pt x="9726240" y="2360720"/>
                </a:lnTo>
                <a:lnTo>
                  <a:pt x="9726240" y="2381026"/>
                </a:lnTo>
                <a:lnTo>
                  <a:pt x="9570655" y="2479262"/>
                </a:lnTo>
                <a:lnTo>
                  <a:pt x="9598095" y="2525910"/>
                </a:lnTo>
                <a:cubicBezTo>
                  <a:pt x="9663769" y="2532861"/>
                  <a:pt x="9708588" y="2562314"/>
                  <a:pt x="9732552" y="2614268"/>
                </a:cubicBezTo>
                <a:lnTo>
                  <a:pt x="9774536" y="2641708"/>
                </a:lnTo>
                <a:lnTo>
                  <a:pt x="9774536" y="2360720"/>
                </a:lnTo>
                <a:lnTo>
                  <a:pt x="9830788" y="2360720"/>
                </a:lnTo>
                <a:lnTo>
                  <a:pt x="9811031" y="2329438"/>
                </a:lnTo>
                <a:lnTo>
                  <a:pt x="9567186" y="2329438"/>
                </a:lnTo>
                <a:lnTo>
                  <a:pt x="9555563" y="2329438"/>
                </a:lnTo>
                <a:lnTo>
                  <a:pt x="9290021" y="2329438"/>
                </a:lnTo>
                <a:lnTo>
                  <a:pt x="9279338" y="2329438"/>
                </a:lnTo>
                <a:close/>
                <a:moveTo>
                  <a:pt x="8627452" y="2328615"/>
                </a:moveTo>
                <a:cubicBezTo>
                  <a:pt x="8606232" y="2328615"/>
                  <a:pt x="8588030" y="2334926"/>
                  <a:pt x="8572846" y="2347549"/>
                </a:cubicBezTo>
                <a:cubicBezTo>
                  <a:pt x="8557662" y="2360171"/>
                  <a:pt x="8550071" y="2375172"/>
                  <a:pt x="8550071" y="2392551"/>
                </a:cubicBezTo>
                <a:cubicBezTo>
                  <a:pt x="8550071" y="2406088"/>
                  <a:pt x="8553776" y="2416972"/>
                  <a:pt x="8561184" y="2425205"/>
                </a:cubicBezTo>
                <a:cubicBezTo>
                  <a:pt x="8568593" y="2433437"/>
                  <a:pt x="8577877" y="2437553"/>
                  <a:pt x="8589036" y="2437553"/>
                </a:cubicBezTo>
                <a:cubicBezTo>
                  <a:pt x="8600561" y="2437553"/>
                  <a:pt x="8609844" y="2434077"/>
                  <a:pt x="8616888" y="2427125"/>
                </a:cubicBezTo>
                <a:cubicBezTo>
                  <a:pt x="8623930" y="2420174"/>
                  <a:pt x="8627452" y="2411576"/>
                  <a:pt x="8627452" y="2401332"/>
                </a:cubicBezTo>
                <a:cubicBezTo>
                  <a:pt x="8627452" y="2386148"/>
                  <a:pt x="8619403" y="2375538"/>
                  <a:pt x="8603305" y="2369501"/>
                </a:cubicBezTo>
                <a:cubicBezTo>
                  <a:pt x="8610256" y="2360537"/>
                  <a:pt x="8619403" y="2356056"/>
                  <a:pt x="8630745" y="2356056"/>
                </a:cubicBezTo>
                <a:cubicBezTo>
                  <a:pt x="8641355" y="2356056"/>
                  <a:pt x="8648993" y="2358571"/>
                  <a:pt x="8653658" y="2363602"/>
                </a:cubicBezTo>
                <a:cubicBezTo>
                  <a:pt x="8658322" y="2368632"/>
                  <a:pt x="8660655" y="2375081"/>
                  <a:pt x="8660655" y="2382947"/>
                </a:cubicBezTo>
                <a:cubicBezTo>
                  <a:pt x="8660655" y="2396118"/>
                  <a:pt x="8649633" y="2414229"/>
                  <a:pt x="8627590" y="2437278"/>
                </a:cubicBezTo>
                <a:cubicBezTo>
                  <a:pt x="8605546" y="2460328"/>
                  <a:pt x="8594524" y="2480634"/>
                  <a:pt x="8594524" y="2498196"/>
                </a:cubicBezTo>
                <a:cubicBezTo>
                  <a:pt x="8594707" y="2513745"/>
                  <a:pt x="8600926" y="2527100"/>
                  <a:pt x="8613184" y="2538258"/>
                </a:cubicBezTo>
                <a:cubicBezTo>
                  <a:pt x="8625440" y="2549417"/>
                  <a:pt x="8639983" y="2554997"/>
                  <a:pt x="8656814" y="2554997"/>
                </a:cubicBezTo>
                <a:cubicBezTo>
                  <a:pt x="8672546" y="2554997"/>
                  <a:pt x="8686998" y="2549966"/>
                  <a:pt x="8700169" y="2539905"/>
                </a:cubicBezTo>
                <a:cubicBezTo>
                  <a:pt x="8703096" y="2543929"/>
                  <a:pt x="8704559" y="2548502"/>
                  <a:pt x="8704559" y="2553625"/>
                </a:cubicBezTo>
                <a:cubicBezTo>
                  <a:pt x="8704559" y="2562589"/>
                  <a:pt x="8700534" y="2570729"/>
                  <a:pt x="8692486" y="2578046"/>
                </a:cubicBezTo>
                <a:cubicBezTo>
                  <a:pt x="8684436" y="2585364"/>
                  <a:pt x="8670990" y="2589023"/>
                  <a:pt x="8652148" y="2589023"/>
                </a:cubicBezTo>
                <a:cubicBezTo>
                  <a:pt x="8626538" y="2589023"/>
                  <a:pt x="8604082" y="2576766"/>
                  <a:pt x="8584783" y="2552253"/>
                </a:cubicBezTo>
                <a:cubicBezTo>
                  <a:pt x="8565483" y="2527739"/>
                  <a:pt x="8555468" y="2490421"/>
                  <a:pt x="8554736" y="2440297"/>
                </a:cubicBezTo>
                <a:lnTo>
                  <a:pt x="8529765" y="2432065"/>
                </a:lnTo>
                <a:cubicBezTo>
                  <a:pt x="8529765" y="2503044"/>
                  <a:pt x="8541748" y="2555729"/>
                  <a:pt x="8565712" y="2590120"/>
                </a:cubicBezTo>
                <a:cubicBezTo>
                  <a:pt x="8589676" y="2624512"/>
                  <a:pt x="8619586" y="2641708"/>
                  <a:pt x="8655442" y="2641708"/>
                </a:cubicBezTo>
                <a:cubicBezTo>
                  <a:pt x="8681966" y="2641708"/>
                  <a:pt x="8702044" y="2634345"/>
                  <a:pt x="8715672" y="2619618"/>
                </a:cubicBezTo>
                <a:cubicBezTo>
                  <a:pt x="8729302" y="2604892"/>
                  <a:pt x="8736116" y="2586462"/>
                  <a:pt x="8736116" y="2564326"/>
                </a:cubicBezTo>
                <a:cubicBezTo>
                  <a:pt x="8736116" y="2538167"/>
                  <a:pt x="8723584" y="2512739"/>
                  <a:pt x="8698522" y="2488043"/>
                </a:cubicBezTo>
                <a:cubicBezTo>
                  <a:pt x="8680412" y="2510361"/>
                  <a:pt x="8665502" y="2521520"/>
                  <a:pt x="8653795" y="2521520"/>
                </a:cubicBezTo>
                <a:cubicBezTo>
                  <a:pt x="8647758" y="2521520"/>
                  <a:pt x="8643230" y="2520010"/>
                  <a:pt x="8640212" y="2516992"/>
                </a:cubicBezTo>
                <a:cubicBezTo>
                  <a:pt x="8637194" y="2513974"/>
                  <a:pt x="8635684" y="2509995"/>
                  <a:pt x="8635684" y="2505055"/>
                </a:cubicBezTo>
                <a:cubicBezTo>
                  <a:pt x="8635684" y="2499751"/>
                  <a:pt x="8638291" y="2493851"/>
                  <a:pt x="8643505" y="2487357"/>
                </a:cubicBezTo>
                <a:cubicBezTo>
                  <a:pt x="8648718" y="2480862"/>
                  <a:pt x="8657820" y="2471395"/>
                  <a:pt x="8670808" y="2458956"/>
                </a:cubicBezTo>
                <a:cubicBezTo>
                  <a:pt x="8683796" y="2446516"/>
                  <a:pt x="8692668" y="2435998"/>
                  <a:pt x="8697424" y="2427400"/>
                </a:cubicBezTo>
                <a:cubicBezTo>
                  <a:pt x="8697424" y="2451913"/>
                  <a:pt x="8705611" y="2474368"/>
                  <a:pt x="8721984" y="2494765"/>
                </a:cubicBezTo>
                <a:cubicBezTo>
                  <a:pt x="8738356" y="2515163"/>
                  <a:pt x="8757976" y="2525361"/>
                  <a:pt x="8780843" y="2525361"/>
                </a:cubicBezTo>
                <a:cubicBezTo>
                  <a:pt x="8798039" y="2525361"/>
                  <a:pt x="8812034" y="2520331"/>
                  <a:pt x="8822826" y="2510270"/>
                </a:cubicBezTo>
                <a:cubicBezTo>
                  <a:pt x="8833620" y="2500208"/>
                  <a:pt x="8839016" y="2487768"/>
                  <a:pt x="8839016" y="2472951"/>
                </a:cubicBezTo>
                <a:cubicBezTo>
                  <a:pt x="8839016" y="2455389"/>
                  <a:pt x="8832065" y="2439656"/>
                  <a:pt x="8818162" y="2425753"/>
                </a:cubicBezTo>
                <a:cubicBezTo>
                  <a:pt x="8832065" y="2409289"/>
                  <a:pt x="8839016" y="2393283"/>
                  <a:pt x="8839016" y="2377733"/>
                </a:cubicBezTo>
                <a:cubicBezTo>
                  <a:pt x="8839016" y="2364379"/>
                  <a:pt x="8834077" y="2352854"/>
                  <a:pt x="8824198" y="2343159"/>
                </a:cubicBezTo>
                <a:cubicBezTo>
                  <a:pt x="8814320" y="2333463"/>
                  <a:pt x="8801606" y="2328615"/>
                  <a:pt x="8786056" y="2328615"/>
                </a:cubicBezTo>
                <a:cubicBezTo>
                  <a:pt x="8765934" y="2328432"/>
                  <a:pt x="8749012" y="2334149"/>
                  <a:pt x="8735292" y="2345766"/>
                </a:cubicBezTo>
                <a:cubicBezTo>
                  <a:pt x="8721572" y="2357382"/>
                  <a:pt x="8711328" y="2371788"/>
                  <a:pt x="8704559" y="2388984"/>
                </a:cubicBezTo>
                <a:cubicBezTo>
                  <a:pt x="8703278" y="2373983"/>
                  <a:pt x="8696190" y="2360171"/>
                  <a:pt x="8683293" y="2347549"/>
                </a:cubicBezTo>
                <a:cubicBezTo>
                  <a:pt x="8670396" y="2334926"/>
                  <a:pt x="8651782" y="2328615"/>
                  <a:pt x="8627452" y="2328615"/>
                </a:cubicBezTo>
                <a:close/>
                <a:moveTo>
                  <a:pt x="8441584" y="2275930"/>
                </a:moveTo>
                <a:lnTo>
                  <a:pt x="8441584" y="2401332"/>
                </a:lnTo>
                <a:cubicBezTo>
                  <a:pt x="8409205" y="2352854"/>
                  <a:pt x="8373533" y="2328615"/>
                  <a:pt x="8334568" y="2328615"/>
                </a:cubicBezTo>
                <a:cubicBezTo>
                  <a:pt x="8308043" y="2328615"/>
                  <a:pt x="8285862" y="2337991"/>
                  <a:pt x="8268025" y="2356742"/>
                </a:cubicBezTo>
                <a:cubicBezTo>
                  <a:pt x="8250189" y="2375492"/>
                  <a:pt x="8241271" y="2397673"/>
                  <a:pt x="8241271" y="2423284"/>
                </a:cubicBezTo>
                <a:cubicBezTo>
                  <a:pt x="8241271" y="2436089"/>
                  <a:pt x="8244153" y="2446334"/>
                  <a:pt x="8249915" y="2454017"/>
                </a:cubicBezTo>
                <a:cubicBezTo>
                  <a:pt x="8255677" y="2461700"/>
                  <a:pt x="8263041" y="2465542"/>
                  <a:pt x="8272004" y="2465542"/>
                </a:cubicBezTo>
                <a:cubicBezTo>
                  <a:pt x="8276395" y="2465542"/>
                  <a:pt x="8280282" y="2464764"/>
                  <a:pt x="8283666" y="2463209"/>
                </a:cubicBezTo>
                <a:cubicBezTo>
                  <a:pt x="8287051" y="2461654"/>
                  <a:pt x="8295100" y="2456532"/>
                  <a:pt x="8307814" y="2447843"/>
                </a:cubicBezTo>
                <a:cubicBezTo>
                  <a:pt x="8320528" y="2439153"/>
                  <a:pt x="8331458" y="2434809"/>
                  <a:pt x="8340605" y="2434809"/>
                </a:cubicBezTo>
                <a:cubicBezTo>
                  <a:pt x="8347373" y="2434809"/>
                  <a:pt x="8352541" y="2436684"/>
                  <a:pt x="8356108" y="2440434"/>
                </a:cubicBezTo>
                <a:cubicBezTo>
                  <a:pt x="8359676" y="2444184"/>
                  <a:pt x="8361459" y="2448895"/>
                  <a:pt x="8361459" y="2454566"/>
                </a:cubicBezTo>
                <a:cubicBezTo>
                  <a:pt x="8361459" y="2475969"/>
                  <a:pt x="8337220" y="2498836"/>
                  <a:pt x="8288743" y="2523166"/>
                </a:cubicBezTo>
                <a:lnTo>
                  <a:pt x="8341428" y="2565424"/>
                </a:lnTo>
                <a:cubicBezTo>
                  <a:pt x="8359356" y="2551338"/>
                  <a:pt x="8372984" y="2536566"/>
                  <a:pt x="8382314" y="2521108"/>
                </a:cubicBezTo>
                <a:cubicBezTo>
                  <a:pt x="8391644" y="2505650"/>
                  <a:pt x="8396308" y="2490329"/>
                  <a:pt x="8396308" y="2475146"/>
                </a:cubicBezTo>
                <a:cubicBezTo>
                  <a:pt x="8396308" y="2454291"/>
                  <a:pt x="8389997" y="2437095"/>
                  <a:pt x="8377375" y="2423558"/>
                </a:cubicBezTo>
                <a:cubicBezTo>
                  <a:pt x="8364752" y="2410021"/>
                  <a:pt x="8350666" y="2403253"/>
                  <a:pt x="8335117" y="2403253"/>
                </a:cubicBezTo>
                <a:cubicBezTo>
                  <a:pt x="8323775" y="2403253"/>
                  <a:pt x="8310969" y="2407643"/>
                  <a:pt x="8296700" y="2416424"/>
                </a:cubicBezTo>
                <a:cubicBezTo>
                  <a:pt x="8298164" y="2403436"/>
                  <a:pt x="8303332" y="2392871"/>
                  <a:pt x="8312204" y="2384730"/>
                </a:cubicBezTo>
                <a:cubicBezTo>
                  <a:pt x="8321077" y="2376590"/>
                  <a:pt x="8332739" y="2372520"/>
                  <a:pt x="8347190" y="2372520"/>
                </a:cubicBezTo>
                <a:cubicBezTo>
                  <a:pt x="8370057" y="2372520"/>
                  <a:pt x="8391506" y="2383450"/>
                  <a:pt x="8411538" y="2405311"/>
                </a:cubicBezTo>
                <a:cubicBezTo>
                  <a:pt x="8431569" y="2427171"/>
                  <a:pt x="8441584" y="2448620"/>
                  <a:pt x="8441584" y="2469658"/>
                </a:cubicBezTo>
                <a:lnTo>
                  <a:pt x="8441584" y="2610151"/>
                </a:lnTo>
                <a:lnTo>
                  <a:pt x="8489880" y="2641708"/>
                </a:lnTo>
                <a:lnTo>
                  <a:pt x="8489880" y="2360720"/>
                </a:lnTo>
                <a:lnTo>
                  <a:pt x="8546132" y="2360720"/>
                </a:lnTo>
                <a:lnTo>
                  <a:pt x="8526374" y="2329438"/>
                </a:lnTo>
                <a:lnTo>
                  <a:pt x="8487410" y="2329438"/>
                </a:lnTo>
                <a:cubicBezTo>
                  <a:pt x="8484666" y="2325414"/>
                  <a:pt x="8481968" y="2321069"/>
                  <a:pt x="8479315" y="2316404"/>
                </a:cubicBezTo>
                <a:cubicBezTo>
                  <a:pt x="8476662" y="2311740"/>
                  <a:pt x="8472546" y="2303827"/>
                  <a:pt x="8466966" y="2292669"/>
                </a:cubicBezTo>
                <a:cubicBezTo>
                  <a:pt x="8461387" y="2281509"/>
                  <a:pt x="8452926" y="2275930"/>
                  <a:pt x="8441584" y="2275930"/>
                </a:cubicBezTo>
                <a:close/>
                <a:moveTo>
                  <a:pt x="6582121" y="2275930"/>
                </a:moveTo>
                <a:lnTo>
                  <a:pt x="6582121" y="2360720"/>
                </a:lnTo>
                <a:cubicBezTo>
                  <a:pt x="6574072" y="2348098"/>
                  <a:pt x="6566846" y="2339728"/>
                  <a:pt x="6560444" y="2335612"/>
                </a:cubicBezTo>
                <a:cubicBezTo>
                  <a:pt x="6554041" y="2331497"/>
                  <a:pt x="6544803" y="2329438"/>
                  <a:pt x="6532729" y="2329438"/>
                </a:cubicBezTo>
                <a:lnTo>
                  <a:pt x="6527534" y="2329438"/>
                </a:lnTo>
                <a:lnTo>
                  <a:pt x="6517088" y="2329438"/>
                </a:lnTo>
                <a:lnTo>
                  <a:pt x="6250388" y="2329438"/>
                </a:lnTo>
                <a:lnTo>
                  <a:pt x="6270145" y="2360720"/>
                </a:lnTo>
                <a:lnTo>
                  <a:pt x="6294841" y="2360720"/>
                </a:lnTo>
                <a:lnTo>
                  <a:pt x="6294841" y="2553625"/>
                </a:lnTo>
                <a:cubicBezTo>
                  <a:pt x="6294841" y="2569723"/>
                  <a:pt x="6300512" y="2583123"/>
                  <a:pt x="6311854" y="2593825"/>
                </a:cubicBezTo>
                <a:cubicBezTo>
                  <a:pt x="6323196" y="2604526"/>
                  <a:pt x="6339843" y="2609877"/>
                  <a:pt x="6361795" y="2609877"/>
                </a:cubicBezTo>
                <a:cubicBezTo>
                  <a:pt x="6390516" y="2609877"/>
                  <a:pt x="6419237" y="2593048"/>
                  <a:pt x="6447958" y="2559388"/>
                </a:cubicBezTo>
                <a:cubicBezTo>
                  <a:pt x="6476678" y="2525728"/>
                  <a:pt x="6491039" y="2494354"/>
                  <a:pt x="6491039" y="2465267"/>
                </a:cubicBezTo>
                <a:cubicBezTo>
                  <a:pt x="6491039" y="2456304"/>
                  <a:pt x="6489301" y="2449077"/>
                  <a:pt x="6485825" y="2443589"/>
                </a:cubicBezTo>
                <a:cubicBezTo>
                  <a:pt x="6482349" y="2438101"/>
                  <a:pt x="6477822" y="2433940"/>
                  <a:pt x="6472242" y="2431104"/>
                </a:cubicBezTo>
                <a:cubicBezTo>
                  <a:pt x="6466663" y="2428269"/>
                  <a:pt x="6459757" y="2426851"/>
                  <a:pt x="6451525" y="2426851"/>
                </a:cubicBezTo>
                <a:lnTo>
                  <a:pt x="6436707" y="2426851"/>
                </a:lnTo>
                <a:cubicBezTo>
                  <a:pt x="6397010" y="2426851"/>
                  <a:pt x="6365820" y="2409655"/>
                  <a:pt x="6343136" y="2375263"/>
                </a:cubicBezTo>
                <a:lnTo>
                  <a:pt x="6343136" y="2360720"/>
                </a:lnTo>
                <a:lnTo>
                  <a:pt x="6536845" y="2360720"/>
                </a:lnTo>
                <a:lnTo>
                  <a:pt x="6539040" y="2360720"/>
                </a:lnTo>
                <a:cubicBezTo>
                  <a:pt x="6549285" y="2360720"/>
                  <a:pt x="6559026" y="2368358"/>
                  <a:pt x="6568264" y="2383633"/>
                </a:cubicBezTo>
                <a:cubicBezTo>
                  <a:pt x="6577502" y="2398908"/>
                  <a:pt x="6582121" y="2412674"/>
                  <a:pt x="6582121" y="2424930"/>
                </a:cubicBezTo>
                <a:lnTo>
                  <a:pt x="6582121" y="2610151"/>
                </a:lnTo>
                <a:lnTo>
                  <a:pt x="6630416" y="2641708"/>
                </a:lnTo>
                <a:lnTo>
                  <a:pt x="6630416" y="2360720"/>
                </a:lnTo>
                <a:lnTo>
                  <a:pt x="6686669" y="2360720"/>
                </a:lnTo>
                <a:lnTo>
                  <a:pt x="6666912" y="2329438"/>
                </a:lnTo>
                <a:lnTo>
                  <a:pt x="6627947" y="2329438"/>
                </a:lnTo>
                <a:cubicBezTo>
                  <a:pt x="6625203" y="2325414"/>
                  <a:pt x="6622504" y="2321069"/>
                  <a:pt x="6619852" y="2316404"/>
                </a:cubicBezTo>
                <a:cubicBezTo>
                  <a:pt x="6617199" y="2311740"/>
                  <a:pt x="6613083" y="2303827"/>
                  <a:pt x="6607504" y="2292669"/>
                </a:cubicBezTo>
                <a:cubicBezTo>
                  <a:pt x="6601924" y="2281509"/>
                  <a:pt x="6593463" y="2275930"/>
                  <a:pt x="6582121" y="2275930"/>
                </a:cubicBezTo>
                <a:close/>
                <a:moveTo>
                  <a:pt x="4899266" y="2275930"/>
                </a:moveTo>
                <a:lnTo>
                  <a:pt x="4899266" y="2408192"/>
                </a:lnTo>
                <a:cubicBezTo>
                  <a:pt x="4863960" y="2355690"/>
                  <a:pt x="4825086" y="2329438"/>
                  <a:pt x="4782645" y="2329438"/>
                </a:cubicBezTo>
                <a:cubicBezTo>
                  <a:pt x="4752278" y="2329438"/>
                  <a:pt x="4727308" y="2340003"/>
                  <a:pt x="4707734" y="2361132"/>
                </a:cubicBezTo>
                <a:cubicBezTo>
                  <a:pt x="4688160" y="2382261"/>
                  <a:pt x="4678373" y="2405173"/>
                  <a:pt x="4678373" y="2429870"/>
                </a:cubicBezTo>
                <a:cubicBezTo>
                  <a:pt x="4678373" y="2439748"/>
                  <a:pt x="4680979" y="2447477"/>
                  <a:pt x="4686193" y="2453056"/>
                </a:cubicBezTo>
                <a:cubicBezTo>
                  <a:pt x="4691407" y="2458636"/>
                  <a:pt x="4698312" y="2461426"/>
                  <a:pt x="4706910" y="2461426"/>
                </a:cubicBezTo>
                <a:cubicBezTo>
                  <a:pt x="4714228" y="2461426"/>
                  <a:pt x="4722780" y="2459048"/>
                  <a:pt x="4732567" y="2454291"/>
                </a:cubicBezTo>
                <a:cubicBezTo>
                  <a:pt x="4742354" y="2449535"/>
                  <a:pt x="4750083" y="2447157"/>
                  <a:pt x="4755754" y="2447157"/>
                </a:cubicBezTo>
                <a:cubicBezTo>
                  <a:pt x="4761425" y="2447157"/>
                  <a:pt x="4765861" y="2448986"/>
                  <a:pt x="4769062" y="2452645"/>
                </a:cubicBezTo>
                <a:cubicBezTo>
                  <a:pt x="4772264" y="2456304"/>
                  <a:pt x="4773864" y="2460237"/>
                  <a:pt x="4773864" y="2464444"/>
                </a:cubicBezTo>
                <a:cubicBezTo>
                  <a:pt x="4773864" y="2467554"/>
                  <a:pt x="4759596" y="2482829"/>
                  <a:pt x="4731058" y="2510270"/>
                </a:cubicBezTo>
                <a:lnTo>
                  <a:pt x="4773316" y="2538807"/>
                </a:lnTo>
                <a:lnTo>
                  <a:pt x="4879509" y="2431242"/>
                </a:lnTo>
                <a:cubicBezTo>
                  <a:pt x="4892680" y="2449535"/>
                  <a:pt x="4899266" y="2471395"/>
                  <a:pt x="4899266" y="2496824"/>
                </a:cubicBezTo>
                <a:lnTo>
                  <a:pt x="4899266" y="2610151"/>
                </a:lnTo>
                <a:lnTo>
                  <a:pt x="4947561" y="2641708"/>
                </a:lnTo>
                <a:lnTo>
                  <a:pt x="4947561" y="2360720"/>
                </a:lnTo>
                <a:lnTo>
                  <a:pt x="4993795" y="2360720"/>
                </a:lnTo>
                <a:lnTo>
                  <a:pt x="5003813" y="2360720"/>
                </a:lnTo>
                <a:lnTo>
                  <a:pt x="5044559" y="2360720"/>
                </a:lnTo>
                <a:cubicBezTo>
                  <a:pt x="5030839" y="2374623"/>
                  <a:pt x="5019315" y="2391956"/>
                  <a:pt x="5009985" y="2412719"/>
                </a:cubicBezTo>
                <a:cubicBezTo>
                  <a:pt x="5000656" y="2433483"/>
                  <a:pt x="4995990" y="2457035"/>
                  <a:pt x="4995990" y="2483378"/>
                </a:cubicBezTo>
                <a:cubicBezTo>
                  <a:pt x="4995990" y="2524721"/>
                  <a:pt x="5007881" y="2560805"/>
                  <a:pt x="5031663" y="2591630"/>
                </a:cubicBezTo>
                <a:cubicBezTo>
                  <a:pt x="5055445" y="2622454"/>
                  <a:pt x="5082701" y="2637866"/>
                  <a:pt x="5113434" y="2637866"/>
                </a:cubicBezTo>
                <a:cubicBezTo>
                  <a:pt x="5129350" y="2637866"/>
                  <a:pt x="5142155" y="2633704"/>
                  <a:pt x="5151851" y="2625381"/>
                </a:cubicBezTo>
                <a:cubicBezTo>
                  <a:pt x="5161546" y="2617057"/>
                  <a:pt x="5166394" y="2606767"/>
                  <a:pt x="5166394" y="2594511"/>
                </a:cubicBezTo>
                <a:cubicBezTo>
                  <a:pt x="5166394" y="2583717"/>
                  <a:pt x="5162644" y="2574251"/>
                  <a:pt x="5155143" y="2566110"/>
                </a:cubicBezTo>
                <a:cubicBezTo>
                  <a:pt x="5147643" y="2557970"/>
                  <a:pt x="5137765" y="2553899"/>
                  <a:pt x="5125508" y="2553899"/>
                </a:cubicBezTo>
                <a:cubicBezTo>
                  <a:pt x="5113434" y="2553899"/>
                  <a:pt x="5104013" y="2557375"/>
                  <a:pt x="5097245" y="2564326"/>
                </a:cubicBezTo>
                <a:cubicBezTo>
                  <a:pt x="5090477" y="2571278"/>
                  <a:pt x="5087092" y="2579785"/>
                  <a:pt x="5087092" y="2589846"/>
                </a:cubicBezTo>
                <a:lnTo>
                  <a:pt x="5087092" y="2591492"/>
                </a:lnTo>
                <a:cubicBezTo>
                  <a:pt x="5069896" y="2586187"/>
                  <a:pt x="5055901" y="2575257"/>
                  <a:pt x="5045108" y="2558702"/>
                </a:cubicBezTo>
                <a:cubicBezTo>
                  <a:pt x="5034315" y="2542146"/>
                  <a:pt x="5028919" y="2523258"/>
                  <a:pt x="5028919" y="2502037"/>
                </a:cubicBezTo>
                <a:cubicBezTo>
                  <a:pt x="5028919" y="2469841"/>
                  <a:pt x="5043325" y="2438239"/>
                  <a:pt x="5072137" y="2407232"/>
                </a:cubicBezTo>
                <a:cubicBezTo>
                  <a:pt x="5100949" y="2376224"/>
                  <a:pt x="5138131" y="2360720"/>
                  <a:pt x="5183681" y="2360720"/>
                </a:cubicBezTo>
                <a:lnTo>
                  <a:pt x="5184295" y="2360720"/>
                </a:lnTo>
                <a:lnTo>
                  <a:pt x="5196029" y="2360720"/>
                </a:lnTo>
                <a:lnTo>
                  <a:pt x="5276769" y="2360720"/>
                </a:lnTo>
                <a:cubicBezTo>
                  <a:pt x="5261219" y="2382307"/>
                  <a:pt x="5253444" y="2404533"/>
                  <a:pt x="5253444" y="2427400"/>
                </a:cubicBezTo>
                <a:cubicBezTo>
                  <a:pt x="5253444" y="2448254"/>
                  <a:pt x="5260167" y="2465953"/>
                  <a:pt x="5273613" y="2480496"/>
                </a:cubicBezTo>
                <a:cubicBezTo>
                  <a:pt x="5287059" y="2495040"/>
                  <a:pt x="5301922" y="2502312"/>
                  <a:pt x="5318203" y="2502312"/>
                </a:cubicBezTo>
                <a:cubicBezTo>
                  <a:pt x="5328813" y="2502312"/>
                  <a:pt x="5338417" y="2500528"/>
                  <a:pt x="5347015" y="2496961"/>
                </a:cubicBezTo>
                <a:cubicBezTo>
                  <a:pt x="5355613" y="2493393"/>
                  <a:pt x="5363663" y="2488591"/>
                  <a:pt x="5371163" y="2482555"/>
                </a:cubicBezTo>
                <a:cubicBezTo>
                  <a:pt x="5374639" y="2488409"/>
                  <a:pt x="5376376" y="2494263"/>
                  <a:pt x="5376376" y="2500117"/>
                </a:cubicBezTo>
                <a:cubicBezTo>
                  <a:pt x="5376376" y="2511824"/>
                  <a:pt x="5371894" y="2521840"/>
                  <a:pt x="5362931" y="2530164"/>
                </a:cubicBezTo>
                <a:cubicBezTo>
                  <a:pt x="5353968" y="2538487"/>
                  <a:pt x="5340338" y="2542649"/>
                  <a:pt x="5322045" y="2542649"/>
                </a:cubicBezTo>
                <a:cubicBezTo>
                  <a:pt x="5296435" y="2542649"/>
                  <a:pt x="5273613" y="2530255"/>
                  <a:pt x="5253582" y="2505467"/>
                </a:cubicBezTo>
                <a:cubicBezTo>
                  <a:pt x="5233550" y="2480680"/>
                  <a:pt x="5223352" y="2443224"/>
                  <a:pt x="5222986" y="2393100"/>
                </a:cubicBezTo>
                <a:lnTo>
                  <a:pt x="5198015" y="2384868"/>
                </a:lnTo>
                <a:cubicBezTo>
                  <a:pt x="5197649" y="2389990"/>
                  <a:pt x="5197466" y="2395020"/>
                  <a:pt x="5197466" y="2399960"/>
                </a:cubicBezTo>
                <a:cubicBezTo>
                  <a:pt x="5197466" y="2460877"/>
                  <a:pt x="5209815" y="2509034"/>
                  <a:pt x="5234511" y="2544432"/>
                </a:cubicBezTo>
                <a:cubicBezTo>
                  <a:pt x="5259207" y="2579830"/>
                  <a:pt x="5289483" y="2597529"/>
                  <a:pt x="5325338" y="2597529"/>
                </a:cubicBezTo>
                <a:cubicBezTo>
                  <a:pt x="5352230" y="2597529"/>
                  <a:pt x="5372718" y="2589663"/>
                  <a:pt x="5386804" y="2573931"/>
                </a:cubicBezTo>
                <a:cubicBezTo>
                  <a:pt x="5400890" y="2558198"/>
                  <a:pt x="5407933" y="2538167"/>
                  <a:pt x="5407933" y="2513836"/>
                </a:cubicBezTo>
                <a:cubicBezTo>
                  <a:pt x="5407933" y="2482921"/>
                  <a:pt x="5393023" y="2455297"/>
                  <a:pt x="5363206" y="2430967"/>
                </a:cubicBezTo>
                <a:cubicBezTo>
                  <a:pt x="5340887" y="2452736"/>
                  <a:pt x="5322319" y="2463621"/>
                  <a:pt x="5307502" y="2463621"/>
                </a:cubicBezTo>
                <a:cubicBezTo>
                  <a:pt x="5300367" y="2463621"/>
                  <a:pt x="5294833" y="2461563"/>
                  <a:pt x="5290901" y="2457447"/>
                </a:cubicBezTo>
                <a:cubicBezTo>
                  <a:pt x="5286968" y="2453331"/>
                  <a:pt x="5285001" y="2447889"/>
                  <a:pt x="5285001" y="2441120"/>
                </a:cubicBezTo>
                <a:cubicBezTo>
                  <a:pt x="5285001" y="2431973"/>
                  <a:pt x="5289117" y="2421592"/>
                  <a:pt x="5297349" y="2409975"/>
                </a:cubicBezTo>
                <a:cubicBezTo>
                  <a:pt x="5305581" y="2398359"/>
                  <a:pt x="5314910" y="2387977"/>
                  <a:pt x="5325338" y="2378831"/>
                </a:cubicBezTo>
                <a:cubicBezTo>
                  <a:pt x="5342716" y="2397124"/>
                  <a:pt x="5360325" y="2411210"/>
                  <a:pt x="5378160" y="2421089"/>
                </a:cubicBezTo>
                <a:cubicBezTo>
                  <a:pt x="5395996" y="2430967"/>
                  <a:pt x="5415067" y="2435906"/>
                  <a:pt x="5435373" y="2435906"/>
                </a:cubicBezTo>
                <a:cubicBezTo>
                  <a:pt x="5439397" y="2435906"/>
                  <a:pt x="5443148" y="2435632"/>
                  <a:pt x="5446623" y="2435083"/>
                </a:cubicBezTo>
                <a:cubicBezTo>
                  <a:pt x="5434733" y="2463255"/>
                  <a:pt x="5428787" y="2491701"/>
                  <a:pt x="5428787" y="2520422"/>
                </a:cubicBezTo>
                <a:cubicBezTo>
                  <a:pt x="5428787" y="2554448"/>
                  <a:pt x="5437385" y="2591584"/>
                  <a:pt x="5454581" y="2631829"/>
                </a:cubicBezTo>
                <a:lnTo>
                  <a:pt x="5477631" y="2639512"/>
                </a:lnTo>
                <a:cubicBezTo>
                  <a:pt x="5469765" y="2609328"/>
                  <a:pt x="5465832" y="2579601"/>
                  <a:pt x="5465832" y="2550332"/>
                </a:cubicBezTo>
                <a:cubicBezTo>
                  <a:pt x="5465832" y="2508440"/>
                  <a:pt x="5478820" y="2471670"/>
                  <a:pt x="5504797" y="2440022"/>
                </a:cubicBezTo>
                <a:lnTo>
                  <a:pt x="5466106" y="2390630"/>
                </a:lnTo>
                <a:cubicBezTo>
                  <a:pt x="5453117" y="2395020"/>
                  <a:pt x="5440221" y="2397216"/>
                  <a:pt x="5427416" y="2397216"/>
                </a:cubicBezTo>
                <a:cubicBezTo>
                  <a:pt x="5411866" y="2397216"/>
                  <a:pt x="5396728" y="2394746"/>
                  <a:pt x="5382002" y="2389807"/>
                </a:cubicBezTo>
                <a:cubicBezTo>
                  <a:pt x="5367275" y="2384868"/>
                  <a:pt x="5353418" y="2376819"/>
                  <a:pt x="5340430" y="2365659"/>
                </a:cubicBezTo>
                <a:lnTo>
                  <a:pt x="5346741" y="2360720"/>
                </a:lnTo>
                <a:lnTo>
                  <a:pt x="5536720" y="2360720"/>
                </a:lnTo>
                <a:lnTo>
                  <a:pt x="5552817" y="2360720"/>
                </a:lnTo>
                <a:lnTo>
                  <a:pt x="5761455" y="2360720"/>
                </a:lnTo>
                <a:lnTo>
                  <a:pt x="5761455" y="2434260"/>
                </a:lnTo>
                <a:cubicBezTo>
                  <a:pt x="5743162" y="2403161"/>
                  <a:pt x="5725692" y="2387611"/>
                  <a:pt x="5709045" y="2387611"/>
                </a:cubicBezTo>
                <a:cubicBezTo>
                  <a:pt x="5700081" y="2387611"/>
                  <a:pt x="5692764" y="2391408"/>
                  <a:pt x="5687092" y="2398999"/>
                </a:cubicBezTo>
                <a:cubicBezTo>
                  <a:pt x="5681421" y="2406591"/>
                  <a:pt x="5677580" y="2417887"/>
                  <a:pt x="5675568" y="2432888"/>
                </a:cubicBezTo>
                <a:cubicBezTo>
                  <a:pt x="5652518" y="2399045"/>
                  <a:pt x="5627913" y="2382123"/>
                  <a:pt x="5601753" y="2382123"/>
                </a:cubicBezTo>
                <a:cubicBezTo>
                  <a:pt x="5581814" y="2382123"/>
                  <a:pt x="5565898" y="2389990"/>
                  <a:pt x="5554007" y="2405722"/>
                </a:cubicBezTo>
                <a:cubicBezTo>
                  <a:pt x="5542117" y="2421455"/>
                  <a:pt x="5536172" y="2440022"/>
                  <a:pt x="5536172" y="2461426"/>
                </a:cubicBezTo>
                <a:cubicBezTo>
                  <a:pt x="5536172" y="2488866"/>
                  <a:pt x="5544449" y="2511595"/>
                  <a:pt x="5561005" y="2529614"/>
                </a:cubicBezTo>
                <a:cubicBezTo>
                  <a:pt x="5577561" y="2547634"/>
                  <a:pt x="5596265" y="2556643"/>
                  <a:pt x="5617121" y="2556643"/>
                </a:cubicBezTo>
                <a:cubicBezTo>
                  <a:pt x="5631938" y="2556643"/>
                  <a:pt x="5643508" y="2552436"/>
                  <a:pt x="5651832" y="2544021"/>
                </a:cubicBezTo>
                <a:cubicBezTo>
                  <a:pt x="5660155" y="2535606"/>
                  <a:pt x="5664317" y="2525544"/>
                  <a:pt x="5664317" y="2513836"/>
                </a:cubicBezTo>
                <a:cubicBezTo>
                  <a:pt x="5664317" y="2503775"/>
                  <a:pt x="5660705" y="2494765"/>
                  <a:pt x="5653478" y="2486808"/>
                </a:cubicBezTo>
                <a:cubicBezTo>
                  <a:pt x="5646252" y="2478851"/>
                  <a:pt x="5637151" y="2474872"/>
                  <a:pt x="5626175" y="2474872"/>
                </a:cubicBezTo>
                <a:cubicBezTo>
                  <a:pt x="5614650" y="2474872"/>
                  <a:pt x="5605549" y="2478851"/>
                  <a:pt x="5598872" y="2486808"/>
                </a:cubicBezTo>
                <a:cubicBezTo>
                  <a:pt x="5592195" y="2494765"/>
                  <a:pt x="5589040" y="2505239"/>
                  <a:pt x="5589405" y="2518227"/>
                </a:cubicBezTo>
                <a:cubicBezTo>
                  <a:pt x="5581539" y="2514020"/>
                  <a:pt x="5575960" y="2508577"/>
                  <a:pt x="5572667" y="2501900"/>
                </a:cubicBezTo>
                <a:cubicBezTo>
                  <a:pt x="5569375" y="2495223"/>
                  <a:pt x="5567728" y="2487585"/>
                  <a:pt x="5567728" y="2478987"/>
                </a:cubicBezTo>
                <a:cubicBezTo>
                  <a:pt x="5567728" y="2466731"/>
                  <a:pt x="5571935" y="2456212"/>
                  <a:pt x="5580351" y="2447432"/>
                </a:cubicBezTo>
                <a:cubicBezTo>
                  <a:pt x="5588766" y="2438651"/>
                  <a:pt x="5599924" y="2434260"/>
                  <a:pt x="5613827" y="2434260"/>
                </a:cubicBezTo>
                <a:cubicBezTo>
                  <a:pt x="5627913" y="2434260"/>
                  <a:pt x="5641039" y="2438787"/>
                  <a:pt x="5653204" y="2447843"/>
                </a:cubicBezTo>
                <a:cubicBezTo>
                  <a:pt x="5665369" y="2456898"/>
                  <a:pt x="5676757" y="2470481"/>
                  <a:pt x="5687367" y="2488591"/>
                </a:cubicBezTo>
                <a:lnTo>
                  <a:pt x="5707124" y="2494354"/>
                </a:lnTo>
                <a:cubicBezTo>
                  <a:pt x="5706209" y="2486122"/>
                  <a:pt x="5705752" y="2480085"/>
                  <a:pt x="5705752" y="2476244"/>
                </a:cubicBezTo>
                <a:cubicBezTo>
                  <a:pt x="5705752" y="2464719"/>
                  <a:pt x="5707444" y="2455755"/>
                  <a:pt x="5710828" y="2449352"/>
                </a:cubicBezTo>
                <a:cubicBezTo>
                  <a:pt x="5714213" y="2442949"/>
                  <a:pt x="5719014" y="2439748"/>
                  <a:pt x="5725234" y="2439748"/>
                </a:cubicBezTo>
                <a:cubicBezTo>
                  <a:pt x="5732918" y="2439748"/>
                  <a:pt x="5740875" y="2445145"/>
                  <a:pt x="5749107" y="2455938"/>
                </a:cubicBezTo>
                <a:cubicBezTo>
                  <a:pt x="5757340" y="2466731"/>
                  <a:pt x="5761455" y="2482006"/>
                  <a:pt x="5761455" y="2501763"/>
                </a:cubicBezTo>
                <a:lnTo>
                  <a:pt x="5761455" y="2610151"/>
                </a:lnTo>
                <a:lnTo>
                  <a:pt x="5809750" y="2641708"/>
                </a:lnTo>
                <a:lnTo>
                  <a:pt x="5809750" y="2360720"/>
                </a:lnTo>
                <a:lnTo>
                  <a:pt x="5851045" y="2360720"/>
                </a:lnTo>
                <a:lnTo>
                  <a:pt x="5853240" y="2360720"/>
                </a:lnTo>
                <a:cubicBezTo>
                  <a:pt x="5863485" y="2360720"/>
                  <a:pt x="5873227" y="2368358"/>
                  <a:pt x="5882465" y="2383633"/>
                </a:cubicBezTo>
                <a:cubicBezTo>
                  <a:pt x="5891702" y="2398908"/>
                  <a:pt x="5896321" y="2412674"/>
                  <a:pt x="5896321" y="2424930"/>
                </a:cubicBezTo>
                <a:lnTo>
                  <a:pt x="5896321" y="2610151"/>
                </a:lnTo>
                <a:lnTo>
                  <a:pt x="5944617" y="2641708"/>
                </a:lnTo>
                <a:lnTo>
                  <a:pt x="5944617" y="2360720"/>
                </a:lnTo>
                <a:lnTo>
                  <a:pt x="6000869" y="2360720"/>
                </a:lnTo>
                <a:lnTo>
                  <a:pt x="5981112" y="2329438"/>
                </a:lnTo>
                <a:lnTo>
                  <a:pt x="5942147" y="2329438"/>
                </a:lnTo>
                <a:cubicBezTo>
                  <a:pt x="5939403" y="2325414"/>
                  <a:pt x="5936704" y="2321069"/>
                  <a:pt x="5934052" y="2316404"/>
                </a:cubicBezTo>
                <a:cubicBezTo>
                  <a:pt x="5931399" y="2311740"/>
                  <a:pt x="5927283" y="2303827"/>
                  <a:pt x="5921704" y="2292669"/>
                </a:cubicBezTo>
                <a:cubicBezTo>
                  <a:pt x="5916125" y="2281509"/>
                  <a:pt x="5907664" y="2275930"/>
                  <a:pt x="5896321" y="2275930"/>
                </a:cubicBezTo>
                <a:lnTo>
                  <a:pt x="5896321" y="2360720"/>
                </a:lnTo>
                <a:cubicBezTo>
                  <a:pt x="5888272" y="2348098"/>
                  <a:pt x="5881047" y="2339728"/>
                  <a:pt x="5874644" y="2335612"/>
                </a:cubicBezTo>
                <a:cubicBezTo>
                  <a:pt x="5868241" y="2331497"/>
                  <a:pt x="5859003" y="2329438"/>
                  <a:pt x="5846930" y="2329438"/>
                </a:cubicBezTo>
                <a:lnTo>
                  <a:pt x="5846246" y="2329438"/>
                </a:lnTo>
                <a:lnTo>
                  <a:pt x="5831288" y="2329438"/>
                </a:lnTo>
                <a:lnTo>
                  <a:pt x="5533061" y="2329438"/>
                </a:lnTo>
                <a:lnTo>
                  <a:pt x="5516963" y="2329438"/>
                </a:lnTo>
                <a:lnTo>
                  <a:pt x="5176273" y="2329438"/>
                </a:lnTo>
                <a:lnTo>
                  <a:pt x="5164538" y="2329438"/>
                </a:lnTo>
                <a:lnTo>
                  <a:pt x="4984056" y="2329438"/>
                </a:lnTo>
                <a:lnTo>
                  <a:pt x="4974038" y="2329438"/>
                </a:lnTo>
                <a:lnTo>
                  <a:pt x="4945092" y="2329438"/>
                </a:lnTo>
                <a:cubicBezTo>
                  <a:pt x="4942347" y="2325414"/>
                  <a:pt x="4939649" y="2321069"/>
                  <a:pt x="4936997" y="2316404"/>
                </a:cubicBezTo>
                <a:cubicBezTo>
                  <a:pt x="4934344" y="2311740"/>
                  <a:pt x="4930228" y="2303827"/>
                  <a:pt x="4924648" y="2292669"/>
                </a:cubicBezTo>
                <a:cubicBezTo>
                  <a:pt x="4919069" y="2281509"/>
                  <a:pt x="4910609" y="2275930"/>
                  <a:pt x="4899266" y="2275930"/>
                </a:cubicBezTo>
                <a:close/>
                <a:moveTo>
                  <a:pt x="6430024" y="2200744"/>
                </a:moveTo>
                <a:cubicBezTo>
                  <a:pt x="6436792" y="2234038"/>
                  <a:pt x="6447951" y="2260015"/>
                  <a:pt x="6463501" y="2278674"/>
                </a:cubicBezTo>
                <a:cubicBezTo>
                  <a:pt x="6479050" y="2297333"/>
                  <a:pt x="6498075" y="2306663"/>
                  <a:pt x="6520576" y="2306663"/>
                </a:cubicBezTo>
                <a:cubicBezTo>
                  <a:pt x="6537772" y="2306663"/>
                  <a:pt x="6552178" y="2300123"/>
                  <a:pt x="6563795" y="2287043"/>
                </a:cubicBezTo>
                <a:cubicBezTo>
                  <a:pt x="6575411" y="2273964"/>
                  <a:pt x="6581219" y="2255716"/>
                  <a:pt x="6581219" y="2232301"/>
                </a:cubicBezTo>
                <a:lnTo>
                  <a:pt x="6563109" y="2220775"/>
                </a:lnTo>
                <a:cubicBezTo>
                  <a:pt x="6561828" y="2235593"/>
                  <a:pt x="6556889" y="2246981"/>
                  <a:pt x="6548291" y="2254938"/>
                </a:cubicBezTo>
                <a:cubicBezTo>
                  <a:pt x="6539693" y="2262896"/>
                  <a:pt x="6529174" y="2266875"/>
                  <a:pt x="6516735" y="2266875"/>
                </a:cubicBezTo>
                <a:cubicBezTo>
                  <a:pt x="6503015" y="2266875"/>
                  <a:pt x="6490758" y="2262256"/>
                  <a:pt x="6479965" y="2253017"/>
                </a:cubicBezTo>
                <a:cubicBezTo>
                  <a:pt x="6469172" y="2243779"/>
                  <a:pt x="6460208" y="2228824"/>
                  <a:pt x="6453073" y="2208153"/>
                </a:cubicBezTo>
                <a:close/>
                <a:moveTo>
                  <a:pt x="7100308" y="2194982"/>
                </a:moveTo>
                <a:cubicBezTo>
                  <a:pt x="7098845" y="2201384"/>
                  <a:pt x="7098113" y="2207787"/>
                  <a:pt x="7098113" y="2214190"/>
                </a:cubicBezTo>
                <a:cubicBezTo>
                  <a:pt x="7098113" y="2237239"/>
                  <a:pt x="7105659" y="2256082"/>
                  <a:pt x="7120751" y="2270717"/>
                </a:cubicBezTo>
                <a:cubicBezTo>
                  <a:pt x="7135843" y="2285351"/>
                  <a:pt x="7157475" y="2292669"/>
                  <a:pt x="7185647" y="2292669"/>
                </a:cubicBezTo>
                <a:cubicBezTo>
                  <a:pt x="7196623" y="2292669"/>
                  <a:pt x="7207691" y="2292349"/>
                  <a:pt x="7218850" y="2291708"/>
                </a:cubicBezTo>
                <a:cubicBezTo>
                  <a:pt x="7230009" y="2291068"/>
                  <a:pt x="7240802" y="2290748"/>
                  <a:pt x="7251229" y="2290748"/>
                </a:cubicBezTo>
                <a:cubicBezTo>
                  <a:pt x="7265315" y="2290748"/>
                  <a:pt x="7275605" y="2293263"/>
                  <a:pt x="7282100" y="2298294"/>
                </a:cubicBezTo>
                <a:cubicBezTo>
                  <a:pt x="7288594" y="2303325"/>
                  <a:pt x="7291841" y="2309133"/>
                  <a:pt x="7291841" y="2315719"/>
                </a:cubicBezTo>
                <a:cubicBezTo>
                  <a:pt x="7291841" y="2320657"/>
                  <a:pt x="7290835" y="2325231"/>
                  <a:pt x="7288822" y="2329438"/>
                </a:cubicBezTo>
                <a:lnTo>
                  <a:pt x="7114587" y="2329438"/>
                </a:lnTo>
                <a:lnTo>
                  <a:pt x="7098113" y="2329438"/>
                </a:lnTo>
                <a:lnTo>
                  <a:pt x="7075622" y="2329438"/>
                </a:lnTo>
                <a:cubicBezTo>
                  <a:pt x="7072878" y="2325414"/>
                  <a:pt x="7070179" y="2321069"/>
                  <a:pt x="7067527" y="2316404"/>
                </a:cubicBezTo>
                <a:cubicBezTo>
                  <a:pt x="7064874" y="2311740"/>
                  <a:pt x="7060758" y="2303827"/>
                  <a:pt x="7055179" y="2292669"/>
                </a:cubicBezTo>
                <a:cubicBezTo>
                  <a:pt x="7049599" y="2281509"/>
                  <a:pt x="7041138" y="2275930"/>
                  <a:pt x="7029796" y="2275930"/>
                </a:cubicBezTo>
                <a:lnTo>
                  <a:pt x="7029796" y="2360720"/>
                </a:lnTo>
                <a:cubicBezTo>
                  <a:pt x="7021747" y="2348098"/>
                  <a:pt x="7014521" y="2339728"/>
                  <a:pt x="7008119" y="2335612"/>
                </a:cubicBezTo>
                <a:cubicBezTo>
                  <a:pt x="7001716" y="2331497"/>
                  <a:pt x="6992478" y="2329438"/>
                  <a:pt x="6980404" y="2329438"/>
                </a:cubicBezTo>
                <a:lnTo>
                  <a:pt x="6974781" y="2329438"/>
                </a:lnTo>
                <a:lnTo>
                  <a:pt x="6964763" y="2329438"/>
                </a:lnTo>
                <a:lnTo>
                  <a:pt x="6935816" y="2329438"/>
                </a:lnTo>
                <a:cubicBezTo>
                  <a:pt x="6933072" y="2325414"/>
                  <a:pt x="6930374" y="2321069"/>
                  <a:pt x="6927721" y="2316404"/>
                </a:cubicBezTo>
                <a:cubicBezTo>
                  <a:pt x="6925069" y="2311740"/>
                  <a:pt x="6920953" y="2303827"/>
                  <a:pt x="6915373" y="2292669"/>
                </a:cubicBezTo>
                <a:cubicBezTo>
                  <a:pt x="6909794" y="2281509"/>
                  <a:pt x="6901333" y="2275930"/>
                  <a:pt x="6889991" y="2275930"/>
                </a:cubicBezTo>
                <a:lnTo>
                  <a:pt x="6889991" y="2408192"/>
                </a:lnTo>
                <a:cubicBezTo>
                  <a:pt x="6854685" y="2355690"/>
                  <a:pt x="6815811" y="2329438"/>
                  <a:pt x="6773370" y="2329438"/>
                </a:cubicBezTo>
                <a:cubicBezTo>
                  <a:pt x="6743003" y="2329438"/>
                  <a:pt x="6718033" y="2340003"/>
                  <a:pt x="6698459" y="2361132"/>
                </a:cubicBezTo>
                <a:cubicBezTo>
                  <a:pt x="6678884" y="2382261"/>
                  <a:pt x="6669098" y="2405173"/>
                  <a:pt x="6669098" y="2429870"/>
                </a:cubicBezTo>
                <a:cubicBezTo>
                  <a:pt x="6669098" y="2439748"/>
                  <a:pt x="6671704" y="2447477"/>
                  <a:pt x="6676918" y="2453056"/>
                </a:cubicBezTo>
                <a:cubicBezTo>
                  <a:pt x="6682132" y="2458636"/>
                  <a:pt x="6689037" y="2461426"/>
                  <a:pt x="6697635" y="2461426"/>
                </a:cubicBezTo>
                <a:cubicBezTo>
                  <a:pt x="6704953" y="2461426"/>
                  <a:pt x="6713505" y="2459048"/>
                  <a:pt x="6723292" y="2454291"/>
                </a:cubicBezTo>
                <a:cubicBezTo>
                  <a:pt x="6733079" y="2449535"/>
                  <a:pt x="6740808" y="2447157"/>
                  <a:pt x="6746479" y="2447157"/>
                </a:cubicBezTo>
                <a:cubicBezTo>
                  <a:pt x="6752150" y="2447157"/>
                  <a:pt x="6756586" y="2448986"/>
                  <a:pt x="6759787" y="2452645"/>
                </a:cubicBezTo>
                <a:cubicBezTo>
                  <a:pt x="6762989" y="2456304"/>
                  <a:pt x="6764589" y="2460237"/>
                  <a:pt x="6764589" y="2464444"/>
                </a:cubicBezTo>
                <a:cubicBezTo>
                  <a:pt x="6764589" y="2467554"/>
                  <a:pt x="6750320" y="2482829"/>
                  <a:pt x="6721783" y="2510270"/>
                </a:cubicBezTo>
                <a:lnTo>
                  <a:pt x="6764041" y="2538807"/>
                </a:lnTo>
                <a:lnTo>
                  <a:pt x="6870234" y="2431242"/>
                </a:lnTo>
                <a:cubicBezTo>
                  <a:pt x="6883405" y="2449535"/>
                  <a:pt x="6889991" y="2471395"/>
                  <a:pt x="6889991" y="2496824"/>
                </a:cubicBezTo>
                <a:lnTo>
                  <a:pt x="6889991" y="2610151"/>
                </a:lnTo>
                <a:lnTo>
                  <a:pt x="6938286" y="2641708"/>
                </a:lnTo>
                <a:lnTo>
                  <a:pt x="6938286" y="2360720"/>
                </a:lnTo>
                <a:lnTo>
                  <a:pt x="6984520" y="2360720"/>
                </a:lnTo>
                <a:lnTo>
                  <a:pt x="6986715" y="2360720"/>
                </a:lnTo>
                <a:cubicBezTo>
                  <a:pt x="6996960" y="2360720"/>
                  <a:pt x="7006701" y="2368358"/>
                  <a:pt x="7015939" y="2383633"/>
                </a:cubicBezTo>
                <a:cubicBezTo>
                  <a:pt x="7025177" y="2398908"/>
                  <a:pt x="7029796" y="2412674"/>
                  <a:pt x="7029796" y="2424930"/>
                </a:cubicBezTo>
                <a:lnTo>
                  <a:pt x="7029796" y="2610151"/>
                </a:lnTo>
                <a:lnTo>
                  <a:pt x="7078091" y="2641708"/>
                </a:lnTo>
                <a:lnTo>
                  <a:pt x="7078091" y="2360720"/>
                </a:lnTo>
                <a:lnTo>
                  <a:pt x="7117870" y="2360720"/>
                </a:lnTo>
                <a:lnTo>
                  <a:pt x="7134344" y="2360720"/>
                </a:lnTo>
                <a:lnTo>
                  <a:pt x="7176043" y="2360720"/>
                </a:lnTo>
                <a:cubicBezTo>
                  <a:pt x="7183910" y="2367855"/>
                  <a:pt x="7189763" y="2375447"/>
                  <a:pt x="7193605" y="2383496"/>
                </a:cubicBezTo>
                <a:cubicBezTo>
                  <a:pt x="7176775" y="2387886"/>
                  <a:pt x="7163649" y="2395204"/>
                  <a:pt x="7154228" y="2405448"/>
                </a:cubicBezTo>
                <a:cubicBezTo>
                  <a:pt x="7144807" y="2415692"/>
                  <a:pt x="7140097" y="2427217"/>
                  <a:pt x="7140097" y="2440022"/>
                </a:cubicBezTo>
                <a:cubicBezTo>
                  <a:pt x="7140097" y="2451913"/>
                  <a:pt x="7144030" y="2461746"/>
                  <a:pt x="7151896" y="2469520"/>
                </a:cubicBezTo>
                <a:cubicBezTo>
                  <a:pt x="7159762" y="2477295"/>
                  <a:pt x="7169458" y="2481183"/>
                  <a:pt x="7180983" y="2481183"/>
                </a:cubicBezTo>
                <a:cubicBezTo>
                  <a:pt x="7194885" y="2481183"/>
                  <a:pt x="7206731" y="2476015"/>
                  <a:pt x="7216518" y="2465679"/>
                </a:cubicBezTo>
                <a:cubicBezTo>
                  <a:pt x="7226304" y="2455343"/>
                  <a:pt x="7231198" y="2440571"/>
                  <a:pt x="7231198" y="2421363"/>
                </a:cubicBezTo>
                <a:cubicBezTo>
                  <a:pt x="7231198" y="2418802"/>
                  <a:pt x="7231015" y="2416149"/>
                  <a:pt x="7230649" y="2413405"/>
                </a:cubicBezTo>
                <a:cubicBezTo>
                  <a:pt x="7233027" y="2413040"/>
                  <a:pt x="7235497" y="2412856"/>
                  <a:pt x="7238058" y="2412856"/>
                </a:cubicBezTo>
                <a:cubicBezTo>
                  <a:pt x="7251961" y="2412856"/>
                  <a:pt x="7263761" y="2416744"/>
                  <a:pt x="7273456" y="2424519"/>
                </a:cubicBezTo>
                <a:cubicBezTo>
                  <a:pt x="7283152" y="2432293"/>
                  <a:pt x="7287999" y="2442309"/>
                  <a:pt x="7287999" y="2454566"/>
                </a:cubicBezTo>
                <a:cubicBezTo>
                  <a:pt x="7287999" y="2472493"/>
                  <a:pt x="7278395" y="2488363"/>
                  <a:pt x="7259187" y="2502174"/>
                </a:cubicBezTo>
                <a:cubicBezTo>
                  <a:pt x="7239979" y="2515986"/>
                  <a:pt x="7215191" y="2522892"/>
                  <a:pt x="7184824" y="2522892"/>
                </a:cubicBezTo>
                <a:cubicBezTo>
                  <a:pt x="7168360" y="2522892"/>
                  <a:pt x="7149335" y="2519690"/>
                  <a:pt x="7127749" y="2513288"/>
                </a:cubicBezTo>
                <a:lnTo>
                  <a:pt x="7168909" y="2577772"/>
                </a:lnTo>
                <a:cubicBezTo>
                  <a:pt x="7219948" y="2583443"/>
                  <a:pt x="7278761" y="2617377"/>
                  <a:pt x="7345349" y="2679575"/>
                </a:cubicBezTo>
                <a:lnTo>
                  <a:pt x="7345349" y="2645549"/>
                </a:lnTo>
                <a:cubicBezTo>
                  <a:pt x="7317177" y="2616097"/>
                  <a:pt x="7284981" y="2589023"/>
                  <a:pt x="7248760" y="2564326"/>
                </a:cubicBezTo>
                <a:cubicBezTo>
                  <a:pt x="7272724" y="2555545"/>
                  <a:pt x="7292115" y="2542832"/>
                  <a:pt x="7306933" y="2526185"/>
                </a:cubicBezTo>
                <a:cubicBezTo>
                  <a:pt x="7321751" y="2509538"/>
                  <a:pt x="7329160" y="2490604"/>
                  <a:pt x="7329160" y="2469384"/>
                </a:cubicBezTo>
                <a:cubicBezTo>
                  <a:pt x="7329160" y="2445785"/>
                  <a:pt x="7318961" y="2425250"/>
                  <a:pt x="7298564" y="2407780"/>
                </a:cubicBezTo>
                <a:cubicBezTo>
                  <a:pt x="7278167" y="2390310"/>
                  <a:pt x="7252693" y="2381575"/>
                  <a:pt x="7222143" y="2381575"/>
                </a:cubicBezTo>
                <a:lnTo>
                  <a:pt x="7212813" y="2360720"/>
                </a:lnTo>
                <a:lnTo>
                  <a:pt x="7375045" y="2360720"/>
                </a:lnTo>
                <a:lnTo>
                  <a:pt x="7385412" y="2360720"/>
                </a:lnTo>
                <a:lnTo>
                  <a:pt x="7546546" y="2360720"/>
                </a:lnTo>
                <a:lnTo>
                  <a:pt x="7546546" y="2505330"/>
                </a:lnTo>
                <a:cubicBezTo>
                  <a:pt x="7534838" y="2484110"/>
                  <a:pt x="7519883" y="2466593"/>
                  <a:pt x="7501682" y="2452782"/>
                </a:cubicBezTo>
                <a:cubicBezTo>
                  <a:pt x="7483479" y="2438971"/>
                  <a:pt x="7463585" y="2432065"/>
                  <a:pt x="7441999" y="2432065"/>
                </a:cubicBezTo>
                <a:cubicBezTo>
                  <a:pt x="7422791" y="2432065"/>
                  <a:pt x="7407196" y="2437781"/>
                  <a:pt x="7395214" y="2449215"/>
                </a:cubicBezTo>
                <a:cubicBezTo>
                  <a:pt x="7383232" y="2460649"/>
                  <a:pt x="7377240" y="2474597"/>
                  <a:pt x="7377240" y="2491061"/>
                </a:cubicBezTo>
                <a:cubicBezTo>
                  <a:pt x="7377240" y="2506611"/>
                  <a:pt x="7382134" y="2519553"/>
                  <a:pt x="7391921" y="2529889"/>
                </a:cubicBezTo>
                <a:cubicBezTo>
                  <a:pt x="7401708" y="2540225"/>
                  <a:pt x="7413919" y="2545393"/>
                  <a:pt x="7428553" y="2545393"/>
                </a:cubicBezTo>
                <a:cubicBezTo>
                  <a:pt x="7443554" y="2545393"/>
                  <a:pt x="7455765" y="2540728"/>
                  <a:pt x="7465186" y="2531398"/>
                </a:cubicBezTo>
                <a:cubicBezTo>
                  <a:pt x="7474607" y="2522069"/>
                  <a:pt x="7479318" y="2510452"/>
                  <a:pt x="7479318" y="2496549"/>
                </a:cubicBezTo>
                <a:cubicBezTo>
                  <a:pt x="7479318" y="2491427"/>
                  <a:pt x="7478311" y="2485939"/>
                  <a:pt x="7476299" y="2480085"/>
                </a:cubicBezTo>
                <a:cubicBezTo>
                  <a:pt x="7494410" y="2487037"/>
                  <a:pt x="7511011" y="2502494"/>
                  <a:pt x="7526103" y="2526459"/>
                </a:cubicBezTo>
                <a:cubicBezTo>
                  <a:pt x="7541195" y="2550423"/>
                  <a:pt x="7550114" y="2579693"/>
                  <a:pt x="7552858" y="2614268"/>
                </a:cubicBezTo>
                <a:lnTo>
                  <a:pt x="7594841" y="2641708"/>
                </a:lnTo>
                <a:lnTo>
                  <a:pt x="7594841" y="2360720"/>
                </a:lnTo>
                <a:lnTo>
                  <a:pt x="7632220" y="2360720"/>
                </a:lnTo>
                <a:lnTo>
                  <a:pt x="7651093" y="2360720"/>
                </a:lnTo>
                <a:lnTo>
                  <a:pt x="7783141" y="2360720"/>
                </a:lnTo>
                <a:lnTo>
                  <a:pt x="7783141" y="2381026"/>
                </a:lnTo>
                <a:lnTo>
                  <a:pt x="7627555" y="2479262"/>
                </a:lnTo>
                <a:lnTo>
                  <a:pt x="7654995" y="2525910"/>
                </a:lnTo>
                <a:cubicBezTo>
                  <a:pt x="7720669" y="2532861"/>
                  <a:pt x="7765488" y="2562314"/>
                  <a:pt x="7789452" y="2614268"/>
                </a:cubicBezTo>
                <a:lnTo>
                  <a:pt x="7831436" y="2641708"/>
                </a:lnTo>
                <a:lnTo>
                  <a:pt x="7831436" y="2360720"/>
                </a:lnTo>
                <a:lnTo>
                  <a:pt x="7870345" y="2360720"/>
                </a:lnTo>
                <a:lnTo>
                  <a:pt x="7872540" y="2360720"/>
                </a:lnTo>
                <a:cubicBezTo>
                  <a:pt x="7882785" y="2360720"/>
                  <a:pt x="7892526" y="2368358"/>
                  <a:pt x="7901764" y="2383633"/>
                </a:cubicBezTo>
                <a:cubicBezTo>
                  <a:pt x="7911002" y="2398908"/>
                  <a:pt x="7915621" y="2412674"/>
                  <a:pt x="7915621" y="2424930"/>
                </a:cubicBezTo>
                <a:lnTo>
                  <a:pt x="7915621" y="2610151"/>
                </a:lnTo>
                <a:lnTo>
                  <a:pt x="7963916" y="2641708"/>
                </a:lnTo>
                <a:lnTo>
                  <a:pt x="7963916" y="2360720"/>
                </a:lnTo>
                <a:lnTo>
                  <a:pt x="8003695" y="2360720"/>
                </a:lnTo>
                <a:lnTo>
                  <a:pt x="8020169" y="2360720"/>
                </a:lnTo>
                <a:lnTo>
                  <a:pt x="8154616" y="2360720"/>
                </a:lnTo>
                <a:lnTo>
                  <a:pt x="8154616" y="2381026"/>
                </a:lnTo>
                <a:lnTo>
                  <a:pt x="7999030" y="2479262"/>
                </a:lnTo>
                <a:lnTo>
                  <a:pt x="8026470" y="2525910"/>
                </a:lnTo>
                <a:cubicBezTo>
                  <a:pt x="8092144" y="2532861"/>
                  <a:pt x="8136963" y="2562314"/>
                  <a:pt x="8160927" y="2614268"/>
                </a:cubicBezTo>
                <a:lnTo>
                  <a:pt x="8202911" y="2641708"/>
                </a:lnTo>
                <a:lnTo>
                  <a:pt x="8202911" y="2360720"/>
                </a:lnTo>
                <a:lnTo>
                  <a:pt x="8259163" y="2360720"/>
                </a:lnTo>
                <a:lnTo>
                  <a:pt x="8239406" y="2329438"/>
                </a:lnTo>
                <a:lnTo>
                  <a:pt x="8000412" y="2329438"/>
                </a:lnTo>
                <a:lnTo>
                  <a:pt x="7983938" y="2329438"/>
                </a:lnTo>
                <a:lnTo>
                  <a:pt x="7961447" y="2329438"/>
                </a:lnTo>
                <a:cubicBezTo>
                  <a:pt x="7958703" y="2325414"/>
                  <a:pt x="7956004" y="2321069"/>
                  <a:pt x="7953352" y="2316404"/>
                </a:cubicBezTo>
                <a:cubicBezTo>
                  <a:pt x="7950699" y="2311740"/>
                  <a:pt x="7946583" y="2303827"/>
                  <a:pt x="7941004" y="2292669"/>
                </a:cubicBezTo>
                <a:cubicBezTo>
                  <a:pt x="7935424" y="2281509"/>
                  <a:pt x="7926963" y="2275930"/>
                  <a:pt x="7915621" y="2275930"/>
                </a:cubicBezTo>
                <a:lnTo>
                  <a:pt x="7915621" y="2360720"/>
                </a:lnTo>
                <a:cubicBezTo>
                  <a:pt x="7907572" y="2348098"/>
                  <a:pt x="7900346" y="2339728"/>
                  <a:pt x="7893944" y="2335612"/>
                </a:cubicBezTo>
                <a:cubicBezTo>
                  <a:pt x="7890742" y="2333554"/>
                  <a:pt x="7886832" y="2332011"/>
                  <a:pt x="7882213" y="2330982"/>
                </a:cubicBezTo>
                <a:lnTo>
                  <a:pt x="7868042" y="2329614"/>
                </a:lnTo>
                <a:lnTo>
                  <a:pt x="7867931" y="2329438"/>
                </a:lnTo>
                <a:lnTo>
                  <a:pt x="7866229" y="2329438"/>
                </a:lnTo>
                <a:lnTo>
                  <a:pt x="7850588" y="2329438"/>
                </a:lnTo>
                <a:lnTo>
                  <a:pt x="7631336" y="2329438"/>
                </a:lnTo>
                <a:lnTo>
                  <a:pt x="7612463" y="2329438"/>
                </a:lnTo>
                <a:lnTo>
                  <a:pt x="7365655" y="2329438"/>
                </a:lnTo>
                <a:lnTo>
                  <a:pt x="7355288" y="2329438"/>
                </a:lnTo>
                <a:lnTo>
                  <a:pt x="7317360" y="2329438"/>
                </a:lnTo>
                <a:cubicBezTo>
                  <a:pt x="7318641" y="2323950"/>
                  <a:pt x="7319281" y="2318279"/>
                  <a:pt x="7319281" y="2312426"/>
                </a:cubicBezTo>
                <a:cubicBezTo>
                  <a:pt x="7319281" y="2295596"/>
                  <a:pt x="7312330" y="2280458"/>
                  <a:pt x="7298427" y="2267012"/>
                </a:cubicBezTo>
                <a:cubicBezTo>
                  <a:pt x="7284524" y="2253567"/>
                  <a:pt x="7264401" y="2246843"/>
                  <a:pt x="7238058" y="2246843"/>
                </a:cubicBezTo>
                <a:cubicBezTo>
                  <a:pt x="7224521" y="2246843"/>
                  <a:pt x="7212585" y="2247163"/>
                  <a:pt x="7202249" y="2247804"/>
                </a:cubicBezTo>
                <a:cubicBezTo>
                  <a:pt x="7191913" y="2248444"/>
                  <a:pt x="7181166" y="2248764"/>
                  <a:pt x="7170006" y="2248764"/>
                </a:cubicBezTo>
                <a:cubicBezTo>
                  <a:pt x="7151713" y="2248764"/>
                  <a:pt x="7139045" y="2245654"/>
                  <a:pt x="7132002" y="2239434"/>
                </a:cubicBezTo>
                <a:cubicBezTo>
                  <a:pt x="7124959" y="2233215"/>
                  <a:pt x="7121437" y="2225715"/>
                  <a:pt x="7121437" y="2216934"/>
                </a:cubicBezTo>
                <a:cubicBezTo>
                  <a:pt x="7121437" y="2212544"/>
                  <a:pt x="7121986" y="2208061"/>
                  <a:pt x="7123084" y="2203488"/>
                </a:cubicBezTo>
                <a:close/>
                <a:moveTo>
                  <a:pt x="4379963" y="2194982"/>
                </a:moveTo>
                <a:cubicBezTo>
                  <a:pt x="4378499" y="2201384"/>
                  <a:pt x="4377768" y="2207787"/>
                  <a:pt x="4377768" y="2214190"/>
                </a:cubicBezTo>
                <a:cubicBezTo>
                  <a:pt x="4377768" y="2237239"/>
                  <a:pt x="4385314" y="2256082"/>
                  <a:pt x="4400406" y="2270717"/>
                </a:cubicBezTo>
                <a:cubicBezTo>
                  <a:pt x="4415498" y="2285351"/>
                  <a:pt x="4437130" y="2292669"/>
                  <a:pt x="4465302" y="2292669"/>
                </a:cubicBezTo>
                <a:cubicBezTo>
                  <a:pt x="4476278" y="2292669"/>
                  <a:pt x="4487345" y="2292349"/>
                  <a:pt x="4498505" y="2291708"/>
                </a:cubicBezTo>
                <a:cubicBezTo>
                  <a:pt x="4509664" y="2291068"/>
                  <a:pt x="4520457" y="2290748"/>
                  <a:pt x="4530884" y="2290748"/>
                </a:cubicBezTo>
                <a:cubicBezTo>
                  <a:pt x="4544970" y="2290748"/>
                  <a:pt x="4555260" y="2293263"/>
                  <a:pt x="4561755" y="2298294"/>
                </a:cubicBezTo>
                <a:cubicBezTo>
                  <a:pt x="4568248" y="2303325"/>
                  <a:pt x="4571495" y="2309133"/>
                  <a:pt x="4571495" y="2315719"/>
                </a:cubicBezTo>
                <a:cubicBezTo>
                  <a:pt x="4571495" y="2320657"/>
                  <a:pt x="4570489" y="2325231"/>
                  <a:pt x="4568477" y="2329438"/>
                </a:cubicBezTo>
                <a:lnTo>
                  <a:pt x="4345388" y="2329438"/>
                </a:lnTo>
                <a:lnTo>
                  <a:pt x="4365146" y="2360720"/>
                </a:lnTo>
                <a:lnTo>
                  <a:pt x="4463382" y="2360720"/>
                </a:lnTo>
                <a:lnTo>
                  <a:pt x="4463382" y="2449627"/>
                </a:lnTo>
                <a:cubicBezTo>
                  <a:pt x="4463382" y="2463164"/>
                  <a:pt x="4469144" y="2476015"/>
                  <a:pt x="4480668" y="2488180"/>
                </a:cubicBezTo>
                <a:cubicBezTo>
                  <a:pt x="4492193" y="2500345"/>
                  <a:pt x="4506737" y="2506428"/>
                  <a:pt x="4524299" y="2506428"/>
                </a:cubicBezTo>
                <a:cubicBezTo>
                  <a:pt x="4536738" y="2506428"/>
                  <a:pt x="4549223" y="2503272"/>
                  <a:pt x="4561755" y="2496961"/>
                </a:cubicBezTo>
                <a:cubicBezTo>
                  <a:pt x="4574285" y="2490650"/>
                  <a:pt x="4586314" y="2481640"/>
                  <a:pt x="4597838" y="2469932"/>
                </a:cubicBezTo>
                <a:cubicBezTo>
                  <a:pt x="4602961" y="2476518"/>
                  <a:pt x="4605521" y="2484933"/>
                  <a:pt x="4605521" y="2495177"/>
                </a:cubicBezTo>
                <a:cubicBezTo>
                  <a:pt x="4605521" y="2509080"/>
                  <a:pt x="4598524" y="2522069"/>
                  <a:pt x="4584529" y="2534142"/>
                </a:cubicBezTo>
                <a:cubicBezTo>
                  <a:pt x="4570536" y="2546216"/>
                  <a:pt x="4549178" y="2552253"/>
                  <a:pt x="4520457" y="2552253"/>
                </a:cubicBezTo>
                <a:cubicBezTo>
                  <a:pt x="4487528" y="2552253"/>
                  <a:pt x="4460225" y="2538441"/>
                  <a:pt x="4438548" y="2510818"/>
                </a:cubicBezTo>
                <a:cubicBezTo>
                  <a:pt x="4416870" y="2483195"/>
                  <a:pt x="4401641" y="2443955"/>
                  <a:pt x="4392861" y="2393100"/>
                </a:cubicBezTo>
                <a:lnTo>
                  <a:pt x="4367341" y="2384868"/>
                </a:lnTo>
                <a:cubicBezTo>
                  <a:pt x="4374841" y="2461335"/>
                  <a:pt x="4392448" y="2517953"/>
                  <a:pt x="4420163" y="2554722"/>
                </a:cubicBezTo>
                <a:cubicBezTo>
                  <a:pt x="4447877" y="2591492"/>
                  <a:pt x="4483321" y="2609877"/>
                  <a:pt x="4526494" y="2609877"/>
                </a:cubicBezTo>
                <a:cubicBezTo>
                  <a:pt x="4559788" y="2609877"/>
                  <a:pt x="4586542" y="2599724"/>
                  <a:pt x="4606756" y="2579418"/>
                </a:cubicBezTo>
                <a:cubicBezTo>
                  <a:pt x="4626970" y="2559113"/>
                  <a:pt x="4637077" y="2532770"/>
                  <a:pt x="4637077" y="2500391"/>
                </a:cubicBezTo>
                <a:cubicBezTo>
                  <a:pt x="4637077" y="2464535"/>
                  <a:pt x="4619974" y="2428132"/>
                  <a:pt x="4585764" y="2391179"/>
                </a:cubicBezTo>
                <a:cubicBezTo>
                  <a:pt x="4572776" y="2414045"/>
                  <a:pt x="4560245" y="2431242"/>
                  <a:pt x="4548172" y="2442766"/>
                </a:cubicBezTo>
                <a:cubicBezTo>
                  <a:pt x="4536098" y="2454291"/>
                  <a:pt x="4526859" y="2460054"/>
                  <a:pt x="4520457" y="2460054"/>
                </a:cubicBezTo>
                <a:cubicBezTo>
                  <a:pt x="4517530" y="2460054"/>
                  <a:pt x="4515334" y="2459048"/>
                  <a:pt x="4513871" y="2457035"/>
                </a:cubicBezTo>
                <a:cubicBezTo>
                  <a:pt x="4512408" y="2455023"/>
                  <a:pt x="4511676" y="2451547"/>
                  <a:pt x="4511676" y="2446608"/>
                </a:cubicBezTo>
                <a:lnTo>
                  <a:pt x="4511676" y="2360720"/>
                </a:lnTo>
                <a:lnTo>
                  <a:pt x="4693330" y="2360720"/>
                </a:lnTo>
                <a:lnTo>
                  <a:pt x="4673573" y="2329438"/>
                </a:lnTo>
                <a:lnTo>
                  <a:pt x="4597015" y="2329438"/>
                </a:lnTo>
                <a:cubicBezTo>
                  <a:pt x="4598296" y="2323950"/>
                  <a:pt x="4598936" y="2318279"/>
                  <a:pt x="4598936" y="2312426"/>
                </a:cubicBezTo>
                <a:cubicBezTo>
                  <a:pt x="4598936" y="2295596"/>
                  <a:pt x="4591984" y="2280458"/>
                  <a:pt x="4578081" y="2267012"/>
                </a:cubicBezTo>
                <a:cubicBezTo>
                  <a:pt x="4564178" y="2253567"/>
                  <a:pt x="4544055" y="2246843"/>
                  <a:pt x="4517713" y="2246843"/>
                </a:cubicBezTo>
                <a:cubicBezTo>
                  <a:pt x="4504176" y="2246843"/>
                  <a:pt x="4492239" y="2247163"/>
                  <a:pt x="4481903" y="2247804"/>
                </a:cubicBezTo>
                <a:cubicBezTo>
                  <a:pt x="4471567" y="2248444"/>
                  <a:pt x="4460820" y="2248764"/>
                  <a:pt x="4449661" y="2248764"/>
                </a:cubicBezTo>
                <a:cubicBezTo>
                  <a:pt x="4431368" y="2248764"/>
                  <a:pt x="4418699" y="2245654"/>
                  <a:pt x="4411656" y="2239434"/>
                </a:cubicBezTo>
                <a:cubicBezTo>
                  <a:pt x="4404613" y="2233215"/>
                  <a:pt x="4401092" y="2225715"/>
                  <a:pt x="4401092" y="2216934"/>
                </a:cubicBezTo>
                <a:cubicBezTo>
                  <a:pt x="4401092" y="2212544"/>
                  <a:pt x="4401641" y="2208061"/>
                  <a:pt x="4402738" y="2203488"/>
                </a:cubicBezTo>
                <a:close/>
                <a:moveTo>
                  <a:pt x="6513167" y="2181261"/>
                </a:moveTo>
                <a:cubicBezTo>
                  <a:pt x="6504204" y="2181261"/>
                  <a:pt x="6496703" y="2184280"/>
                  <a:pt x="6490667" y="2190317"/>
                </a:cubicBezTo>
                <a:cubicBezTo>
                  <a:pt x="6484630" y="2196353"/>
                  <a:pt x="6481611" y="2203854"/>
                  <a:pt x="6481611" y="2212818"/>
                </a:cubicBezTo>
                <a:cubicBezTo>
                  <a:pt x="6481611" y="2221598"/>
                  <a:pt x="6484630" y="2229053"/>
                  <a:pt x="6490667" y="2235181"/>
                </a:cubicBezTo>
                <a:cubicBezTo>
                  <a:pt x="6496703" y="2241309"/>
                  <a:pt x="6504204" y="2244374"/>
                  <a:pt x="6513167" y="2244374"/>
                </a:cubicBezTo>
                <a:cubicBezTo>
                  <a:pt x="6522131" y="2244374"/>
                  <a:pt x="6529632" y="2241309"/>
                  <a:pt x="6535668" y="2235181"/>
                </a:cubicBezTo>
                <a:cubicBezTo>
                  <a:pt x="6541705" y="2229053"/>
                  <a:pt x="6544724" y="2221598"/>
                  <a:pt x="6544724" y="2212818"/>
                </a:cubicBezTo>
                <a:cubicBezTo>
                  <a:pt x="6544724" y="2203854"/>
                  <a:pt x="6541705" y="2196353"/>
                  <a:pt x="6535668" y="2190317"/>
                </a:cubicBezTo>
                <a:cubicBezTo>
                  <a:pt x="6529632" y="2184280"/>
                  <a:pt x="6522131" y="2181261"/>
                  <a:pt x="6513167" y="2181261"/>
                </a:cubicBezTo>
                <a:close/>
                <a:moveTo>
                  <a:pt x="7942778" y="2017765"/>
                </a:moveTo>
                <a:cubicBezTo>
                  <a:pt x="7949546" y="2017765"/>
                  <a:pt x="7956772" y="2019137"/>
                  <a:pt x="7964456" y="2021881"/>
                </a:cubicBezTo>
                <a:cubicBezTo>
                  <a:pt x="7961894" y="2029930"/>
                  <a:pt x="7957458" y="2036607"/>
                  <a:pt x="7951147" y="2041913"/>
                </a:cubicBezTo>
                <a:cubicBezTo>
                  <a:pt x="7944836" y="2047218"/>
                  <a:pt x="7937839" y="2049870"/>
                  <a:pt x="7930155" y="2049870"/>
                </a:cubicBezTo>
                <a:cubicBezTo>
                  <a:pt x="7925765" y="2049870"/>
                  <a:pt x="7922015" y="2048681"/>
                  <a:pt x="7918905" y="2046303"/>
                </a:cubicBezTo>
                <a:cubicBezTo>
                  <a:pt x="7915795" y="2043925"/>
                  <a:pt x="7914240" y="2040724"/>
                  <a:pt x="7914240" y="2036699"/>
                </a:cubicBezTo>
                <a:cubicBezTo>
                  <a:pt x="7914240" y="2031943"/>
                  <a:pt x="7916938" y="2027598"/>
                  <a:pt x="7922335" y="2023665"/>
                </a:cubicBezTo>
                <a:cubicBezTo>
                  <a:pt x="7927731" y="2019732"/>
                  <a:pt x="7934546" y="2017765"/>
                  <a:pt x="7942778" y="2017765"/>
                </a:cubicBezTo>
                <a:close/>
                <a:moveTo>
                  <a:pt x="11059029" y="1904712"/>
                </a:moveTo>
                <a:cubicBezTo>
                  <a:pt x="11049150" y="1904712"/>
                  <a:pt x="11040828" y="1908096"/>
                  <a:pt x="11034058" y="1914865"/>
                </a:cubicBezTo>
                <a:cubicBezTo>
                  <a:pt x="11027290" y="1921633"/>
                  <a:pt x="11023906" y="1929956"/>
                  <a:pt x="11023906" y="1939835"/>
                </a:cubicBezTo>
                <a:cubicBezTo>
                  <a:pt x="11023906" y="1949714"/>
                  <a:pt x="11027290" y="1958037"/>
                  <a:pt x="11034058" y="1964806"/>
                </a:cubicBezTo>
                <a:cubicBezTo>
                  <a:pt x="11040828" y="1971574"/>
                  <a:pt x="11049150" y="1974959"/>
                  <a:pt x="11059029" y="1974959"/>
                </a:cubicBezTo>
                <a:cubicBezTo>
                  <a:pt x="11068908" y="1974959"/>
                  <a:pt x="11077232" y="1971574"/>
                  <a:pt x="11084000" y="1964806"/>
                </a:cubicBezTo>
                <a:cubicBezTo>
                  <a:pt x="11090768" y="1958037"/>
                  <a:pt x="11094152" y="1949714"/>
                  <a:pt x="11094152" y="1939835"/>
                </a:cubicBezTo>
                <a:cubicBezTo>
                  <a:pt x="11094152" y="1929956"/>
                  <a:pt x="11090768" y="1921633"/>
                  <a:pt x="11084000" y="1914865"/>
                </a:cubicBezTo>
                <a:cubicBezTo>
                  <a:pt x="11077232" y="1908096"/>
                  <a:pt x="11068908" y="1904712"/>
                  <a:pt x="11059029" y="1904712"/>
                </a:cubicBezTo>
                <a:close/>
                <a:moveTo>
                  <a:pt x="7058530" y="1904712"/>
                </a:moveTo>
                <a:cubicBezTo>
                  <a:pt x="7048651" y="1904712"/>
                  <a:pt x="7040327" y="1908096"/>
                  <a:pt x="7033559" y="1914865"/>
                </a:cubicBezTo>
                <a:cubicBezTo>
                  <a:pt x="7026790" y="1921633"/>
                  <a:pt x="7023406" y="1929956"/>
                  <a:pt x="7023406" y="1939835"/>
                </a:cubicBezTo>
                <a:cubicBezTo>
                  <a:pt x="7023406" y="1949714"/>
                  <a:pt x="7026790" y="1958037"/>
                  <a:pt x="7033559" y="1964806"/>
                </a:cubicBezTo>
                <a:cubicBezTo>
                  <a:pt x="7040327" y="1971574"/>
                  <a:pt x="7048651" y="1974959"/>
                  <a:pt x="7058530" y="1974959"/>
                </a:cubicBezTo>
                <a:cubicBezTo>
                  <a:pt x="7068408" y="1974959"/>
                  <a:pt x="7076731" y="1971574"/>
                  <a:pt x="7083500" y="1964806"/>
                </a:cubicBezTo>
                <a:cubicBezTo>
                  <a:pt x="7090269" y="1958037"/>
                  <a:pt x="7093653" y="1949714"/>
                  <a:pt x="7093653" y="1939835"/>
                </a:cubicBezTo>
                <a:cubicBezTo>
                  <a:pt x="7093653" y="1929956"/>
                  <a:pt x="7090269" y="1921633"/>
                  <a:pt x="7083500" y="1914865"/>
                </a:cubicBezTo>
                <a:cubicBezTo>
                  <a:pt x="7076731" y="1908096"/>
                  <a:pt x="7068408" y="1904712"/>
                  <a:pt x="7058530" y="1904712"/>
                </a:cubicBezTo>
                <a:close/>
                <a:moveTo>
                  <a:pt x="5269793" y="1904712"/>
                </a:moveTo>
                <a:cubicBezTo>
                  <a:pt x="5259914" y="1904712"/>
                  <a:pt x="5251590" y="1908096"/>
                  <a:pt x="5244822" y="1914865"/>
                </a:cubicBezTo>
                <a:cubicBezTo>
                  <a:pt x="5238053" y="1921633"/>
                  <a:pt x="5234669" y="1929956"/>
                  <a:pt x="5234669" y="1939835"/>
                </a:cubicBezTo>
                <a:cubicBezTo>
                  <a:pt x="5234669" y="1949714"/>
                  <a:pt x="5238053" y="1958037"/>
                  <a:pt x="5244822" y="1964806"/>
                </a:cubicBezTo>
                <a:cubicBezTo>
                  <a:pt x="5251590" y="1971574"/>
                  <a:pt x="5259914" y="1974959"/>
                  <a:pt x="5269793" y="1974959"/>
                </a:cubicBezTo>
                <a:cubicBezTo>
                  <a:pt x="5279671" y="1974959"/>
                  <a:pt x="5287995" y="1971574"/>
                  <a:pt x="5294763" y="1964806"/>
                </a:cubicBezTo>
                <a:cubicBezTo>
                  <a:pt x="5301531" y="1958037"/>
                  <a:pt x="5304916" y="1949714"/>
                  <a:pt x="5304916" y="1939835"/>
                </a:cubicBezTo>
                <a:cubicBezTo>
                  <a:pt x="5304916" y="1929956"/>
                  <a:pt x="5301531" y="1921633"/>
                  <a:pt x="5294763" y="1914865"/>
                </a:cubicBezTo>
                <a:cubicBezTo>
                  <a:pt x="5287995" y="1908096"/>
                  <a:pt x="5279671" y="1904712"/>
                  <a:pt x="5269793" y="1904712"/>
                </a:cubicBezTo>
                <a:close/>
                <a:moveTo>
                  <a:pt x="11145466" y="1768883"/>
                </a:moveTo>
                <a:lnTo>
                  <a:pt x="11145466" y="1890717"/>
                </a:lnTo>
                <a:cubicBezTo>
                  <a:pt x="11123331" y="1860716"/>
                  <a:pt x="11096074" y="1837849"/>
                  <a:pt x="11063694" y="1822117"/>
                </a:cubicBezTo>
                <a:close/>
                <a:moveTo>
                  <a:pt x="7144966" y="1768883"/>
                </a:moveTo>
                <a:lnTo>
                  <a:pt x="7144966" y="1890717"/>
                </a:lnTo>
                <a:cubicBezTo>
                  <a:pt x="7122831" y="1860716"/>
                  <a:pt x="7095574" y="1837849"/>
                  <a:pt x="7063194" y="1822117"/>
                </a:cubicBezTo>
                <a:close/>
                <a:moveTo>
                  <a:pt x="4516066" y="1768883"/>
                </a:moveTo>
                <a:lnTo>
                  <a:pt x="4516066" y="1890717"/>
                </a:lnTo>
                <a:cubicBezTo>
                  <a:pt x="4493931" y="1860716"/>
                  <a:pt x="4466674" y="1837849"/>
                  <a:pt x="4434294" y="1822117"/>
                </a:cubicBezTo>
                <a:close/>
                <a:moveTo>
                  <a:pt x="8613072" y="1712630"/>
                </a:moveTo>
                <a:cubicBezTo>
                  <a:pt x="8592034" y="1712630"/>
                  <a:pt x="8575478" y="1718073"/>
                  <a:pt x="8563405" y="1728958"/>
                </a:cubicBezTo>
                <a:cubicBezTo>
                  <a:pt x="8551332" y="1739842"/>
                  <a:pt x="8545294" y="1753333"/>
                  <a:pt x="8545294" y="1769431"/>
                </a:cubicBezTo>
                <a:cubicBezTo>
                  <a:pt x="8545294" y="1783335"/>
                  <a:pt x="8550005" y="1795088"/>
                  <a:pt x="8559426" y="1804692"/>
                </a:cubicBezTo>
                <a:cubicBezTo>
                  <a:pt x="8568848" y="1814296"/>
                  <a:pt x="8580601" y="1819098"/>
                  <a:pt x="8594687" y="1819098"/>
                </a:cubicBezTo>
                <a:cubicBezTo>
                  <a:pt x="8608041" y="1819098"/>
                  <a:pt x="8619063" y="1815028"/>
                  <a:pt x="8627752" y="1806887"/>
                </a:cubicBezTo>
                <a:cubicBezTo>
                  <a:pt x="8636442" y="1798747"/>
                  <a:pt x="8640786" y="1787725"/>
                  <a:pt x="8640786" y="1773822"/>
                </a:cubicBezTo>
                <a:cubicBezTo>
                  <a:pt x="8640786" y="1766505"/>
                  <a:pt x="8639048" y="1759279"/>
                  <a:pt x="8635572" y="1752144"/>
                </a:cubicBezTo>
                <a:cubicBezTo>
                  <a:pt x="8636853" y="1751596"/>
                  <a:pt x="8638408" y="1751321"/>
                  <a:pt x="8640238" y="1751321"/>
                </a:cubicBezTo>
                <a:cubicBezTo>
                  <a:pt x="8653226" y="1751321"/>
                  <a:pt x="8664660" y="1756581"/>
                  <a:pt x="8674538" y="1767099"/>
                </a:cubicBezTo>
                <a:cubicBezTo>
                  <a:pt x="8684416" y="1777618"/>
                  <a:pt x="8689356" y="1790835"/>
                  <a:pt x="8689356" y="1806750"/>
                </a:cubicBezTo>
                <a:cubicBezTo>
                  <a:pt x="8689356" y="1825227"/>
                  <a:pt x="8682266" y="1840913"/>
                  <a:pt x="8668090" y="1853810"/>
                </a:cubicBezTo>
                <a:cubicBezTo>
                  <a:pt x="8653912" y="1866707"/>
                  <a:pt x="8635206" y="1873155"/>
                  <a:pt x="8611974" y="1873155"/>
                </a:cubicBezTo>
                <a:cubicBezTo>
                  <a:pt x="8583070" y="1873155"/>
                  <a:pt x="8556362" y="1861448"/>
                  <a:pt x="8531849" y="1838032"/>
                </a:cubicBezTo>
                <a:cubicBezTo>
                  <a:pt x="8507336" y="1814616"/>
                  <a:pt x="8486572" y="1777389"/>
                  <a:pt x="8469560" y="1726351"/>
                </a:cubicBezTo>
                <a:lnTo>
                  <a:pt x="8444040" y="1718119"/>
                </a:lnTo>
                <a:cubicBezTo>
                  <a:pt x="8459956" y="1790926"/>
                  <a:pt x="8482640" y="1844572"/>
                  <a:pt x="8512092" y="1879055"/>
                </a:cubicBezTo>
                <a:cubicBezTo>
                  <a:pt x="8541544" y="1913538"/>
                  <a:pt x="8574838" y="1930780"/>
                  <a:pt x="8611974" y="1930780"/>
                </a:cubicBezTo>
                <a:cubicBezTo>
                  <a:pt x="8647464" y="1930780"/>
                  <a:pt x="8674950" y="1920673"/>
                  <a:pt x="8694432" y="1900458"/>
                </a:cubicBezTo>
                <a:cubicBezTo>
                  <a:pt x="8713914" y="1880244"/>
                  <a:pt x="8723656" y="1853856"/>
                  <a:pt x="8723656" y="1821293"/>
                </a:cubicBezTo>
                <a:cubicBezTo>
                  <a:pt x="8723656" y="1789463"/>
                  <a:pt x="8712771" y="1763395"/>
                  <a:pt x="8691002" y="1743090"/>
                </a:cubicBezTo>
                <a:cubicBezTo>
                  <a:pt x="8669232" y="1722783"/>
                  <a:pt x="8643256" y="1712630"/>
                  <a:pt x="8613072" y="1712630"/>
                </a:cubicBezTo>
                <a:close/>
                <a:moveTo>
                  <a:pt x="11419528" y="1693971"/>
                </a:moveTo>
                <a:lnTo>
                  <a:pt x="11567430" y="1693971"/>
                </a:lnTo>
                <a:lnTo>
                  <a:pt x="11567430" y="1790561"/>
                </a:lnTo>
                <a:cubicBezTo>
                  <a:pt x="11549686" y="1759462"/>
                  <a:pt x="11533771" y="1743912"/>
                  <a:pt x="11519684" y="1743912"/>
                </a:cubicBezTo>
                <a:cubicBezTo>
                  <a:pt x="11511636" y="1743912"/>
                  <a:pt x="11500386" y="1752053"/>
                  <a:pt x="11485934" y="1768334"/>
                </a:cubicBezTo>
                <a:cubicBezTo>
                  <a:pt x="11484470" y="1754065"/>
                  <a:pt x="11478570" y="1740482"/>
                  <a:pt x="11468235" y="1727585"/>
                </a:cubicBezTo>
                <a:cubicBezTo>
                  <a:pt x="11457899" y="1714688"/>
                  <a:pt x="11441664" y="1703484"/>
                  <a:pt x="11419528" y="1693971"/>
                </a:cubicBezTo>
                <a:close/>
                <a:moveTo>
                  <a:pt x="10364997" y="1693971"/>
                </a:moveTo>
                <a:lnTo>
                  <a:pt x="10497533" y="1693971"/>
                </a:lnTo>
                <a:lnTo>
                  <a:pt x="10497533" y="1861905"/>
                </a:lnTo>
                <a:cubicBezTo>
                  <a:pt x="10485094" y="1840868"/>
                  <a:pt x="10470734" y="1825227"/>
                  <a:pt x="10454452" y="1814982"/>
                </a:cubicBezTo>
                <a:cubicBezTo>
                  <a:pt x="10455550" y="1809494"/>
                  <a:pt x="10456098" y="1803823"/>
                  <a:pt x="10456098" y="1797970"/>
                </a:cubicBezTo>
                <a:cubicBezTo>
                  <a:pt x="10456098" y="1778213"/>
                  <a:pt x="10448096" y="1759325"/>
                  <a:pt x="10432088" y="1741305"/>
                </a:cubicBezTo>
                <a:cubicBezTo>
                  <a:pt x="10416082" y="1723287"/>
                  <a:pt x="10393718" y="1707509"/>
                  <a:pt x="10364997" y="1693971"/>
                </a:cubicBezTo>
                <a:close/>
                <a:moveTo>
                  <a:pt x="7819078" y="1693971"/>
                </a:moveTo>
                <a:lnTo>
                  <a:pt x="7966981" y="1693971"/>
                </a:lnTo>
                <a:lnTo>
                  <a:pt x="7966981" y="1790561"/>
                </a:lnTo>
                <a:cubicBezTo>
                  <a:pt x="7949236" y="1759462"/>
                  <a:pt x="7933321" y="1743912"/>
                  <a:pt x="7919235" y="1743912"/>
                </a:cubicBezTo>
                <a:cubicBezTo>
                  <a:pt x="7911186" y="1743912"/>
                  <a:pt x="7899935" y="1752053"/>
                  <a:pt x="7885484" y="1768334"/>
                </a:cubicBezTo>
                <a:cubicBezTo>
                  <a:pt x="7884020" y="1754065"/>
                  <a:pt x="7878121" y="1740482"/>
                  <a:pt x="7867785" y="1727585"/>
                </a:cubicBezTo>
                <a:cubicBezTo>
                  <a:pt x="7857449" y="1714688"/>
                  <a:pt x="7841213" y="1703484"/>
                  <a:pt x="7819078" y="1693971"/>
                </a:cubicBezTo>
                <a:close/>
                <a:moveTo>
                  <a:pt x="7399978" y="1693971"/>
                </a:moveTo>
                <a:lnTo>
                  <a:pt x="7547881" y="1693971"/>
                </a:lnTo>
                <a:lnTo>
                  <a:pt x="7547881" y="1790561"/>
                </a:lnTo>
                <a:cubicBezTo>
                  <a:pt x="7530137" y="1759462"/>
                  <a:pt x="7514221" y="1743912"/>
                  <a:pt x="7500135" y="1743912"/>
                </a:cubicBezTo>
                <a:cubicBezTo>
                  <a:pt x="7492086" y="1743912"/>
                  <a:pt x="7480835" y="1752053"/>
                  <a:pt x="7466384" y="1768334"/>
                </a:cubicBezTo>
                <a:cubicBezTo>
                  <a:pt x="7464920" y="1754065"/>
                  <a:pt x="7459021" y="1740482"/>
                  <a:pt x="7448685" y="1727585"/>
                </a:cubicBezTo>
                <a:cubicBezTo>
                  <a:pt x="7438349" y="1714688"/>
                  <a:pt x="7422113" y="1703484"/>
                  <a:pt x="7399978" y="1693971"/>
                </a:cubicBezTo>
                <a:close/>
                <a:moveTo>
                  <a:pt x="6171221" y="1693971"/>
                </a:moveTo>
                <a:lnTo>
                  <a:pt x="6222534" y="1693971"/>
                </a:lnTo>
                <a:cubicBezTo>
                  <a:pt x="6226376" y="1698361"/>
                  <a:pt x="6228297" y="1702752"/>
                  <a:pt x="6228297" y="1707142"/>
                </a:cubicBezTo>
                <a:cubicBezTo>
                  <a:pt x="6228297" y="1711716"/>
                  <a:pt x="6226604" y="1715420"/>
                  <a:pt x="6223220" y="1718256"/>
                </a:cubicBezTo>
                <a:cubicBezTo>
                  <a:pt x="6219836" y="1721091"/>
                  <a:pt x="6214942" y="1722509"/>
                  <a:pt x="6208540" y="1722509"/>
                </a:cubicBezTo>
                <a:cubicBezTo>
                  <a:pt x="6201405" y="1722509"/>
                  <a:pt x="6194637" y="1720131"/>
                  <a:pt x="6188234" y="1715374"/>
                </a:cubicBezTo>
                <a:cubicBezTo>
                  <a:pt x="6181831" y="1710618"/>
                  <a:pt x="6176160" y="1703484"/>
                  <a:pt x="6171221" y="1693971"/>
                </a:cubicBezTo>
                <a:close/>
                <a:moveTo>
                  <a:pt x="5230553" y="1693971"/>
                </a:moveTo>
                <a:lnTo>
                  <a:pt x="5353485" y="1693971"/>
                </a:lnTo>
                <a:lnTo>
                  <a:pt x="5353485" y="1895657"/>
                </a:lnTo>
                <a:cubicBezTo>
                  <a:pt x="5325313" y="1866021"/>
                  <a:pt x="5294305" y="1843977"/>
                  <a:pt x="5260463" y="1829526"/>
                </a:cubicBezTo>
                <a:lnTo>
                  <a:pt x="5320283" y="1776017"/>
                </a:lnTo>
                <a:cubicBezTo>
                  <a:pt x="5290464" y="1736686"/>
                  <a:pt x="5260555" y="1709338"/>
                  <a:pt x="5230553" y="1693971"/>
                </a:cubicBezTo>
                <a:close/>
                <a:moveTo>
                  <a:pt x="10630246" y="1609181"/>
                </a:moveTo>
                <a:lnTo>
                  <a:pt x="10630246" y="1693971"/>
                </a:lnTo>
                <a:cubicBezTo>
                  <a:pt x="10622197" y="1681349"/>
                  <a:pt x="10614972" y="1672979"/>
                  <a:pt x="10608568" y="1668863"/>
                </a:cubicBezTo>
                <a:cubicBezTo>
                  <a:pt x="10605368" y="1666805"/>
                  <a:pt x="10601457" y="1665262"/>
                  <a:pt x="10596838" y="1664233"/>
                </a:cubicBezTo>
                <a:lnTo>
                  <a:pt x="10582420" y="1662840"/>
                </a:lnTo>
                <a:lnTo>
                  <a:pt x="10582324" y="1662689"/>
                </a:lnTo>
                <a:lnTo>
                  <a:pt x="10580854" y="1662689"/>
                </a:lnTo>
                <a:lnTo>
                  <a:pt x="10565213" y="1662689"/>
                </a:lnTo>
                <a:lnTo>
                  <a:pt x="10288988" y="1662689"/>
                </a:lnTo>
                <a:lnTo>
                  <a:pt x="10308744" y="1693971"/>
                </a:lnTo>
                <a:lnTo>
                  <a:pt x="10315056" y="1693971"/>
                </a:lnTo>
                <a:lnTo>
                  <a:pt x="10324934" y="1727448"/>
                </a:lnTo>
                <a:cubicBezTo>
                  <a:pt x="10348350" y="1731107"/>
                  <a:pt x="10367238" y="1735818"/>
                  <a:pt x="10381598" y="1741580"/>
                </a:cubicBezTo>
                <a:cubicBezTo>
                  <a:pt x="10395959" y="1747342"/>
                  <a:pt x="10406935" y="1753928"/>
                  <a:pt x="10414526" y="1761337"/>
                </a:cubicBezTo>
                <a:cubicBezTo>
                  <a:pt x="10422118" y="1768746"/>
                  <a:pt x="10425914" y="1776932"/>
                  <a:pt x="10425914" y="1785896"/>
                </a:cubicBezTo>
                <a:cubicBezTo>
                  <a:pt x="10425914" y="1791384"/>
                  <a:pt x="10424451" y="1796323"/>
                  <a:pt x="10421524" y="1800713"/>
                </a:cubicBezTo>
                <a:cubicBezTo>
                  <a:pt x="10412560" y="1797970"/>
                  <a:pt x="10403322" y="1796597"/>
                  <a:pt x="10393810" y="1796597"/>
                </a:cubicBezTo>
                <a:cubicBezTo>
                  <a:pt x="10379540" y="1796597"/>
                  <a:pt x="10367192" y="1800942"/>
                  <a:pt x="10356765" y="1809632"/>
                </a:cubicBezTo>
                <a:cubicBezTo>
                  <a:pt x="10346338" y="1818321"/>
                  <a:pt x="10341124" y="1829709"/>
                  <a:pt x="10341124" y="1843795"/>
                </a:cubicBezTo>
                <a:cubicBezTo>
                  <a:pt x="10341124" y="1857332"/>
                  <a:pt x="10345606" y="1868399"/>
                  <a:pt x="10354570" y="1876997"/>
                </a:cubicBezTo>
                <a:cubicBezTo>
                  <a:pt x="10363534" y="1885595"/>
                  <a:pt x="10374601" y="1889894"/>
                  <a:pt x="10387772" y="1889894"/>
                </a:cubicBezTo>
                <a:cubicBezTo>
                  <a:pt x="10401127" y="1889894"/>
                  <a:pt x="10412698" y="1886190"/>
                  <a:pt x="10422484" y="1878781"/>
                </a:cubicBezTo>
                <a:cubicBezTo>
                  <a:pt x="10432272" y="1871372"/>
                  <a:pt x="10440275" y="1860807"/>
                  <a:pt x="10446494" y="1847088"/>
                </a:cubicBezTo>
                <a:cubicBezTo>
                  <a:pt x="10460214" y="1854222"/>
                  <a:pt x="10472197" y="1866661"/>
                  <a:pt x="10482441" y="1884406"/>
                </a:cubicBezTo>
                <a:cubicBezTo>
                  <a:pt x="10492686" y="1902150"/>
                  <a:pt x="10499820" y="1923188"/>
                  <a:pt x="10503844" y="1947518"/>
                </a:cubicBezTo>
                <a:lnTo>
                  <a:pt x="10545828" y="1974959"/>
                </a:lnTo>
                <a:lnTo>
                  <a:pt x="10545828" y="1693971"/>
                </a:lnTo>
                <a:lnTo>
                  <a:pt x="10584970" y="1693971"/>
                </a:lnTo>
                <a:lnTo>
                  <a:pt x="10587165" y="1693971"/>
                </a:lnTo>
                <a:cubicBezTo>
                  <a:pt x="10597410" y="1693971"/>
                  <a:pt x="10607151" y="1701609"/>
                  <a:pt x="10616388" y="1716884"/>
                </a:cubicBezTo>
                <a:cubicBezTo>
                  <a:pt x="10625627" y="1732159"/>
                  <a:pt x="10630246" y="1745924"/>
                  <a:pt x="10630246" y="1758181"/>
                </a:cubicBezTo>
                <a:lnTo>
                  <a:pt x="10630246" y="1943403"/>
                </a:lnTo>
                <a:lnTo>
                  <a:pt x="10678540" y="1974959"/>
                </a:lnTo>
                <a:lnTo>
                  <a:pt x="10678540" y="1693971"/>
                </a:lnTo>
                <a:lnTo>
                  <a:pt x="10718320" y="1693971"/>
                </a:lnTo>
                <a:lnTo>
                  <a:pt x="10734793" y="1693971"/>
                </a:lnTo>
                <a:lnTo>
                  <a:pt x="10743016" y="1693971"/>
                </a:lnTo>
                <a:lnTo>
                  <a:pt x="10743016" y="1851478"/>
                </a:lnTo>
                <a:lnTo>
                  <a:pt x="10788292" y="1891540"/>
                </a:lnTo>
                <a:cubicBezTo>
                  <a:pt x="10826708" y="1845441"/>
                  <a:pt x="10858631" y="1812787"/>
                  <a:pt x="10884058" y="1793579"/>
                </a:cubicBezTo>
                <a:cubicBezTo>
                  <a:pt x="10881132" y="1810409"/>
                  <a:pt x="10879668" y="1827056"/>
                  <a:pt x="10879668" y="1843520"/>
                </a:cubicBezTo>
                <a:cubicBezTo>
                  <a:pt x="10879668" y="1885412"/>
                  <a:pt x="10891284" y="1930414"/>
                  <a:pt x="10914517" y="1978526"/>
                </a:cubicBezTo>
                <a:lnTo>
                  <a:pt x="10937292" y="1985111"/>
                </a:lnTo>
                <a:cubicBezTo>
                  <a:pt x="10924488" y="1948524"/>
                  <a:pt x="10918084" y="1912944"/>
                  <a:pt x="10918084" y="1878369"/>
                </a:cubicBezTo>
                <a:cubicBezTo>
                  <a:pt x="10918084" y="1840136"/>
                  <a:pt x="10928694" y="1797786"/>
                  <a:pt x="10949915" y="1751321"/>
                </a:cubicBezTo>
                <a:lnTo>
                  <a:pt x="10893937" y="1720314"/>
                </a:lnTo>
                <a:cubicBezTo>
                  <a:pt x="10856984" y="1745193"/>
                  <a:pt x="10822776" y="1774645"/>
                  <a:pt x="10791310" y="1808671"/>
                </a:cubicBezTo>
                <a:lnTo>
                  <a:pt x="10791310" y="1693971"/>
                </a:lnTo>
                <a:lnTo>
                  <a:pt x="10994544" y="1693971"/>
                </a:lnTo>
                <a:lnTo>
                  <a:pt x="11006167" y="1693971"/>
                </a:lnTo>
                <a:lnTo>
                  <a:pt x="11145466" y="1693971"/>
                </a:lnTo>
                <a:lnTo>
                  <a:pt x="11145466" y="1714277"/>
                </a:lnTo>
                <a:lnTo>
                  <a:pt x="10989880" y="1812512"/>
                </a:lnTo>
                <a:lnTo>
                  <a:pt x="11017320" y="1859161"/>
                </a:lnTo>
                <a:cubicBezTo>
                  <a:pt x="11082994" y="1866113"/>
                  <a:pt x="11127812" y="1895565"/>
                  <a:pt x="11151777" y="1947518"/>
                </a:cubicBezTo>
                <a:lnTo>
                  <a:pt x="11193760" y="1974959"/>
                </a:lnTo>
                <a:lnTo>
                  <a:pt x="11193760" y="1693971"/>
                </a:lnTo>
                <a:lnTo>
                  <a:pt x="11232670" y="1693971"/>
                </a:lnTo>
                <a:lnTo>
                  <a:pt x="11234865" y="1693971"/>
                </a:lnTo>
                <a:cubicBezTo>
                  <a:pt x="11245110" y="1693971"/>
                  <a:pt x="11254851" y="1701609"/>
                  <a:pt x="11264088" y="1716884"/>
                </a:cubicBezTo>
                <a:cubicBezTo>
                  <a:pt x="11273327" y="1732159"/>
                  <a:pt x="11277946" y="1745924"/>
                  <a:pt x="11277946" y="1758181"/>
                </a:cubicBezTo>
                <a:lnTo>
                  <a:pt x="11277946" y="1943403"/>
                </a:lnTo>
                <a:lnTo>
                  <a:pt x="11326240" y="1974959"/>
                </a:lnTo>
                <a:lnTo>
                  <a:pt x="11326240" y="1693971"/>
                </a:lnTo>
                <a:lnTo>
                  <a:pt x="11366020" y="1693971"/>
                </a:lnTo>
                <a:lnTo>
                  <a:pt x="11372331" y="1693971"/>
                </a:lnTo>
                <a:lnTo>
                  <a:pt x="11382210" y="1727448"/>
                </a:lnTo>
                <a:cubicBezTo>
                  <a:pt x="11400503" y="1730558"/>
                  <a:pt x="11415550" y="1734583"/>
                  <a:pt x="11427349" y="1739522"/>
                </a:cubicBezTo>
                <a:cubicBezTo>
                  <a:pt x="11439148" y="1744461"/>
                  <a:pt x="11447974" y="1750360"/>
                  <a:pt x="11453829" y="1757221"/>
                </a:cubicBezTo>
                <a:cubicBezTo>
                  <a:pt x="11459682" y="1764081"/>
                  <a:pt x="11462610" y="1772724"/>
                  <a:pt x="11462610" y="1783151"/>
                </a:cubicBezTo>
                <a:cubicBezTo>
                  <a:pt x="11462610" y="1786994"/>
                  <a:pt x="11462152" y="1790926"/>
                  <a:pt x="11461238" y="1794951"/>
                </a:cubicBezTo>
                <a:cubicBezTo>
                  <a:pt x="11451542" y="1806659"/>
                  <a:pt x="11441664" y="1817132"/>
                  <a:pt x="11431602" y="1826370"/>
                </a:cubicBezTo>
                <a:cubicBezTo>
                  <a:pt x="11421540" y="1835608"/>
                  <a:pt x="11412576" y="1840227"/>
                  <a:pt x="11404710" y="1840227"/>
                </a:cubicBezTo>
                <a:cubicBezTo>
                  <a:pt x="11397027" y="1840227"/>
                  <a:pt x="11390990" y="1831812"/>
                  <a:pt x="11386600" y="1814982"/>
                </a:cubicBezTo>
                <a:lnTo>
                  <a:pt x="11363824" y="1823214"/>
                </a:lnTo>
                <a:cubicBezTo>
                  <a:pt x="11372423" y="1848276"/>
                  <a:pt x="11381386" y="1866296"/>
                  <a:pt x="11390716" y="1877271"/>
                </a:cubicBezTo>
                <a:cubicBezTo>
                  <a:pt x="11400046" y="1888248"/>
                  <a:pt x="11409650" y="1893736"/>
                  <a:pt x="11419528" y="1893736"/>
                </a:cubicBezTo>
                <a:cubicBezTo>
                  <a:pt x="11427394" y="1893736"/>
                  <a:pt x="11436176" y="1889985"/>
                  <a:pt x="11445871" y="1882485"/>
                </a:cubicBezTo>
                <a:cubicBezTo>
                  <a:pt x="11455566" y="1874985"/>
                  <a:pt x="11471344" y="1858704"/>
                  <a:pt x="11493206" y="1833642"/>
                </a:cubicBezTo>
                <a:cubicBezTo>
                  <a:pt x="11515066" y="1808579"/>
                  <a:pt x="11529930" y="1796048"/>
                  <a:pt x="11537796" y="1796048"/>
                </a:cubicBezTo>
                <a:cubicBezTo>
                  <a:pt x="11544930" y="1796048"/>
                  <a:pt x="11551652" y="1801445"/>
                  <a:pt x="11557964" y="1812238"/>
                </a:cubicBezTo>
                <a:cubicBezTo>
                  <a:pt x="11564275" y="1823032"/>
                  <a:pt x="11567430" y="1838307"/>
                  <a:pt x="11567430" y="1858063"/>
                </a:cubicBezTo>
                <a:lnTo>
                  <a:pt x="11567430" y="1943403"/>
                </a:lnTo>
                <a:lnTo>
                  <a:pt x="11615726" y="1974959"/>
                </a:lnTo>
                <a:lnTo>
                  <a:pt x="11615726" y="1693971"/>
                </a:lnTo>
                <a:lnTo>
                  <a:pt x="11661294" y="1693971"/>
                </a:lnTo>
                <a:lnTo>
                  <a:pt x="11663490" y="1693971"/>
                </a:lnTo>
                <a:cubicBezTo>
                  <a:pt x="11673734" y="1693971"/>
                  <a:pt x="11683476" y="1701609"/>
                  <a:pt x="11692714" y="1716884"/>
                </a:cubicBezTo>
                <a:cubicBezTo>
                  <a:pt x="11701952" y="1732159"/>
                  <a:pt x="11706571" y="1745924"/>
                  <a:pt x="11706571" y="1758181"/>
                </a:cubicBezTo>
                <a:lnTo>
                  <a:pt x="11706571" y="1943403"/>
                </a:lnTo>
                <a:lnTo>
                  <a:pt x="11754866" y="1974959"/>
                </a:lnTo>
                <a:lnTo>
                  <a:pt x="11754866" y="1693971"/>
                </a:lnTo>
                <a:lnTo>
                  <a:pt x="11811118" y="1693971"/>
                </a:lnTo>
                <a:lnTo>
                  <a:pt x="11791361" y="1662689"/>
                </a:lnTo>
                <a:lnTo>
                  <a:pt x="11752396" y="1662689"/>
                </a:lnTo>
                <a:cubicBezTo>
                  <a:pt x="11749652" y="1658665"/>
                  <a:pt x="11746954" y="1654320"/>
                  <a:pt x="11744302" y="1649655"/>
                </a:cubicBezTo>
                <a:cubicBezTo>
                  <a:pt x="11741649" y="1644991"/>
                  <a:pt x="11737533" y="1637079"/>
                  <a:pt x="11731953" y="1625919"/>
                </a:cubicBezTo>
                <a:cubicBezTo>
                  <a:pt x="11726374" y="1614760"/>
                  <a:pt x="11717914" y="1609181"/>
                  <a:pt x="11706571" y="1609181"/>
                </a:cubicBezTo>
                <a:lnTo>
                  <a:pt x="11706571" y="1693971"/>
                </a:lnTo>
                <a:cubicBezTo>
                  <a:pt x="11698522" y="1681349"/>
                  <a:pt x="11691296" y="1672979"/>
                  <a:pt x="11684894" y="1668863"/>
                </a:cubicBezTo>
                <a:cubicBezTo>
                  <a:pt x="11678490" y="1664747"/>
                  <a:pt x="11669252" y="1662689"/>
                  <a:pt x="11657178" y="1662689"/>
                </a:cubicBezTo>
                <a:lnTo>
                  <a:pt x="11652221" y="1662689"/>
                </a:lnTo>
                <a:lnTo>
                  <a:pt x="11641538" y="1662689"/>
                </a:lnTo>
                <a:lnTo>
                  <a:pt x="11362736" y="1662689"/>
                </a:lnTo>
                <a:lnTo>
                  <a:pt x="11346263" y="1662689"/>
                </a:lnTo>
                <a:lnTo>
                  <a:pt x="11323771" y="1662689"/>
                </a:lnTo>
                <a:cubicBezTo>
                  <a:pt x="11321027" y="1658665"/>
                  <a:pt x="11318329" y="1654320"/>
                  <a:pt x="11315676" y="1649655"/>
                </a:cubicBezTo>
                <a:cubicBezTo>
                  <a:pt x="11313024" y="1644991"/>
                  <a:pt x="11308908" y="1637079"/>
                  <a:pt x="11303328" y="1625919"/>
                </a:cubicBezTo>
                <a:cubicBezTo>
                  <a:pt x="11297749" y="1614760"/>
                  <a:pt x="11289288" y="1609181"/>
                  <a:pt x="11277946" y="1609181"/>
                </a:cubicBezTo>
                <a:lnTo>
                  <a:pt x="11277946" y="1693971"/>
                </a:lnTo>
                <a:cubicBezTo>
                  <a:pt x="11269897" y="1681349"/>
                  <a:pt x="11262672" y="1672979"/>
                  <a:pt x="11256268" y="1668863"/>
                </a:cubicBezTo>
                <a:cubicBezTo>
                  <a:pt x="11253068" y="1666805"/>
                  <a:pt x="11249157" y="1665262"/>
                  <a:pt x="11244538" y="1664233"/>
                </a:cubicBezTo>
                <a:lnTo>
                  <a:pt x="11230367" y="1662864"/>
                </a:lnTo>
                <a:lnTo>
                  <a:pt x="11230256" y="1662689"/>
                </a:lnTo>
                <a:lnTo>
                  <a:pt x="11228554" y="1662689"/>
                </a:lnTo>
                <a:lnTo>
                  <a:pt x="11212913" y="1662689"/>
                </a:lnTo>
                <a:lnTo>
                  <a:pt x="10986410" y="1662689"/>
                </a:lnTo>
                <a:lnTo>
                  <a:pt x="10974788" y="1662689"/>
                </a:lnTo>
                <a:lnTo>
                  <a:pt x="10715036" y="1662689"/>
                </a:lnTo>
                <a:lnTo>
                  <a:pt x="10698563" y="1662689"/>
                </a:lnTo>
                <a:lnTo>
                  <a:pt x="10676071" y="1662689"/>
                </a:lnTo>
                <a:cubicBezTo>
                  <a:pt x="10673327" y="1658665"/>
                  <a:pt x="10670629" y="1654320"/>
                  <a:pt x="10667976" y="1649655"/>
                </a:cubicBezTo>
                <a:cubicBezTo>
                  <a:pt x="10665324" y="1644991"/>
                  <a:pt x="10661208" y="1637079"/>
                  <a:pt x="10655628" y="1625919"/>
                </a:cubicBezTo>
                <a:cubicBezTo>
                  <a:pt x="10650049" y="1614760"/>
                  <a:pt x="10641588" y="1609181"/>
                  <a:pt x="10630246" y="1609181"/>
                </a:cubicBezTo>
                <a:close/>
                <a:moveTo>
                  <a:pt x="8353771" y="1609181"/>
                </a:moveTo>
                <a:lnTo>
                  <a:pt x="8353771" y="1693971"/>
                </a:lnTo>
                <a:cubicBezTo>
                  <a:pt x="8345722" y="1681349"/>
                  <a:pt x="8338496" y="1672979"/>
                  <a:pt x="8332094" y="1668863"/>
                </a:cubicBezTo>
                <a:cubicBezTo>
                  <a:pt x="8325691" y="1664747"/>
                  <a:pt x="8316453" y="1662689"/>
                  <a:pt x="8304379" y="1662689"/>
                </a:cubicBezTo>
                <a:lnTo>
                  <a:pt x="8299575" y="1662689"/>
                </a:lnTo>
                <a:lnTo>
                  <a:pt x="8288738" y="1662689"/>
                </a:lnTo>
                <a:lnTo>
                  <a:pt x="8051771" y="1662689"/>
                </a:lnTo>
                <a:lnTo>
                  <a:pt x="8041088" y="1662689"/>
                </a:lnTo>
                <a:lnTo>
                  <a:pt x="7745813" y="1662689"/>
                </a:lnTo>
                <a:lnTo>
                  <a:pt x="7765570" y="1693971"/>
                </a:lnTo>
                <a:lnTo>
                  <a:pt x="7771881" y="1693971"/>
                </a:lnTo>
                <a:lnTo>
                  <a:pt x="7781760" y="1727448"/>
                </a:lnTo>
                <a:cubicBezTo>
                  <a:pt x="7800053" y="1730558"/>
                  <a:pt x="7815100" y="1734583"/>
                  <a:pt x="7826899" y="1739522"/>
                </a:cubicBezTo>
                <a:cubicBezTo>
                  <a:pt x="7838698" y="1744461"/>
                  <a:pt x="7847525" y="1750360"/>
                  <a:pt x="7853379" y="1757221"/>
                </a:cubicBezTo>
                <a:cubicBezTo>
                  <a:pt x="7859233" y="1764081"/>
                  <a:pt x="7862160" y="1772724"/>
                  <a:pt x="7862160" y="1783151"/>
                </a:cubicBezTo>
                <a:cubicBezTo>
                  <a:pt x="7862160" y="1786994"/>
                  <a:pt x="7861702" y="1790926"/>
                  <a:pt x="7860788" y="1794951"/>
                </a:cubicBezTo>
                <a:cubicBezTo>
                  <a:pt x="7851092" y="1806659"/>
                  <a:pt x="7841213" y="1817132"/>
                  <a:pt x="7831152" y="1826370"/>
                </a:cubicBezTo>
                <a:cubicBezTo>
                  <a:pt x="7821091" y="1835608"/>
                  <a:pt x="7812127" y="1840227"/>
                  <a:pt x="7804261" y="1840227"/>
                </a:cubicBezTo>
                <a:cubicBezTo>
                  <a:pt x="7796578" y="1840227"/>
                  <a:pt x="7790541" y="1831812"/>
                  <a:pt x="7786150" y="1814982"/>
                </a:cubicBezTo>
                <a:lnTo>
                  <a:pt x="7763375" y="1823214"/>
                </a:lnTo>
                <a:cubicBezTo>
                  <a:pt x="7771973" y="1848276"/>
                  <a:pt x="7780937" y="1866296"/>
                  <a:pt x="7790266" y="1877271"/>
                </a:cubicBezTo>
                <a:cubicBezTo>
                  <a:pt x="7799596" y="1888248"/>
                  <a:pt x="7809200" y="1893736"/>
                  <a:pt x="7819078" y="1893736"/>
                </a:cubicBezTo>
                <a:cubicBezTo>
                  <a:pt x="7826945" y="1893736"/>
                  <a:pt x="7835725" y="1889985"/>
                  <a:pt x="7845421" y="1882485"/>
                </a:cubicBezTo>
                <a:cubicBezTo>
                  <a:pt x="7855117" y="1874985"/>
                  <a:pt x="7870895" y="1858704"/>
                  <a:pt x="7892755" y="1833642"/>
                </a:cubicBezTo>
                <a:cubicBezTo>
                  <a:pt x="7914616" y="1808579"/>
                  <a:pt x="7929479" y="1796048"/>
                  <a:pt x="7937346" y="1796048"/>
                </a:cubicBezTo>
                <a:cubicBezTo>
                  <a:pt x="7944480" y="1796048"/>
                  <a:pt x="7951203" y="1801445"/>
                  <a:pt x="7957514" y="1812238"/>
                </a:cubicBezTo>
                <a:cubicBezTo>
                  <a:pt x="7963825" y="1823032"/>
                  <a:pt x="7966981" y="1838307"/>
                  <a:pt x="7966981" y="1858063"/>
                </a:cubicBezTo>
                <a:lnTo>
                  <a:pt x="7966981" y="1939453"/>
                </a:lnTo>
                <a:lnTo>
                  <a:pt x="7960614" y="1938463"/>
                </a:lnTo>
                <a:cubicBezTo>
                  <a:pt x="7967200" y="1958403"/>
                  <a:pt x="7970492" y="1975507"/>
                  <a:pt x="7970492" y="1989776"/>
                </a:cubicBezTo>
                <a:cubicBezTo>
                  <a:pt x="7959516" y="1986118"/>
                  <a:pt x="7948449" y="1984288"/>
                  <a:pt x="7937290" y="1984288"/>
                </a:cubicBezTo>
                <a:cubicBezTo>
                  <a:pt x="7917716" y="1984288"/>
                  <a:pt x="7901984" y="1989822"/>
                  <a:pt x="7890093" y="2000890"/>
                </a:cubicBezTo>
                <a:cubicBezTo>
                  <a:pt x="7878202" y="2011957"/>
                  <a:pt x="7872257" y="2024900"/>
                  <a:pt x="7872257" y="2039717"/>
                </a:cubicBezTo>
                <a:cubicBezTo>
                  <a:pt x="7872257" y="2053254"/>
                  <a:pt x="7877379" y="2064734"/>
                  <a:pt x="7887623" y="2074155"/>
                </a:cubicBezTo>
                <a:cubicBezTo>
                  <a:pt x="7897868" y="2083576"/>
                  <a:pt x="7911222" y="2088287"/>
                  <a:pt x="7927686" y="2088287"/>
                </a:cubicBezTo>
                <a:cubicBezTo>
                  <a:pt x="7945613" y="2088287"/>
                  <a:pt x="7960614" y="2083576"/>
                  <a:pt x="7972688" y="2074155"/>
                </a:cubicBezTo>
                <a:cubicBezTo>
                  <a:pt x="7984761" y="2064734"/>
                  <a:pt x="7993176" y="2052066"/>
                  <a:pt x="7997933" y="2036150"/>
                </a:cubicBezTo>
                <a:cubicBezTo>
                  <a:pt x="8015860" y="2045663"/>
                  <a:pt x="8041380" y="2063042"/>
                  <a:pt x="8074491" y="2088287"/>
                </a:cubicBezTo>
                <a:lnTo>
                  <a:pt x="8074491" y="2054810"/>
                </a:lnTo>
                <a:cubicBezTo>
                  <a:pt x="8048148" y="2031760"/>
                  <a:pt x="8024092" y="2014198"/>
                  <a:pt x="8002323" y="2002124"/>
                </a:cubicBezTo>
                <a:cubicBezTo>
                  <a:pt x="7999030" y="1986346"/>
                  <a:pt x="7994914" y="1973475"/>
                  <a:pt x="7989975" y="1963511"/>
                </a:cubicBezTo>
                <a:lnTo>
                  <a:pt x="7985232" y="1955328"/>
                </a:lnTo>
                <a:lnTo>
                  <a:pt x="8015276" y="1974959"/>
                </a:lnTo>
                <a:lnTo>
                  <a:pt x="8015276" y="1693971"/>
                </a:lnTo>
                <a:lnTo>
                  <a:pt x="8060845" y="1693971"/>
                </a:lnTo>
                <a:lnTo>
                  <a:pt x="8071528" y="1693971"/>
                </a:lnTo>
                <a:lnTo>
                  <a:pt x="8214785" y="1693971"/>
                </a:lnTo>
                <a:lnTo>
                  <a:pt x="8214785" y="1759279"/>
                </a:lnTo>
                <a:cubicBezTo>
                  <a:pt x="8202528" y="1744278"/>
                  <a:pt x="8188579" y="1732799"/>
                  <a:pt x="8172938" y="1724841"/>
                </a:cubicBezTo>
                <a:cubicBezTo>
                  <a:pt x="8157297" y="1716884"/>
                  <a:pt x="8141245" y="1712905"/>
                  <a:pt x="8124781" y="1712905"/>
                </a:cubicBezTo>
                <a:cubicBezTo>
                  <a:pt x="8106121" y="1712905"/>
                  <a:pt x="8091167" y="1718210"/>
                  <a:pt x="8079916" y="1728820"/>
                </a:cubicBezTo>
                <a:cubicBezTo>
                  <a:pt x="8068666" y="1739430"/>
                  <a:pt x="8063040" y="1752327"/>
                  <a:pt x="8063040" y="1767511"/>
                </a:cubicBezTo>
                <a:cubicBezTo>
                  <a:pt x="8063040" y="1781231"/>
                  <a:pt x="8067385" y="1792573"/>
                  <a:pt x="8076074" y="1801537"/>
                </a:cubicBezTo>
                <a:cubicBezTo>
                  <a:pt x="8084764" y="1810501"/>
                  <a:pt x="8095603" y="1814982"/>
                  <a:pt x="8108591" y="1814982"/>
                </a:cubicBezTo>
                <a:cubicBezTo>
                  <a:pt x="8121579" y="1814982"/>
                  <a:pt x="8132007" y="1810866"/>
                  <a:pt x="8139873" y="1802634"/>
                </a:cubicBezTo>
                <a:cubicBezTo>
                  <a:pt x="8147739" y="1794402"/>
                  <a:pt x="8151672" y="1784432"/>
                  <a:pt x="8151672" y="1772724"/>
                </a:cubicBezTo>
                <a:cubicBezTo>
                  <a:pt x="8151672" y="1766687"/>
                  <a:pt x="8150026" y="1761017"/>
                  <a:pt x="8146733" y="1755711"/>
                </a:cubicBezTo>
                <a:cubicBezTo>
                  <a:pt x="8148013" y="1755529"/>
                  <a:pt x="8149477" y="1755437"/>
                  <a:pt x="8151123" y="1755437"/>
                </a:cubicBezTo>
                <a:cubicBezTo>
                  <a:pt x="8159721" y="1755437"/>
                  <a:pt x="8170057" y="1760285"/>
                  <a:pt x="8182131" y="1769981"/>
                </a:cubicBezTo>
                <a:cubicBezTo>
                  <a:pt x="8194204" y="1779676"/>
                  <a:pt x="8205089" y="1792665"/>
                  <a:pt x="8214785" y="1808945"/>
                </a:cubicBezTo>
                <a:lnTo>
                  <a:pt x="8214785" y="1829800"/>
                </a:lnTo>
                <a:lnTo>
                  <a:pt x="8214785" y="1835013"/>
                </a:lnTo>
                <a:lnTo>
                  <a:pt x="8214785" y="1894559"/>
                </a:lnTo>
                <a:cubicBezTo>
                  <a:pt x="8189906" y="1871875"/>
                  <a:pt x="8162282" y="1860533"/>
                  <a:pt x="8131915" y="1860533"/>
                </a:cubicBezTo>
                <a:cubicBezTo>
                  <a:pt x="8115451" y="1860533"/>
                  <a:pt x="8102188" y="1865152"/>
                  <a:pt x="8092127" y="1874390"/>
                </a:cubicBezTo>
                <a:cubicBezTo>
                  <a:pt x="8082065" y="1883629"/>
                  <a:pt x="8077035" y="1894742"/>
                  <a:pt x="8077035" y="1907730"/>
                </a:cubicBezTo>
                <a:cubicBezTo>
                  <a:pt x="8077035" y="1919621"/>
                  <a:pt x="8080876" y="1929454"/>
                  <a:pt x="8088560" y="1937228"/>
                </a:cubicBezTo>
                <a:cubicBezTo>
                  <a:pt x="8096243" y="1945003"/>
                  <a:pt x="8105847" y="1948890"/>
                  <a:pt x="8117372" y="1948890"/>
                </a:cubicBezTo>
                <a:cubicBezTo>
                  <a:pt x="8128897" y="1948890"/>
                  <a:pt x="8138135" y="1945323"/>
                  <a:pt x="8145086" y="1938189"/>
                </a:cubicBezTo>
                <a:cubicBezTo>
                  <a:pt x="8152038" y="1931054"/>
                  <a:pt x="8155514" y="1922273"/>
                  <a:pt x="8155514" y="1911846"/>
                </a:cubicBezTo>
                <a:cubicBezTo>
                  <a:pt x="8155514" y="1906541"/>
                  <a:pt x="8154050" y="1901419"/>
                  <a:pt x="8151123" y="1896479"/>
                </a:cubicBezTo>
                <a:cubicBezTo>
                  <a:pt x="8152038" y="1896297"/>
                  <a:pt x="8153044" y="1896205"/>
                  <a:pt x="8154142" y="1896205"/>
                </a:cubicBezTo>
                <a:cubicBezTo>
                  <a:pt x="8164752" y="1896205"/>
                  <a:pt x="8176597" y="1901145"/>
                  <a:pt x="8189677" y="1911023"/>
                </a:cubicBezTo>
                <a:cubicBezTo>
                  <a:pt x="8202757" y="1920901"/>
                  <a:pt x="8214876" y="1935627"/>
                  <a:pt x="8226035" y="1955202"/>
                </a:cubicBezTo>
                <a:lnTo>
                  <a:pt x="8263079" y="1975233"/>
                </a:lnTo>
                <a:lnTo>
                  <a:pt x="8263079" y="1866570"/>
                </a:lnTo>
                <a:lnTo>
                  <a:pt x="8263079" y="1829800"/>
                </a:lnTo>
                <a:lnTo>
                  <a:pt x="8263079" y="1693971"/>
                </a:lnTo>
                <a:lnTo>
                  <a:pt x="8308495" y="1693971"/>
                </a:lnTo>
                <a:lnTo>
                  <a:pt x="8310690" y="1693971"/>
                </a:lnTo>
                <a:cubicBezTo>
                  <a:pt x="8320935" y="1693971"/>
                  <a:pt x="8330676" y="1701609"/>
                  <a:pt x="8339914" y="1716884"/>
                </a:cubicBezTo>
                <a:cubicBezTo>
                  <a:pt x="8349152" y="1732159"/>
                  <a:pt x="8353771" y="1745924"/>
                  <a:pt x="8353771" y="1758181"/>
                </a:cubicBezTo>
                <a:lnTo>
                  <a:pt x="8353771" y="1943403"/>
                </a:lnTo>
                <a:lnTo>
                  <a:pt x="8402066" y="1974959"/>
                </a:lnTo>
                <a:lnTo>
                  <a:pt x="8402066" y="1693971"/>
                </a:lnTo>
                <a:lnTo>
                  <a:pt x="8441845" y="1693971"/>
                </a:lnTo>
                <a:lnTo>
                  <a:pt x="8458318" y="1693971"/>
                </a:lnTo>
                <a:lnTo>
                  <a:pt x="8779908" y="1693971"/>
                </a:lnTo>
                <a:lnTo>
                  <a:pt x="8760151" y="1662689"/>
                </a:lnTo>
                <a:lnTo>
                  <a:pt x="8438562" y="1662689"/>
                </a:lnTo>
                <a:lnTo>
                  <a:pt x="8422088" y="1662689"/>
                </a:lnTo>
                <a:lnTo>
                  <a:pt x="8399596" y="1662689"/>
                </a:lnTo>
                <a:cubicBezTo>
                  <a:pt x="8396852" y="1658665"/>
                  <a:pt x="8394154" y="1654320"/>
                  <a:pt x="8391502" y="1649655"/>
                </a:cubicBezTo>
                <a:cubicBezTo>
                  <a:pt x="8388849" y="1644991"/>
                  <a:pt x="8384733" y="1637079"/>
                  <a:pt x="8379154" y="1625919"/>
                </a:cubicBezTo>
                <a:cubicBezTo>
                  <a:pt x="8373574" y="1614760"/>
                  <a:pt x="8365113" y="1609181"/>
                  <a:pt x="8353771" y="1609181"/>
                </a:cubicBezTo>
                <a:close/>
                <a:moveTo>
                  <a:pt x="6905971" y="1609181"/>
                </a:moveTo>
                <a:lnTo>
                  <a:pt x="6905971" y="1693971"/>
                </a:lnTo>
                <a:cubicBezTo>
                  <a:pt x="6897922" y="1681349"/>
                  <a:pt x="6890696" y="1672979"/>
                  <a:pt x="6884294" y="1668863"/>
                </a:cubicBezTo>
                <a:cubicBezTo>
                  <a:pt x="6877891" y="1664747"/>
                  <a:pt x="6868653" y="1662689"/>
                  <a:pt x="6856579" y="1662689"/>
                </a:cubicBezTo>
                <a:lnTo>
                  <a:pt x="6852561" y="1662689"/>
                </a:lnTo>
                <a:lnTo>
                  <a:pt x="6840938" y="1662689"/>
                </a:lnTo>
                <a:lnTo>
                  <a:pt x="6564713" y="1662689"/>
                </a:lnTo>
                <a:lnTo>
                  <a:pt x="6584470" y="1693971"/>
                </a:lnTo>
                <a:lnTo>
                  <a:pt x="6609166" y="1693971"/>
                </a:lnTo>
                <a:lnTo>
                  <a:pt x="6609166" y="1851478"/>
                </a:lnTo>
                <a:lnTo>
                  <a:pt x="6654443" y="1891540"/>
                </a:lnTo>
                <a:cubicBezTo>
                  <a:pt x="6692859" y="1845441"/>
                  <a:pt x="6724781" y="1812787"/>
                  <a:pt x="6750209" y="1793579"/>
                </a:cubicBezTo>
                <a:cubicBezTo>
                  <a:pt x="6747282" y="1810409"/>
                  <a:pt x="6745818" y="1827056"/>
                  <a:pt x="6745818" y="1843520"/>
                </a:cubicBezTo>
                <a:cubicBezTo>
                  <a:pt x="6745818" y="1885412"/>
                  <a:pt x="6757435" y="1930414"/>
                  <a:pt x="6780667" y="1978526"/>
                </a:cubicBezTo>
                <a:lnTo>
                  <a:pt x="6803443" y="1985111"/>
                </a:lnTo>
                <a:cubicBezTo>
                  <a:pt x="6790637" y="1948524"/>
                  <a:pt x="6784235" y="1912944"/>
                  <a:pt x="6784235" y="1878369"/>
                </a:cubicBezTo>
                <a:cubicBezTo>
                  <a:pt x="6784235" y="1840136"/>
                  <a:pt x="6794845" y="1797786"/>
                  <a:pt x="6816065" y="1751321"/>
                </a:cubicBezTo>
                <a:lnTo>
                  <a:pt x="6760087" y="1720314"/>
                </a:lnTo>
                <a:cubicBezTo>
                  <a:pt x="6723134" y="1745193"/>
                  <a:pt x="6688926" y="1774645"/>
                  <a:pt x="6657461" y="1808671"/>
                </a:cubicBezTo>
                <a:lnTo>
                  <a:pt x="6657461" y="1693971"/>
                </a:lnTo>
                <a:lnTo>
                  <a:pt x="6860695" y="1693971"/>
                </a:lnTo>
                <a:lnTo>
                  <a:pt x="6862890" y="1693971"/>
                </a:lnTo>
                <a:cubicBezTo>
                  <a:pt x="6873134" y="1693971"/>
                  <a:pt x="6882876" y="1701609"/>
                  <a:pt x="6892114" y="1716884"/>
                </a:cubicBezTo>
                <a:cubicBezTo>
                  <a:pt x="6901352" y="1732159"/>
                  <a:pt x="6905971" y="1745924"/>
                  <a:pt x="6905971" y="1758181"/>
                </a:cubicBezTo>
                <a:lnTo>
                  <a:pt x="6905971" y="1943403"/>
                </a:lnTo>
                <a:lnTo>
                  <a:pt x="6954266" y="1974959"/>
                </a:lnTo>
                <a:lnTo>
                  <a:pt x="6954266" y="1693971"/>
                </a:lnTo>
                <a:lnTo>
                  <a:pt x="6994045" y="1693971"/>
                </a:lnTo>
                <a:lnTo>
                  <a:pt x="7010519" y="1693971"/>
                </a:lnTo>
                <a:lnTo>
                  <a:pt x="7144966" y="1693971"/>
                </a:lnTo>
                <a:lnTo>
                  <a:pt x="7144966" y="1714277"/>
                </a:lnTo>
                <a:lnTo>
                  <a:pt x="6989380" y="1812512"/>
                </a:lnTo>
                <a:lnTo>
                  <a:pt x="7016820" y="1859161"/>
                </a:lnTo>
                <a:cubicBezTo>
                  <a:pt x="7082494" y="1866113"/>
                  <a:pt x="7127313" y="1895565"/>
                  <a:pt x="7151277" y="1947518"/>
                </a:cubicBezTo>
                <a:lnTo>
                  <a:pt x="7193261" y="1974959"/>
                </a:lnTo>
                <a:lnTo>
                  <a:pt x="7193261" y="1828428"/>
                </a:lnTo>
                <a:cubicBezTo>
                  <a:pt x="7212652" y="1859710"/>
                  <a:pt x="7234238" y="1875351"/>
                  <a:pt x="7258020" y="1875351"/>
                </a:cubicBezTo>
                <a:cubicBezTo>
                  <a:pt x="7273935" y="1875351"/>
                  <a:pt x="7287747" y="1869680"/>
                  <a:pt x="7299454" y="1858338"/>
                </a:cubicBezTo>
                <a:cubicBezTo>
                  <a:pt x="7311162" y="1846996"/>
                  <a:pt x="7317016" y="1830806"/>
                  <a:pt x="7317016" y="1809769"/>
                </a:cubicBezTo>
                <a:cubicBezTo>
                  <a:pt x="7317016" y="1790012"/>
                  <a:pt x="7310888" y="1771856"/>
                  <a:pt x="7298631" y="1755300"/>
                </a:cubicBezTo>
                <a:cubicBezTo>
                  <a:pt x="7286375" y="1738744"/>
                  <a:pt x="7272563" y="1730467"/>
                  <a:pt x="7257196" y="1730467"/>
                </a:cubicBezTo>
                <a:cubicBezTo>
                  <a:pt x="7247501" y="1730467"/>
                  <a:pt x="7239543" y="1733714"/>
                  <a:pt x="7233324" y="1740207"/>
                </a:cubicBezTo>
                <a:cubicBezTo>
                  <a:pt x="7227104" y="1746702"/>
                  <a:pt x="7223994" y="1754523"/>
                  <a:pt x="7223994" y="1763669"/>
                </a:cubicBezTo>
                <a:cubicBezTo>
                  <a:pt x="7223994" y="1773730"/>
                  <a:pt x="7226967" y="1781825"/>
                  <a:pt x="7232912" y="1787954"/>
                </a:cubicBezTo>
                <a:cubicBezTo>
                  <a:pt x="7238857" y="1794082"/>
                  <a:pt x="7246220" y="1797146"/>
                  <a:pt x="7255001" y="1797146"/>
                </a:cubicBezTo>
                <a:cubicBezTo>
                  <a:pt x="7265795" y="1797146"/>
                  <a:pt x="7274850" y="1792390"/>
                  <a:pt x="7282167" y="1782877"/>
                </a:cubicBezTo>
                <a:cubicBezTo>
                  <a:pt x="7287838" y="1788182"/>
                  <a:pt x="7290674" y="1794402"/>
                  <a:pt x="7290674" y="1801537"/>
                </a:cubicBezTo>
                <a:cubicBezTo>
                  <a:pt x="7290674" y="1809952"/>
                  <a:pt x="7287289" y="1817269"/>
                  <a:pt x="7280521" y="1823489"/>
                </a:cubicBezTo>
                <a:cubicBezTo>
                  <a:pt x="7273752" y="1829709"/>
                  <a:pt x="7264788" y="1832818"/>
                  <a:pt x="7253629" y="1832818"/>
                </a:cubicBezTo>
                <a:cubicBezTo>
                  <a:pt x="7240458" y="1832818"/>
                  <a:pt x="7228430" y="1828017"/>
                  <a:pt x="7217545" y="1818412"/>
                </a:cubicBezTo>
                <a:cubicBezTo>
                  <a:pt x="7206661" y="1808808"/>
                  <a:pt x="7198566" y="1797970"/>
                  <a:pt x="7193261" y="1785896"/>
                </a:cubicBezTo>
                <a:lnTo>
                  <a:pt x="7193261" y="1693971"/>
                </a:lnTo>
                <a:lnTo>
                  <a:pt x="7346470" y="1693971"/>
                </a:lnTo>
                <a:lnTo>
                  <a:pt x="7352781" y="1693971"/>
                </a:lnTo>
                <a:lnTo>
                  <a:pt x="7362660" y="1727448"/>
                </a:lnTo>
                <a:cubicBezTo>
                  <a:pt x="7380953" y="1730558"/>
                  <a:pt x="7396000" y="1734583"/>
                  <a:pt x="7407799" y="1739522"/>
                </a:cubicBezTo>
                <a:cubicBezTo>
                  <a:pt x="7419598" y="1744461"/>
                  <a:pt x="7428425" y="1750360"/>
                  <a:pt x="7434279" y="1757221"/>
                </a:cubicBezTo>
                <a:cubicBezTo>
                  <a:pt x="7440133" y="1764081"/>
                  <a:pt x="7443060" y="1772724"/>
                  <a:pt x="7443060" y="1783151"/>
                </a:cubicBezTo>
                <a:cubicBezTo>
                  <a:pt x="7443060" y="1786994"/>
                  <a:pt x="7442602" y="1790926"/>
                  <a:pt x="7441688" y="1794951"/>
                </a:cubicBezTo>
                <a:cubicBezTo>
                  <a:pt x="7431992" y="1806659"/>
                  <a:pt x="7422113" y="1817132"/>
                  <a:pt x="7412052" y="1826370"/>
                </a:cubicBezTo>
                <a:cubicBezTo>
                  <a:pt x="7401991" y="1835608"/>
                  <a:pt x="7393027" y="1840227"/>
                  <a:pt x="7385161" y="1840227"/>
                </a:cubicBezTo>
                <a:cubicBezTo>
                  <a:pt x="7377478" y="1840227"/>
                  <a:pt x="7371441" y="1831812"/>
                  <a:pt x="7367050" y="1814982"/>
                </a:cubicBezTo>
                <a:lnTo>
                  <a:pt x="7344275" y="1823214"/>
                </a:lnTo>
                <a:cubicBezTo>
                  <a:pt x="7352873" y="1848276"/>
                  <a:pt x="7361837" y="1866296"/>
                  <a:pt x="7371166" y="1877271"/>
                </a:cubicBezTo>
                <a:cubicBezTo>
                  <a:pt x="7380496" y="1888248"/>
                  <a:pt x="7390100" y="1893736"/>
                  <a:pt x="7399978" y="1893736"/>
                </a:cubicBezTo>
                <a:cubicBezTo>
                  <a:pt x="7407845" y="1893736"/>
                  <a:pt x="7416625" y="1889985"/>
                  <a:pt x="7426321" y="1882485"/>
                </a:cubicBezTo>
                <a:cubicBezTo>
                  <a:pt x="7436017" y="1874985"/>
                  <a:pt x="7451795" y="1858704"/>
                  <a:pt x="7473655" y="1833642"/>
                </a:cubicBezTo>
                <a:cubicBezTo>
                  <a:pt x="7495516" y="1808579"/>
                  <a:pt x="7510380" y="1796048"/>
                  <a:pt x="7518246" y="1796048"/>
                </a:cubicBezTo>
                <a:cubicBezTo>
                  <a:pt x="7525380" y="1796048"/>
                  <a:pt x="7532103" y="1801445"/>
                  <a:pt x="7538414" y="1812238"/>
                </a:cubicBezTo>
                <a:cubicBezTo>
                  <a:pt x="7544725" y="1823032"/>
                  <a:pt x="7547881" y="1838307"/>
                  <a:pt x="7547881" y="1858063"/>
                </a:cubicBezTo>
                <a:lnTo>
                  <a:pt x="7547881" y="1943403"/>
                </a:lnTo>
                <a:lnTo>
                  <a:pt x="7596176" y="1974959"/>
                </a:lnTo>
                <a:lnTo>
                  <a:pt x="7596176" y="1693971"/>
                </a:lnTo>
                <a:lnTo>
                  <a:pt x="7652428" y="1693971"/>
                </a:lnTo>
                <a:lnTo>
                  <a:pt x="7632671" y="1662689"/>
                </a:lnTo>
                <a:lnTo>
                  <a:pt x="7342535" y="1662689"/>
                </a:lnTo>
                <a:lnTo>
                  <a:pt x="7326713" y="1662689"/>
                </a:lnTo>
                <a:lnTo>
                  <a:pt x="6990762" y="1662689"/>
                </a:lnTo>
                <a:lnTo>
                  <a:pt x="6974288" y="1662689"/>
                </a:lnTo>
                <a:lnTo>
                  <a:pt x="6951797" y="1662689"/>
                </a:lnTo>
                <a:cubicBezTo>
                  <a:pt x="6949053" y="1658665"/>
                  <a:pt x="6946354" y="1654320"/>
                  <a:pt x="6943702" y="1649655"/>
                </a:cubicBezTo>
                <a:cubicBezTo>
                  <a:pt x="6941049" y="1644991"/>
                  <a:pt x="6936933" y="1637079"/>
                  <a:pt x="6931354" y="1625919"/>
                </a:cubicBezTo>
                <a:cubicBezTo>
                  <a:pt x="6925774" y="1614760"/>
                  <a:pt x="6917313" y="1609181"/>
                  <a:pt x="6905971" y="1609181"/>
                </a:cubicBezTo>
                <a:close/>
                <a:moveTo>
                  <a:pt x="9582780" y="1527135"/>
                </a:moveTo>
                <a:cubicBezTo>
                  <a:pt x="9518204" y="1527135"/>
                  <a:pt x="9455457" y="1555398"/>
                  <a:pt x="9394540" y="1611925"/>
                </a:cubicBezTo>
                <a:lnTo>
                  <a:pt x="9430212" y="1662689"/>
                </a:lnTo>
                <a:lnTo>
                  <a:pt x="9400586" y="1662689"/>
                </a:lnTo>
                <a:lnTo>
                  <a:pt x="9384113" y="1662689"/>
                </a:lnTo>
                <a:lnTo>
                  <a:pt x="9361621" y="1662689"/>
                </a:lnTo>
                <a:cubicBezTo>
                  <a:pt x="9358877" y="1658665"/>
                  <a:pt x="9356179" y="1654320"/>
                  <a:pt x="9353526" y="1649655"/>
                </a:cubicBezTo>
                <a:cubicBezTo>
                  <a:pt x="9350874" y="1644991"/>
                  <a:pt x="9346758" y="1637079"/>
                  <a:pt x="9341178" y="1625919"/>
                </a:cubicBezTo>
                <a:cubicBezTo>
                  <a:pt x="9335599" y="1614760"/>
                  <a:pt x="9327138" y="1609181"/>
                  <a:pt x="9315796" y="1609181"/>
                </a:cubicBezTo>
                <a:lnTo>
                  <a:pt x="9315796" y="1693971"/>
                </a:lnTo>
                <a:cubicBezTo>
                  <a:pt x="9307747" y="1681349"/>
                  <a:pt x="9300522" y="1672979"/>
                  <a:pt x="9294118" y="1668863"/>
                </a:cubicBezTo>
                <a:cubicBezTo>
                  <a:pt x="9287716" y="1664747"/>
                  <a:pt x="9278478" y="1662689"/>
                  <a:pt x="9266404" y="1662689"/>
                </a:cubicBezTo>
                <a:lnTo>
                  <a:pt x="9262786" y="1662689"/>
                </a:lnTo>
                <a:lnTo>
                  <a:pt x="9250763" y="1662689"/>
                </a:lnTo>
                <a:lnTo>
                  <a:pt x="8860238" y="1662689"/>
                </a:lnTo>
                <a:lnTo>
                  <a:pt x="8879995" y="1693971"/>
                </a:lnTo>
                <a:lnTo>
                  <a:pt x="8891794" y="1693971"/>
                </a:lnTo>
                <a:lnTo>
                  <a:pt x="8901672" y="1727448"/>
                </a:lnTo>
                <a:cubicBezTo>
                  <a:pt x="8933320" y="1728180"/>
                  <a:pt x="8960394" y="1739247"/>
                  <a:pt x="8982896" y="1760651"/>
                </a:cubicBezTo>
                <a:lnTo>
                  <a:pt x="8912649" y="1823489"/>
                </a:lnTo>
                <a:lnTo>
                  <a:pt x="8940089" y="1870137"/>
                </a:lnTo>
                <a:cubicBezTo>
                  <a:pt x="9003384" y="1875076"/>
                  <a:pt x="9048204" y="1900870"/>
                  <a:pt x="9074546" y="1947518"/>
                </a:cubicBezTo>
                <a:lnTo>
                  <a:pt x="9116530" y="1974959"/>
                </a:lnTo>
                <a:lnTo>
                  <a:pt x="9116530" y="1766139"/>
                </a:lnTo>
                <a:lnTo>
                  <a:pt x="9124762" y="1766139"/>
                </a:lnTo>
                <a:cubicBezTo>
                  <a:pt x="9151287" y="1766139"/>
                  <a:pt x="9170449" y="1770575"/>
                  <a:pt x="9182248" y="1779447"/>
                </a:cubicBezTo>
                <a:cubicBezTo>
                  <a:pt x="9194048" y="1788319"/>
                  <a:pt x="9199948" y="1798975"/>
                  <a:pt x="9199948" y="1811415"/>
                </a:cubicBezTo>
                <a:cubicBezTo>
                  <a:pt x="9199948" y="1819098"/>
                  <a:pt x="9198210" y="1825684"/>
                  <a:pt x="9194734" y="1831172"/>
                </a:cubicBezTo>
                <a:cubicBezTo>
                  <a:pt x="9187234" y="1820379"/>
                  <a:pt x="9177812" y="1814982"/>
                  <a:pt x="9166470" y="1814982"/>
                </a:cubicBezTo>
                <a:cubicBezTo>
                  <a:pt x="9156409" y="1814982"/>
                  <a:pt x="9148131" y="1818366"/>
                  <a:pt x="9141637" y="1825135"/>
                </a:cubicBezTo>
                <a:cubicBezTo>
                  <a:pt x="9135143" y="1831903"/>
                  <a:pt x="9131896" y="1840410"/>
                  <a:pt x="9131896" y="1850655"/>
                </a:cubicBezTo>
                <a:cubicBezTo>
                  <a:pt x="9131896" y="1861448"/>
                  <a:pt x="9135372" y="1870366"/>
                  <a:pt x="9142323" y="1877409"/>
                </a:cubicBezTo>
                <a:cubicBezTo>
                  <a:pt x="9149275" y="1884452"/>
                  <a:pt x="9158422" y="1887973"/>
                  <a:pt x="9169763" y="1887973"/>
                </a:cubicBezTo>
                <a:cubicBezTo>
                  <a:pt x="9184947" y="1887973"/>
                  <a:pt x="9198164" y="1881250"/>
                  <a:pt x="9209414" y="1867805"/>
                </a:cubicBezTo>
                <a:cubicBezTo>
                  <a:pt x="9220664" y="1854359"/>
                  <a:pt x="9226290" y="1837117"/>
                  <a:pt x="9226290" y="1816080"/>
                </a:cubicBezTo>
                <a:cubicBezTo>
                  <a:pt x="9226290" y="1787725"/>
                  <a:pt x="9215086" y="1764081"/>
                  <a:pt x="9192676" y="1745147"/>
                </a:cubicBezTo>
                <a:cubicBezTo>
                  <a:pt x="9170266" y="1726213"/>
                  <a:pt x="9142140" y="1716746"/>
                  <a:pt x="9108298" y="1716746"/>
                </a:cubicBezTo>
                <a:cubicBezTo>
                  <a:pt x="9094577" y="1716746"/>
                  <a:pt x="9081223" y="1717570"/>
                  <a:pt x="9068234" y="1719216"/>
                </a:cubicBezTo>
                <a:lnTo>
                  <a:pt x="9068234" y="1895657"/>
                </a:lnTo>
                <a:cubicBezTo>
                  <a:pt x="9040062" y="1866021"/>
                  <a:pt x="9009055" y="1843977"/>
                  <a:pt x="8975212" y="1829526"/>
                </a:cubicBezTo>
                <a:lnTo>
                  <a:pt x="9035032" y="1776017"/>
                </a:lnTo>
                <a:cubicBezTo>
                  <a:pt x="9005214" y="1736686"/>
                  <a:pt x="8975304" y="1709338"/>
                  <a:pt x="8945302" y="1693971"/>
                </a:cubicBezTo>
                <a:lnTo>
                  <a:pt x="9270520" y="1693971"/>
                </a:lnTo>
                <a:lnTo>
                  <a:pt x="9272715" y="1693971"/>
                </a:lnTo>
                <a:cubicBezTo>
                  <a:pt x="9282960" y="1693971"/>
                  <a:pt x="9292701" y="1701609"/>
                  <a:pt x="9301938" y="1716884"/>
                </a:cubicBezTo>
                <a:cubicBezTo>
                  <a:pt x="9311177" y="1732159"/>
                  <a:pt x="9315796" y="1745924"/>
                  <a:pt x="9315796" y="1758181"/>
                </a:cubicBezTo>
                <a:lnTo>
                  <a:pt x="9315796" y="1943403"/>
                </a:lnTo>
                <a:lnTo>
                  <a:pt x="9364090" y="1974959"/>
                </a:lnTo>
                <a:lnTo>
                  <a:pt x="9364090" y="1693971"/>
                </a:lnTo>
                <a:lnTo>
                  <a:pt x="9403870" y="1693971"/>
                </a:lnTo>
                <a:lnTo>
                  <a:pt x="9420343" y="1693971"/>
                </a:lnTo>
                <a:lnTo>
                  <a:pt x="9428566" y="1693971"/>
                </a:lnTo>
                <a:lnTo>
                  <a:pt x="9428566" y="1943403"/>
                </a:lnTo>
                <a:lnTo>
                  <a:pt x="9476860" y="1974959"/>
                </a:lnTo>
                <a:lnTo>
                  <a:pt x="9476860" y="1693971"/>
                </a:lnTo>
                <a:lnTo>
                  <a:pt x="9518170" y="1693971"/>
                </a:lnTo>
                <a:lnTo>
                  <a:pt x="9533113" y="1693971"/>
                </a:lnTo>
                <a:lnTo>
                  <a:pt x="9610643" y="1693971"/>
                </a:lnTo>
                <a:cubicBezTo>
                  <a:pt x="9595094" y="1715558"/>
                  <a:pt x="9587319" y="1737784"/>
                  <a:pt x="9587319" y="1760651"/>
                </a:cubicBezTo>
                <a:cubicBezTo>
                  <a:pt x="9587319" y="1781505"/>
                  <a:pt x="9594042" y="1799204"/>
                  <a:pt x="9607488" y="1813748"/>
                </a:cubicBezTo>
                <a:cubicBezTo>
                  <a:pt x="9620933" y="1828291"/>
                  <a:pt x="9635797" y="1835563"/>
                  <a:pt x="9652078" y="1835563"/>
                </a:cubicBezTo>
                <a:cubicBezTo>
                  <a:pt x="9662688" y="1835563"/>
                  <a:pt x="9672292" y="1833779"/>
                  <a:pt x="9680890" y="1830212"/>
                </a:cubicBezTo>
                <a:cubicBezTo>
                  <a:pt x="9689488" y="1826644"/>
                  <a:pt x="9697537" y="1821842"/>
                  <a:pt x="9705038" y="1815806"/>
                </a:cubicBezTo>
                <a:cubicBezTo>
                  <a:pt x="9708514" y="1821659"/>
                  <a:pt x="9710251" y="1827513"/>
                  <a:pt x="9710251" y="1833367"/>
                </a:cubicBezTo>
                <a:cubicBezTo>
                  <a:pt x="9710251" y="1845075"/>
                  <a:pt x="9705770" y="1855091"/>
                  <a:pt x="9696806" y="1863414"/>
                </a:cubicBezTo>
                <a:cubicBezTo>
                  <a:pt x="9687842" y="1871738"/>
                  <a:pt x="9674213" y="1875900"/>
                  <a:pt x="9655920" y="1875900"/>
                </a:cubicBezTo>
                <a:cubicBezTo>
                  <a:pt x="9630309" y="1875900"/>
                  <a:pt x="9607488" y="1863506"/>
                  <a:pt x="9587456" y="1838718"/>
                </a:cubicBezTo>
                <a:cubicBezTo>
                  <a:pt x="9567425" y="1813931"/>
                  <a:pt x="9557226" y="1776475"/>
                  <a:pt x="9556860" y="1726351"/>
                </a:cubicBezTo>
                <a:lnTo>
                  <a:pt x="9531890" y="1718119"/>
                </a:lnTo>
                <a:cubicBezTo>
                  <a:pt x="9531524" y="1723241"/>
                  <a:pt x="9531341" y="1728272"/>
                  <a:pt x="9531341" y="1733210"/>
                </a:cubicBezTo>
                <a:cubicBezTo>
                  <a:pt x="9531341" y="1794128"/>
                  <a:pt x="9543689" y="1842285"/>
                  <a:pt x="9568385" y="1877683"/>
                </a:cubicBezTo>
                <a:cubicBezTo>
                  <a:pt x="9593082" y="1913081"/>
                  <a:pt x="9623358" y="1930780"/>
                  <a:pt x="9659212" y="1930780"/>
                </a:cubicBezTo>
                <a:cubicBezTo>
                  <a:pt x="9686104" y="1930780"/>
                  <a:pt x="9706592" y="1922913"/>
                  <a:pt x="9720678" y="1907181"/>
                </a:cubicBezTo>
                <a:cubicBezTo>
                  <a:pt x="9734764" y="1891449"/>
                  <a:pt x="9741807" y="1871418"/>
                  <a:pt x="9741807" y="1847088"/>
                </a:cubicBezTo>
                <a:cubicBezTo>
                  <a:pt x="9741807" y="1816171"/>
                  <a:pt x="9726898" y="1788549"/>
                  <a:pt x="9697080" y="1764218"/>
                </a:cubicBezTo>
                <a:cubicBezTo>
                  <a:pt x="9674762" y="1785987"/>
                  <a:pt x="9656194" y="1796872"/>
                  <a:pt x="9641376" y="1796872"/>
                </a:cubicBezTo>
                <a:cubicBezTo>
                  <a:pt x="9634242" y="1796872"/>
                  <a:pt x="9628708" y="1794814"/>
                  <a:pt x="9624775" y="1790698"/>
                </a:cubicBezTo>
                <a:cubicBezTo>
                  <a:pt x="9620842" y="1786582"/>
                  <a:pt x="9618875" y="1781140"/>
                  <a:pt x="9618875" y="1774371"/>
                </a:cubicBezTo>
                <a:cubicBezTo>
                  <a:pt x="9618875" y="1765224"/>
                  <a:pt x="9622991" y="1754843"/>
                  <a:pt x="9631224" y="1743226"/>
                </a:cubicBezTo>
                <a:cubicBezTo>
                  <a:pt x="9639456" y="1731610"/>
                  <a:pt x="9648785" y="1721229"/>
                  <a:pt x="9659212" y="1712082"/>
                </a:cubicBezTo>
                <a:cubicBezTo>
                  <a:pt x="9676592" y="1730375"/>
                  <a:pt x="9694198" y="1744461"/>
                  <a:pt x="9712034" y="1754340"/>
                </a:cubicBezTo>
                <a:cubicBezTo>
                  <a:pt x="9729870" y="1764218"/>
                  <a:pt x="9748942" y="1769157"/>
                  <a:pt x="9769248" y="1769157"/>
                </a:cubicBezTo>
                <a:cubicBezTo>
                  <a:pt x="9773272" y="1769157"/>
                  <a:pt x="9777022" y="1768883"/>
                  <a:pt x="9780498" y="1768334"/>
                </a:cubicBezTo>
                <a:cubicBezTo>
                  <a:pt x="9768608" y="1796506"/>
                  <a:pt x="9762662" y="1824952"/>
                  <a:pt x="9762662" y="1853673"/>
                </a:cubicBezTo>
                <a:cubicBezTo>
                  <a:pt x="9762662" y="1887699"/>
                  <a:pt x="9771260" y="1924835"/>
                  <a:pt x="9788456" y="1965080"/>
                </a:cubicBezTo>
                <a:lnTo>
                  <a:pt x="9811506" y="1972763"/>
                </a:lnTo>
                <a:cubicBezTo>
                  <a:pt x="9803640" y="1942579"/>
                  <a:pt x="9799706" y="1912852"/>
                  <a:pt x="9799706" y="1883583"/>
                </a:cubicBezTo>
                <a:cubicBezTo>
                  <a:pt x="9799706" y="1841691"/>
                  <a:pt x="9812694" y="1804921"/>
                  <a:pt x="9838671" y="1773273"/>
                </a:cubicBezTo>
                <a:lnTo>
                  <a:pt x="9799980" y="1723881"/>
                </a:lnTo>
                <a:cubicBezTo>
                  <a:pt x="9786992" y="1728272"/>
                  <a:pt x="9774096" y="1730467"/>
                  <a:pt x="9761290" y="1730467"/>
                </a:cubicBezTo>
                <a:cubicBezTo>
                  <a:pt x="9745740" y="1730467"/>
                  <a:pt x="9730602" y="1727997"/>
                  <a:pt x="9715876" y="1723058"/>
                </a:cubicBezTo>
                <a:cubicBezTo>
                  <a:pt x="9701150" y="1718119"/>
                  <a:pt x="9687293" y="1710069"/>
                  <a:pt x="9674304" y="1698910"/>
                </a:cubicBezTo>
                <a:lnTo>
                  <a:pt x="9680616" y="1693971"/>
                </a:lnTo>
                <a:lnTo>
                  <a:pt x="9870594" y="1693971"/>
                </a:lnTo>
                <a:lnTo>
                  <a:pt x="9886692" y="1693971"/>
                </a:lnTo>
                <a:lnTo>
                  <a:pt x="10095330" y="1693971"/>
                </a:lnTo>
                <a:lnTo>
                  <a:pt x="10095330" y="1767511"/>
                </a:lnTo>
                <a:cubicBezTo>
                  <a:pt x="10077037" y="1736412"/>
                  <a:pt x="10059566" y="1720863"/>
                  <a:pt x="10042919" y="1720863"/>
                </a:cubicBezTo>
                <a:cubicBezTo>
                  <a:pt x="10033956" y="1720863"/>
                  <a:pt x="10026638" y="1724658"/>
                  <a:pt x="10020967" y="1732250"/>
                </a:cubicBezTo>
                <a:cubicBezTo>
                  <a:pt x="10015296" y="1739842"/>
                  <a:pt x="10011454" y="1751138"/>
                  <a:pt x="10009442" y="1766139"/>
                </a:cubicBezTo>
                <a:cubicBezTo>
                  <a:pt x="9986392" y="1732296"/>
                  <a:pt x="9961788" y="1715374"/>
                  <a:pt x="9935628" y="1715374"/>
                </a:cubicBezTo>
                <a:cubicBezTo>
                  <a:pt x="9915688" y="1715374"/>
                  <a:pt x="9899773" y="1723241"/>
                  <a:pt x="9887882" y="1738974"/>
                </a:cubicBezTo>
                <a:cubicBezTo>
                  <a:pt x="9875992" y="1754705"/>
                  <a:pt x="9870046" y="1773273"/>
                  <a:pt x="9870046" y="1794677"/>
                </a:cubicBezTo>
                <a:cubicBezTo>
                  <a:pt x="9870046" y="1822117"/>
                  <a:pt x="9878324" y="1844846"/>
                  <a:pt x="9894880" y="1862865"/>
                </a:cubicBezTo>
                <a:cubicBezTo>
                  <a:pt x="9911435" y="1880884"/>
                  <a:pt x="9930140" y="1889894"/>
                  <a:pt x="9950994" y="1889894"/>
                </a:cubicBezTo>
                <a:cubicBezTo>
                  <a:pt x="9965812" y="1889894"/>
                  <a:pt x="9977383" y="1885686"/>
                  <a:pt x="9985706" y="1877271"/>
                </a:cubicBezTo>
                <a:cubicBezTo>
                  <a:pt x="9994030" y="1868857"/>
                  <a:pt x="9998192" y="1858795"/>
                  <a:pt x="9998192" y="1847088"/>
                </a:cubicBezTo>
                <a:cubicBezTo>
                  <a:pt x="9998192" y="1837026"/>
                  <a:pt x="9994579" y="1828017"/>
                  <a:pt x="9987352" y="1820059"/>
                </a:cubicBezTo>
                <a:cubicBezTo>
                  <a:pt x="9980127" y="1812101"/>
                  <a:pt x="9971026" y="1808122"/>
                  <a:pt x="9960050" y="1808122"/>
                </a:cubicBezTo>
                <a:cubicBezTo>
                  <a:pt x="9948525" y="1808122"/>
                  <a:pt x="9939424" y="1812101"/>
                  <a:pt x="9932746" y="1820059"/>
                </a:cubicBezTo>
                <a:cubicBezTo>
                  <a:pt x="9926070" y="1828017"/>
                  <a:pt x="9922914" y="1838489"/>
                  <a:pt x="9923280" y="1851478"/>
                </a:cubicBezTo>
                <a:cubicBezTo>
                  <a:pt x="9915414" y="1847270"/>
                  <a:pt x="9909834" y="1841828"/>
                  <a:pt x="9906542" y="1835151"/>
                </a:cubicBezTo>
                <a:cubicBezTo>
                  <a:pt x="9903248" y="1828474"/>
                  <a:pt x="9901602" y="1820836"/>
                  <a:pt x="9901602" y="1812238"/>
                </a:cubicBezTo>
                <a:cubicBezTo>
                  <a:pt x="9901602" y="1799982"/>
                  <a:pt x="9905810" y="1789463"/>
                  <a:pt x="9914224" y="1780682"/>
                </a:cubicBezTo>
                <a:cubicBezTo>
                  <a:pt x="9922640" y="1771901"/>
                  <a:pt x="9933799" y="1767511"/>
                  <a:pt x="9947702" y="1767511"/>
                </a:cubicBezTo>
                <a:cubicBezTo>
                  <a:pt x="9961788" y="1767511"/>
                  <a:pt x="9974914" y="1772038"/>
                  <a:pt x="9987078" y="1781094"/>
                </a:cubicBezTo>
                <a:cubicBezTo>
                  <a:pt x="9999244" y="1790149"/>
                  <a:pt x="10010632" y="1803732"/>
                  <a:pt x="10021242" y="1821842"/>
                </a:cubicBezTo>
                <a:lnTo>
                  <a:pt x="10040998" y="1827605"/>
                </a:lnTo>
                <a:cubicBezTo>
                  <a:pt x="10040084" y="1819373"/>
                  <a:pt x="10039626" y="1813336"/>
                  <a:pt x="10039626" y="1809494"/>
                </a:cubicBezTo>
                <a:cubicBezTo>
                  <a:pt x="10039626" y="1797970"/>
                  <a:pt x="10041318" y="1789005"/>
                  <a:pt x="10044702" y="1782603"/>
                </a:cubicBezTo>
                <a:cubicBezTo>
                  <a:pt x="10048088" y="1776200"/>
                  <a:pt x="10052890" y="1772999"/>
                  <a:pt x="10059109" y="1772999"/>
                </a:cubicBezTo>
                <a:cubicBezTo>
                  <a:pt x="10066792" y="1772999"/>
                  <a:pt x="10074750" y="1778395"/>
                  <a:pt x="10082982" y="1789189"/>
                </a:cubicBezTo>
                <a:cubicBezTo>
                  <a:pt x="10091214" y="1799982"/>
                  <a:pt x="10095330" y="1815257"/>
                  <a:pt x="10095330" y="1835013"/>
                </a:cubicBezTo>
                <a:lnTo>
                  <a:pt x="10095330" y="1943403"/>
                </a:lnTo>
                <a:lnTo>
                  <a:pt x="10143624" y="1974959"/>
                </a:lnTo>
                <a:lnTo>
                  <a:pt x="10143624" y="1693971"/>
                </a:lnTo>
                <a:lnTo>
                  <a:pt x="10199877" y="1693971"/>
                </a:lnTo>
                <a:lnTo>
                  <a:pt x="10180120" y="1662689"/>
                </a:lnTo>
                <a:lnTo>
                  <a:pt x="9866934" y="1662689"/>
                </a:lnTo>
                <a:lnTo>
                  <a:pt x="9850838" y="1662689"/>
                </a:lnTo>
                <a:lnTo>
                  <a:pt x="9513356" y="1662689"/>
                </a:lnTo>
                <a:lnTo>
                  <a:pt x="9498413" y="1662689"/>
                </a:lnTo>
                <a:lnTo>
                  <a:pt x="9469726" y="1662689"/>
                </a:lnTo>
                <a:lnTo>
                  <a:pt x="9452439" y="1635524"/>
                </a:lnTo>
                <a:cubicBezTo>
                  <a:pt x="9497440" y="1589058"/>
                  <a:pt x="9549669" y="1565825"/>
                  <a:pt x="9609122" y="1565825"/>
                </a:cubicBezTo>
                <a:cubicBezTo>
                  <a:pt x="9653942" y="1565825"/>
                  <a:pt x="9698212" y="1579271"/>
                  <a:pt x="9741933" y="1606163"/>
                </a:cubicBezTo>
                <a:lnTo>
                  <a:pt x="9741933" y="1578174"/>
                </a:lnTo>
                <a:cubicBezTo>
                  <a:pt x="9685772" y="1544148"/>
                  <a:pt x="9632721" y="1527135"/>
                  <a:pt x="9582780" y="1527135"/>
                </a:cubicBezTo>
                <a:close/>
                <a:moveTo>
                  <a:pt x="4915531" y="1527135"/>
                </a:moveTo>
                <a:cubicBezTo>
                  <a:pt x="4850955" y="1527135"/>
                  <a:pt x="4788208" y="1555398"/>
                  <a:pt x="4727290" y="1611925"/>
                </a:cubicBezTo>
                <a:lnTo>
                  <a:pt x="4762963" y="1662689"/>
                </a:lnTo>
                <a:lnTo>
                  <a:pt x="4733337" y="1662689"/>
                </a:lnTo>
                <a:lnTo>
                  <a:pt x="4716864" y="1662689"/>
                </a:lnTo>
                <a:lnTo>
                  <a:pt x="4694372" y="1662689"/>
                </a:lnTo>
                <a:cubicBezTo>
                  <a:pt x="4691628" y="1658665"/>
                  <a:pt x="4688929" y="1654320"/>
                  <a:pt x="4686277" y="1649655"/>
                </a:cubicBezTo>
                <a:cubicBezTo>
                  <a:pt x="4683624" y="1644991"/>
                  <a:pt x="4679509" y="1637079"/>
                  <a:pt x="4673929" y="1625919"/>
                </a:cubicBezTo>
                <a:cubicBezTo>
                  <a:pt x="4668349" y="1614760"/>
                  <a:pt x="4659888" y="1609181"/>
                  <a:pt x="4648546" y="1609181"/>
                </a:cubicBezTo>
                <a:lnTo>
                  <a:pt x="4648546" y="1693971"/>
                </a:lnTo>
                <a:cubicBezTo>
                  <a:pt x="4640498" y="1681349"/>
                  <a:pt x="4633272" y="1672979"/>
                  <a:pt x="4626869" y="1668863"/>
                </a:cubicBezTo>
                <a:cubicBezTo>
                  <a:pt x="4623668" y="1666805"/>
                  <a:pt x="4619758" y="1665262"/>
                  <a:pt x="4615138" y="1664233"/>
                </a:cubicBezTo>
                <a:lnTo>
                  <a:pt x="4600967" y="1662864"/>
                </a:lnTo>
                <a:lnTo>
                  <a:pt x="4600856" y="1662689"/>
                </a:lnTo>
                <a:lnTo>
                  <a:pt x="4599154" y="1662689"/>
                </a:lnTo>
                <a:lnTo>
                  <a:pt x="4583513" y="1662689"/>
                </a:lnTo>
                <a:lnTo>
                  <a:pt x="4345388" y="1662689"/>
                </a:lnTo>
                <a:lnTo>
                  <a:pt x="4365146" y="1693971"/>
                </a:lnTo>
                <a:lnTo>
                  <a:pt x="4516066" y="1693971"/>
                </a:lnTo>
                <a:lnTo>
                  <a:pt x="4516066" y="1714277"/>
                </a:lnTo>
                <a:lnTo>
                  <a:pt x="4360480" y="1812512"/>
                </a:lnTo>
                <a:lnTo>
                  <a:pt x="4387921" y="1859161"/>
                </a:lnTo>
                <a:cubicBezTo>
                  <a:pt x="4453595" y="1866113"/>
                  <a:pt x="4498413" y="1895565"/>
                  <a:pt x="4522377" y="1947518"/>
                </a:cubicBezTo>
                <a:lnTo>
                  <a:pt x="4564361" y="1974959"/>
                </a:lnTo>
                <a:lnTo>
                  <a:pt x="4564361" y="1693971"/>
                </a:lnTo>
                <a:lnTo>
                  <a:pt x="4603271" y="1693971"/>
                </a:lnTo>
                <a:lnTo>
                  <a:pt x="4605466" y="1693971"/>
                </a:lnTo>
                <a:cubicBezTo>
                  <a:pt x="4615710" y="1693971"/>
                  <a:pt x="4625451" y="1701609"/>
                  <a:pt x="4634689" y="1716884"/>
                </a:cubicBezTo>
                <a:cubicBezTo>
                  <a:pt x="4643927" y="1732159"/>
                  <a:pt x="4648546" y="1745924"/>
                  <a:pt x="4648546" y="1758181"/>
                </a:cubicBezTo>
                <a:lnTo>
                  <a:pt x="4648546" y="1943403"/>
                </a:lnTo>
                <a:lnTo>
                  <a:pt x="4696841" y="1974959"/>
                </a:lnTo>
                <a:lnTo>
                  <a:pt x="4696841" y="1693971"/>
                </a:lnTo>
                <a:lnTo>
                  <a:pt x="4736620" y="1693971"/>
                </a:lnTo>
                <a:lnTo>
                  <a:pt x="4753094" y="1693971"/>
                </a:lnTo>
                <a:lnTo>
                  <a:pt x="4761316" y="1693971"/>
                </a:lnTo>
                <a:lnTo>
                  <a:pt x="4761316" y="1943403"/>
                </a:lnTo>
                <a:lnTo>
                  <a:pt x="4809611" y="1974959"/>
                </a:lnTo>
                <a:lnTo>
                  <a:pt x="4809611" y="1693971"/>
                </a:lnTo>
                <a:lnTo>
                  <a:pt x="4850920" y="1693971"/>
                </a:lnTo>
                <a:lnTo>
                  <a:pt x="4865863" y="1693971"/>
                </a:lnTo>
                <a:lnTo>
                  <a:pt x="5075655" y="1693971"/>
                </a:lnTo>
                <a:lnTo>
                  <a:pt x="5075655" y="1767511"/>
                </a:lnTo>
                <a:cubicBezTo>
                  <a:pt x="5057362" y="1736412"/>
                  <a:pt x="5039892" y="1720863"/>
                  <a:pt x="5023245" y="1720863"/>
                </a:cubicBezTo>
                <a:cubicBezTo>
                  <a:pt x="5014281" y="1720863"/>
                  <a:pt x="5006963" y="1724658"/>
                  <a:pt x="5001292" y="1732250"/>
                </a:cubicBezTo>
                <a:cubicBezTo>
                  <a:pt x="4995621" y="1739842"/>
                  <a:pt x="4991780" y="1751138"/>
                  <a:pt x="4989768" y="1766139"/>
                </a:cubicBezTo>
                <a:cubicBezTo>
                  <a:pt x="4966718" y="1732296"/>
                  <a:pt x="4942113" y="1715374"/>
                  <a:pt x="4915953" y="1715374"/>
                </a:cubicBezTo>
                <a:cubicBezTo>
                  <a:pt x="4896014" y="1715374"/>
                  <a:pt x="4880098" y="1723241"/>
                  <a:pt x="4868208" y="1738974"/>
                </a:cubicBezTo>
                <a:cubicBezTo>
                  <a:pt x="4856317" y="1754705"/>
                  <a:pt x="4850372" y="1773273"/>
                  <a:pt x="4850372" y="1794677"/>
                </a:cubicBezTo>
                <a:cubicBezTo>
                  <a:pt x="4850372" y="1822117"/>
                  <a:pt x="4858649" y="1844846"/>
                  <a:pt x="4875205" y="1862865"/>
                </a:cubicBezTo>
                <a:cubicBezTo>
                  <a:pt x="4891760" y="1880884"/>
                  <a:pt x="4910465" y="1889894"/>
                  <a:pt x="4931320" y="1889894"/>
                </a:cubicBezTo>
                <a:cubicBezTo>
                  <a:pt x="4946138" y="1889894"/>
                  <a:pt x="4957708" y="1885686"/>
                  <a:pt x="4966032" y="1877271"/>
                </a:cubicBezTo>
                <a:cubicBezTo>
                  <a:pt x="4974356" y="1868857"/>
                  <a:pt x="4978518" y="1858795"/>
                  <a:pt x="4978518" y="1847088"/>
                </a:cubicBezTo>
                <a:cubicBezTo>
                  <a:pt x="4978518" y="1837026"/>
                  <a:pt x="4974904" y="1828017"/>
                  <a:pt x="4967678" y="1820059"/>
                </a:cubicBezTo>
                <a:cubicBezTo>
                  <a:pt x="4960452" y="1812101"/>
                  <a:pt x="4951351" y="1808122"/>
                  <a:pt x="4940375" y="1808122"/>
                </a:cubicBezTo>
                <a:cubicBezTo>
                  <a:pt x="4928850" y="1808122"/>
                  <a:pt x="4919749" y="1812101"/>
                  <a:pt x="4913072" y="1820059"/>
                </a:cubicBezTo>
                <a:cubicBezTo>
                  <a:pt x="4906395" y="1828017"/>
                  <a:pt x="4903239" y="1838489"/>
                  <a:pt x="4903605" y="1851478"/>
                </a:cubicBezTo>
                <a:cubicBezTo>
                  <a:pt x="4895740" y="1847270"/>
                  <a:pt x="4890160" y="1841828"/>
                  <a:pt x="4886867" y="1835151"/>
                </a:cubicBezTo>
                <a:cubicBezTo>
                  <a:pt x="4883574" y="1828474"/>
                  <a:pt x="4881928" y="1820836"/>
                  <a:pt x="4881928" y="1812238"/>
                </a:cubicBezTo>
                <a:cubicBezTo>
                  <a:pt x="4881928" y="1799982"/>
                  <a:pt x="4886136" y="1789463"/>
                  <a:pt x="4894551" y="1780682"/>
                </a:cubicBezTo>
                <a:cubicBezTo>
                  <a:pt x="4902966" y="1771901"/>
                  <a:pt x="4914124" y="1767511"/>
                  <a:pt x="4928028" y="1767511"/>
                </a:cubicBezTo>
                <a:cubicBezTo>
                  <a:pt x="4942113" y="1767511"/>
                  <a:pt x="4955239" y="1772038"/>
                  <a:pt x="4967404" y="1781094"/>
                </a:cubicBezTo>
                <a:cubicBezTo>
                  <a:pt x="4979569" y="1790149"/>
                  <a:pt x="4990957" y="1803732"/>
                  <a:pt x="5001567" y="1821842"/>
                </a:cubicBezTo>
                <a:lnTo>
                  <a:pt x="5021324" y="1827605"/>
                </a:lnTo>
                <a:cubicBezTo>
                  <a:pt x="5020409" y="1819373"/>
                  <a:pt x="5019952" y="1813336"/>
                  <a:pt x="5019952" y="1809494"/>
                </a:cubicBezTo>
                <a:cubicBezTo>
                  <a:pt x="5019952" y="1797970"/>
                  <a:pt x="5021644" y="1789005"/>
                  <a:pt x="5025028" y="1782603"/>
                </a:cubicBezTo>
                <a:cubicBezTo>
                  <a:pt x="5028412" y="1776200"/>
                  <a:pt x="5033215" y="1772999"/>
                  <a:pt x="5039434" y="1772999"/>
                </a:cubicBezTo>
                <a:cubicBezTo>
                  <a:pt x="5047118" y="1772999"/>
                  <a:pt x="5055076" y="1778395"/>
                  <a:pt x="5063307" y="1789189"/>
                </a:cubicBezTo>
                <a:cubicBezTo>
                  <a:pt x="5071539" y="1799982"/>
                  <a:pt x="5075655" y="1815257"/>
                  <a:pt x="5075655" y="1835013"/>
                </a:cubicBezTo>
                <a:lnTo>
                  <a:pt x="5075655" y="1943403"/>
                </a:lnTo>
                <a:lnTo>
                  <a:pt x="5123950" y="1974959"/>
                </a:lnTo>
                <a:lnTo>
                  <a:pt x="5123950" y="1693971"/>
                </a:lnTo>
                <a:lnTo>
                  <a:pt x="5165245" y="1693971"/>
                </a:lnTo>
                <a:lnTo>
                  <a:pt x="5177044" y="1693971"/>
                </a:lnTo>
                <a:lnTo>
                  <a:pt x="5186923" y="1727448"/>
                </a:lnTo>
                <a:cubicBezTo>
                  <a:pt x="5218571" y="1728180"/>
                  <a:pt x="5245645" y="1739247"/>
                  <a:pt x="5268146" y="1760651"/>
                </a:cubicBezTo>
                <a:lnTo>
                  <a:pt x="5197899" y="1823489"/>
                </a:lnTo>
                <a:lnTo>
                  <a:pt x="5225339" y="1870137"/>
                </a:lnTo>
                <a:cubicBezTo>
                  <a:pt x="5288635" y="1875076"/>
                  <a:pt x="5333454" y="1900870"/>
                  <a:pt x="5359796" y="1947518"/>
                </a:cubicBezTo>
                <a:lnTo>
                  <a:pt x="5401780" y="1974959"/>
                </a:lnTo>
                <a:lnTo>
                  <a:pt x="5401780" y="1693971"/>
                </a:lnTo>
                <a:lnTo>
                  <a:pt x="5441470" y="1693971"/>
                </a:lnTo>
                <a:lnTo>
                  <a:pt x="5443665" y="1693971"/>
                </a:lnTo>
                <a:cubicBezTo>
                  <a:pt x="5453910" y="1693971"/>
                  <a:pt x="5463651" y="1701609"/>
                  <a:pt x="5472889" y="1716884"/>
                </a:cubicBezTo>
                <a:cubicBezTo>
                  <a:pt x="5482127" y="1732159"/>
                  <a:pt x="5486746" y="1745924"/>
                  <a:pt x="5486746" y="1758181"/>
                </a:cubicBezTo>
                <a:lnTo>
                  <a:pt x="5486746" y="1943403"/>
                </a:lnTo>
                <a:lnTo>
                  <a:pt x="5535041" y="1974959"/>
                </a:lnTo>
                <a:lnTo>
                  <a:pt x="5535041" y="1693971"/>
                </a:lnTo>
                <a:lnTo>
                  <a:pt x="5574820" y="1693971"/>
                </a:lnTo>
                <a:lnTo>
                  <a:pt x="5591294" y="1693971"/>
                </a:lnTo>
                <a:lnTo>
                  <a:pt x="5673057" y="1693971"/>
                </a:lnTo>
                <a:lnTo>
                  <a:pt x="5673057" y="1782877"/>
                </a:lnTo>
                <a:cubicBezTo>
                  <a:pt x="5673057" y="1796414"/>
                  <a:pt x="5678819" y="1809266"/>
                  <a:pt x="5690344" y="1821431"/>
                </a:cubicBezTo>
                <a:cubicBezTo>
                  <a:pt x="5701869" y="1833596"/>
                  <a:pt x="5716412" y="1839678"/>
                  <a:pt x="5733973" y="1839678"/>
                </a:cubicBezTo>
                <a:cubicBezTo>
                  <a:pt x="5746413" y="1839678"/>
                  <a:pt x="5758898" y="1836523"/>
                  <a:pt x="5771429" y="1830212"/>
                </a:cubicBezTo>
                <a:cubicBezTo>
                  <a:pt x="5783960" y="1823900"/>
                  <a:pt x="5795988" y="1814891"/>
                  <a:pt x="5807513" y="1803183"/>
                </a:cubicBezTo>
                <a:cubicBezTo>
                  <a:pt x="5812635" y="1809769"/>
                  <a:pt x="5815196" y="1818184"/>
                  <a:pt x="5815196" y="1828428"/>
                </a:cubicBezTo>
                <a:cubicBezTo>
                  <a:pt x="5815196" y="1842331"/>
                  <a:pt x="5808200" y="1855319"/>
                  <a:pt x="5794204" y="1867393"/>
                </a:cubicBezTo>
                <a:cubicBezTo>
                  <a:pt x="5780210" y="1879467"/>
                  <a:pt x="5758853" y="1885504"/>
                  <a:pt x="5730132" y="1885504"/>
                </a:cubicBezTo>
                <a:cubicBezTo>
                  <a:pt x="5697203" y="1885504"/>
                  <a:pt x="5669900" y="1871692"/>
                  <a:pt x="5648223" y="1844069"/>
                </a:cubicBezTo>
                <a:cubicBezTo>
                  <a:pt x="5626545" y="1816446"/>
                  <a:pt x="5611316" y="1777206"/>
                  <a:pt x="5602535" y="1726351"/>
                </a:cubicBezTo>
                <a:lnTo>
                  <a:pt x="5577015" y="1718119"/>
                </a:lnTo>
                <a:cubicBezTo>
                  <a:pt x="5584516" y="1794585"/>
                  <a:pt x="5602124" y="1851203"/>
                  <a:pt x="5629838" y="1887973"/>
                </a:cubicBezTo>
                <a:cubicBezTo>
                  <a:pt x="5657552" y="1924743"/>
                  <a:pt x="5692996" y="1943128"/>
                  <a:pt x="5736168" y="1943128"/>
                </a:cubicBezTo>
                <a:cubicBezTo>
                  <a:pt x="5769463" y="1943128"/>
                  <a:pt x="5796217" y="1932975"/>
                  <a:pt x="5816431" y="1912669"/>
                </a:cubicBezTo>
                <a:cubicBezTo>
                  <a:pt x="5836645" y="1892364"/>
                  <a:pt x="5846752" y="1866021"/>
                  <a:pt x="5846752" y="1833642"/>
                </a:cubicBezTo>
                <a:cubicBezTo>
                  <a:pt x="5846752" y="1797786"/>
                  <a:pt x="5829649" y="1761382"/>
                  <a:pt x="5795439" y="1724429"/>
                </a:cubicBezTo>
                <a:cubicBezTo>
                  <a:pt x="5782451" y="1747297"/>
                  <a:pt x="5769921" y="1764492"/>
                  <a:pt x="5757846" y="1776017"/>
                </a:cubicBezTo>
                <a:cubicBezTo>
                  <a:pt x="5745773" y="1787542"/>
                  <a:pt x="5736534" y="1793305"/>
                  <a:pt x="5730132" y="1793305"/>
                </a:cubicBezTo>
                <a:cubicBezTo>
                  <a:pt x="5727205" y="1793305"/>
                  <a:pt x="5725010" y="1792298"/>
                  <a:pt x="5723547" y="1790286"/>
                </a:cubicBezTo>
                <a:cubicBezTo>
                  <a:pt x="5722082" y="1788274"/>
                  <a:pt x="5721351" y="1784798"/>
                  <a:pt x="5721351" y="1779859"/>
                </a:cubicBezTo>
                <a:lnTo>
                  <a:pt x="5721351" y="1693971"/>
                </a:lnTo>
                <a:lnTo>
                  <a:pt x="5889146" y="1693971"/>
                </a:lnTo>
                <a:lnTo>
                  <a:pt x="5891341" y="1693971"/>
                </a:lnTo>
                <a:cubicBezTo>
                  <a:pt x="5901585" y="1693971"/>
                  <a:pt x="5911326" y="1701609"/>
                  <a:pt x="5920564" y="1716884"/>
                </a:cubicBezTo>
                <a:cubicBezTo>
                  <a:pt x="5929802" y="1732159"/>
                  <a:pt x="5934421" y="1745924"/>
                  <a:pt x="5934421" y="1758181"/>
                </a:cubicBezTo>
                <a:lnTo>
                  <a:pt x="5934421" y="1943403"/>
                </a:lnTo>
                <a:lnTo>
                  <a:pt x="5982716" y="1974959"/>
                </a:lnTo>
                <a:lnTo>
                  <a:pt x="5982716" y="1693971"/>
                </a:lnTo>
                <a:lnTo>
                  <a:pt x="6022495" y="1693971"/>
                </a:lnTo>
                <a:lnTo>
                  <a:pt x="6038969" y="1693971"/>
                </a:lnTo>
                <a:lnTo>
                  <a:pt x="6040057" y="1693971"/>
                </a:lnTo>
                <a:cubicBezTo>
                  <a:pt x="6053960" y="1693971"/>
                  <a:pt x="6065485" y="1701563"/>
                  <a:pt x="6074632" y="1716746"/>
                </a:cubicBezTo>
                <a:cubicBezTo>
                  <a:pt x="6063839" y="1719856"/>
                  <a:pt x="6054646" y="1725710"/>
                  <a:pt x="6047054" y="1734308"/>
                </a:cubicBezTo>
                <a:cubicBezTo>
                  <a:pt x="6039462" y="1742906"/>
                  <a:pt x="6035666" y="1753059"/>
                  <a:pt x="6035666" y="1764767"/>
                </a:cubicBezTo>
                <a:cubicBezTo>
                  <a:pt x="6035666" y="1776292"/>
                  <a:pt x="6039005" y="1785713"/>
                  <a:pt x="6045682" y="1793030"/>
                </a:cubicBezTo>
                <a:cubicBezTo>
                  <a:pt x="6052359" y="1800348"/>
                  <a:pt x="6060729" y="1804006"/>
                  <a:pt x="6070790" y="1804006"/>
                </a:cubicBezTo>
                <a:cubicBezTo>
                  <a:pt x="6081950" y="1804006"/>
                  <a:pt x="6090730" y="1800439"/>
                  <a:pt x="6097132" y="1793305"/>
                </a:cubicBezTo>
                <a:cubicBezTo>
                  <a:pt x="6103535" y="1786170"/>
                  <a:pt x="6106737" y="1777755"/>
                  <a:pt x="6106737" y="1768060"/>
                </a:cubicBezTo>
                <a:cubicBezTo>
                  <a:pt x="6106737" y="1760742"/>
                  <a:pt x="6104633" y="1754340"/>
                  <a:pt x="6100425" y="1748851"/>
                </a:cubicBezTo>
                <a:cubicBezTo>
                  <a:pt x="6102438" y="1748120"/>
                  <a:pt x="6104816" y="1747754"/>
                  <a:pt x="6107560" y="1747754"/>
                </a:cubicBezTo>
                <a:cubicBezTo>
                  <a:pt x="6115792" y="1747754"/>
                  <a:pt x="6123018" y="1751961"/>
                  <a:pt x="6129238" y="1760376"/>
                </a:cubicBezTo>
                <a:cubicBezTo>
                  <a:pt x="6135457" y="1768792"/>
                  <a:pt x="6138567" y="1779402"/>
                  <a:pt x="6138567" y="1792207"/>
                </a:cubicBezTo>
                <a:cubicBezTo>
                  <a:pt x="6138567" y="1811598"/>
                  <a:pt x="6131387" y="1827605"/>
                  <a:pt x="6117027" y="1840227"/>
                </a:cubicBezTo>
                <a:cubicBezTo>
                  <a:pt x="6102666" y="1852850"/>
                  <a:pt x="6091370" y="1859161"/>
                  <a:pt x="6083138" y="1859161"/>
                </a:cubicBezTo>
                <a:cubicBezTo>
                  <a:pt x="6075455" y="1859161"/>
                  <a:pt x="6069418" y="1850746"/>
                  <a:pt x="6065027" y="1833916"/>
                </a:cubicBezTo>
                <a:lnTo>
                  <a:pt x="6042252" y="1842148"/>
                </a:lnTo>
                <a:cubicBezTo>
                  <a:pt x="6050850" y="1867210"/>
                  <a:pt x="6059402" y="1885229"/>
                  <a:pt x="6067909" y="1896205"/>
                </a:cubicBezTo>
                <a:cubicBezTo>
                  <a:pt x="6076416" y="1907181"/>
                  <a:pt x="6085608" y="1912669"/>
                  <a:pt x="6095486" y="1912669"/>
                </a:cubicBezTo>
                <a:cubicBezTo>
                  <a:pt x="6103352" y="1912669"/>
                  <a:pt x="6112179" y="1909880"/>
                  <a:pt x="6121966" y="1904300"/>
                </a:cubicBezTo>
                <a:cubicBezTo>
                  <a:pt x="6131753" y="1898721"/>
                  <a:pt x="6146250" y="1888567"/>
                  <a:pt x="6165459" y="1873842"/>
                </a:cubicBezTo>
                <a:cubicBezTo>
                  <a:pt x="6184667" y="1859115"/>
                  <a:pt x="6202686" y="1845807"/>
                  <a:pt x="6219516" y="1833916"/>
                </a:cubicBezTo>
                <a:cubicBezTo>
                  <a:pt x="6217869" y="1843429"/>
                  <a:pt x="6217046" y="1853307"/>
                  <a:pt x="6217046" y="1863551"/>
                </a:cubicBezTo>
                <a:cubicBezTo>
                  <a:pt x="6217046" y="1896114"/>
                  <a:pt x="6227565" y="1935444"/>
                  <a:pt x="6248602" y="1981544"/>
                </a:cubicBezTo>
                <a:lnTo>
                  <a:pt x="6271378" y="1988130"/>
                </a:lnTo>
                <a:cubicBezTo>
                  <a:pt x="6260402" y="1955750"/>
                  <a:pt x="6254914" y="1921816"/>
                  <a:pt x="6254914" y="1886327"/>
                </a:cubicBezTo>
                <a:cubicBezTo>
                  <a:pt x="6254914" y="1849191"/>
                  <a:pt x="6264883" y="1818641"/>
                  <a:pt x="6284823" y="1794677"/>
                </a:cubicBezTo>
                <a:lnTo>
                  <a:pt x="6241742" y="1765315"/>
                </a:lnTo>
                <a:cubicBezTo>
                  <a:pt x="6220339" y="1773548"/>
                  <a:pt x="6194362" y="1788731"/>
                  <a:pt x="6163812" y="1810866"/>
                </a:cubicBezTo>
                <a:cubicBezTo>
                  <a:pt x="6165276" y="1803366"/>
                  <a:pt x="6166007" y="1796140"/>
                  <a:pt x="6166007" y="1789189"/>
                </a:cubicBezTo>
                <a:cubicBezTo>
                  <a:pt x="6166007" y="1769249"/>
                  <a:pt x="6159971" y="1752282"/>
                  <a:pt x="6147897" y="1738287"/>
                </a:cubicBezTo>
                <a:cubicBezTo>
                  <a:pt x="6135823" y="1724293"/>
                  <a:pt x="6119542" y="1716472"/>
                  <a:pt x="6099053" y="1714825"/>
                </a:cubicBezTo>
                <a:cubicBezTo>
                  <a:pt x="6095760" y="1706594"/>
                  <a:pt x="6092468" y="1699642"/>
                  <a:pt x="6089175" y="1693971"/>
                </a:cubicBezTo>
                <a:lnTo>
                  <a:pt x="6139665" y="1693971"/>
                </a:lnTo>
                <a:cubicBezTo>
                  <a:pt x="6150092" y="1715740"/>
                  <a:pt x="6161891" y="1732113"/>
                  <a:pt x="6175063" y="1743090"/>
                </a:cubicBezTo>
                <a:cubicBezTo>
                  <a:pt x="6188234" y="1754065"/>
                  <a:pt x="6201954" y="1759553"/>
                  <a:pt x="6216223" y="1759553"/>
                </a:cubicBezTo>
                <a:cubicBezTo>
                  <a:pt x="6229394" y="1759553"/>
                  <a:pt x="6239959" y="1755803"/>
                  <a:pt x="6247916" y="1748303"/>
                </a:cubicBezTo>
                <a:cubicBezTo>
                  <a:pt x="6255874" y="1740803"/>
                  <a:pt x="6259853" y="1731839"/>
                  <a:pt x="6259853" y="1721411"/>
                </a:cubicBezTo>
                <a:cubicBezTo>
                  <a:pt x="6259853" y="1712265"/>
                  <a:pt x="6257017" y="1703118"/>
                  <a:pt x="6251346" y="1693971"/>
                </a:cubicBezTo>
                <a:lnTo>
                  <a:pt x="6327295" y="1693971"/>
                </a:lnTo>
                <a:lnTo>
                  <a:pt x="6329490" y="1693971"/>
                </a:lnTo>
                <a:cubicBezTo>
                  <a:pt x="6339735" y="1693971"/>
                  <a:pt x="6349476" y="1701609"/>
                  <a:pt x="6358714" y="1716884"/>
                </a:cubicBezTo>
                <a:cubicBezTo>
                  <a:pt x="6367952" y="1732159"/>
                  <a:pt x="6372571" y="1745924"/>
                  <a:pt x="6372571" y="1758181"/>
                </a:cubicBezTo>
                <a:lnTo>
                  <a:pt x="6372571" y="1943403"/>
                </a:lnTo>
                <a:lnTo>
                  <a:pt x="6420866" y="1974959"/>
                </a:lnTo>
                <a:lnTo>
                  <a:pt x="6420866" y="1693971"/>
                </a:lnTo>
                <a:lnTo>
                  <a:pt x="6477119" y="1693971"/>
                </a:lnTo>
                <a:lnTo>
                  <a:pt x="6457362" y="1662689"/>
                </a:lnTo>
                <a:lnTo>
                  <a:pt x="6418397" y="1662689"/>
                </a:lnTo>
                <a:cubicBezTo>
                  <a:pt x="6415653" y="1658665"/>
                  <a:pt x="6412954" y="1654320"/>
                  <a:pt x="6410302" y="1649655"/>
                </a:cubicBezTo>
                <a:cubicBezTo>
                  <a:pt x="6407649" y="1644991"/>
                  <a:pt x="6403533" y="1637079"/>
                  <a:pt x="6397954" y="1625919"/>
                </a:cubicBezTo>
                <a:cubicBezTo>
                  <a:pt x="6392374" y="1614760"/>
                  <a:pt x="6383913" y="1609181"/>
                  <a:pt x="6372571" y="1609181"/>
                </a:cubicBezTo>
                <a:lnTo>
                  <a:pt x="6372571" y="1693971"/>
                </a:lnTo>
                <a:cubicBezTo>
                  <a:pt x="6364522" y="1681349"/>
                  <a:pt x="6357296" y="1672979"/>
                  <a:pt x="6350894" y="1668863"/>
                </a:cubicBezTo>
                <a:cubicBezTo>
                  <a:pt x="6344491" y="1664747"/>
                  <a:pt x="6335253" y="1662689"/>
                  <a:pt x="6323179" y="1662689"/>
                </a:cubicBezTo>
                <a:lnTo>
                  <a:pt x="6321319" y="1662689"/>
                </a:lnTo>
                <a:lnTo>
                  <a:pt x="6307538" y="1662689"/>
                </a:lnTo>
                <a:lnTo>
                  <a:pt x="6019212" y="1662689"/>
                </a:lnTo>
                <a:lnTo>
                  <a:pt x="6002739" y="1662689"/>
                </a:lnTo>
                <a:lnTo>
                  <a:pt x="5980247" y="1662689"/>
                </a:lnTo>
                <a:cubicBezTo>
                  <a:pt x="5977503" y="1658665"/>
                  <a:pt x="5974804" y="1654320"/>
                  <a:pt x="5972152" y="1649655"/>
                </a:cubicBezTo>
                <a:cubicBezTo>
                  <a:pt x="5969499" y="1644991"/>
                  <a:pt x="5965383" y="1637079"/>
                  <a:pt x="5959804" y="1625919"/>
                </a:cubicBezTo>
                <a:cubicBezTo>
                  <a:pt x="5954224" y="1614760"/>
                  <a:pt x="5945764" y="1609181"/>
                  <a:pt x="5934421" y="1609181"/>
                </a:cubicBezTo>
                <a:lnTo>
                  <a:pt x="5934421" y="1693971"/>
                </a:lnTo>
                <a:cubicBezTo>
                  <a:pt x="5926373" y="1681349"/>
                  <a:pt x="5919146" y="1672979"/>
                  <a:pt x="5912744" y="1668863"/>
                </a:cubicBezTo>
                <a:cubicBezTo>
                  <a:pt x="5906341" y="1664747"/>
                  <a:pt x="5897103" y="1662689"/>
                  <a:pt x="5885029" y="1662689"/>
                </a:cubicBezTo>
                <a:lnTo>
                  <a:pt x="5883248" y="1662689"/>
                </a:lnTo>
                <a:lnTo>
                  <a:pt x="5869388" y="1662689"/>
                </a:lnTo>
                <a:lnTo>
                  <a:pt x="5571537" y="1662689"/>
                </a:lnTo>
                <a:lnTo>
                  <a:pt x="5555063" y="1662689"/>
                </a:lnTo>
                <a:lnTo>
                  <a:pt x="5532572" y="1662689"/>
                </a:lnTo>
                <a:cubicBezTo>
                  <a:pt x="5529828" y="1658665"/>
                  <a:pt x="5527129" y="1654320"/>
                  <a:pt x="5524477" y="1649655"/>
                </a:cubicBezTo>
                <a:cubicBezTo>
                  <a:pt x="5521824" y="1644991"/>
                  <a:pt x="5517709" y="1637079"/>
                  <a:pt x="5512129" y="1625919"/>
                </a:cubicBezTo>
                <a:cubicBezTo>
                  <a:pt x="5506549" y="1614760"/>
                  <a:pt x="5498088" y="1609181"/>
                  <a:pt x="5486746" y="1609181"/>
                </a:cubicBezTo>
                <a:lnTo>
                  <a:pt x="5486746" y="1693971"/>
                </a:lnTo>
                <a:cubicBezTo>
                  <a:pt x="5478697" y="1681349"/>
                  <a:pt x="5471472" y="1672979"/>
                  <a:pt x="5465069" y="1668863"/>
                </a:cubicBezTo>
                <a:cubicBezTo>
                  <a:pt x="5461867" y="1666805"/>
                  <a:pt x="5457957" y="1665262"/>
                  <a:pt x="5453338" y="1664233"/>
                </a:cubicBezTo>
                <a:lnTo>
                  <a:pt x="5438335" y="1662784"/>
                </a:lnTo>
                <a:lnTo>
                  <a:pt x="5438275" y="1662689"/>
                </a:lnTo>
                <a:lnTo>
                  <a:pt x="5437355" y="1662689"/>
                </a:lnTo>
                <a:lnTo>
                  <a:pt x="5421713" y="1662689"/>
                </a:lnTo>
                <a:lnTo>
                  <a:pt x="5160445" y="1662689"/>
                </a:lnTo>
                <a:lnTo>
                  <a:pt x="5145489" y="1662689"/>
                </a:lnTo>
                <a:lnTo>
                  <a:pt x="4846107" y="1662689"/>
                </a:lnTo>
                <a:lnTo>
                  <a:pt x="4831164" y="1662689"/>
                </a:lnTo>
                <a:lnTo>
                  <a:pt x="4802477" y="1662689"/>
                </a:lnTo>
                <a:lnTo>
                  <a:pt x="4785189" y="1635524"/>
                </a:lnTo>
                <a:cubicBezTo>
                  <a:pt x="4830191" y="1589058"/>
                  <a:pt x="4882419" y="1565825"/>
                  <a:pt x="4941873" y="1565825"/>
                </a:cubicBezTo>
                <a:cubicBezTo>
                  <a:pt x="4986692" y="1565825"/>
                  <a:pt x="5030962" y="1579271"/>
                  <a:pt x="5074684" y="1606163"/>
                </a:cubicBezTo>
                <a:lnTo>
                  <a:pt x="5074684" y="1578174"/>
                </a:lnTo>
                <a:cubicBezTo>
                  <a:pt x="5018523" y="1544148"/>
                  <a:pt x="4965472" y="1527135"/>
                  <a:pt x="4915531" y="1527135"/>
                </a:cubicBezTo>
                <a:close/>
                <a:moveTo>
                  <a:pt x="5467855" y="1228437"/>
                </a:moveTo>
                <a:cubicBezTo>
                  <a:pt x="5457977" y="1228437"/>
                  <a:pt x="5449653" y="1231821"/>
                  <a:pt x="5442885" y="1238590"/>
                </a:cubicBezTo>
                <a:cubicBezTo>
                  <a:pt x="5436115" y="1245358"/>
                  <a:pt x="5432732" y="1253682"/>
                  <a:pt x="5432732" y="1263560"/>
                </a:cubicBezTo>
                <a:cubicBezTo>
                  <a:pt x="5432732" y="1273439"/>
                  <a:pt x="5436115" y="1281763"/>
                  <a:pt x="5442885" y="1288531"/>
                </a:cubicBezTo>
                <a:cubicBezTo>
                  <a:pt x="5449653" y="1295299"/>
                  <a:pt x="5457977" y="1298684"/>
                  <a:pt x="5467855" y="1298684"/>
                </a:cubicBezTo>
                <a:cubicBezTo>
                  <a:pt x="5477733" y="1298684"/>
                  <a:pt x="5486057" y="1295299"/>
                  <a:pt x="5492826" y="1288531"/>
                </a:cubicBezTo>
                <a:cubicBezTo>
                  <a:pt x="5499594" y="1281763"/>
                  <a:pt x="5502978" y="1273439"/>
                  <a:pt x="5502978" y="1263560"/>
                </a:cubicBezTo>
                <a:cubicBezTo>
                  <a:pt x="5502978" y="1253682"/>
                  <a:pt x="5499594" y="1245358"/>
                  <a:pt x="5492826" y="1238590"/>
                </a:cubicBezTo>
                <a:cubicBezTo>
                  <a:pt x="5486057" y="1231821"/>
                  <a:pt x="5477733" y="1228437"/>
                  <a:pt x="5467855" y="1228437"/>
                </a:cubicBezTo>
                <a:close/>
                <a:moveTo>
                  <a:pt x="7221166" y="1092608"/>
                </a:moveTo>
                <a:lnTo>
                  <a:pt x="7221166" y="1214442"/>
                </a:lnTo>
                <a:cubicBezTo>
                  <a:pt x="7199031" y="1184441"/>
                  <a:pt x="7171774" y="1161574"/>
                  <a:pt x="7139394" y="1145842"/>
                </a:cubicBezTo>
                <a:close/>
                <a:moveTo>
                  <a:pt x="6392491" y="1092608"/>
                </a:moveTo>
                <a:lnTo>
                  <a:pt x="6392491" y="1214442"/>
                </a:lnTo>
                <a:cubicBezTo>
                  <a:pt x="6370356" y="1184441"/>
                  <a:pt x="6343099" y="1161574"/>
                  <a:pt x="6310719" y="1145842"/>
                </a:cubicBezTo>
                <a:close/>
                <a:moveTo>
                  <a:pt x="5554291" y="1092608"/>
                </a:moveTo>
                <a:lnTo>
                  <a:pt x="5554291" y="1214442"/>
                </a:lnTo>
                <a:cubicBezTo>
                  <a:pt x="5532156" y="1184441"/>
                  <a:pt x="5504899" y="1161574"/>
                  <a:pt x="5472520" y="1145842"/>
                </a:cubicBezTo>
                <a:close/>
                <a:moveTo>
                  <a:pt x="5068516" y="1092608"/>
                </a:moveTo>
                <a:lnTo>
                  <a:pt x="5068516" y="1214442"/>
                </a:lnTo>
                <a:cubicBezTo>
                  <a:pt x="5046381" y="1184441"/>
                  <a:pt x="5019124" y="1161574"/>
                  <a:pt x="4986744" y="1145842"/>
                </a:cubicBezTo>
                <a:close/>
                <a:moveTo>
                  <a:pt x="6871169" y="1028947"/>
                </a:moveTo>
                <a:cubicBezTo>
                  <a:pt x="6890194" y="1028947"/>
                  <a:pt x="6908030" y="1037179"/>
                  <a:pt x="6924677" y="1053643"/>
                </a:cubicBezTo>
                <a:lnTo>
                  <a:pt x="6871169" y="1105505"/>
                </a:lnTo>
                <a:cubicBezTo>
                  <a:pt x="6863120" y="1082272"/>
                  <a:pt x="6849308" y="1070656"/>
                  <a:pt x="6829734" y="1070656"/>
                </a:cubicBezTo>
                <a:cubicBezTo>
                  <a:pt x="6822965" y="1070656"/>
                  <a:pt x="6817203" y="1071571"/>
                  <a:pt x="6812447" y="1073400"/>
                </a:cubicBezTo>
                <a:cubicBezTo>
                  <a:pt x="6816471" y="1061143"/>
                  <a:pt x="6823560" y="1050670"/>
                  <a:pt x="6833713" y="1041981"/>
                </a:cubicBezTo>
                <a:cubicBezTo>
                  <a:pt x="6843866" y="1033292"/>
                  <a:pt x="6856351" y="1028947"/>
                  <a:pt x="6871169" y="1028947"/>
                </a:cubicBezTo>
                <a:close/>
                <a:moveTo>
                  <a:pt x="6001259" y="1017696"/>
                </a:moveTo>
                <a:lnTo>
                  <a:pt x="6152180" y="1017696"/>
                </a:lnTo>
                <a:lnTo>
                  <a:pt x="6152180" y="1188649"/>
                </a:lnTo>
                <a:cubicBezTo>
                  <a:pt x="6141936" y="1168342"/>
                  <a:pt x="6130411" y="1150232"/>
                  <a:pt x="6117606" y="1134317"/>
                </a:cubicBezTo>
                <a:cubicBezTo>
                  <a:pt x="6117606" y="1106694"/>
                  <a:pt x="6107453" y="1083461"/>
                  <a:pt x="6087148" y="1064619"/>
                </a:cubicBezTo>
                <a:cubicBezTo>
                  <a:pt x="6066842" y="1045777"/>
                  <a:pt x="6042602" y="1036356"/>
                  <a:pt x="6014431" y="1036356"/>
                </a:cubicBezTo>
                <a:close/>
                <a:moveTo>
                  <a:pt x="4418654" y="1017696"/>
                </a:moveTo>
                <a:lnTo>
                  <a:pt x="4566556" y="1017696"/>
                </a:lnTo>
                <a:lnTo>
                  <a:pt x="4566556" y="1114286"/>
                </a:lnTo>
                <a:cubicBezTo>
                  <a:pt x="4548812" y="1083187"/>
                  <a:pt x="4532896" y="1067638"/>
                  <a:pt x="4518810" y="1067638"/>
                </a:cubicBezTo>
                <a:cubicBezTo>
                  <a:pt x="4510761" y="1067638"/>
                  <a:pt x="4499511" y="1075778"/>
                  <a:pt x="4485059" y="1092058"/>
                </a:cubicBezTo>
                <a:cubicBezTo>
                  <a:pt x="4483596" y="1077790"/>
                  <a:pt x="4477696" y="1064207"/>
                  <a:pt x="4467360" y="1051310"/>
                </a:cubicBezTo>
                <a:cubicBezTo>
                  <a:pt x="4457024" y="1038414"/>
                  <a:pt x="4440789" y="1027209"/>
                  <a:pt x="4418654" y="1017696"/>
                </a:cubicBezTo>
                <a:close/>
                <a:moveTo>
                  <a:pt x="5850338" y="986414"/>
                </a:moveTo>
                <a:lnTo>
                  <a:pt x="5870095" y="1017696"/>
                </a:lnTo>
                <a:lnTo>
                  <a:pt x="5946928" y="1017696"/>
                </a:lnTo>
                <a:cubicBezTo>
                  <a:pt x="5960831" y="1017696"/>
                  <a:pt x="5974369" y="1025380"/>
                  <a:pt x="5987539" y="1040746"/>
                </a:cubicBezTo>
                <a:cubicBezTo>
                  <a:pt x="5978575" y="1043856"/>
                  <a:pt x="5970664" y="1049618"/>
                  <a:pt x="5963803" y="1058033"/>
                </a:cubicBezTo>
                <a:cubicBezTo>
                  <a:pt x="5956944" y="1066448"/>
                  <a:pt x="5953513" y="1076601"/>
                  <a:pt x="5953513" y="1088492"/>
                </a:cubicBezTo>
                <a:cubicBezTo>
                  <a:pt x="5953513" y="1101663"/>
                  <a:pt x="5957904" y="1112776"/>
                  <a:pt x="5966685" y="1121832"/>
                </a:cubicBezTo>
                <a:cubicBezTo>
                  <a:pt x="5975465" y="1130887"/>
                  <a:pt x="5986442" y="1135414"/>
                  <a:pt x="5999613" y="1135414"/>
                </a:cubicBezTo>
                <a:cubicBezTo>
                  <a:pt x="6012235" y="1135414"/>
                  <a:pt x="6022800" y="1131755"/>
                  <a:pt x="6031306" y="1124438"/>
                </a:cubicBezTo>
                <a:cubicBezTo>
                  <a:pt x="6039813" y="1117121"/>
                  <a:pt x="6044066" y="1107243"/>
                  <a:pt x="6044066" y="1094803"/>
                </a:cubicBezTo>
                <a:cubicBezTo>
                  <a:pt x="6044066" y="1088217"/>
                  <a:pt x="6042420" y="1081723"/>
                  <a:pt x="6039127" y="1075321"/>
                </a:cubicBezTo>
                <a:cubicBezTo>
                  <a:pt x="6040407" y="1075138"/>
                  <a:pt x="6041871" y="1075046"/>
                  <a:pt x="6043517" y="1075046"/>
                </a:cubicBezTo>
                <a:cubicBezTo>
                  <a:pt x="6054127" y="1075046"/>
                  <a:pt x="6063640" y="1079436"/>
                  <a:pt x="6072055" y="1088217"/>
                </a:cubicBezTo>
                <a:cubicBezTo>
                  <a:pt x="6080470" y="1096998"/>
                  <a:pt x="6084677" y="1108340"/>
                  <a:pt x="6084677" y="1122243"/>
                </a:cubicBezTo>
                <a:cubicBezTo>
                  <a:pt x="6084677" y="1138524"/>
                  <a:pt x="6078641" y="1152336"/>
                  <a:pt x="6066567" y="1163678"/>
                </a:cubicBezTo>
                <a:cubicBezTo>
                  <a:pt x="6054494" y="1175020"/>
                  <a:pt x="6038212" y="1180691"/>
                  <a:pt x="6017724" y="1180691"/>
                </a:cubicBezTo>
                <a:cubicBezTo>
                  <a:pt x="5990649" y="1180691"/>
                  <a:pt x="5966319" y="1170949"/>
                  <a:pt x="5944733" y="1151467"/>
                </a:cubicBezTo>
                <a:cubicBezTo>
                  <a:pt x="5923147" y="1131984"/>
                  <a:pt x="5905310" y="1098187"/>
                  <a:pt x="5891225" y="1050076"/>
                </a:cubicBezTo>
                <a:lnTo>
                  <a:pt x="5865705" y="1041844"/>
                </a:lnTo>
                <a:cubicBezTo>
                  <a:pt x="5879242" y="1111724"/>
                  <a:pt x="5899593" y="1161483"/>
                  <a:pt x="5926759" y="1191118"/>
                </a:cubicBezTo>
                <a:cubicBezTo>
                  <a:pt x="5953925" y="1220753"/>
                  <a:pt x="5983606" y="1235571"/>
                  <a:pt x="6015803" y="1235571"/>
                </a:cubicBezTo>
                <a:cubicBezTo>
                  <a:pt x="6060256" y="1235571"/>
                  <a:pt x="6091812" y="1215357"/>
                  <a:pt x="6110471" y="1174928"/>
                </a:cubicBezTo>
                <a:cubicBezTo>
                  <a:pt x="6136997" y="1196697"/>
                  <a:pt x="6153003" y="1228803"/>
                  <a:pt x="6158492" y="1271243"/>
                </a:cubicBezTo>
                <a:lnTo>
                  <a:pt x="6200475" y="1298684"/>
                </a:lnTo>
                <a:lnTo>
                  <a:pt x="6200475" y="1017696"/>
                </a:lnTo>
                <a:lnTo>
                  <a:pt x="6256727" y="1017696"/>
                </a:lnTo>
                <a:lnTo>
                  <a:pt x="6236970" y="986414"/>
                </a:lnTo>
                <a:close/>
                <a:moveTo>
                  <a:pt x="6975716" y="932906"/>
                </a:moveTo>
                <a:lnTo>
                  <a:pt x="6975716" y="1065168"/>
                </a:lnTo>
                <a:cubicBezTo>
                  <a:pt x="6940409" y="1012666"/>
                  <a:pt x="6901536" y="986414"/>
                  <a:pt x="6859095" y="986414"/>
                </a:cubicBezTo>
                <a:cubicBezTo>
                  <a:pt x="6828728" y="986414"/>
                  <a:pt x="6803757" y="996979"/>
                  <a:pt x="6784184" y="1018108"/>
                </a:cubicBezTo>
                <a:cubicBezTo>
                  <a:pt x="6764609" y="1039237"/>
                  <a:pt x="6754823" y="1062149"/>
                  <a:pt x="6754823" y="1086846"/>
                </a:cubicBezTo>
                <a:cubicBezTo>
                  <a:pt x="6754823" y="1096724"/>
                  <a:pt x="6757429" y="1104453"/>
                  <a:pt x="6762643" y="1110032"/>
                </a:cubicBezTo>
                <a:cubicBezTo>
                  <a:pt x="6767857" y="1115612"/>
                  <a:pt x="6774762" y="1118401"/>
                  <a:pt x="6783360" y="1118401"/>
                </a:cubicBezTo>
                <a:cubicBezTo>
                  <a:pt x="6790678" y="1118401"/>
                  <a:pt x="6799230" y="1116023"/>
                  <a:pt x="6809017" y="1111267"/>
                </a:cubicBezTo>
                <a:cubicBezTo>
                  <a:pt x="6818804" y="1106511"/>
                  <a:pt x="6826533" y="1104133"/>
                  <a:pt x="6832204" y="1104133"/>
                </a:cubicBezTo>
                <a:cubicBezTo>
                  <a:pt x="6837875" y="1104133"/>
                  <a:pt x="6842311" y="1105962"/>
                  <a:pt x="6845512" y="1109621"/>
                </a:cubicBezTo>
                <a:cubicBezTo>
                  <a:pt x="6848714" y="1113279"/>
                  <a:pt x="6850314" y="1117213"/>
                  <a:pt x="6850314" y="1121420"/>
                </a:cubicBezTo>
                <a:cubicBezTo>
                  <a:pt x="6850314" y="1124530"/>
                  <a:pt x="6836045" y="1139805"/>
                  <a:pt x="6807508" y="1167245"/>
                </a:cubicBezTo>
                <a:lnTo>
                  <a:pt x="6849766" y="1195783"/>
                </a:lnTo>
                <a:lnTo>
                  <a:pt x="6955959" y="1088217"/>
                </a:lnTo>
                <a:cubicBezTo>
                  <a:pt x="6969130" y="1106511"/>
                  <a:pt x="6975716" y="1128371"/>
                  <a:pt x="6975716" y="1153800"/>
                </a:cubicBezTo>
                <a:lnTo>
                  <a:pt x="6975716" y="1267127"/>
                </a:lnTo>
                <a:lnTo>
                  <a:pt x="7024011" y="1298684"/>
                </a:lnTo>
                <a:lnTo>
                  <a:pt x="7024011" y="1017696"/>
                </a:lnTo>
                <a:lnTo>
                  <a:pt x="7070245" y="1017696"/>
                </a:lnTo>
                <a:lnTo>
                  <a:pt x="7080263" y="1017696"/>
                </a:lnTo>
                <a:lnTo>
                  <a:pt x="7221166" y="1017696"/>
                </a:lnTo>
                <a:lnTo>
                  <a:pt x="7221166" y="1038002"/>
                </a:lnTo>
                <a:lnTo>
                  <a:pt x="7065580" y="1136237"/>
                </a:lnTo>
                <a:lnTo>
                  <a:pt x="7093020" y="1182886"/>
                </a:lnTo>
                <a:cubicBezTo>
                  <a:pt x="7158694" y="1189838"/>
                  <a:pt x="7203513" y="1219289"/>
                  <a:pt x="7227477" y="1271243"/>
                </a:cubicBezTo>
                <a:lnTo>
                  <a:pt x="7269461" y="1298684"/>
                </a:lnTo>
                <a:lnTo>
                  <a:pt x="7269461" y="1084925"/>
                </a:lnTo>
                <a:lnTo>
                  <a:pt x="7277693" y="1084925"/>
                </a:lnTo>
                <a:cubicBezTo>
                  <a:pt x="7304218" y="1084925"/>
                  <a:pt x="7323381" y="1089360"/>
                  <a:pt x="7335180" y="1098233"/>
                </a:cubicBezTo>
                <a:cubicBezTo>
                  <a:pt x="7346979" y="1107105"/>
                  <a:pt x="7352879" y="1117761"/>
                  <a:pt x="7352879" y="1130201"/>
                </a:cubicBezTo>
                <a:cubicBezTo>
                  <a:pt x="7352879" y="1137884"/>
                  <a:pt x="7351141" y="1144470"/>
                  <a:pt x="7347665" y="1149957"/>
                </a:cubicBezTo>
                <a:cubicBezTo>
                  <a:pt x="7340165" y="1139164"/>
                  <a:pt x="7330744" y="1133768"/>
                  <a:pt x="7319402" y="1133768"/>
                </a:cubicBezTo>
                <a:cubicBezTo>
                  <a:pt x="7309340" y="1133768"/>
                  <a:pt x="7301063" y="1137152"/>
                  <a:pt x="7294569" y="1143921"/>
                </a:cubicBezTo>
                <a:cubicBezTo>
                  <a:pt x="7288074" y="1150690"/>
                  <a:pt x="7284827" y="1159196"/>
                  <a:pt x="7284827" y="1169440"/>
                </a:cubicBezTo>
                <a:cubicBezTo>
                  <a:pt x="7284827" y="1180233"/>
                  <a:pt x="7288303" y="1189151"/>
                  <a:pt x="7295255" y="1196194"/>
                </a:cubicBezTo>
                <a:cubicBezTo>
                  <a:pt x="7302206" y="1203237"/>
                  <a:pt x="7311353" y="1206759"/>
                  <a:pt x="7322695" y="1206759"/>
                </a:cubicBezTo>
                <a:cubicBezTo>
                  <a:pt x="7337878" y="1206759"/>
                  <a:pt x="7351095" y="1200036"/>
                  <a:pt x="7362346" y="1186590"/>
                </a:cubicBezTo>
                <a:cubicBezTo>
                  <a:pt x="7373596" y="1173145"/>
                  <a:pt x="7379222" y="1155903"/>
                  <a:pt x="7379222" y="1134866"/>
                </a:cubicBezTo>
                <a:cubicBezTo>
                  <a:pt x="7379222" y="1106511"/>
                  <a:pt x="7368246" y="1083049"/>
                  <a:pt x="7346293" y="1064482"/>
                </a:cubicBezTo>
                <a:cubicBezTo>
                  <a:pt x="7324341" y="1045914"/>
                  <a:pt x="7298730" y="1036264"/>
                  <a:pt x="7269461" y="1035533"/>
                </a:cubicBezTo>
                <a:lnTo>
                  <a:pt x="7269461" y="1017696"/>
                </a:lnTo>
                <a:lnTo>
                  <a:pt x="7435474" y="1017696"/>
                </a:lnTo>
                <a:lnTo>
                  <a:pt x="7415717" y="986414"/>
                </a:lnTo>
                <a:lnTo>
                  <a:pt x="7060506" y="986414"/>
                </a:lnTo>
                <a:lnTo>
                  <a:pt x="7050488" y="986414"/>
                </a:lnTo>
                <a:lnTo>
                  <a:pt x="7021541" y="986414"/>
                </a:lnTo>
                <a:cubicBezTo>
                  <a:pt x="7018797" y="982390"/>
                  <a:pt x="7016099" y="978045"/>
                  <a:pt x="7013446" y="973381"/>
                </a:cubicBezTo>
                <a:cubicBezTo>
                  <a:pt x="7010794" y="968716"/>
                  <a:pt x="7006677" y="960804"/>
                  <a:pt x="7001098" y="949645"/>
                </a:cubicBezTo>
                <a:cubicBezTo>
                  <a:pt x="6995519" y="938486"/>
                  <a:pt x="6987058" y="932906"/>
                  <a:pt x="6975716" y="932906"/>
                </a:cubicBezTo>
                <a:close/>
                <a:moveTo>
                  <a:pt x="6667846" y="932906"/>
                </a:moveTo>
                <a:lnTo>
                  <a:pt x="6667846" y="1017696"/>
                </a:lnTo>
                <a:cubicBezTo>
                  <a:pt x="6659797" y="1005074"/>
                  <a:pt x="6652571" y="996705"/>
                  <a:pt x="6646169" y="992589"/>
                </a:cubicBezTo>
                <a:cubicBezTo>
                  <a:pt x="6642967" y="990531"/>
                  <a:pt x="6639057" y="988987"/>
                  <a:pt x="6634438" y="987958"/>
                </a:cubicBezTo>
                <a:lnTo>
                  <a:pt x="6620305" y="986593"/>
                </a:lnTo>
                <a:lnTo>
                  <a:pt x="6620189" y="986414"/>
                </a:lnTo>
                <a:lnTo>
                  <a:pt x="6618454" y="986414"/>
                </a:lnTo>
                <a:lnTo>
                  <a:pt x="6602813" y="986414"/>
                </a:lnTo>
                <a:lnTo>
                  <a:pt x="6477281" y="986414"/>
                </a:lnTo>
                <a:lnTo>
                  <a:pt x="6459938" y="986414"/>
                </a:lnTo>
                <a:lnTo>
                  <a:pt x="6392491" y="986414"/>
                </a:lnTo>
                <a:lnTo>
                  <a:pt x="6392491" y="1038002"/>
                </a:lnTo>
                <a:cubicBezTo>
                  <a:pt x="6363953" y="1058857"/>
                  <a:pt x="6343099" y="1069284"/>
                  <a:pt x="6329928" y="1069284"/>
                </a:cubicBezTo>
                <a:cubicBezTo>
                  <a:pt x="6322061" y="1069284"/>
                  <a:pt x="6315704" y="1067592"/>
                  <a:pt x="6310857" y="1064207"/>
                </a:cubicBezTo>
                <a:cubicBezTo>
                  <a:pt x="6306009" y="1060823"/>
                  <a:pt x="6303128" y="1056021"/>
                  <a:pt x="6302213" y="1049801"/>
                </a:cubicBezTo>
                <a:cubicBezTo>
                  <a:pt x="6303493" y="1049984"/>
                  <a:pt x="6305048" y="1050076"/>
                  <a:pt x="6306878" y="1050076"/>
                </a:cubicBezTo>
                <a:cubicBezTo>
                  <a:pt x="6316207" y="1050076"/>
                  <a:pt x="6323936" y="1047195"/>
                  <a:pt x="6330065" y="1041432"/>
                </a:cubicBezTo>
                <a:cubicBezTo>
                  <a:pt x="6336193" y="1035670"/>
                  <a:pt x="6339257" y="1028124"/>
                  <a:pt x="6339257" y="1018794"/>
                </a:cubicBezTo>
                <a:cubicBezTo>
                  <a:pt x="6339257" y="1009281"/>
                  <a:pt x="6335919" y="1001506"/>
                  <a:pt x="6329242" y="995470"/>
                </a:cubicBezTo>
                <a:cubicBezTo>
                  <a:pt x="6322564" y="989433"/>
                  <a:pt x="6313921" y="986414"/>
                  <a:pt x="6303311" y="986414"/>
                </a:cubicBezTo>
                <a:cubicBezTo>
                  <a:pt x="6291054" y="986414"/>
                  <a:pt x="6280627" y="991079"/>
                  <a:pt x="6272029" y="1000409"/>
                </a:cubicBezTo>
                <a:cubicBezTo>
                  <a:pt x="6263431" y="1009739"/>
                  <a:pt x="6259132" y="1020989"/>
                  <a:pt x="6259132" y="1034161"/>
                </a:cubicBezTo>
                <a:cubicBezTo>
                  <a:pt x="6259132" y="1048612"/>
                  <a:pt x="6263294" y="1061143"/>
                  <a:pt x="6271617" y="1071754"/>
                </a:cubicBezTo>
                <a:cubicBezTo>
                  <a:pt x="6279941" y="1082363"/>
                  <a:pt x="6291420" y="1089315"/>
                  <a:pt x="6306055" y="1092608"/>
                </a:cubicBezTo>
                <a:lnTo>
                  <a:pt x="6236905" y="1136237"/>
                </a:lnTo>
                <a:lnTo>
                  <a:pt x="6264346" y="1182886"/>
                </a:lnTo>
                <a:cubicBezTo>
                  <a:pt x="6330019" y="1189838"/>
                  <a:pt x="6374838" y="1219289"/>
                  <a:pt x="6398802" y="1271243"/>
                </a:cubicBezTo>
                <a:lnTo>
                  <a:pt x="6440786" y="1298684"/>
                </a:lnTo>
                <a:lnTo>
                  <a:pt x="6440786" y="1017696"/>
                </a:lnTo>
                <a:lnTo>
                  <a:pt x="6479695" y="1017696"/>
                </a:lnTo>
                <a:lnTo>
                  <a:pt x="6497038" y="1017696"/>
                </a:lnTo>
                <a:lnTo>
                  <a:pt x="6558997" y="1017696"/>
                </a:lnTo>
                <a:cubicBezTo>
                  <a:pt x="6530825" y="1039283"/>
                  <a:pt x="6516739" y="1066448"/>
                  <a:pt x="6516739" y="1099193"/>
                </a:cubicBezTo>
                <a:cubicBezTo>
                  <a:pt x="6516739" y="1113462"/>
                  <a:pt x="6519758" y="1134454"/>
                  <a:pt x="6525795" y="1162168"/>
                </a:cubicBezTo>
                <a:cubicBezTo>
                  <a:pt x="6531831" y="1189883"/>
                  <a:pt x="6534850" y="1212155"/>
                  <a:pt x="6534850" y="1228985"/>
                </a:cubicBezTo>
                <a:cubicBezTo>
                  <a:pt x="6534850" y="1247645"/>
                  <a:pt x="6528904" y="1262462"/>
                  <a:pt x="6517014" y="1273439"/>
                </a:cubicBezTo>
                <a:cubicBezTo>
                  <a:pt x="6505123" y="1284414"/>
                  <a:pt x="6491952" y="1289903"/>
                  <a:pt x="6477500" y="1289903"/>
                </a:cubicBezTo>
                <a:cubicBezTo>
                  <a:pt x="6472744" y="1289903"/>
                  <a:pt x="6467896" y="1289445"/>
                  <a:pt x="6462957" y="1288531"/>
                </a:cubicBezTo>
                <a:lnTo>
                  <a:pt x="6477500" y="1321184"/>
                </a:lnTo>
                <a:cubicBezTo>
                  <a:pt x="6501098" y="1321184"/>
                  <a:pt x="6524606" y="1310757"/>
                  <a:pt x="6548021" y="1289903"/>
                </a:cubicBezTo>
                <a:cubicBezTo>
                  <a:pt x="6571437" y="1269048"/>
                  <a:pt x="6583145" y="1242065"/>
                  <a:pt x="6583145" y="1208954"/>
                </a:cubicBezTo>
                <a:cubicBezTo>
                  <a:pt x="6583145" y="1192490"/>
                  <a:pt x="6580126" y="1169623"/>
                  <a:pt x="6574089" y="1140354"/>
                </a:cubicBezTo>
                <a:cubicBezTo>
                  <a:pt x="6568053" y="1111084"/>
                  <a:pt x="6565034" y="1090687"/>
                  <a:pt x="6565034" y="1079162"/>
                </a:cubicBezTo>
                <a:cubicBezTo>
                  <a:pt x="6565034" y="1060686"/>
                  <a:pt x="6569928" y="1045822"/>
                  <a:pt x="6579715" y="1034572"/>
                </a:cubicBezTo>
                <a:cubicBezTo>
                  <a:pt x="6589502" y="1023321"/>
                  <a:pt x="6601895" y="1017696"/>
                  <a:pt x="6616896" y="1017696"/>
                </a:cubicBezTo>
                <a:lnTo>
                  <a:pt x="6622570" y="1017696"/>
                </a:lnTo>
                <a:lnTo>
                  <a:pt x="6624765" y="1017696"/>
                </a:lnTo>
                <a:cubicBezTo>
                  <a:pt x="6635010" y="1017696"/>
                  <a:pt x="6644751" y="1025334"/>
                  <a:pt x="6653989" y="1040609"/>
                </a:cubicBezTo>
                <a:cubicBezTo>
                  <a:pt x="6663227" y="1055884"/>
                  <a:pt x="6667846" y="1069650"/>
                  <a:pt x="6667846" y="1081906"/>
                </a:cubicBezTo>
                <a:lnTo>
                  <a:pt x="6667846" y="1267127"/>
                </a:lnTo>
                <a:lnTo>
                  <a:pt x="6716141" y="1298684"/>
                </a:lnTo>
                <a:lnTo>
                  <a:pt x="6716141" y="1017696"/>
                </a:lnTo>
                <a:lnTo>
                  <a:pt x="6772394" y="1017696"/>
                </a:lnTo>
                <a:lnTo>
                  <a:pt x="6752637" y="986414"/>
                </a:lnTo>
                <a:lnTo>
                  <a:pt x="6713672" y="986414"/>
                </a:lnTo>
                <a:cubicBezTo>
                  <a:pt x="6710928" y="982390"/>
                  <a:pt x="6708229" y="978045"/>
                  <a:pt x="6705577" y="973381"/>
                </a:cubicBezTo>
                <a:cubicBezTo>
                  <a:pt x="6702924" y="968716"/>
                  <a:pt x="6698808" y="960804"/>
                  <a:pt x="6693229" y="949645"/>
                </a:cubicBezTo>
                <a:cubicBezTo>
                  <a:pt x="6687649" y="938486"/>
                  <a:pt x="6679188" y="932906"/>
                  <a:pt x="6667846" y="932906"/>
                </a:cubicBezTo>
                <a:close/>
                <a:moveTo>
                  <a:pt x="5507038" y="885709"/>
                </a:moveTo>
                <a:cubicBezTo>
                  <a:pt x="5550028" y="885709"/>
                  <a:pt x="5586889" y="895359"/>
                  <a:pt x="5617622" y="914658"/>
                </a:cubicBezTo>
                <a:cubicBezTo>
                  <a:pt x="5648356" y="933958"/>
                  <a:pt x="5665460" y="957877"/>
                  <a:pt x="5668935" y="986414"/>
                </a:cubicBezTo>
                <a:lnTo>
                  <a:pt x="5639081" y="986414"/>
                </a:lnTo>
                <a:lnTo>
                  <a:pt x="5621739" y="986414"/>
                </a:lnTo>
                <a:lnTo>
                  <a:pt x="5599786" y="986414"/>
                </a:lnTo>
                <a:cubicBezTo>
                  <a:pt x="5597043" y="966292"/>
                  <a:pt x="5589267" y="949873"/>
                  <a:pt x="5576462" y="937159"/>
                </a:cubicBezTo>
                <a:cubicBezTo>
                  <a:pt x="5563656" y="924445"/>
                  <a:pt x="5545820" y="918089"/>
                  <a:pt x="5522953" y="918089"/>
                </a:cubicBezTo>
                <a:cubicBezTo>
                  <a:pt x="5517100" y="918089"/>
                  <a:pt x="5509005" y="918500"/>
                  <a:pt x="5498669" y="919323"/>
                </a:cubicBezTo>
                <a:cubicBezTo>
                  <a:pt x="5488333" y="920146"/>
                  <a:pt x="5479507" y="920558"/>
                  <a:pt x="5472189" y="920558"/>
                </a:cubicBezTo>
                <a:cubicBezTo>
                  <a:pt x="5463409" y="920558"/>
                  <a:pt x="5457143" y="919506"/>
                  <a:pt x="5453393" y="917403"/>
                </a:cubicBezTo>
                <a:cubicBezTo>
                  <a:pt x="5449643" y="915299"/>
                  <a:pt x="5447767" y="912143"/>
                  <a:pt x="5447767" y="907936"/>
                </a:cubicBezTo>
                <a:cubicBezTo>
                  <a:pt x="5447767" y="902082"/>
                  <a:pt x="5452752" y="896914"/>
                  <a:pt x="5462723" y="892432"/>
                </a:cubicBezTo>
                <a:cubicBezTo>
                  <a:pt x="5472692" y="887950"/>
                  <a:pt x="5487464" y="885709"/>
                  <a:pt x="5507038" y="885709"/>
                </a:cubicBezTo>
                <a:close/>
                <a:moveTo>
                  <a:pt x="5524052" y="841805"/>
                </a:moveTo>
                <a:cubicBezTo>
                  <a:pt x="5492038" y="841805"/>
                  <a:pt x="5466747" y="848665"/>
                  <a:pt x="5448180" y="862385"/>
                </a:cubicBezTo>
                <a:cubicBezTo>
                  <a:pt x="5429612" y="876105"/>
                  <a:pt x="5420327" y="892112"/>
                  <a:pt x="5420327" y="910405"/>
                </a:cubicBezTo>
                <a:cubicBezTo>
                  <a:pt x="5420327" y="927967"/>
                  <a:pt x="5426410" y="941367"/>
                  <a:pt x="5438575" y="950605"/>
                </a:cubicBezTo>
                <a:cubicBezTo>
                  <a:pt x="5450740" y="959843"/>
                  <a:pt x="5467067" y="964462"/>
                  <a:pt x="5487556" y="964462"/>
                </a:cubicBezTo>
                <a:cubicBezTo>
                  <a:pt x="5494873" y="964462"/>
                  <a:pt x="5503608" y="964051"/>
                  <a:pt x="5513761" y="963228"/>
                </a:cubicBezTo>
                <a:cubicBezTo>
                  <a:pt x="5523914" y="962404"/>
                  <a:pt x="5532649" y="961993"/>
                  <a:pt x="5539967" y="961993"/>
                </a:cubicBezTo>
                <a:cubicBezTo>
                  <a:pt x="5552406" y="961993"/>
                  <a:pt x="5561370" y="964188"/>
                  <a:pt x="5566858" y="968578"/>
                </a:cubicBezTo>
                <a:cubicBezTo>
                  <a:pt x="5572346" y="972969"/>
                  <a:pt x="5575547" y="978914"/>
                  <a:pt x="5576462" y="986414"/>
                </a:cubicBezTo>
                <a:lnTo>
                  <a:pt x="5400087" y="986414"/>
                </a:lnTo>
                <a:lnTo>
                  <a:pt x="5383614" y="986414"/>
                </a:lnTo>
                <a:lnTo>
                  <a:pt x="5361122" y="986414"/>
                </a:lnTo>
                <a:cubicBezTo>
                  <a:pt x="5358378" y="982390"/>
                  <a:pt x="5355679" y="978045"/>
                  <a:pt x="5353027" y="973381"/>
                </a:cubicBezTo>
                <a:cubicBezTo>
                  <a:pt x="5350374" y="968716"/>
                  <a:pt x="5346259" y="960804"/>
                  <a:pt x="5340679" y="949645"/>
                </a:cubicBezTo>
                <a:cubicBezTo>
                  <a:pt x="5335099" y="938486"/>
                  <a:pt x="5326639" y="932906"/>
                  <a:pt x="5315296" y="932906"/>
                </a:cubicBezTo>
                <a:lnTo>
                  <a:pt x="5315296" y="1017696"/>
                </a:lnTo>
                <a:cubicBezTo>
                  <a:pt x="5307248" y="1005074"/>
                  <a:pt x="5300022" y="996705"/>
                  <a:pt x="5293619" y="992589"/>
                </a:cubicBezTo>
                <a:cubicBezTo>
                  <a:pt x="5287217" y="988472"/>
                  <a:pt x="5277978" y="986414"/>
                  <a:pt x="5265904" y="986414"/>
                </a:cubicBezTo>
                <a:lnTo>
                  <a:pt x="5263067" y="986414"/>
                </a:lnTo>
                <a:lnTo>
                  <a:pt x="5250263" y="986414"/>
                </a:lnTo>
                <a:lnTo>
                  <a:pt x="4908205" y="986414"/>
                </a:lnTo>
                <a:lnTo>
                  <a:pt x="4897838" y="986414"/>
                </a:lnTo>
                <a:lnTo>
                  <a:pt x="4651346" y="986414"/>
                </a:lnTo>
                <a:lnTo>
                  <a:pt x="4640664" y="986414"/>
                </a:lnTo>
                <a:lnTo>
                  <a:pt x="4345388" y="986414"/>
                </a:lnTo>
                <a:lnTo>
                  <a:pt x="4365146" y="1017696"/>
                </a:lnTo>
                <a:lnTo>
                  <a:pt x="4371456" y="1017696"/>
                </a:lnTo>
                <a:lnTo>
                  <a:pt x="4381335" y="1051173"/>
                </a:lnTo>
                <a:cubicBezTo>
                  <a:pt x="4399629" y="1054283"/>
                  <a:pt x="4414675" y="1058308"/>
                  <a:pt x="4426474" y="1063247"/>
                </a:cubicBezTo>
                <a:cubicBezTo>
                  <a:pt x="4438273" y="1068186"/>
                  <a:pt x="4447100" y="1074085"/>
                  <a:pt x="4452954" y="1080946"/>
                </a:cubicBezTo>
                <a:cubicBezTo>
                  <a:pt x="4458808" y="1087806"/>
                  <a:pt x="4461735" y="1096449"/>
                  <a:pt x="4461735" y="1106876"/>
                </a:cubicBezTo>
                <a:cubicBezTo>
                  <a:pt x="4461735" y="1110718"/>
                  <a:pt x="4461277" y="1114651"/>
                  <a:pt x="4460363" y="1118676"/>
                </a:cubicBezTo>
                <a:cubicBezTo>
                  <a:pt x="4450667" y="1130384"/>
                  <a:pt x="4440789" y="1140857"/>
                  <a:pt x="4430727" y="1150095"/>
                </a:cubicBezTo>
                <a:cubicBezTo>
                  <a:pt x="4420666" y="1159333"/>
                  <a:pt x="4411702" y="1163952"/>
                  <a:pt x="4403836" y="1163952"/>
                </a:cubicBezTo>
                <a:cubicBezTo>
                  <a:pt x="4396153" y="1163952"/>
                  <a:pt x="4390116" y="1155537"/>
                  <a:pt x="4385725" y="1138707"/>
                </a:cubicBezTo>
                <a:lnTo>
                  <a:pt x="4362950" y="1146939"/>
                </a:lnTo>
                <a:cubicBezTo>
                  <a:pt x="4371548" y="1172001"/>
                  <a:pt x="4380512" y="1190021"/>
                  <a:pt x="4389841" y="1200996"/>
                </a:cubicBezTo>
                <a:cubicBezTo>
                  <a:pt x="4399171" y="1211973"/>
                  <a:pt x="4408775" y="1217460"/>
                  <a:pt x="4418654" y="1217460"/>
                </a:cubicBezTo>
                <a:cubicBezTo>
                  <a:pt x="4426520" y="1217460"/>
                  <a:pt x="4435301" y="1213710"/>
                  <a:pt x="4444996" y="1206210"/>
                </a:cubicBezTo>
                <a:cubicBezTo>
                  <a:pt x="4454692" y="1198710"/>
                  <a:pt x="4470470" y="1182429"/>
                  <a:pt x="4492331" y="1157367"/>
                </a:cubicBezTo>
                <a:cubicBezTo>
                  <a:pt x="4514191" y="1132304"/>
                  <a:pt x="4529055" y="1119773"/>
                  <a:pt x="4536921" y="1119773"/>
                </a:cubicBezTo>
                <a:cubicBezTo>
                  <a:pt x="4544055" y="1119773"/>
                  <a:pt x="4550778" y="1125170"/>
                  <a:pt x="4557089" y="1135964"/>
                </a:cubicBezTo>
                <a:cubicBezTo>
                  <a:pt x="4563401" y="1146756"/>
                  <a:pt x="4566556" y="1162031"/>
                  <a:pt x="4566556" y="1181788"/>
                </a:cubicBezTo>
                <a:lnTo>
                  <a:pt x="4566556" y="1267127"/>
                </a:lnTo>
                <a:lnTo>
                  <a:pt x="4614851" y="1298684"/>
                </a:lnTo>
                <a:lnTo>
                  <a:pt x="4614851" y="1017696"/>
                </a:lnTo>
                <a:lnTo>
                  <a:pt x="4660420" y="1017696"/>
                </a:lnTo>
                <a:lnTo>
                  <a:pt x="4671104" y="1017696"/>
                </a:lnTo>
                <a:lnTo>
                  <a:pt x="4718594" y="1017696"/>
                </a:lnTo>
                <a:cubicBezTo>
                  <a:pt x="4726460" y="1024831"/>
                  <a:pt x="4732314" y="1032423"/>
                  <a:pt x="4736155" y="1040472"/>
                </a:cubicBezTo>
                <a:cubicBezTo>
                  <a:pt x="4719325" y="1044862"/>
                  <a:pt x="4706200" y="1052179"/>
                  <a:pt x="4696778" y="1062424"/>
                </a:cubicBezTo>
                <a:cubicBezTo>
                  <a:pt x="4687357" y="1072668"/>
                  <a:pt x="4682647" y="1084192"/>
                  <a:pt x="4682647" y="1096998"/>
                </a:cubicBezTo>
                <a:cubicBezTo>
                  <a:pt x="4682647" y="1108889"/>
                  <a:pt x="4686580" y="1118722"/>
                  <a:pt x="4694446" y="1126496"/>
                </a:cubicBezTo>
                <a:cubicBezTo>
                  <a:pt x="4702312" y="1134271"/>
                  <a:pt x="4712008" y="1138158"/>
                  <a:pt x="4723533" y="1138158"/>
                </a:cubicBezTo>
                <a:cubicBezTo>
                  <a:pt x="4737436" y="1138158"/>
                  <a:pt x="4749281" y="1132991"/>
                  <a:pt x="4759068" y="1122655"/>
                </a:cubicBezTo>
                <a:cubicBezTo>
                  <a:pt x="4768855" y="1112319"/>
                  <a:pt x="4773748" y="1097547"/>
                  <a:pt x="4773748" y="1078339"/>
                </a:cubicBezTo>
                <a:cubicBezTo>
                  <a:pt x="4773748" y="1075778"/>
                  <a:pt x="4773565" y="1073126"/>
                  <a:pt x="4773199" y="1070381"/>
                </a:cubicBezTo>
                <a:cubicBezTo>
                  <a:pt x="4775578" y="1070016"/>
                  <a:pt x="4778047" y="1069833"/>
                  <a:pt x="4780609" y="1069833"/>
                </a:cubicBezTo>
                <a:cubicBezTo>
                  <a:pt x="4794511" y="1069833"/>
                  <a:pt x="4806311" y="1073720"/>
                  <a:pt x="4816006" y="1081494"/>
                </a:cubicBezTo>
                <a:cubicBezTo>
                  <a:pt x="4825702" y="1089269"/>
                  <a:pt x="4830550" y="1099285"/>
                  <a:pt x="4830550" y="1111542"/>
                </a:cubicBezTo>
                <a:cubicBezTo>
                  <a:pt x="4830550" y="1129469"/>
                  <a:pt x="4820945" y="1145339"/>
                  <a:pt x="4801737" y="1159150"/>
                </a:cubicBezTo>
                <a:cubicBezTo>
                  <a:pt x="4782529" y="1172962"/>
                  <a:pt x="4757741" y="1179868"/>
                  <a:pt x="4727374" y="1179868"/>
                </a:cubicBezTo>
                <a:cubicBezTo>
                  <a:pt x="4710910" y="1179868"/>
                  <a:pt x="4691885" y="1176666"/>
                  <a:pt x="4670299" y="1170264"/>
                </a:cubicBezTo>
                <a:lnTo>
                  <a:pt x="4711459" y="1234748"/>
                </a:lnTo>
                <a:cubicBezTo>
                  <a:pt x="4762498" y="1240419"/>
                  <a:pt x="4821312" y="1274353"/>
                  <a:pt x="4887899" y="1336551"/>
                </a:cubicBezTo>
                <a:lnTo>
                  <a:pt x="4887899" y="1302525"/>
                </a:lnTo>
                <a:cubicBezTo>
                  <a:pt x="4859727" y="1273073"/>
                  <a:pt x="4827531" y="1245998"/>
                  <a:pt x="4791310" y="1221302"/>
                </a:cubicBezTo>
                <a:cubicBezTo>
                  <a:pt x="4815274" y="1212521"/>
                  <a:pt x="4834665" y="1199807"/>
                  <a:pt x="4849483" y="1183161"/>
                </a:cubicBezTo>
                <a:cubicBezTo>
                  <a:pt x="4864301" y="1166513"/>
                  <a:pt x="4871710" y="1147580"/>
                  <a:pt x="4871710" y="1126359"/>
                </a:cubicBezTo>
                <a:cubicBezTo>
                  <a:pt x="4871710" y="1102761"/>
                  <a:pt x="4861511" y="1082226"/>
                  <a:pt x="4841114" y="1064756"/>
                </a:cubicBezTo>
                <a:cubicBezTo>
                  <a:pt x="4820717" y="1047286"/>
                  <a:pt x="4795243" y="1038551"/>
                  <a:pt x="4764693" y="1038551"/>
                </a:cubicBezTo>
                <a:lnTo>
                  <a:pt x="4755364" y="1017696"/>
                </a:lnTo>
                <a:lnTo>
                  <a:pt x="4917595" y="1017696"/>
                </a:lnTo>
                <a:lnTo>
                  <a:pt x="4927962" y="1017696"/>
                </a:lnTo>
                <a:lnTo>
                  <a:pt x="5068516" y="1017696"/>
                </a:lnTo>
                <a:lnTo>
                  <a:pt x="5068516" y="1038002"/>
                </a:lnTo>
                <a:lnTo>
                  <a:pt x="4912930" y="1136237"/>
                </a:lnTo>
                <a:lnTo>
                  <a:pt x="4940370" y="1182886"/>
                </a:lnTo>
                <a:cubicBezTo>
                  <a:pt x="5006044" y="1189838"/>
                  <a:pt x="5050863" y="1219289"/>
                  <a:pt x="5074827" y="1271243"/>
                </a:cubicBezTo>
                <a:lnTo>
                  <a:pt x="5116811" y="1298684"/>
                </a:lnTo>
                <a:lnTo>
                  <a:pt x="5116811" y="1084925"/>
                </a:lnTo>
                <a:lnTo>
                  <a:pt x="5125043" y="1084925"/>
                </a:lnTo>
                <a:cubicBezTo>
                  <a:pt x="5151568" y="1084925"/>
                  <a:pt x="5170731" y="1089360"/>
                  <a:pt x="5182530" y="1098233"/>
                </a:cubicBezTo>
                <a:cubicBezTo>
                  <a:pt x="5194329" y="1107105"/>
                  <a:pt x="5200229" y="1117761"/>
                  <a:pt x="5200229" y="1130201"/>
                </a:cubicBezTo>
                <a:cubicBezTo>
                  <a:pt x="5200229" y="1137884"/>
                  <a:pt x="5198491" y="1144470"/>
                  <a:pt x="5195015" y="1149957"/>
                </a:cubicBezTo>
                <a:cubicBezTo>
                  <a:pt x="5187515" y="1139164"/>
                  <a:pt x="5178094" y="1133768"/>
                  <a:pt x="5166752" y="1133768"/>
                </a:cubicBezTo>
                <a:cubicBezTo>
                  <a:pt x="5156691" y="1133768"/>
                  <a:pt x="5148413" y="1137152"/>
                  <a:pt x="5141919" y="1143921"/>
                </a:cubicBezTo>
                <a:cubicBezTo>
                  <a:pt x="5135425" y="1150690"/>
                  <a:pt x="5132177" y="1159196"/>
                  <a:pt x="5132177" y="1169440"/>
                </a:cubicBezTo>
                <a:cubicBezTo>
                  <a:pt x="5132177" y="1180233"/>
                  <a:pt x="5135653" y="1189151"/>
                  <a:pt x="5142605" y="1196194"/>
                </a:cubicBezTo>
                <a:cubicBezTo>
                  <a:pt x="5149556" y="1203237"/>
                  <a:pt x="5158703" y="1206759"/>
                  <a:pt x="5170045" y="1206759"/>
                </a:cubicBezTo>
                <a:cubicBezTo>
                  <a:pt x="5185228" y="1206759"/>
                  <a:pt x="5198445" y="1200036"/>
                  <a:pt x="5209696" y="1186590"/>
                </a:cubicBezTo>
                <a:cubicBezTo>
                  <a:pt x="5220946" y="1173145"/>
                  <a:pt x="5226572" y="1155903"/>
                  <a:pt x="5226572" y="1134866"/>
                </a:cubicBezTo>
                <a:cubicBezTo>
                  <a:pt x="5226572" y="1106511"/>
                  <a:pt x="5215596" y="1083049"/>
                  <a:pt x="5193643" y="1064482"/>
                </a:cubicBezTo>
                <a:cubicBezTo>
                  <a:pt x="5171691" y="1045914"/>
                  <a:pt x="5146081" y="1036264"/>
                  <a:pt x="5116811" y="1035533"/>
                </a:cubicBezTo>
                <a:lnTo>
                  <a:pt x="5116811" y="1017696"/>
                </a:lnTo>
                <a:lnTo>
                  <a:pt x="5270021" y="1017696"/>
                </a:lnTo>
                <a:lnTo>
                  <a:pt x="5272216" y="1017696"/>
                </a:lnTo>
                <a:cubicBezTo>
                  <a:pt x="5282460" y="1017696"/>
                  <a:pt x="5292201" y="1025334"/>
                  <a:pt x="5301439" y="1040609"/>
                </a:cubicBezTo>
                <a:cubicBezTo>
                  <a:pt x="5310677" y="1055884"/>
                  <a:pt x="5315296" y="1069650"/>
                  <a:pt x="5315296" y="1081906"/>
                </a:cubicBezTo>
                <a:lnTo>
                  <a:pt x="5315296" y="1267127"/>
                </a:lnTo>
                <a:lnTo>
                  <a:pt x="5363591" y="1298684"/>
                </a:lnTo>
                <a:lnTo>
                  <a:pt x="5363591" y="1017696"/>
                </a:lnTo>
                <a:lnTo>
                  <a:pt x="5403370" y="1017696"/>
                </a:lnTo>
                <a:lnTo>
                  <a:pt x="5419844" y="1017696"/>
                </a:lnTo>
                <a:lnTo>
                  <a:pt x="5554291" y="1017696"/>
                </a:lnTo>
                <a:lnTo>
                  <a:pt x="5554291" y="1038002"/>
                </a:lnTo>
                <a:lnTo>
                  <a:pt x="5398706" y="1136237"/>
                </a:lnTo>
                <a:lnTo>
                  <a:pt x="5426145" y="1182886"/>
                </a:lnTo>
                <a:cubicBezTo>
                  <a:pt x="5491819" y="1189838"/>
                  <a:pt x="5536638" y="1219289"/>
                  <a:pt x="5560603" y="1271243"/>
                </a:cubicBezTo>
                <a:lnTo>
                  <a:pt x="5602587" y="1298684"/>
                </a:lnTo>
                <a:lnTo>
                  <a:pt x="5602587" y="1017696"/>
                </a:lnTo>
                <a:lnTo>
                  <a:pt x="5641495" y="1017696"/>
                </a:lnTo>
                <a:lnTo>
                  <a:pt x="5658838" y="1017696"/>
                </a:lnTo>
                <a:lnTo>
                  <a:pt x="5666191" y="1017696"/>
                </a:lnTo>
                <a:lnTo>
                  <a:pt x="5666191" y="1267127"/>
                </a:lnTo>
                <a:lnTo>
                  <a:pt x="5714486" y="1298684"/>
                </a:lnTo>
                <a:lnTo>
                  <a:pt x="5714486" y="1017696"/>
                </a:lnTo>
                <a:lnTo>
                  <a:pt x="5770738" y="1017696"/>
                </a:lnTo>
                <a:lnTo>
                  <a:pt x="5750982" y="986414"/>
                </a:lnTo>
                <a:lnTo>
                  <a:pt x="5705980" y="986414"/>
                </a:lnTo>
                <a:cubicBezTo>
                  <a:pt x="5696650" y="943608"/>
                  <a:pt x="5675292" y="908805"/>
                  <a:pt x="5641907" y="882005"/>
                </a:cubicBezTo>
                <a:cubicBezTo>
                  <a:pt x="5608521" y="855205"/>
                  <a:pt x="5569236" y="841805"/>
                  <a:pt x="5524052" y="841805"/>
                </a:cubicBezTo>
                <a:close/>
                <a:moveTo>
                  <a:pt x="7658605" y="561687"/>
                </a:moveTo>
                <a:cubicBezTo>
                  <a:pt x="7648726" y="561687"/>
                  <a:pt x="7640402" y="565071"/>
                  <a:pt x="7633634" y="571840"/>
                </a:cubicBezTo>
                <a:cubicBezTo>
                  <a:pt x="7626866" y="578608"/>
                  <a:pt x="7623481" y="586932"/>
                  <a:pt x="7623481" y="596811"/>
                </a:cubicBezTo>
                <a:cubicBezTo>
                  <a:pt x="7623481" y="606689"/>
                  <a:pt x="7626866" y="615012"/>
                  <a:pt x="7633634" y="621781"/>
                </a:cubicBezTo>
                <a:cubicBezTo>
                  <a:pt x="7640402" y="628549"/>
                  <a:pt x="7648726" y="631934"/>
                  <a:pt x="7658605" y="631934"/>
                </a:cubicBezTo>
                <a:cubicBezTo>
                  <a:pt x="7668483" y="631934"/>
                  <a:pt x="7676807" y="628549"/>
                  <a:pt x="7683575" y="621781"/>
                </a:cubicBezTo>
                <a:cubicBezTo>
                  <a:pt x="7690344" y="615012"/>
                  <a:pt x="7693728" y="606689"/>
                  <a:pt x="7693728" y="596811"/>
                </a:cubicBezTo>
                <a:cubicBezTo>
                  <a:pt x="7693728" y="586932"/>
                  <a:pt x="7690344" y="578608"/>
                  <a:pt x="7683575" y="571840"/>
                </a:cubicBezTo>
                <a:cubicBezTo>
                  <a:pt x="7676807" y="565071"/>
                  <a:pt x="7668483" y="561687"/>
                  <a:pt x="7658605" y="561687"/>
                </a:cubicBezTo>
                <a:close/>
                <a:moveTo>
                  <a:pt x="7289092" y="561687"/>
                </a:moveTo>
                <a:cubicBezTo>
                  <a:pt x="7279214" y="561687"/>
                  <a:pt x="7270890" y="565071"/>
                  <a:pt x="7264122" y="571840"/>
                </a:cubicBezTo>
                <a:cubicBezTo>
                  <a:pt x="7257353" y="578608"/>
                  <a:pt x="7253969" y="586932"/>
                  <a:pt x="7253969" y="596811"/>
                </a:cubicBezTo>
                <a:cubicBezTo>
                  <a:pt x="7253969" y="606689"/>
                  <a:pt x="7257353" y="615012"/>
                  <a:pt x="7264122" y="621781"/>
                </a:cubicBezTo>
                <a:cubicBezTo>
                  <a:pt x="7270890" y="628549"/>
                  <a:pt x="7279214" y="631934"/>
                  <a:pt x="7289092" y="631934"/>
                </a:cubicBezTo>
                <a:cubicBezTo>
                  <a:pt x="7298971" y="631934"/>
                  <a:pt x="7307294" y="628549"/>
                  <a:pt x="7314063" y="621781"/>
                </a:cubicBezTo>
                <a:cubicBezTo>
                  <a:pt x="7320831" y="615012"/>
                  <a:pt x="7324216" y="606689"/>
                  <a:pt x="7324216" y="596811"/>
                </a:cubicBezTo>
                <a:cubicBezTo>
                  <a:pt x="7324216" y="586932"/>
                  <a:pt x="7320831" y="578608"/>
                  <a:pt x="7314063" y="571840"/>
                </a:cubicBezTo>
                <a:cubicBezTo>
                  <a:pt x="7307294" y="565071"/>
                  <a:pt x="7298971" y="561687"/>
                  <a:pt x="7289092" y="561687"/>
                </a:cubicBezTo>
                <a:close/>
                <a:moveTo>
                  <a:pt x="7745041" y="425858"/>
                </a:moveTo>
                <a:lnTo>
                  <a:pt x="7745041" y="547692"/>
                </a:lnTo>
                <a:cubicBezTo>
                  <a:pt x="7722906" y="517691"/>
                  <a:pt x="7695649" y="494824"/>
                  <a:pt x="7663269" y="479092"/>
                </a:cubicBezTo>
                <a:close/>
                <a:moveTo>
                  <a:pt x="9450597" y="350946"/>
                </a:moveTo>
                <a:lnTo>
                  <a:pt x="9583133" y="350946"/>
                </a:lnTo>
                <a:lnTo>
                  <a:pt x="9583133" y="518880"/>
                </a:lnTo>
                <a:cubicBezTo>
                  <a:pt x="9570694" y="497843"/>
                  <a:pt x="9556334" y="482202"/>
                  <a:pt x="9540052" y="471957"/>
                </a:cubicBezTo>
                <a:cubicBezTo>
                  <a:pt x="9541150" y="466470"/>
                  <a:pt x="9541698" y="460799"/>
                  <a:pt x="9541698" y="454945"/>
                </a:cubicBezTo>
                <a:cubicBezTo>
                  <a:pt x="9541698" y="435188"/>
                  <a:pt x="9533696" y="416300"/>
                  <a:pt x="9517688" y="398281"/>
                </a:cubicBezTo>
                <a:cubicBezTo>
                  <a:pt x="9501682" y="380261"/>
                  <a:pt x="9479318" y="364483"/>
                  <a:pt x="9450597" y="350946"/>
                </a:cubicBezTo>
                <a:close/>
                <a:moveTo>
                  <a:pt x="8704904" y="350946"/>
                </a:moveTo>
                <a:lnTo>
                  <a:pt x="8852806" y="350946"/>
                </a:lnTo>
                <a:lnTo>
                  <a:pt x="8852806" y="447536"/>
                </a:lnTo>
                <a:cubicBezTo>
                  <a:pt x="8835062" y="416437"/>
                  <a:pt x="8819146" y="400887"/>
                  <a:pt x="8805060" y="400887"/>
                </a:cubicBezTo>
                <a:cubicBezTo>
                  <a:pt x="8797011" y="400887"/>
                  <a:pt x="8785760" y="409028"/>
                  <a:pt x="8771308" y="425309"/>
                </a:cubicBezTo>
                <a:cubicBezTo>
                  <a:pt x="8769845" y="411040"/>
                  <a:pt x="8763946" y="397457"/>
                  <a:pt x="8753610" y="384561"/>
                </a:cubicBezTo>
                <a:cubicBezTo>
                  <a:pt x="8743274" y="371664"/>
                  <a:pt x="8727038" y="360459"/>
                  <a:pt x="8704904" y="350946"/>
                </a:cubicBezTo>
                <a:close/>
                <a:moveTo>
                  <a:pt x="7249853" y="350946"/>
                </a:moveTo>
                <a:lnTo>
                  <a:pt x="7372785" y="350946"/>
                </a:lnTo>
                <a:lnTo>
                  <a:pt x="7372785" y="552632"/>
                </a:lnTo>
                <a:cubicBezTo>
                  <a:pt x="7344613" y="522996"/>
                  <a:pt x="7313605" y="500953"/>
                  <a:pt x="7279763" y="486501"/>
                </a:cubicBezTo>
                <a:lnTo>
                  <a:pt x="7339582" y="432992"/>
                </a:lnTo>
                <a:cubicBezTo>
                  <a:pt x="7309764" y="393662"/>
                  <a:pt x="7279854" y="366313"/>
                  <a:pt x="7249853" y="350946"/>
                </a:cubicBezTo>
                <a:close/>
                <a:moveTo>
                  <a:pt x="6229859" y="350946"/>
                </a:moveTo>
                <a:lnTo>
                  <a:pt x="6380780" y="350946"/>
                </a:lnTo>
                <a:lnTo>
                  <a:pt x="6380780" y="521899"/>
                </a:lnTo>
                <a:cubicBezTo>
                  <a:pt x="6370536" y="501593"/>
                  <a:pt x="6359011" y="483482"/>
                  <a:pt x="6346206" y="467567"/>
                </a:cubicBezTo>
                <a:cubicBezTo>
                  <a:pt x="6346206" y="439944"/>
                  <a:pt x="6336053" y="416711"/>
                  <a:pt x="6315747" y="397869"/>
                </a:cubicBezTo>
                <a:cubicBezTo>
                  <a:pt x="6295441" y="379027"/>
                  <a:pt x="6271203" y="369605"/>
                  <a:pt x="6243031" y="369605"/>
                </a:cubicBezTo>
                <a:close/>
                <a:moveTo>
                  <a:pt x="5564839" y="350946"/>
                </a:moveTo>
                <a:lnTo>
                  <a:pt x="5583499" y="350946"/>
                </a:lnTo>
                <a:lnTo>
                  <a:pt x="5621366" y="350946"/>
                </a:lnTo>
                <a:lnTo>
                  <a:pt x="5621366" y="535619"/>
                </a:lnTo>
                <a:cubicBezTo>
                  <a:pt x="5607647" y="519155"/>
                  <a:pt x="5591731" y="506898"/>
                  <a:pt x="5573620" y="498849"/>
                </a:cubicBezTo>
                <a:cubicBezTo>
                  <a:pt x="5573620" y="486958"/>
                  <a:pt x="5571631" y="475433"/>
                  <a:pt x="5567653" y="464274"/>
                </a:cubicBezTo>
                <a:lnTo>
                  <a:pt x="5559889" y="450236"/>
                </a:lnTo>
                <a:lnTo>
                  <a:pt x="5561950" y="449242"/>
                </a:lnTo>
                <a:cubicBezTo>
                  <a:pt x="5565134" y="447304"/>
                  <a:pt x="5568155" y="445043"/>
                  <a:pt x="5571013" y="442459"/>
                </a:cubicBezTo>
                <a:cubicBezTo>
                  <a:pt x="5582447" y="432124"/>
                  <a:pt x="5588164" y="419181"/>
                  <a:pt x="5588164" y="403631"/>
                </a:cubicBezTo>
                <a:cubicBezTo>
                  <a:pt x="5588164" y="387350"/>
                  <a:pt x="5580389" y="369789"/>
                  <a:pt x="5564839" y="350946"/>
                </a:cubicBezTo>
                <a:close/>
                <a:moveTo>
                  <a:pt x="5433675" y="350946"/>
                </a:moveTo>
                <a:lnTo>
                  <a:pt x="5522307" y="350946"/>
                </a:lnTo>
                <a:cubicBezTo>
                  <a:pt x="5528161" y="356434"/>
                  <a:pt x="5532551" y="362105"/>
                  <a:pt x="5535479" y="367959"/>
                </a:cubicBezTo>
                <a:cubicBezTo>
                  <a:pt x="5538405" y="373813"/>
                  <a:pt x="5539869" y="379941"/>
                  <a:pt x="5539869" y="386344"/>
                </a:cubicBezTo>
                <a:cubicBezTo>
                  <a:pt x="5539869" y="392930"/>
                  <a:pt x="5537811" y="398281"/>
                  <a:pt x="5533695" y="402397"/>
                </a:cubicBezTo>
                <a:cubicBezTo>
                  <a:pt x="5529579" y="406513"/>
                  <a:pt x="5523862" y="408571"/>
                  <a:pt x="5516545" y="408571"/>
                </a:cubicBezTo>
                <a:cubicBezTo>
                  <a:pt x="5509777" y="408571"/>
                  <a:pt x="5502001" y="406924"/>
                  <a:pt x="5493220" y="403631"/>
                </a:cubicBezTo>
                <a:cubicBezTo>
                  <a:pt x="5484440" y="400339"/>
                  <a:pt x="5475751" y="396451"/>
                  <a:pt x="5467152" y="391969"/>
                </a:cubicBezTo>
                <a:cubicBezTo>
                  <a:pt x="5458555" y="387488"/>
                  <a:pt x="5450688" y="384057"/>
                  <a:pt x="5443554" y="381679"/>
                </a:cubicBezTo>
                <a:lnTo>
                  <a:pt x="5443554" y="380307"/>
                </a:lnTo>
                <a:cubicBezTo>
                  <a:pt x="5443554" y="371526"/>
                  <a:pt x="5440261" y="361740"/>
                  <a:pt x="5433675" y="350946"/>
                </a:cubicBezTo>
                <a:close/>
                <a:moveTo>
                  <a:pt x="4611898" y="350946"/>
                </a:moveTo>
                <a:lnTo>
                  <a:pt x="4744434" y="350946"/>
                </a:lnTo>
                <a:lnTo>
                  <a:pt x="4744434" y="518880"/>
                </a:lnTo>
                <a:cubicBezTo>
                  <a:pt x="4731994" y="497843"/>
                  <a:pt x="4717634" y="482202"/>
                  <a:pt x="4701353" y="471957"/>
                </a:cubicBezTo>
                <a:cubicBezTo>
                  <a:pt x="4702450" y="466470"/>
                  <a:pt x="4703000" y="460799"/>
                  <a:pt x="4703000" y="454945"/>
                </a:cubicBezTo>
                <a:cubicBezTo>
                  <a:pt x="4703000" y="435188"/>
                  <a:pt x="4694996" y="416300"/>
                  <a:pt x="4678989" y="398281"/>
                </a:cubicBezTo>
                <a:cubicBezTo>
                  <a:pt x="4662982" y="380261"/>
                  <a:pt x="4640619" y="364483"/>
                  <a:pt x="4611898" y="350946"/>
                </a:cubicBezTo>
                <a:close/>
                <a:moveTo>
                  <a:pt x="6516060" y="266156"/>
                </a:moveTo>
                <a:lnTo>
                  <a:pt x="6516060" y="350946"/>
                </a:lnTo>
                <a:cubicBezTo>
                  <a:pt x="6507828" y="338324"/>
                  <a:pt x="6500328" y="329955"/>
                  <a:pt x="6493559" y="325838"/>
                </a:cubicBezTo>
                <a:cubicBezTo>
                  <a:pt x="6486791" y="321723"/>
                  <a:pt x="6477461" y="319664"/>
                  <a:pt x="6465570" y="319664"/>
                </a:cubicBezTo>
                <a:lnTo>
                  <a:pt x="6078939" y="319664"/>
                </a:lnTo>
                <a:lnTo>
                  <a:pt x="6098695" y="350946"/>
                </a:lnTo>
                <a:lnTo>
                  <a:pt x="6175528" y="350946"/>
                </a:lnTo>
                <a:cubicBezTo>
                  <a:pt x="6189431" y="350946"/>
                  <a:pt x="6202968" y="358630"/>
                  <a:pt x="6216139" y="373996"/>
                </a:cubicBezTo>
                <a:cubicBezTo>
                  <a:pt x="6207175" y="377106"/>
                  <a:pt x="6199263" y="382868"/>
                  <a:pt x="6192403" y="391283"/>
                </a:cubicBezTo>
                <a:cubicBezTo>
                  <a:pt x="6185543" y="399698"/>
                  <a:pt x="6182113" y="409851"/>
                  <a:pt x="6182113" y="421742"/>
                </a:cubicBezTo>
                <a:cubicBezTo>
                  <a:pt x="6182113" y="434913"/>
                  <a:pt x="6186504" y="446026"/>
                  <a:pt x="6195285" y="455082"/>
                </a:cubicBezTo>
                <a:cubicBezTo>
                  <a:pt x="6204065" y="464137"/>
                  <a:pt x="6215042" y="468665"/>
                  <a:pt x="6228213" y="468665"/>
                </a:cubicBezTo>
                <a:cubicBezTo>
                  <a:pt x="6240835" y="468665"/>
                  <a:pt x="6251400" y="465006"/>
                  <a:pt x="6259906" y="457689"/>
                </a:cubicBezTo>
                <a:cubicBezTo>
                  <a:pt x="6268413" y="450371"/>
                  <a:pt x="6272666" y="440493"/>
                  <a:pt x="6272666" y="428053"/>
                </a:cubicBezTo>
                <a:cubicBezTo>
                  <a:pt x="6272666" y="421468"/>
                  <a:pt x="6271020" y="414973"/>
                  <a:pt x="6267727" y="408571"/>
                </a:cubicBezTo>
                <a:cubicBezTo>
                  <a:pt x="6269007" y="408388"/>
                  <a:pt x="6270471" y="408296"/>
                  <a:pt x="6272117" y="408296"/>
                </a:cubicBezTo>
                <a:cubicBezTo>
                  <a:pt x="6282727" y="408296"/>
                  <a:pt x="6292240" y="412687"/>
                  <a:pt x="6300655" y="421468"/>
                </a:cubicBezTo>
                <a:cubicBezTo>
                  <a:pt x="6309070" y="430248"/>
                  <a:pt x="6313277" y="441590"/>
                  <a:pt x="6313277" y="455493"/>
                </a:cubicBezTo>
                <a:cubicBezTo>
                  <a:pt x="6313277" y="471774"/>
                  <a:pt x="6307241" y="485586"/>
                  <a:pt x="6295167" y="496928"/>
                </a:cubicBezTo>
                <a:cubicBezTo>
                  <a:pt x="6283093" y="508270"/>
                  <a:pt x="6266812" y="513941"/>
                  <a:pt x="6246323" y="513941"/>
                </a:cubicBezTo>
                <a:cubicBezTo>
                  <a:pt x="6219249" y="513941"/>
                  <a:pt x="6194919" y="504337"/>
                  <a:pt x="6173332" y="485129"/>
                </a:cubicBezTo>
                <a:cubicBezTo>
                  <a:pt x="6151746" y="465921"/>
                  <a:pt x="6133910" y="431986"/>
                  <a:pt x="6119824" y="383326"/>
                </a:cubicBezTo>
                <a:lnTo>
                  <a:pt x="6094305" y="375094"/>
                </a:lnTo>
                <a:cubicBezTo>
                  <a:pt x="6107842" y="444975"/>
                  <a:pt x="6128193" y="494733"/>
                  <a:pt x="6155359" y="524368"/>
                </a:cubicBezTo>
                <a:cubicBezTo>
                  <a:pt x="6182525" y="554004"/>
                  <a:pt x="6212206" y="568821"/>
                  <a:pt x="6244403" y="568821"/>
                </a:cubicBezTo>
                <a:cubicBezTo>
                  <a:pt x="6288856" y="568821"/>
                  <a:pt x="6320412" y="548607"/>
                  <a:pt x="6339071" y="508179"/>
                </a:cubicBezTo>
                <a:cubicBezTo>
                  <a:pt x="6365597" y="529948"/>
                  <a:pt x="6381603" y="562053"/>
                  <a:pt x="6387091" y="604494"/>
                </a:cubicBezTo>
                <a:lnTo>
                  <a:pt x="6429075" y="631934"/>
                </a:lnTo>
                <a:lnTo>
                  <a:pt x="6429075" y="350946"/>
                </a:lnTo>
                <a:lnTo>
                  <a:pt x="6465570" y="350946"/>
                </a:lnTo>
                <a:cubicBezTo>
                  <a:pt x="6478925" y="350946"/>
                  <a:pt x="6490678" y="358584"/>
                  <a:pt x="6500831" y="373859"/>
                </a:cubicBezTo>
                <a:cubicBezTo>
                  <a:pt x="6510984" y="389134"/>
                  <a:pt x="6516060" y="402900"/>
                  <a:pt x="6516060" y="415156"/>
                </a:cubicBezTo>
                <a:lnTo>
                  <a:pt x="6516060" y="600378"/>
                </a:lnTo>
                <a:lnTo>
                  <a:pt x="6564355" y="631934"/>
                </a:lnTo>
                <a:lnTo>
                  <a:pt x="6564355" y="350946"/>
                </a:lnTo>
                <a:lnTo>
                  <a:pt x="6603520" y="350946"/>
                </a:lnTo>
                <a:lnTo>
                  <a:pt x="6620607" y="350946"/>
                </a:lnTo>
                <a:lnTo>
                  <a:pt x="6654284" y="350946"/>
                </a:lnTo>
                <a:cubicBezTo>
                  <a:pt x="6640564" y="364849"/>
                  <a:pt x="6629039" y="382183"/>
                  <a:pt x="6619710" y="402945"/>
                </a:cubicBezTo>
                <a:cubicBezTo>
                  <a:pt x="6610380" y="423709"/>
                  <a:pt x="6605715" y="447262"/>
                  <a:pt x="6605715" y="473604"/>
                </a:cubicBezTo>
                <a:cubicBezTo>
                  <a:pt x="6605715" y="514947"/>
                  <a:pt x="6617606" y="551031"/>
                  <a:pt x="6641388" y="581856"/>
                </a:cubicBezTo>
                <a:cubicBezTo>
                  <a:pt x="6665169" y="612680"/>
                  <a:pt x="6692426" y="628092"/>
                  <a:pt x="6723159" y="628092"/>
                </a:cubicBezTo>
                <a:cubicBezTo>
                  <a:pt x="6739075" y="628092"/>
                  <a:pt x="6751880" y="623931"/>
                  <a:pt x="6761576" y="615607"/>
                </a:cubicBezTo>
                <a:cubicBezTo>
                  <a:pt x="6771271" y="607283"/>
                  <a:pt x="6776119" y="596993"/>
                  <a:pt x="6776119" y="584737"/>
                </a:cubicBezTo>
                <a:cubicBezTo>
                  <a:pt x="6776119" y="573944"/>
                  <a:pt x="6772369" y="564477"/>
                  <a:pt x="6764868" y="556336"/>
                </a:cubicBezTo>
                <a:cubicBezTo>
                  <a:pt x="6757368" y="548195"/>
                  <a:pt x="6747490" y="544125"/>
                  <a:pt x="6735233" y="544125"/>
                </a:cubicBezTo>
                <a:cubicBezTo>
                  <a:pt x="6723159" y="544125"/>
                  <a:pt x="6713738" y="547601"/>
                  <a:pt x="6706970" y="554553"/>
                </a:cubicBezTo>
                <a:cubicBezTo>
                  <a:pt x="6700201" y="561504"/>
                  <a:pt x="6696817" y="570010"/>
                  <a:pt x="6696817" y="580072"/>
                </a:cubicBezTo>
                <a:lnTo>
                  <a:pt x="6696817" y="581718"/>
                </a:lnTo>
                <a:cubicBezTo>
                  <a:pt x="6679621" y="576413"/>
                  <a:pt x="6665626" y="565483"/>
                  <a:pt x="6654833" y="548927"/>
                </a:cubicBezTo>
                <a:cubicBezTo>
                  <a:pt x="6644040" y="532372"/>
                  <a:pt x="6638644" y="513484"/>
                  <a:pt x="6638644" y="492263"/>
                </a:cubicBezTo>
                <a:cubicBezTo>
                  <a:pt x="6638644" y="460067"/>
                  <a:pt x="6653050" y="428465"/>
                  <a:pt x="6681862" y="397457"/>
                </a:cubicBezTo>
                <a:cubicBezTo>
                  <a:pt x="6710674" y="366450"/>
                  <a:pt x="6747855" y="350946"/>
                  <a:pt x="6793406" y="350946"/>
                </a:cubicBezTo>
                <a:lnTo>
                  <a:pt x="6794020" y="350946"/>
                </a:lnTo>
                <a:lnTo>
                  <a:pt x="6805754" y="350946"/>
                </a:lnTo>
                <a:lnTo>
                  <a:pt x="6965521" y="350946"/>
                </a:lnTo>
                <a:lnTo>
                  <a:pt x="6965521" y="495556"/>
                </a:lnTo>
                <a:cubicBezTo>
                  <a:pt x="6953813" y="474336"/>
                  <a:pt x="6938858" y="456820"/>
                  <a:pt x="6920657" y="443008"/>
                </a:cubicBezTo>
                <a:cubicBezTo>
                  <a:pt x="6902454" y="429197"/>
                  <a:pt x="6882560" y="422291"/>
                  <a:pt x="6860974" y="422291"/>
                </a:cubicBezTo>
                <a:cubicBezTo>
                  <a:pt x="6841766" y="422291"/>
                  <a:pt x="6826171" y="428008"/>
                  <a:pt x="6814189" y="439441"/>
                </a:cubicBezTo>
                <a:cubicBezTo>
                  <a:pt x="6802207" y="450874"/>
                  <a:pt x="6796215" y="464823"/>
                  <a:pt x="6796215" y="481287"/>
                </a:cubicBezTo>
                <a:cubicBezTo>
                  <a:pt x="6796215" y="496837"/>
                  <a:pt x="6801109" y="509779"/>
                  <a:pt x="6810896" y="520115"/>
                </a:cubicBezTo>
                <a:cubicBezTo>
                  <a:pt x="6820683" y="530451"/>
                  <a:pt x="6832894" y="535619"/>
                  <a:pt x="6847528" y="535619"/>
                </a:cubicBezTo>
                <a:cubicBezTo>
                  <a:pt x="6862529" y="535619"/>
                  <a:pt x="6874740" y="530954"/>
                  <a:pt x="6884161" y="521624"/>
                </a:cubicBezTo>
                <a:cubicBezTo>
                  <a:pt x="6893582" y="512295"/>
                  <a:pt x="6898293" y="500678"/>
                  <a:pt x="6898293" y="486775"/>
                </a:cubicBezTo>
                <a:cubicBezTo>
                  <a:pt x="6898293" y="481653"/>
                  <a:pt x="6897286" y="476165"/>
                  <a:pt x="6895274" y="470311"/>
                </a:cubicBezTo>
                <a:cubicBezTo>
                  <a:pt x="6913385" y="477263"/>
                  <a:pt x="6929986" y="492721"/>
                  <a:pt x="6945078" y="516685"/>
                </a:cubicBezTo>
                <a:cubicBezTo>
                  <a:pt x="6960170" y="540649"/>
                  <a:pt x="6969089" y="569919"/>
                  <a:pt x="6971833" y="604494"/>
                </a:cubicBezTo>
                <a:lnTo>
                  <a:pt x="7013816" y="631934"/>
                </a:lnTo>
                <a:lnTo>
                  <a:pt x="7013816" y="350946"/>
                </a:lnTo>
                <a:lnTo>
                  <a:pt x="7051195" y="350946"/>
                </a:lnTo>
                <a:lnTo>
                  <a:pt x="7053390" y="350946"/>
                </a:lnTo>
                <a:cubicBezTo>
                  <a:pt x="7063635" y="350946"/>
                  <a:pt x="7073376" y="358584"/>
                  <a:pt x="7082614" y="373859"/>
                </a:cubicBezTo>
                <a:cubicBezTo>
                  <a:pt x="7091852" y="389134"/>
                  <a:pt x="7096471" y="402900"/>
                  <a:pt x="7096471" y="415156"/>
                </a:cubicBezTo>
                <a:lnTo>
                  <a:pt x="7096471" y="600378"/>
                </a:lnTo>
                <a:lnTo>
                  <a:pt x="7144766" y="631934"/>
                </a:lnTo>
                <a:lnTo>
                  <a:pt x="7144766" y="350946"/>
                </a:lnTo>
                <a:lnTo>
                  <a:pt x="7184545" y="350946"/>
                </a:lnTo>
                <a:lnTo>
                  <a:pt x="7196344" y="350946"/>
                </a:lnTo>
                <a:lnTo>
                  <a:pt x="7206223" y="384423"/>
                </a:lnTo>
                <a:cubicBezTo>
                  <a:pt x="7237871" y="385155"/>
                  <a:pt x="7264945" y="396223"/>
                  <a:pt x="7287446" y="417626"/>
                </a:cubicBezTo>
                <a:lnTo>
                  <a:pt x="7217199" y="480464"/>
                </a:lnTo>
                <a:lnTo>
                  <a:pt x="7244639" y="527112"/>
                </a:lnTo>
                <a:cubicBezTo>
                  <a:pt x="7307934" y="532051"/>
                  <a:pt x="7352753" y="557845"/>
                  <a:pt x="7379096" y="604494"/>
                </a:cubicBezTo>
                <a:lnTo>
                  <a:pt x="7421080" y="631934"/>
                </a:lnTo>
                <a:lnTo>
                  <a:pt x="7421080" y="350946"/>
                </a:lnTo>
                <a:lnTo>
                  <a:pt x="7460770" y="350946"/>
                </a:lnTo>
                <a:lnTo>
                  <a:pt x="7462965" y="350946"/>
                </a:lnTo>
                <a:cubicBezTo>
                  <a:pt x="7473209" y="350946"/>
                  <a:pt x="7482951" y="358584"/>
                  <a:pt x="7492189" y="373859"/>
                </a:cubicBezTo>
                <a:cubicBezTo>
                  <a:pt x="7501427" y="389134"/>
                  <a:pt x="7506046" y="402900"/>
                  <a:pt x="7506046" y="415156"/>
                </a:cubicBezTo>
                <a:lnTo>
                  <a:pt x="7506046" y="600378"/>
                </a:lnTo>
                <a:lnTo>
                  <a:pt x="7554341" y="631934"/>
                </a:lnTo>
                <a:lnTo>
                  <a:pt x="7554341" y="350946"/>
                </a:lnTo>
                <a:lnTo>
                  <a:pt x="7594120" y="350946"/>
                </a:lnTo>
                <a:lnTo>
                  <a:pt x="7610594" y="350946"/>
                </a:lnTo>
                <a:lnTo>
                  <a:pt x="7745041" y="350946"/>
                </a:lnTo>
                <a:lnTo>
                  <a:pt x="7745041" y="371252"/>
                </a:lnTo>
                <a:lnTo>
                  <a:pt x="7589455" y="469488"/>
                </a:lnTo>
                <a:lnTo>
                  <a:pt x="7616895" y="516136"/>
                </a:lnTo>
                <a:cubicBezTo>
                  <a:pt x="7682569" y="523088"/>
                  <a:pt x="7727388" y="552540"/>
                  <a:pt x="7751352" y="604494"/>
                </a:cubicBezTo>
                <a:lnTo>
                  <a:pt x="7793336" y="631934"/>
                </a:lnTo>
                <a:lnTo>
                  <a:pt x="7793336" y="485403"/>
                </a:lnTo>
                <a:cubicBezTo>
                  <a:pt x="7812727" y="516685"/>
                  <a:pt x="7834313" y="532326"/>
                  <a:pt x="7858095" y="532326"/>
                </a:cubicBezTo>
                <a:cubicBezTo>
                  <a:pt x="7874010" y="532326"/>
                  <a:pt x="7887822" y="526655"/>
                  <a:pt x="7899529" y="515313"/>
                </a:cubicBezTo>
                <a:cubicBezTo>
                  <a:pt x="7911237" y="503971"/>
                  <a:pt x="7917091" y="487781"/>
                  <a:pt x="7917091" y="466744"/>
                </a:cubicBezTo>
                <a:cubicBezTo>
                  <a:pt x="7917091" y="446987"/>
                  <a:pt x="7910963" y="428831"/>
                  <a:pt x="7898706" y="412275"/>
                </a:cubicBezTo>
                <a:cubicBezTo>
                  <a:pt x="7886450" y="395720"/>
                  <a:pt x="7872638" y="387442"/>
                  <a:pt x="7857271" y="387442"/>
                </a:cubicBezTo>
                <a:cubicBezTo>
                  <a:pt x="7847576" y="387442"/>
                  <a:pt x="7839618" y="390689"/>
                  <a:pt x="7833399" y="397183"/>
                </a:cubicBezTo>
                <a:cubicBezTo>
                  <a:pt x="7827179" y="403677"/>
                  <a:pt x="7824069" y="411498"/>
                  <a:pt x="7824069" y="420644"/>
                </a:cubicBezTo>
                <a:cubicBezTo>
                  <a:pt x="7824069" y="430706"/>
                  <a:pt x="7827042" y="438801"/>
                  <a:pt x="7832987" y="444929"/>
                </a:cubicBezTo>
                <a:cubicBezTo>
                  <a:pt x="7838932" y="451057"/>
                  <a:pt x="7846295" y="454121"/>
                  <a:pt x="7855076" y="454121"/>
                </a:cubicBezTo>
                <a:cubicBezTo>
                  <a:pt x="7865870" y="454121"/>
                  <a:pt x="7874925" y="449365"/>
                  <a:pt x="7882242" y="439852"/>
                </a:cubicBezTo>
                <a:cubicBezTo>
                  <a:pt x="7887913" y="445158"/>
                  <a:pt x="7890749" y="451377"/>
                  <a:pt x="7890749" y="458512"/>
                </a:cubicBezTo>
                <a:cubicBezTo>
                  <a:pt x="7890749" y="466927"/>
                  <a:pt x="7887364" y="474244"/>
                  <a:pt x="7880596" y="480464"/>
                </a:cubicBezTo>
                <a:cubicBezTo>
                  <a:pt x="7873827" y="486684"/>
                  <a:pt x="7864863" y="489794"/>
                  <a:pt x="7853704" y="489794"/>
                </a:cubicBezTo>
                <a:cubicBezTo>
                  <a:pt x="7840533" y="489794"/>
                  <a:pt x="7828505" y="484992"/>
                  <a:pt x="7817620" y="475388"/>
                </a:cubicBezTo>
                <a:cubicBezTo>
                  <a:pt x="7806736" y="465784"/>
                  <a:pt x="7798641" y="454945"/>
                  <a:pt x="7793336" y="442871"/>
                </a:cubicBezTo>
                <a:lnTo>
                  <a:pt x="7793336" y="350946"/>
                </a:lnTo>
                <a:lnTo>
                  <a:pt x="7946545" y="350946"/>
                </a:lnTo>
                <a:lnTo>
                  <a:pt x="7962367" y="350946"/>
                </a:lnTo>
                <a:lnTo>
                  <a:pt x="8171280" y="350946"/>
                </a:lnTo>
                <a:lnTo>
                  <a:pt x="8171280" y="424486"/>
                </a:lnTo>
                <a:cubicBezTo>
                  <a:pt x="8152987" y="393387"/>
                  <a:pt x="8135516" y="377838"/>
                  <a:pt x="8118869" y="377838"/>
                </a:cubicBezTo>
                <a:cubicBezTo>
                  <a:pt x="8109905" y="377838"/>
                  <a:pt x="8102588" y="381634"/>
                  <a:pt x="8096917" y="389225"/>
                </a:cubicBezTo>
                <a:cubicBezTo>
                  <a:pt x="8091246" y="396817"/>
                  <a:pt x="8087405" y="408113"/>
                  <a:pt x="8085392" y="423114"/>
                </a:cubicBezTo>
                <a:cubicBezTo>
                  <a:pt x="8062343" y="389271"/>
                  <a:pt x="8037738" y="372350"/>
                  <a:pt x="8011578" y="372350"/>
                </a:cubicBezTo>
                <a:cubicBezTo>
                  <a:pt x="7991638" y="372350"/>
                  <a:pt x="7975723" y="380216"/>
                  <a:pt x="7963832" y="395948"/>
                </a:cubicBezTo>
                <a:cubicBezTo>
                  <a:pt x="7951942" y="411681"/>
                  <a:pt x="7945996" y="430248"/>
                  <a:pt x="7945996" y="451652"/>
                </a:cubicBezTo>
                <a:cubicBezTo>
                  <a:pt x="7945996" y="479092"/>
                  <a:pt x="7954274" y="501822"/>
                  <a:pt x="7970830" y="519841"/>
                </a:cubicBezTo>
                <a:cubicBezTo>
                  <a:pt x="7987385" y="537860"/>
                  <a:pt x="8006090" y="546869"/>
                  <a:pt x="8026945" y="546869"/>
                </a:cubicBezTo>
                <a:cubicBezTo>
                  <a:pt x="8041763" y="546869"/>
                  <a:pt x="8053333" y="542662"/>
                  <a:pt x="8061657" y="534247"/>
                </a:cubicBezTo>
                <a:cubicBezTo>
                  <a:pt x="8069980" y="525832"/>
                  <a:pt x="8074142" y="515770"/>
                  <a:pt x="8074142" y="504063"/>
                </a:cubicBezTo>
                <a:cubicBezTo>
                  <a:pt x="8074142" y="494001"/>
                  <a:pt x="8070529" y="484992"/>
                  <a:pt x="8063303" y="477034"/>
                </a:cubicBezTo>
                <a:cubicBezTo>
                  <a:pt x="8056077" y="469076"/>
                  <a:pt x="8046976" y="465098"/>
                  <a:pt x="8036000" y="465098"/>
                </a:cubicBezTo>
                <a:cubicBezTo>
                  <a:pt x="8024475" y="465098"/>
                  <a:pt x="8015374" y="469076"/>
                  <a:pt x="8008697" y="477034"/>
                </a:cubicBezTo>
                <a:cubicBezTo>
                  <a:pt x="8002020" y="484992"/>
                  <a:pt x="7998864" y="495465"/>
                  <a:pt x="7999230" y="508453"/>
                </a:cubicBezTo>
                <a:cubicBezTo>
                  <a:pt x="7991364" y="504245"/>
                  <a:pt x="7985785" y="498803"/>
                  <a:pt x="7982492" y="492126"/>
                </a:cubicBezTo>
                <a:cubicBezTo>
                  <a:pt x="7979199" y="485449"/>
                  <a:pt x="7977553" y="477811"/>
                  <a:pt x="7977553" y="469214"/>
                </a:cubicBezTo>
                <a:cubicBezTo>
                  <a:pt x="7977553" y="456957"/>
                  <a:pt x="7981760" y="446438"/>
                  <a:pt x="7990175" y="437657"/>
                </a:cubicBezTo>
                <a:cubicBezTo>
                  <a:pt x="7998590" y="428876"/>
                  <a:pt x="8009749" y="424486"/>
                  <a:pt x="8023652" y="424486"/>
                </a:cubicBezTo>
                <a:cubicBezTo>
                  <a:pt x="8037738" y="424486"/>
                  <a:pt x="8050863" y="429014"/>
                  <a:pt x="8063029" y="438069"/>
                </a:cubicBezTo>
                <a:cubicBezTo>
                  <a:pt x="8075194" y="447124"/>
                  <a:pt x="8086581" y="460707"/>
                  <a:pt x="8097192" y="478818"/>
                </a:cubicBezTo>
                <a:lnTo>
                  <a:pt x="8116949" y="484580"/>
                </a:lnTo>
                <a:cubicBezTo>
                  <a:pt x="8116034" y="476348"/>
                  <a:pt x="8115577" y="470311"/>
                  <a:pt x="8115577" y="466470"/>
                </a:cubicBezTo>
                <a:cubicBezTo>
                  <a:pt x="8115577" y="454945"/>
                  <a:pt x="8117269" y="445981"/>
                  <a:pt x="8120653" y="439578"/>
                </a:cubicBezTo>
                <a:cubicBezTo>
                  <a:pt x="8124037" y="433175"/>
                  <a:pt x="8128839" y="429974"/>
                  <a:pt x="8135059" y="429974"/>
                </a:cubicBezTo>
                <a:cubicBezTo>
                  <a:pt x="8142742" y="429974"/>
                  <a:pt x="8150700" y="435370"/>
                  <a:pt x="8158932" y="446164"/>
                </a:cubicBezTo>
                <a:cubicBezTo>
                  <a:pt x="8167164" y="456957"/>
                  <a:pt x="8171280" y="472232"/>
                  <a:pt x="8171280" y="491989"/>
                </a:cubicBezTo>
                <a:lnTo>
                  <a:pt x="8171280" y="600378"/>
                </a:lnTo>
                <a:lnTo>
                  <a:pt x="8219575" y="631934"/>
                </a:lnTo>
                <a:lnTo>
                  <a:pt x="8219575" y="350946"/>
                </a:lnTo>
                <a:lnTo>
                  <a:pt x="8275827" y="350946"/>
                </a:lnTo>
                <a:lnTo>
                  <a:pt x="8256070" y="319664"/>
                </a:lnTo>
                <a:lnTo>
                  <a:pt x="7942610" y="319664"/>
                </a:lnTo>
                <a:lnTo>
                  <a:pt x="7926788" y="319664"/>
                </a:lnTo>
                <a:lnTo>
                  <a:pt x="7590837" y="319664"/>
                </a:lnTo>
                <a:lnTo>
                  <a:pt x="7574363" y="319664"/>
                </a:lnTo>
                <a:lnTo>
                  <a:pt x="7551872" y="319664"/>
                </a:lnTo>
                <a:cubicBezTo>
                  <a:pt x="7549128" y="315640"/>
                  <a:pt x="7546429" y="311295"/>
                  <a:pt x="7543777" y="306630"/>
                </a:cubicBezTo>
                <a:cubicBezTo>
                  <a:pt x="7541124" y="301965"/>
                  <a:pt x="7537008" y="294054"/>
                  <a:pt x="7531429" y="282895"/>
                </a:cubicBezTo>
                <a:cubicBezTo>
                  <a:pt x="7525849" y="271736"/>
                  <a:pt x="7517388" y="266156"/>
                  <a:pt x="7506046" y="266156"/>
                </a:cubicBezTo>
                <a:lnTo>
                  <a:pt x="7506046" y="350946"/>
                </a:lnTo>
                <a:cubicBezTo>
                  <a:pt x="7497997" y="338324"/>
                  <a:pt x="7490771" y="329955"/>
                  <a:pt x="7484369" y="325838"/>
                </a:cubicBezTo>
                <a:cubicBezTo>
                  <a:pt x="7481167" y="323781"/>
                  <a:pt x="7477257" y="322237"/>
                  <a:pt x="7472638" y="321208"/>
                </a:cubicBezTo>
                <a:lnTo>
                  <a:pt x="7457635" y="319759"/>
                </a:lnTo>
                <a:lnTo>
                  <a:pt x="7457575" y="319664"/>
                </a:lnTo>
                <a:lnTo>
                  <a:pt x="7456654" y="319664"/>
                </a:lnTo>
                <a:lnTo>
                  <a:pt x="7441013" y="319664"/>
                </a:lnTo>
                <a:lnTo>
                  <a:pt x="7181262" y="319664"/>
                </a:lnTo>
                <a:lnTo>
                  <a:pt x="7164788" y="319664"/>
                </a:lnTo>
                <a:lnTo>
                  <a:pt x="7142297" y="319664"/>
                </a:lnTo>
                <a:cubicBezTo>
                  <a:pt x="7139553" y="315640"/>
                  <a:pt x="7136854" y="311295"/>
                  <a:pt x="7134202" y="306630"/>
                </a:cubicBezTo>
                <a:cubicBezTo>
                  <a:pt x="7131549" y="301965"/>
                  <a:pt x="7127433" y="294054"/>
                  <a:pt x="7121854" y="282895"/>
                </a:cubicBezTo>
                <a:cubicBezTo>
                  <a:pt x="7116274" y="271736"/>
                  <a:pt x="7107813" y="266156"/>
                  <a:pt x="7096471" y="266156"/>
                </a:cubicBezTo>
                <a:lnTo>
                  <a:pt x="7096471" y="350946"/>
                </a:lnTo>
                <a:cubicBezTo>
                  <a:pt x="7088422" y="338324"/>
                  <a:pt x="7081196" y="329955"/>
                  <a:pt x="7074794" y="325838"/>
                </a:cubicBezTo>
                <a:cubicBezTo>
                  <a:pt x="7071592" y="323781"/>
                  <a:pt x="7067682" y="322237"/>
                  <a:pt x="7063063" y="321208"/>
                </a:cubicBezTo>
                <a:lnTo>
                  <a:pt x="7050521" y="319997"/>
                </a:lnTo>
                <a:lnTo>
                  <a:pt x="7050311" y="319664"/>
                </a:lnTo>
                <a:lnTo>
                  <a:pt x="7047079" y="319664"/>
                </a:lnTo>
                <a:lnTo>
                  <a:pt x="7031438" y="319664"/>
                </a:lnTo>
                <a:lnTo>
                  <a:pt x="6785997" y="319664"/>
                </a:lnTo>
                <a:lnTo>
                  <a:pt x="6774263" y="319664"/>
                </a:lnTo>
                <a:lnTo>
                  <a:pt x="6600851" y="319664"/>
                </a:lnTo>
                <a:lnTo>
                  <a:pt x="6583763" y="319664"/>
                </a:lnTo>
                <a:lnTo>
                  <a:pt x="6561885" y="319664"/>
                </a:lnTo>
                <a:cubicBezTo>
                  <a:pt x="6559141" y="315640"/>
                  <a:pt x="6556443" y="311295"/>
                  <a:pt x="6553791" y="306630"/>
                </a:cubicBezTo>
                <a:cubicBezTo>
                  <a:pt x="6551138" y="301965"/>
                  <a:pt x="6547022" y="294054"/>
                  <a:pt x="6541443" y="282895"/>
                </a:cubicBezTo>
                <a:cubicBezTo>
                  <a:pt x="6535863" y="271736"/>
                  <a:pt x="6527402" y="266156"/>
                  <a:pt x="6516060" y="266156"/>
                </a:cubicBezTo>
                <a:close/>
                <a:moveTo>
                  <a:pt x="4877147" y="266156"/>
                </a:moveTo>
                <a:lnTo>
                  <a:pt x="4877147" y="350946"/>
                </a:lnTo>
                <a:cubicBezTo>
                  <a:pt x="4869097" y="338324"/>
                  <a:pt x="4861871" y="329955"/>
                  <a:pt x="4855469" y="325838"/>
                </a:cubicBezTo>
                <a:cubicBezTo>
                  <a:pt x="4852267" y="323781"/>
                  <a:pt x="4848357" y="322237"/>
                  <a:pt x="4843738" y="321208"/>
                </a:cubicBezTo>
                <a:lnTo>
                  <a:pt x="4829320" y="319816"/>
                </a:lnTo>
                <a:lnTo>
                  <a:pt x="4829224" y="319664"/>
                </a:lnTo>
                <a:lnTo>
                  <a:pt x="4827754" y="319664"/>
                </a:lnTo>
                <a:lnTo>
                  <a:pt x="4812114" y="319664"/>
                </a:lnTo>
                <a:lnTo>
                  <a:pt x="4547622" y="319664"/>
                </a:lnTo>
                <a:lnTo>
                  <a:pt x="4535888" y="319664"/>
                </a:lnTo>
                <a:lnTo>
                  <a:pt x="4525670" y="319664"/>
                </a:lnTo>
                <a:cubicBezTo>
                  <a:pt x="4473900" y="319664"/>
                  <a:pt x="4434569" y="335031"/>
                  <a:pt x="4407677" y="365764"/>
                </a:cubicBezTo>
                <a:cubicBezTo>
                  <a:pt x="4380786" y="396497"/>
                  <a:pt x="4367341" y="432444"/>
                  <a:pt x="4367341" y="473604"/>
                </a:cubicBezTo>
                <a:cubicBezTo>
                  <a:pt x="4367341" y="514947"/>
                  <a:pt x="4379231" y="551031"/>
                  <a:pt x="4403013" y="581856"/>
                </a:cubicBezTo>
                <a:cubicBezTo>
                  <a:pt x="4426794" y="612680"/>
                  <a:pt x="4454051" y="628092"/>
                  <a:pt x="4484784" y="628092"/>
                </a:cubicBezTo>
                <a:cubicBezTo>
                  <a:pt x="4500700" y="628092"/>
                  <a:pt x="4513505" y="623931"/>
                  <a:pt x="4523201" y="615607"/>
                </a:cubicBezTo>
                <a:cubicBezTo>
                  <a:pt x="4532896" y="607283"/>
                  <a:pt x="4537744" y="596993"/>
                  <a:pt x="4537744" y="584737"/>
                </a:cubicBezTo>
                <a:cubicBezTo>
                  <a:pt x="4537744" y="573944"/>
                  <a:pt x="4533994" y="564477"/>
                  <a:pt x="4526494" y="556336"/>
                </a:cubicBezTo>
                <a:cubicBezTo>
                  <a:pt x="4518993" y="548195"/>
                  <a:pt x="4509115" y="544125"/>
                  <a:pt x="4496859" y="544125"/>
                </a:cubicBezTo>
                <a:cubicBezTo>
                  <a:pt x="4484784" y="544125"/>
                  <a:pt x="4475363" y="547601"/>
                  <a:pt x="4468595" y="554553"/>
                </a:cubicBezTo>
                <a:cubicBezTo>
                  <a:pt x="4461826" y="561504"/>
                  <a:pt x="4458442" y="570010"/>
                  <a:pt x="4458442" y="580072"/>
                </a:cubicBezTo>
                <a:lnTo>
                  <a:pt x="4458442" y="581718"/>
                </a:lnTo>
                <a:cubicBezTo>
                  <a:pt x="4441246" y="576413"/>
                  <a:pt x="4427251" y="565483"/>
                  <a:pt x="4416459" y="548927"/>
                </a:cubicBezTo>
                <a:cubicBezTo>
                  <a:pt x="4405665" y="532372"/>
                  <a:pt x="4400269" y="513484"/>
                  <a:pt x="4400269" y="492263"/>
                </a:cubicBezTo>
                <a:cubicBezTo>
                  <a:pt x="4400269" y="460616"/>
                  <a:pt x="4414675" y="429151"/>
                  <a:pt x="4443487" y="397869"/>
                </a:cubicBezTo>
                <a:cubicBezTo>
                  <a:pt x="4472300" y="366587"/>
                  <a:pt x="4509481" y="350946"/>
                  <a:pt x="4555031" y="350946"/>
                </a:cubicBezTo>
                <a:lnTo>
                  <a:pt x="4555646" y="350946"/>
                </a:lnTo>
                <a:lnTo>
                  <a:pt x="4561956" y="350946"/>
                </a:lnTo>
                <a:lnTo>
                  <a:pt x="4571835" y="384423"/>
                </a:lnTo>
                <a:cubicBezTo>
                  <a:pt x="4595251" y="388082"/>
                  <a:pt x="4614139" y="392793"/>
                  <a:pt x="4628499" y="398555"/>
                </a:cubicBezTo>
                <a:cubicBezTo>
                  <a:pt x="4642859" y="404317"/>
                  <a:pt x="4653835" y="410903"/>
                  <a:pt x="4661427" y="418312"/>
                </a:cubicBezTo>
                <a:cubicBezTo>
                  <a:pt x="4669019" y="425721"/>
                  <a:pt x="4672815" y="433907"/>
                  <a:pt x="4672815" y="442871"/>
                </a:cubicBezTo>
                <a:cubicBezTo>
                  <a:pt x="4672815" y="448359"/>
                  <a:pt x="4671351" y="453298"/>
                  <a:pt x="4668424" y="457689"/>
                </a:cubicBezTo>
                <a:cubicBezTo>
                  <a:pt x="4659461" y="454945"/>
                  <a:pt x="4650223" y="453573"/>
                  <a:pt x="4640710" y="453573"/>
                </a:cubicBezTo>
                <a:cubicBezTo>
                  <a:pt x="4626441" y="453573"/>
                  <a:pt x="4614093" y="457917"/>
                  <a:pt x="4603666" y="466607"/>
                </a:cubicBezTo>
                <a:cubicBezTo>
                  <a:pt x="4593238" y="475296"/>
                  <a:pt x="4588025" y="486684"/>
                  <a:pt x="4588025" y="500770"/>
                </a:cubicBezTo>
                <a:cubicBezTo>
                  <a:pt x="4588025" y="514307"/>
                  <a:pt x="4592507" y="525374"/>
                  <a:pt x="4601470" y="533972"/>
                </a:cubicBezTo>
                <a:cubicBezTo>
                  <a:pt x="4610434" y="542570"/>
                  <a:pt x="4621502" y="546869"/>
                  <a:pt x="4634673" y="546869"/>
                </a:cubicBezTo>
                <a:cubicBezTo>
                  <a:pt x="4648028" y="546869"/>
                  <a:pt x="4659598" y="543165"/>
                  <a:pt x="4669385" y="535756"/>
                </a:cubicBezTo>
                <a:cubicBezTo>
                  <a:pt x="4679172" y="528347"/>
                  <a:pt x="4687175" y="517783"/>
                  <a:pt x="4693395" y="504063"/>
                </a:cubicBezTo>
                <a:cubicBezTo>
                  <a:pt x="4707115" y="511197"/>
                  <a:pt x="4719097" y="523637"/>
                  <a:pt x="4729342" y="541381"/>
                </a:cubicBezTo>
                <a:cubicBezTo>
                  <a:pt x="4739586" y="559126"/>
                  <a:pt x="4746721" y="580163"/>
                  <a:pt x="4750745" y="604494"/>
                </a:cubicBezTo>
                <a:lnTo>
                  <a:pt x="4792728" y="631934"/>
                </a:lnTo>
                <a:lnTo>
                  <a:pt x="4792728" y="350946"/>
                </a:lnTo>
                <a:lnTo>
                  <a:pt x="4831870" y="350946"/>
                </a:lnTo>
                <a:lnTo>
                  <a:pt x="4834065" y="350946"/>
                </a:lnTo>
                <a:cubicBezTo>
                  <a:pt x="4844310" y="350946"/>
                  <a:pt x="4854051" y="358584"/>
                  <a:pt x="4863290" y="373859"/>
                </a:cubicBezTo>
                <a:cubicBezTo>
                  <a:pt x="4872528" y="389134"/>
                  <a:pt x="4877147" y="402900"/>
                  <a:pt x="4877147" y="415156"/>
                </a:cubicBezTo>
                <a:lnTo>
                  <a:pt x="4877147" y="600378"/>
                </a:lnTo>
                <a:lnTo>
                  <a:pt x="4925441" y="631934"/>
                </a:lnTo>
                <a:lnTo>
                  <a:pt x="4925441" y="350946"/>
                </a:lnTo>
                <a:lnTo>
                  <a:pt x="4965220" y="350946"/>
                </a:lnTo>
                <a:lnTo>
                  <a:pt x="4981694" y="350946"/>
                </a:lnTo>
                <a:lnTo>
                  <a:pt x="5023393" y="350946"/>
                </a:lnTo>
                <a:cubicBezTo>
                  <a:pt x="5031259" y="358081"/>
                  <a:pt x="5037114" y="365673"/>
                  <a:pt x="5040955" y="373722"/>
                </a:cubicBezTo>
                <a:cubicBezTo>
                  <a:pt x="5024125" y="378112"/>
                  <a:pt x="5010999" y="385429"/>
                  <a:pt x="5001578" y="395674"/>
                </a:cubicBezTo>
                <a:cubicBezTo>
                  <a:pt x="4992157" y="405918"/>
                  <a:pt x="4987447" y="417443"/>
                  <a:pt x="4987447" y="430248"/>
                </a:cubicBezTo>
                <a:cubicBezTo>
                  <a:pt x="4987447" y="442139"/>
                  <a:pt x="4991380" y="451972"/>
                  <a:pt x="4999247" y="459747"/>
                </a:cubicBezTo>
                <a:cubicBezTo>
                  <a:pt x="5007112" y="467521"/>
                  <a:pt x="5016808" y="471409"/>
                  <a:pt x="5028333" y="471409"/>
                </a:cubicBezTo>
                <a:cubicBezTo>
                  <a:pt x="5042236" y="471409"/>
                  <a:pt x="5054081" y="466241"/>
                  <a:pt x="5063868" y="455905"/>
                </a:cubicBezTo>
                <a:cubicBezTo>
                  <a:pt x="5073655" y="445569"/>
                  <a:pt x="5078548" y="430797"/>
                  <a:pt x="5078548" y="411589"/>
                </a:cubicBezTo>
                <a:cubicBezTo>
                  <a:pt x="5078548" y="409028"/>
                  <a:pt x="5078365" y="406376"/>
                  <a:pt x="5077999" y="403631"/>
                </a:cubicBezTo>
                <a:cubicBezTo>
                  <a:pt x="5080377" y="403266"/>
                  <a:pt x="5082848" y="403083"/>
                  <a:pt x="5085409" y="403083"/>
                </a:cubicBezTo>
                <a:cubicBezTo>
                  <a:pt x="5099311" y="403083"/>
                  <a:pt x="5111111" y="406970"/>
                  <a:pt x="5120807" y="414745"/>
                </a:cubicBezTo>
                <a:cubicBezTo>
                  <a:pt x="5130502" y="422519"/>
                  <a:pt x="5135350" y="432535"/>
                  <a:pt x="5135350" y="444792"/>
                </a:cubicBezTo>
                <a:cubicBezTo>
                  <a:pt x="5135350" y="462719"/>
                  <a:pt x="5125746" y="478589"/>
                  <a:pt x="5106537" y="492400"/>
                </a:cubicBezTo>
                <a:cubicBezTo>
                  <a:pt x="5087329" y="506212"/>
                  <a:pt x="5062541" y="513118"/>
                  <a:pt x="5032174" y="513118"/>
                </a:cubicBezTo>
                <a:cubicBezTo>
                  <a:pt x="5015710" y="513118"/>
                  <a:pt x="4996685" y="509916"/>
                  <a:pt x="4975099" y="503514"/>
                </a:cubicBezTo>
                <a:lnTo>
                  <a:pt x="5016259" y="567998"/>
                </a:lnTo>
                <a:cubicBezTo>
                  <a:pt x="5067298" y="573669"/>
                  <a:pt x="5126112" y="607604"/>
                  <a:pt x="5192699" y="669801"/>
                </a:cubicBezTo>
                <a:lnTo>
                  <a:pt x="5192699" y="635776"/>
                </a:lnTo>
                <a:cubicBezTo>
                  <a:pt x="5164527" y="606323"/>
                  <a:pt x="5132331" y="579249"/>
                  <a:pt x="5096110" y="554553"/>
                </a:cubicBezTo>
                <a:cubicBezTo>
                  <a:pt x="5120074" y="545772"/>
                  <a:pt x="5139465" y="533058"/>
                  <a:pt x="5154283" y="516411"/>
                </a:cubicBezTo>
                <a:cubicBezTo>
                  <a:pt x="5169101" y="499764"/>
                  <a:pt x="5176510" y="480830"/>
                  <a:pt x="5176510" y="459609"/>
                </a:cubicBezTo>
                <a:cubicBezTo>
                  <a:pt x="5176510" y="436011"/>
                  <a:pt x="5166311" y="415476"/>
                  <a:pt x="5145914" y="398006"/>
                </a:cubicBezTo>
                <a:cubicBezTo>
                  <a:pt x="5125517" y="380536"/>
                  <a:pt x="5100043" y="371801"/>
                  <a:pt x="5069493" y="371801"/>
                </a:cubicBezTo>
                <a:lnTo>
                  <a:pt x="5060164" y="350946"/>
                </a:lnTo>
                <a:lnTo>
                  <a:pt x="5222396" y="350946"/>
                </a:lnTo>
                <a:lnTo>
                  <a:pt x="5224591" y="350946"/>
                </a:lnTo>
                <a:cubicBezTo>
                  <a:pt x="5234835" y="350946"/>
                  <a:pt x="5244576" y="358584"/>
                  <a:pt x="5253814" y="373859"/>
                </a:cubicBezTo>
                <a:cubicBezTo>
                  <a:pt x="5263052" y="389134"/>
                  <a:pt x="5267671" y="402900"/>
                  <a:pt x="5267671" y="415156"/>
                </a:cubicBezTo>
                <a:lnTo>
                  <a:pt x="5267671" y="600378"/>
                </a:lnTo>
                <a:lnTo>
                  <a:pt x="5315966" y="631934"/>
                </a:lnTo>
                <a:lnTo>
                  <a:pt x="5315966" y="350946"/>
                </a:lnTo>
                <a:lnTo>
                  <a:pt x="5355745" y="350946"/>
                </a:lnTo>
                <a:lnTo>
                  <a:pt x="5372219" y="350946"/>
                </a:lnTo>
                <a:lnTo>
                  <a:pt x="5382088" y="350946"/>
                </a:lnTo>
                <a:cubicBezTo>
                  <a:pt x="5392332" y="350946"/>
                  <a:pt x="5400198" y="353553"/>
                  <a:pt x="5405686" y="358767"/>
                </a:cubicBezTo>
                <a:cubicBezTo>
                  <a:pt x="5411175" y="363980"/>
                  <a:pt x="5414650" y="370246"/>
                  <a:pt x="5416114" y="377563"/>
                </a:cubicBezTo>
                <a:cubicBezTo>
                  <a:pt x="5399832" y="377563"/>
                  <a:pt x="5386981" y="381405"/>
                  <a:pt x="5377560" y="389088"/>
                </a:cubicBezTo>
                <a:cubicBezTo>
                  <a:pt x="5368140" y="396772"/>
                  <a:pt x="5363429" y="406559"/>
                  <a:pt x="5363429" y="418449"/>
                </a:cubicBezTo>
                <a:cubicBezTo>
                  <a:pt x="5363429" y="429974"/>
                  <a:pt x="5366950" y="439441"/>
                  <a:pt x="5373993" y="446850"/>
                </a:cubicBezTo>
                <a:cubicBezTo>
                  <a:pt x="5381036" y="454259"/>
                  <a:pt x="5390046" y="457963"/>
                  <a:pt x="5401022" y="457963"/>
                </a:cubicBezTo>
                <a:cubicBezTo>
                  <a:pt x="5412547" y="458146"/>
                  <a:pt x="5422150" y="454487"/>
                  <a:pt x="5429834" y="446987"/>
                </a:cubicBezTo>
                <a:cubicBezTo>
                  <a:pt x="5437517" y="439487"/>
                  <a:pt x="5442090" y="429242"/>
                  <a:pt x="5443554" y="416254"/>
                </a:cubicBezTo>
                <a:cubicBezTo>
                  <a:pt x="5448676" y="418449"/>
                  <a:pt x="5459881" y="425858"/>
                  <a:pt x="5477168" y="438481"/>
                </a:cubicBezTo>
                <a:cubicBezTo>
                  <a:pt x="5494455" y="451103"/>
                  <a:pt x="5511697" y="457597"/>
                  <a:pt x="5528893" y="457963"/>
                </a:cubicBezTo>
                <a:lnTo>
                  <a:pt x="5534765" y="457489"/>
                </a:lnTo>
                <a:lnTo>
                  <a:pt x="5543710" y="480464"/>
                </a:lnTo>
                <a:cubicBezTo>
                  <a:pt x="5543710" y="484489"/>
                  <a:pt x="5543253" y="488239"/>
                  <a:pt x="5542338" y="491714"/>
                </a:cubicBezTo>
                <a:cubicBezTo>
                  <a:pt x="5526972" y="492080"/>
                  <a:pt x="5514212" y="496791"/>
                  <a:pt x="5504059" y="505846"/>
                </a:cubicBezTo>
                <a:cubicBezTo>
                  <a:pt x="5493906" y="514901"/>
                  <a:pt x="5488830" y="525832"/>
                  <a:pt x="5488830" y="538637"/>
                </a:cubicBezTo>
                <a:cubicBezTo>
                  <a:pt x="5488830" y="550345"/>
                  <a:pt x="5492444" y="559949"/>
                  <a:pt x="5499669" y="567450"/>
                </a:cubicBezTo>
                <a:cubicBezTo>
                  <a:pt x="5506895" y="574950"/>
                  <a:pt x="5516362" y="578700"/>
                  <a:pt x="5528069" y="578700"/>
                </a:cubicBezTo>
                <a:cubicBezTo>
                  <a:pt x="5540509" y="578700"/>
                  <a:pt x="5550662" y="574675"/>
                  <a:pt x="5558529" y="566626"/>
                </a:cubicBezTo>
                <a:cubicBezTo>
                  <a:pt x="5566394" y="558577"/>
                  <a:pt x="5571425" y="547601"/>
                  <a:pt x="5573620" y="533698"/>
                </a:cubicBezTo>
                <a:cubicBezTo>
                  <a:pt x="5587340" y="538088"/>
                  <a:pt x="5599368" y="546412"/>
                  <a:pt x="5609704" y="558668"/>
                </a:cubicBezTo>
                <a:cubicBezTo>
                  <a:pt x="5620040" y="570925"/>
                  <a:pt x="5627677" y="587206"/>
                  <a:pt x="5632617" y="607512"/>
                </a:cubicBezTo>
                <a:lnTo>
                  <a:pt x="5669661" y="627543"/>
                </a:lnTo>
                <a:lnTo>
                  <a:pt x="5669661" y="350946"/>
                </a:lnTo>
                <a:lnTo>
                  <a:pt x="5708170" y="350946"/>
                </a:lnTo>
                <a:lnTo>
                  <a:pt x="5725913" y="350946"/>
                </a:lnTo>
                <a:lnTo>
                  <a:pt x="5732866" y="350946"/>
                </a:lnTo>
                <a:lnTo>
                  <a:pt x="5732866" y="508453"/>
                </a:lnTo>
                <a:lnTo>
                  <a:pt x="5778143" y="548516"/>
                </a:lnTo>
                <a:cubicBezTo>
                  <a:pt x="5816559" y="502416"/>
                  <a:pt x="5848481" y="469762"/>
                  <a:pt x="5873910" y="450554"/>
                </a:cubicBezTo>
                <a:cubicBezTo>
                  <a:pt x="5870982" y="467384"/>
                  <a:pt x="5869518" y="484031"/>
                  <a:pt x="5869518" y="500495"/>
                </a:cubicBezTo>
                <a:cubicBezTo>
                  <a:pt x="5869518" y="542387"/>
                  <a:pt x="5881135" y="587389"/>
                  <a:pt x="5904368" y="635501"/>
                </a:cubicBezTo>
                <a:lnTo>
                  <a:pt x="5927143" y="642087"/>
                </a:lnTo>
                <a:cubicBezTo>
                  <a:pt x="5914337" y="605500"/>
                  <a:pt x="5907935" y="569919"/>
                  <a:pt x="5907935" y="535344"/>
                </a:cubicBezTo>
                <a:cubicBezTo>
                  <a:pt x="5907935" y="497111"/>
                  <a:pt x="5918546" y="454762"/>
                  <a:pt x="5939766" y="408296"/>
                </a:cubicBezTo>
                <a:lnTo>
                  <a:pt x="5883787" y="377289"/>
                </a:lnTo>
                <a:cubicBezTo>
                  <a:pt x="5846835" y="402168"/>
                  <a:pt x="5812626" y="431620"/>
                  <a:pt x="5781161" y="465646"/>
                </a:cubicBezTo>
                <a:lnTo>
                  <a:pt x="5781161" y="350946"/>
                </a:lnTo>
                <a:lnTo>
                  <a:pt x="5996018" y="350946"/>
                </a:lnTo>
                <a:lnTo>
                  <a:pt x="5976261" y="319664"/>
                </a:lnTo>
                <a:lnTo>
                  <a:pt x="5706156" y="319664"/>
                </a:lnTo>
                <a:lnTo>
                  <a:pt x="5688413" y="319664"/>
                </a:lnTo>
                <a:lnTo>
                  <a:pt x="5624659" y="319664"/>
                </a:lnTo>
                <a:lnTo>
                  <a:pt x="5563742" y="319664"/>
                </a:lnTo>
                <a:lnTo>
                  <a:pt x="5352462" y="319664"/>
                </a:lnTo>
                <a:lnTo>
                  <a:pt x="5335989" y="319664"/>
                </a:lnTo>
                <a:lnTo>
                  <a:pt x="5313497" y="319664"/>
                </a:lnTo>
                <a:cubicBezTo>
                  <a:pt x="5310753" y="315640"/>
                  <a:pt x="5308054" y="311295"/>
                  <a:pt x="5305402" y="306630"/>
                </a:cubicBezTo>
                <a:cubicBezTo>
                  <a:pt x="5302749" y="301965"/>
                  <a:pt x="5298634" y="294054"/>
                  <a:pt x="5293054" y="282895"/>
                </a:cubicBezTo>
                <a:cubicBezTo>
                  <a:pt x="5287474" y="271736"/>
                  <a:pt x="5279014" y="266156"/>
                  <a:pt x="5267671" y="266156"/>
                </a:cubicBezTo>
                <a:lnTo>
                  <a:pt x="5267671" y="350946"/>
                </a:lnTo>
                <a:cubicBezTo>
                  <a:pt x="5259623" y="338324"/>
                  <a:pt x="5252397" y="329955"/>
                  <a:pt x="5245994" y="325838"/>
                </a:cubicBezTo>
                <a:cubicBezTo>
                  <a:pt x="5239592" y="321723"/>
                  <a:pt x="5230353" y="319664"/>
                  <a:pt x="5218279" y="319664"/>
                </a:cubicBezTo>
                <a:lnTo>
                  <a:pt x="5213005" y="319664"/>
                </a:lnTo>
                <a:lnTo>
                  <a:pt x="5202638" y="319664"/>
                </a:lnTo>
                <a:lnTo>
                  <a:pt x="4961937" y="319664"/>
                </a:lnTo>
                <a:lnTo>
                  <a:pt x="4945463" y="319664"/>
                </a:lnTo>
                <a:lnTo>
                  <a:pt x="4922972" y="319664"/>
                </a:lnTo>
                <a:cubicBezTo>
                  <a:pt x="4920228" y="315640"/>
                  <a:pt x="4917529" y="311295"/>
                  <a:pt x="4914877" y="306630"/>
                </a:cubicBezTo>
                <a:cubicBezTo>
                  <a:pt x="4912225" y="301965"/>
                  <a:pt x="4908108" y="294054"/>
                  <a:pt x="4902529" y="282895"/>
                </a:cubicBezTo>
                <a:cubicBezTo>
                  <a:pt x="4896949" y="271736"/>
                  <a:pt x="4888488" y="266156"/>
                  <a:pt x="4877147" y="266156"/>
                </a:cubicBezTo>
                <a:close/>
                <a:moveTo>
                  <a:pt x="8376658" y="185208"/>
                </a:moveTo>
                <a:cubicBezTo>
                  <a:pt x="8375195" y="191610"/>
                  <a:pt x="8374463" y="198013"/>
                  <a:pt x="8374463" y="204416"/>
                </a:cubicBezTo>
                <a:cubicBezTo>
                  <a:pt x="8374463" y="227466"/>
                  <a:pt x="8382009" y="246308"/>
                  <a:pt x="8397101" y="260943"/>
                </a:cubicBezTo>
                <a:cubicBezTo>
                  <a:pt x="8412193" y="275577"/>
                  <a:pt x="8433826" y="282895"/>
                  <a:pt x="8461998" y="282895"/>
                </a:cubicBezTo>
                <a:cubicBezTo>
                  <a:pt x="8472974" y="282895"/>
                  <a:pt x="8484041" y="282575"/>
                  <a:pt x="8495200" y="281934"/>
                </a:cubicBezTo>
                <a:cubicBezTo>
                  <a:pt x="8506359" y="281294"/>
                  <a:pt x="8517152" y="280974"/>
                  <a:pt x="8527580" y="280974"/>
                </a:cubicBezTo>
                <a:cubicBezTo>
                  <a:pt x="8541665" y="280974"/>
                  <a:pt x="8551955" y="283489"/>
                  <a:pt x="8558450" y="288520"/>
                </a:cubicBezTo>
                <a:cubicBezTo>
                  <a:pt x="8564944" y="293551"/>
                  <a:pt x="8568191" y="299359"/>
                  <a:pt x="8568191" y="305944"/>
                </a:cubicBezTo>
                <a:cubicBezTo>
                  <a:pt x="8568191" y="310884"/>
                  <a:pt x="8567184" y="315457"/>
                  <a:pt x="8565172" y="319664"/>
                </a:cubicBezTo>
                <a:lnTo>
                  <a:pt x="8374463" y="319664"/>
                </a:lnTo>
                <a:lnTo>
                  <a:pt x="8394220" y="350946"/>
                </a:lnTo>
                <a:lnTo>
                  <a:pt x="8452393" y="350946"/>
                </a:lnTo>
                <a:cubicBezTo>
                  <a:pt x="8460260" y="358081"/>
                  <a:pt x="8466114" y="365673"/>
                  <a:pt x="8469955" y="373722"/>
                </a:cubicBezTo>
                <a:cubicBezTo>
                  <a:pt x="8453125" y="378112"/>
                  <a:pt x="8440000" y="385429"/>
                  <a:pt x="8430578" y="395674"/>
                </a:cubicBezTo>
                <a:cubicBezTo>
                  <a:pt x="8421157" y="405918"/>
                  <a:pt x="8416446" y="417443"/>
                  <a:pt x="8416446" y="430248"/>
                </a:cubicBezTo>
                <a:cubicBezTo>
                  <a:pt x="8416446" y="442139"/>
                  <a:pt x="8420380" y="451972"/>
                  <a:pt x="8428246" y="459747"/>
                </a:cubicBezTo>
                <a:cubicBezTo>
                  <a:pt x="8436112" y="467521"/>
                  <a:pt x="8445808" y="471409"/>
                  <a:pt x="8457332" y="471409"/>
                </a:cubicBezTo>
                <a:cubicBezTo>
                  <a:pt x="8471236" y="471409"/>
                  <a:pt x="8483080" y="466241"/>
                  <a:pt x="8492868" y="455905"/>
                </a:cubicBezTo>
                <a:cubicBezTo>
                  <a:pt x="8502654" y="445569"/>
                  <a:pt x="8507548" y="430797"/>
                  <a:pt x="8507548" y="411589"/>
                </a:cubicBezTo>
                <a:cubicBezTo>
                  <a:pt x="8507548" y="409028"/>
                  <a:pt x="8507365" y="406376"/>
                  <a:pt x="8506999" y="403631"/>
                </a:cubicBezTo>
                <a:cubicBezTo>
                  <a:pt x="8509377" y="403266"/>
                  <a:pt x="8511847" y="403083"/>
                  <a:pt x="8514408" y="403083"/>
                </a:cubicBezTo>
                <a:cubicBezTo>
                  <a:pt x="8528311" y="403083"/>
                  <a:pt x="8540110" y="406970"/>
                  <a:pt x="8549806" y="414745"/>
                </a:cubicBezTo>
                <a:cubicBezTo>
                  <a:pt x="8559501" y="422519"/>
                  <a:pt x="8564349" y="432535"/>
                  <a:pt x="8564349" y="444792"/>
                </a:cubicBezTo>
                <a:cubicBezTo>
                  <a:pt x="8564349" y="462719"/>
                  <a:pt x="8554745" y="478589"/>
                  <a:pt x="8535537" y="492400"/>
                </a:cubicBezTo>
                <a:cubicBezTo>
                  <a:pt x="8516329" y="506212"/>
                  <a:pt x="8491541" y="513118"/>
                  <a:pt x="8461174" y="513118"/>
                </a:cubicBezTo>
                <a:cubicBezTo>
                  <a:pt x="8444710" y="513118"/>
                  <a:pt x="8425685" y="509916"/>
                  <a:pt x="8404098" y="503514"/>
                </a:cubicBezTo>
                <a:lnTo>
                  <a:pt x="8445259" y="567998"/>
                </a:lnTo>
                <a:cubicBezTo>
                  <a:pt x="8496298" y="573669"/>
                  <a:pt x="8555111" y="607604"/>
                  <a:pt x="8621699" y="669801"/>
                </a:cubicBezTo>
                <a:lnTo>
                  <a:pt x="8621699" y="635776"/>
                </a:lnTo>
                <a:cubicBezTo>
                  <a:pt x="8593527" y="606323"/>
                  <a:pt x="8561330" y="579249"/>
                  <a:pt x="8525110" y="554553"/>
                </a:cubicBezTo>
                <a:cubicBezTo>
                  <a:pt x="8549074" y="545772"/>
                  <a:pt x="8568465" y="533058"/>
                  <a:pt x="8583283" y="516411"/>
                </a:cubicBezTo>
                <a:cubicBezTo>
                  <a:pt x="8598100" y="499764"/>
                  <a:pt x="8605510" y="480830"/>
                  <a:pt x="8605510" y="459609"/>
                </a:cubicBezTo>
                <a:cubicBezTo>
                  <a:pt x="8605510" y="436011"/>
                  <a:pt x="8595310" y="415476"/>
                  <a:pt x="8574914" y="398006"/>
                </a:cubicBezTo>
                <a:cubicBezTo>
                  <a:pt x="8554516" y="380536"/>
                  <a:pt x="8529042" y="371801"/>
                  <a:pt x="8498492" y="371801"/>
                </a:cubicBezTo>
                <a:lnTo>
                  <a:pt x="8489163" y="350946"/>
                </a:lnTo>
                <a:lnTo>
                  <a:pt x="8651395" y="350946"/>
                </a:lnTo>
                <a:lnTo>
                  <a:pt x="8657706" y="350946"/>
                </a:lnTo>
                <a:lnTo>
                  <a:pt x="8667584" y="384423"/>
                </a:lnTo>
                <a:cubicBezTo>
                  <a:pt x="8685878" y="387533"/>
                  <a:pt x="8700924" y="391558"/>
                  <a:pt x="8712724" y="396497"/>
                </a:cubicBezTo>
                <a:cubicBezTo>
                  <a:pt x="8724523" y="401436"/>
                  <a:pt x="8733350" y="407336"/>
                  <a:pt x="8739204" y="414196"/>
                </a:cubicBezTo>
                <a:cubicBezTo>
                  <a:pt x="8745058" y="421056"/>
                  <a:pt x="8747984" y="429700"/>
                  <a:pt x="8747984" y="440127"/>
                </a:cubicBezTo>
                <a:cubicBezTo>
                  <a:pt x="8747984" y="443969"/>
                  <a:pt x="8747527" y="447902"/>
                  <a:pt x="8746612" y="451926"/>
                </a:cubicBezTo>
                <a:cubicBezTo>
                  <a:pt x="8736917" y="463634"/>
                  <a:pt x="8727038" y="474107"/>
                  <a:pt x="8716977" y="483345"/>
                </a:cubicBezTo>
                <a:cubicBezTo>
                  <a:pt x="8706916" y="492583"/>
                  <a:pt x="8697952" y="497203"/>
                  <a:pt x="8690086" y="497203"/>
                </a:cubicBezTo>
                <a:cubicBezTo>
                  <a:pt x="8682402" y="497203"/>
                  <a:pt x="8676366" y="488787"/>
                  <a:pt x="8671975" y="471957"/>
                </a:cubicBezTo>
                <a:lnTo>
                  <a:pt x="8649200" y="480190"/>
                </a:lnTo>
                <a:cubicBezTo>
                  <a:pt x="8657798" y="505252"/>
                  <a:pt x="8666762" y="523271"/>
                  <a:pt x="8676091" y="534247"/>
                </a:cubicBezTo>
                <a:cubicBezTo>
                  <a:pt x="8685421" y="545223"/>
                  <a:pt x="8695025" y="550711"/>
                  <a:pt x="8704904" y="550711"/>
                </a:cubicBezTo>
                <a:cubicBezTo>
                  <a:pt x="8712770" y="550711"/>
                  <a:pt x="8721550" y="546961"/>
                  <a:pt x="8731246" y="539460"/>
                </a:cubicBezTo>
                <a:cubicBezTo>
                  <a:pt x="8740942" y="531960"/>
                  <a:pt x="8756720" y="515679"/>
                  <a:pt x="8778580" y="490617"/>
                </a:cubicBezTo>
                <a:cubicBezTo>
                  <a:pt x="8800441" y="465555"/>
                  <a:pt x="8815304" y="453024"/>
                  <a:pt x="8823170" y="453024"/>
                </a:cubicBezTo>
                <a:cubicBezTo>
                  <a:pt x="8830305" y="453024"/>
                  <a:pt x="8837028" y="458421"/>
                  <a:pt x="8843339" y="469214"/>
                </a:cubicBezTo>
                <a:cubicBezTo>
                  <a:pt x="8849650" y="480007"/>
                  <a:pt x="8852806" y="495282"/>
                  <a:pt x="8852806" y="515039"/>
                </a:cubicBezTo>
                <a:lnTo>
                  <a:pt x="8852806" y="600378"/>
                </a:lnTo>
                <a:lnTo>
                  <a:pt x="8901100" y="631934"/>
                </a:lnTo>
                <a:lnTo>
                  <a:pt x="8901100" y="350946"/>
                </a:lnTo>
                <a:lnTo>
                  <a:pt x="8946670" y="350946"/>
                </a:lnTo>
                <a:lnTo>
                  <a:pt x="8957353" y="350946"/>
                </a:lnTo>
                <a:lnTo>
                  <a:pt x="9171405" y="350946"/>
                </a:lnTo>
                <a:lnTo>
                  <a:pt x="9171405" y="424486"/>
                </a:lnTo>
                <a:cubicBezTo>
                  <a:pt x="9153112" y="393387"/>
                  <a:pt x="9135642" y="377838"/>
                  <a:pt x="9118994" y="377838"/>
                </a:cubicBezTo>
                <a:cubicBezTo>
                  <a:pt x="9110030" y="377838"/>
                  <a:pt x="9102713" y="381634"/>
                  <a:pt x="9097042" y="389225"/>
                </a:cubicBezTo>
                <a:cubicBezTo>
                  <a:pt x="9091372" y="396817"/>
                  <a:pt x="9087530" y="408113"/>
                  <a:pt x="9085518" y="423114"/>
                </a:cubicBezTo>
                <a:cubicBezTo>
                  <a:pt x="9062468" y="389271"/>
                  <a:pt x="9037862" y="372350"/>
                  <a:pt x="9011703" y="372350"/>
                </a:cubicBezTo>
                <a:cubicBezTo>
                  <a:pt x="8991764" y="372350"/>
                  <a:pt x="8975848" y="380216"/>
                  <a:pt x="8963958" y="395948"/>
                </a:cubicBezTo>
                <a:cubicBezTo>
                  <a:pt x="8952066" y="411681"/>
                  <a:pt x="8946121" y="430248"/>
                  <a:pt x="8946121" y="451652"/>
                </a:cubicBezTo>
                <a:cubicBezTo>
                  <a:pt x="8946121" y="479092"/>
                  <a:pt x="8954399" y="501822"/>
                  <a:pt x="8970954" y="519841"/>
                </a:cubicBezTo>
                <a:cubicBezTo>
                  <a:pt x="8987510" y="537860"/>
                  <a:pt x="9006215" y="546869"/>
                  <a:pt x="9027070" y="546869"/>
                </a:cubicBezTo>
                <a:cubicBezTo>
                  <a:pt x="9041888" y="546869"/>
                  <a:pt x="9053458" y="542662"/>
                  <a:pt x="9061782" y="534247"/>
                </a:cubicBezTo>
                <a:cubicBezTo>
                  <a:pt x="9070105" y="525832"/>
                  <a:pt x="9074267" y="515770"/>
                  <a:pt x="9074267" y="504063"/>
                </a:cubicBezTo>
                <a:cubicBezTo>
                  <a:pt x="9074267" y="494001"/>
                  <a:pt x="9070654" y="484992"/>
                  <a:pt x="9063428" y="477034"/>
                </a:cubicBezTo>
                <a:cubicBezTo>
                  <a:pt x="9056202" y="469076"/>
                  <a:pt x="9047101" y="465098"/>
                  <a:pt x="9036125" y="465098"/>
                </a:cubicBezTo>
                <a:cubicBezTo>
                  <a:pt x="9024600" y="465098"/>
                  <a:pt x="9015499" y="469076"/>
                  <a:pt x="9008822" y="477034"/>
                </a:cubicBezTo>
                <a:cubicBezTo>
                  <a:pt x="9002145" y="484992"/>
                  <a:pt x="8998989" y="495465"/>
                  <a:pt x="8999355" y="508453"/>
                </a:cubicBezTo>
                <a:cubicBezTo>
                  <a:pt x="8991489" y="504245"/>
                  <a:pt x="8985910" y="498803"/>
                  <a:pt x="8982616" y="492126"/>
                </a:cubicBezTo>
                <a:cubicBezTo>
                  <a:pt x="8979324" y="485449"/>
                  <a:pt x="8977678" y="477811"/>
                  <a:pt x="8977678" y="469214"/>
                </a:cubicBezTo>
                <a:cubicBezTo>
                  <a:pt x="8977678" y="456957"/>
                  <a:pt x="8981884" y="446438"/>
                  <a:pt x="8990300" y="437657"/>
                </a:cubicBezTo>
                <a:cubicBezTo>
                  <a:pt x="8998715" y="428876"/>
                  <a:pt x="9009874" y="424486"/>
                  <a:pt x="9023777" y="424486"/>
                </a:cubicBezTo>
                <a:cubicBezTo>
                  <a:pt x="9037863" y="424486"/>
                  <a:pt x="9050988" y="429014"/>
                  <a:pt x="9063154" y="438069"/>
                </a:cubicBezTo>
                <a:cubicBezTo>
                  <a:pt x="9075319" y="447124"/>
                  <a:pt x="9086706" y="460707"/>
                  <a:pt x="9097316" y="478818"/>
                </a:cubicBezTo>
                <a:lnTo>
                  <a:pt x="9117074" y="484580"/>
                </a:lnTo>
                <a:cubicBezTo>
                  <a:pt x="9116159" y="476348"/>
                  <a:pt x="9115702" y="470311"/>
                  <a:pt x="9115702" y="466470"/>
                </a:cubicBezTo>
                <a:cubicBezTo>
                  <a:pt x="9115702" y="454945"/>
                  <a:pt x="9117394" y="445981"/>
                  <a:pt x="9120778" y="439578"/>
                </a:cubicBezTo>
                <a:cubicBezTo>
                  <a:pt x="9124162" y="433175"/>
                  <a:pt x="9128964" y="429974"/>
                  <a:pt x="9135184" y="429974"/>
                </a:cubicBezTo>
                <a:cubicBezTo>
                  <a:pt x="9142867" y="429974"/>
                  <a:pt x="9150824" y="435370"/>
                  <a:pt x="9159056" y="446164"/>
                </a:cubicBezTo>
                <a:cubicBezTo>
                  <a:pt x="9167289" y="456957"/>
                  <a:pt x="9171405" y="472232"/>
                  <a:pt x="9171405" y="491989"/>
                </a:cubicBezTo>
                <a:lnTo>
                  <a:pt x="9171405" y="600378"/>
                </a:lnTo>
                <a:lnTo>
                  <a:pt x="9219700" y="631934"/>
                </a:lnTo>
                <a:lnTo>
                  <a:pt x="9219700" y="350946"/>
                </a:lnTo>
                <a:lnTo>
                  <a:pt x="9260994" y="350946"/>
                </a:lnTo>
                <a:lnTo>
                  <a:pt x="9263190" y="350946"/>
                </a:lnTo>
                <a:cubicBezTo>
                  <a:pt x="9273434" y="350946"/>
                  <a:pt x="9283176" y="358584"/>
                  <a:pt x="9292414" y="373859"/>
                </a:cubicBezTo>
                <a:cubicBezTo>
                  <a:pt x="9301652" y="389134"/>
                  <a:pt x="9306271" y="402900"/>
                  <a:pt x="9306271" y="415156"/>
                </a:cubicBezTo>
                <a:lnTo>
                  <a:pt x="9306271" y="600378"/>
                </a:lnTo>
                <a:lnTo>
                  <a:pt x="9354566" y="631934"/>
                </a:lnTo>
                <a:lnTo>
                  <a:pt x="9354566" y="350946"/>
                </a:lnTo>
                <a:lnTo>
                  <a:pt x="9394344" y="350946"/>
                </a:lnTo>
                <a:lnTo>
                  <a:pt x="9400656" y="350946"/>
                </a:lnTo>
                <a:lnTo>
                  <a:pt x="9410534" y="384423"/>
                </a:lnTo>
                <a:cubicBezTo>
                  <a:pt x="9433950" y="388082"/>
                  <a:pt x="9452838" y="392793"/>
                  <a:pt x="9467198" y="398555"/>
                </a:cubicBezTo>
                <a:cubicBezTo>
                  <a:pt x="9481559" y="404317"/>
                  <a:pt x="9492535" y="410903"/>
                  <a:pt x="9500126" y="418312"/>
                </a:cubicBezTo>
                <a:cubicBezTo>
                  <a:pt x="9507718" y="425721"/>
                  <a:pt x="9511514" y="433907"/>
                  <a:pt x="9511514" y="442871"/>
                </a:cubicBezTo>
                <a:cubicBezTo>
                  <a:pt x="9511514" y="448359"/>
                  <a:pt x="9510051" y="453298"/>
                  <a:pt x="9507124" y="457689"/>
                </a:cubicBezTo>
                <a:cubicBezTo>
                  <a:pt x="9498160" y="454945"/>
                  <a:pt x="9488922" y="453573"/>
                  <a:pt x="9479410" y="453573"/>
                </a:cubicBezTo>
                <a:cubicBezTo>
                  <a:pt x="9465140" y="453573"/>
                  <a:pt x="9452792" y="457917"/>
                  <a:pt x="9442365" y="466607"/>
                </a:cubicBezTo>
                <a:cubicBezTo>
                  <a:pt x="9431938" y="475296"/>
                  <a:pt x="9426724" y="486684"/>
                  <a:pt x="9426724" y="500770"/>
                </a:cubicBezTo>
                <a:cubicBezTo>
                  <a:pt x="9426724" y="514307"/>
                  <a:pt x="9431206" y="525374"/>
                  <a:pt x="9440170" y="533972"/>
                </a:cubicBezTo>
                <a:cubicBezTo>
                  <a:pt x="9449134" y="542570"/>
                  <a:pt x="9460201" y="546869"/>
                  <a:pt x="9473372" y="546869"/>
                </a:cubicBezTo>
                <a:cubicBezTo>
                  <a:pt x="9486727" y="546869"/>
                  <a:pt x="9498298" y="543165"/>
                  <a:pt x="9508084" y="535756"/>
                </a:cubicBezTo>
                <a:cubicBezTo>
                  <a:pt x="9517872" y="528347"/>
                  <a:pt x="9525875" y="517783"/>
                  <a:pt x="9532094" y="504063"/>
                </a:cubicBezTo>
                <a:cubicBezTo>
                  <a:pt x="9545814" y="511197"/>
                  <a:pt x="9557797" y="523637"/>
                  <a:pt x="9568041" y="541381"/>
                </a:cubicBezTo>
                <a:cubicBezTo>
                  <a:pt x="9578286" y="559126"/>
                  <a:pt x="9585420" y="580163"/>
                  <a:pt x="9589444" y="604494"/>
                </a:cubicBezTo>
                <a:lnTo>
                  <a:pt x="9631428" y="631934"/>
                </a:lnTo>
                <a:lnTo>
                  <a:pt x="9631428" y="350946"/>
                </a:lnTo>
                <a:lnTo>
                  <a:pt x="9687680" y="350946"/>
                </a:lnTo>
                <a:lnTo>
                  <a:pt x="9667924" y="319664"/>
                </a:lnTo>
                <a:lnTo>
                  <a:pt x="9391061" y="319664"/>
                </a:lnTo>
                <a:lnTo>
                  <a:pt x="9374588" y="319664"/>
                </a:lnTo>
                <a:lnTo>
                  <a:pt x="9352096" y="319664"/>
                </a:lnTo>
                <a:cubicBezTo>
                  <a:pt x="9349352" y="315640"/>
                  <a:pt x="9346654" y="311295"/>
                  <a:pt x="9344002" y="306630"/>
                </a:cubicBezTo>
                <a:cubicBezTo>
                  <a:pt x="9341349" y="301965"/>
                  <a:pt x="9337233" y="294054"/>
                  <a:pt x="9331653" y="282895"/>
                </a:cubicBezTo>
                <a:cubicBezTo>
                  <a:pt x="9326074" y="271736"/>
                  <a:pt x="9317614" y="266156"/>
                  <a:pt x="9306271" y="266156"/>
                </a:cubicBezTo>
                <a:lnTo>
                  <a:pt x="9306271" y="350946"/>
                </a:lnTo>
                <a:cubicBezTo>
                  <a:pt x="9298222" y="338324"/>
                  <a:pt x="9290996" y="329955"/>
                  <a:pt x="9284594" y="325838"/>
                </a:cubicBezTo>
                <a:cubicBezTo>
                  <a:pt x="9278190" y="321723"/>
                  <a:pt x="9268952" y="319664"/>
                  <a:pt x="9256878" y="319664"/>
                </a:cubicBezTo>
                <a:lnTo>
                  <a:pt x="9256195" y="319664"/>
                </a:lnTo>
                <a:lnTo>
                  <a:pt x="9241238" y="319664"/>
                </a:lnTo>
                <a:lnTo>
                  <a:pt x="8937596" y="319664"/>
                </a:lnTo>
                <a:lnTo>
                  <a:pt x="8926913" y="319664"/>
                </a:lnTo>
                <a:lnTo>
                  <a:pt x="8642005" y="319664"/>
                </a:lnTo>
                <a:lnTo>
                  <a:pt x="8631638" y="319664"/>
                </a:lnTo>
                <a:lnTo>
                  <a:pt x="8593710" y="319664"/>
                </a:lnTo>
                <a:cubicBezTo>
                  <a:pt x="8594990" y="314176"/>
                  <a:pt x="8595631" y="308506"/>
                  <a:pt x="8595631" y="302652"/>
                </a:cubicBezTo>
                <a:cubicBezTo>
                  <a:pt x="8595631" y="285822"/>
                  <a:pt x="8588680" y="270684"/>
                  <a:pt x="8574776" y="257238"/>
                </a:cubicBezTo>
                <a:cubicBezTo>
                  <a:pt x="8560873" y="243792"/>
                  <a:pt x="8540750" y="237069"/>
                  <a:pt x="8514408" y="237069"/>
                </a:cubicBezTo>
                <a:cubicBezTo>
                  <a:pt x="8500870" y="237069"/>
                  <a:pt x="8488934" y="237390"/>
                  <a:pt x="8478598" y="238030"/>
                </a:cubicBezTo>
                <a:cubicBezTo>
                  <a:pt x="8468263" y="238670"/>
                  <a:pt x="8457516" y="238990"/>
                  <a:pt x="8446356" y="238990"/>
                </a:cubicBezTo>
                <a:cubicBezTo>
                  <a:pt x="8428063" y="238990"/>
                  <a:pt x="8415394" y="235880"/>
                  <a:pt x="8408352" y="229661"/>
                </a:cubicBezTo>
                <a:cubicBezTo>
                  <a:pt x="8401309" y="223441"/>
                  <a:pt x="8397787" y="215940"/>
                  <a:pt x="8397787" y="207160"/>
                </a:cubicBezTo>
                <a:cubicBezTo>
                  <a:pt x="8397787" y="202769"/>
                  <a:pt x="8398336" y="198287"/>
                  <a:pt x="8399434" y="19371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01042"/>
                </a:lnTo>
                <a:lnTo>
                  <a:pt x="0" y="680104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81D0B4-0460-C9CF-B2E9-FE6767567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9527" y="643345"/>
            <a:ext cx="1417323" cy="1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D86A4C-CB3B-E25D-AF51-6F77F175CA75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F21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5E7457C-3405-2199-8F5C-09907A293A63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1A0623-1DF8-B697-A2CC-DF2E682641F3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C4684E-B708-C402-5A6B-423D0596ADD3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36B5E9-02E9-D16D-D5C8-172F78FE6FD0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31B39A-BAEE-2D48-588B-3CF24A728425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2CDC33-307D-CE63-2F48-8FE4F7406D6E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21D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9BBDAF-B395-A59C-D152-69D8326ACFFA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F2D81B9-B775-2996-A5BA-7B96070EB725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D73DC66-AD96-57D7-C519-0F9884099D22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8A05EFA-A857-2037-9697-85C4D282D6B1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3E1E4E0-A88F-810D-139D-55E1BBE4E373}"/>
              </a:ext>
            </a:extLst>
          </p:cNvPr>
          <p:cNvSpPr/>
          <p:nvPr/>
        </p:nvSpPr>
        <p:spPr>
          <a:xfrm rot="672418">
            <a:off x="-459698" y="-1857457"/>
            <a:ext cx="13111394" cy="12858919"/>
          </a:xfrm>
          <a:custGeom>
            <a:avLst/>
            <a:gdLst>
              <a:gd name="connsiteX0" fmla="*/ 6591434 w 13111394"/>
              <a:gd name="connsiteY0" fmla="*/ 6524517 h 12858919"/>
              <a:gd name="connsiteX1" fmla="*/ 9825768 w 13111394"/>
              <a:gd name="connsiteY1" fmla="*/ 12106056 h 12858919"/>
              <a:gd name="connsiteX2" fmla="*/ 9680686 w 13111394"/>
              <a:gd name="connsiteY2" fmla="*/ 12194196 h 12858919"/>
              <a:gd name="connsiteX3" fmla="*/ 9398003 w 13111394"/>
              <a:gd name="connsiteY3" fmla="*/ 12338978 h 12858919"/>
              <a:gd name="connsiteX4" fmla="*/ 9353204 w 13111394"/>
              <a:gd name="connsiteY4" fmla="*/ 12359231 h 12858919"/>
              <a:gd name="connsiteX5" fmla="*/ 9100068 w 13111394"/>
              <a:gd name="connsiteY5" fmla="*/ 12473013 h 12858919"/>
              <a:gd name="connsiteX6" fmla="*/ 8480837 w 13111394"/>
              <a:gd name="connsiteY6" fmla="*/ 12696980 h 12858919"/>
              <a:gd name="connsiteX7" fmla="*/ 7836029 w 13111394"/>
              <a:gd name="connsiteY7" fmla="*/ 12858919 h 12858919"/>
              <a:gd name="connsiteX8" fmla="*/ 6491232 w 13111394"/>
              <a:gd name="connsiteY8" fmla="*/ 6507940 h 12858919"/>
              <a:gd name="connsiteX9" fmla="*/ 3274792 w 13111394"/>
              <a:gd name="connsiteY9" fmla="*/ 12099474 h 12858919"/>
              <a:gd name="connsiteX10" fmla="*/ 2904820 w 13111394"/>
              <a:gd name="connsiteY10" fmla="*/ 11874712 h 12858919"/>
              <a:gd name="connsiteX11" fmla="*/ 2679953 w 13111394"/>
              <a:gd name="connsiteY11" fmla="*/ 11716325 h 12858919"/>
              <a:gd name="connsiteX12" fmla="*/ 2649279 w 13111394"/>
              <a:gd name="connsiteY12" fmla="*/ 11694512 h 12858919"/>
              <a:gd name="connsiteX13" fmla="*/ 2489491 w 13111394"/>
              <a:gd name="connsiteY13" fmla="*/ 11570151 h 12858919"/>
              <a:gd name="connsiteX14" fmla="*/ 2394742 w 13111394"/>
              <a:gd name="connsiteY14" fmla="*/ 11495693 h 12858919"/>
              <a:gd name="connsiteX15" fmla="*/ 2303467 w 13111394"/>
              <a:gd name="connsiteY15" fmla="*/ 11417375 h 12858919"/>
              <a:gd name="connsiteX16" fmla="*/ 2150233 w 13111394"/>
              <a:gd name="connsiteY16" fmla="*/ 11284641 h 12858919"/>
              <a:gd name="connsiteX17" fmla="*/ 2123165 w 13111394"/>
              <a:gd name="connsiteY17" fmla="*/ 11259065 h 12858919"/>
              <a:gd name="connsiteX18" fmla="*/ 1923800 w 13111394"/>
              <a:gd name="connsiteY18" fmla="*/ 11068989 h 12858919"/>
              <a:gd name="connsiteX19" fmla="*/ 1631448 w 13111394"/>
              <a:gd name="connsiteY19" fmla="*/ 10749788 h 12858919"/>
              <a:gd name="connsiteX20" fmla="*/ 6655888 w 13111394"/>
              <a:gd name="connsiteY20" fmla="*/ 6446040 h 12858919"/>
              <a:gd name="connsiteX21" fmla="*/ 13111394 w 13111394"/>
              <a:gd name="connsiteY21" fmla="*/ 6435788 h 12858919"/>
              <a:gd name="connsiteX22" fmla="*/ 13077864 w 13111394"/>
              <a:gd name="connsiteY22" fmla="*/ 7099774 h 12858919"/>
              <a:gd name="connsiteX23" fmla="*/ 12978516 w 13111394"/>
              <a:gd name="connsiteY23" fmla="*/ 7750726 h 12858919"/>
              <a:gd name="connsiteX24" fmla="*/ 12916057 w 13111394"/>
              <a:gd name="connsiteY24" fmla="*/ 8021347 h 12858919"/>
              <a:gd name="connsiteX25" fmla="*/ 12904943 w 13111394"/>
              <a:gd name="connsiteY25" fmla="*/ 8069031 h 12858919"/>
              <a:gd name="connsiteX26" fmla="*/ 12817862 w 13111394"/>
              <a:gd name="connsiteY26" fmla="*/ 8374462 h 12858919"/>
              <a:gd name="connsiteX27" fmla="*/ 12759600 w 13111394"/>
              <a:gd name="connsiteY27" fmla="*/ 8533908 h 12858919"/>
              <a:gd name="connsiteX28" fmla="*/ 351790 w 13111394"/>
              <a:gd name="connsiteY28" fmla="*/ 4325012 h 12858919"/>
              <a:gd name="connsiteX29" fmla="*/ 6455499 w 13111394"/>
              <a:gd name="connsiteY29" fmla="*/ 6412880 h 12858919"/>
              <a:gd name="connsiteX30" fmla="*/ 0 w 13111394"/>
              <a:gd name="connsiteY30" fmla="*/ 6423131 h 12858919"/>
              <a:gd name="connsiteX31" fmla="*/ 33526 w 13111394"/>
              <a:gd name="connsiteY31" fmla="*/ 5759145 h 12858919"/>
              <a:gd name="connsiteX32" fmla="*/ 132873 w 13111394"/>
              <a:gd name="connsiteY32" fmla="*/ 5108193 h 12858919"/>
              <a:gd name="connsiteX33" fmla="*/ 195198 w 13111394"/>
              <a:gd name="connsiteY33" fmla="*/ 4838153 h 12858919"/>
              <a:gd name="connsiteX34" fmla="*/ 206447 w 13111394"/>
              <a:gd name="connsiteY34" fmla="*/ 4789890 h 12858919"/>
              <a:gd name="connsiteX35" fmla="*/ 293528 w 13111394"/>
              <a:gd name="connsiteY35" fmla="*/ 4484458 h 12858919"/>
              <a:gd name="connsiteX36" fmla="*/ 9836598 w 13111394"/>
              <a:gd name="connsiteY36" fmla="*/ 759436 h 12858919"/>
              <a:gd name="connsiteX37" fmla="*/ 10206555 w 13111394"/>
              <a:gd name="connsiteY37" fmla="*/ 984191 h 12858919"/>
              <a:gd name="connsiteX38" fmla="*/ 10431666 w 13111394"/>
              <a:gd name="connsiteY38" fmla="*/ 1142750 h 12858919"/>
              <a:gd name="connsiteX39" fmla="*/ 10462082 w 13111394"/>
              <a:gd name="connsiteY39" fmla="*/ 1164379 h 12858919"/>
              <a:gd name="connsiteX40" fmla="*/ 10622177 w 13111394"/>
              <a:gd name="connsiteY40" fmla="*/ 1288978 h 12858919"/>
              <a:gd name="connsiteX41" fmla="*/ 10716610 w 13111394"/>
              <a:gd name="connsiteY41" fmla="*/ 1363189 h 12858919"/>
              <a:gd name="connsiteX42" fmla="*/ 10808297 w 13111394"/>
              <a:gd name="connsiteY42" fmla="*/ 1441860 h 12858919"/>
              <a:gd name="connsiteX43" fmla="*/ 10961098 w 13111394"/>
              <a:gd name="connsiteY43" fmla="*/ 1574221 h 12858919"/>
              <a:gd name="connsiteX44" fmla="*/ 10988764 w 13111394"/>
              <a:gd name="connsiteY44" fmla="*/ 1600361 h 12858919"/>
              <a:gd name="connsiteX45" fmla="*/ 11187535 w 13111394"/>
              <a:gd name="connsiteY45" fmla="*/ 1789871 h 12858919"/>
              <a:gd name="connsiteX46" fmla="*/ 11479938 w 13111394"/>
              <a:gd name="connsiteY46" fmla="*/ 2109128 h 12858919"/>
              <a:gd name="connsiteX47" fmla="*/ 6620152 w 13111394"/>
              <a:gd name="connsiteY47" fmla="*/ 6350971 h 12858919"/>
              <a:gd name="connsiteX48" fmla="*/ 5275361 w 13111394"/>
              <a:gd name="connsiteY48" fmla="*/ 0 h 12858919"/>
              <a:gd name="connsiteX49" fmla="*/ 6519955 w 13111394"/>
              <a:gd name="connsiteY49" fmla="*/ 6334394 h 12858919"/>
              <a:gd name="connsiteX50" fmla="*/ 3285628 w 13111394"/>
              <a:gd name="connsiteY50" fmla="*/ 752858 h 12858919"/>
              <a:gd name="connsiteX51" fmla="*/ 3430705 w 13111394"/>
              <a:gd name="connsiteY51" fmla="*/ 664718 h 12858919"/>
              <a:gd name="connsiteX52" fmla="*/ 3713388 w 13111394"/>
              <a:gd name="connsiteY52" fmla="*/ 519936 h 12858919"/>
              <a:gd name="connsiteX53" fmla="*/ 3757866 w 13111394"/>
              <a:gd name="connsiteY53" fmla="*/ 499828 h 12858919"/>
              <a:gd name="connsiteX54" fmla="*/ 4011322 w 13111394"/>
              <a:gd name="connsiteY54" fmla="*/ 385903 h 12858919"/>
              <a:gd name="connsiteX55" fmla="*/ 4630554 w 13111394"/>
              <a:gd name="connsiteY55" fmla="*/ 161936 h 1285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111394" h="12858919">
                <a:moveTo>
                  <a:pt x="6591434" y="6524517"/>
                </a:moveTo>
                <a:lnTo>
                  <a:pt x="9825768" y="12106056"/>
                </a:lnTo>
                <a:lnTo>
                  <a:pt x="9680686" y="12194196"/>
                </a:lnTo>
                <a:cubicBezTo>
                  <a:pt x="9587791" y="12244659"/>
                  <a:pt x="9493541" y="12292943"/>
                  <a:pt x="9398003" y="12338978"/>
                </a:cubicBezTo>
                <a:lnTo>
                  <a:pt x="9353204" y="12359231"/>
                </a:lnTo>
                <a:lnTo>
                  <a:pt x="9100068" y="12473013"/>
                </a:lnTo>
                <a:cubicBezTo>
                  <a:pt x="8899233" y="12557319"/>
                  <a:pt x="8692679" y="12632190"/>
                  <a:pt x="8480837" y="12696980"/>
                </a:cubicBezTo>
                <a:lnTo>
                  <a:pt x="7836029" y="12858919"/>
                </a:lnTo>
                <a:close/>
                <a:moveTo>
                  <a:pt x="6491232" y="6507940"/>
                </a:moveTo>
                <a:lnTo>
                  <a:pt x="3274792" y="12099474"/>
                </a:lnTo>
                <a:lnTo>
                  <a:pt x="2904820" y="11874712"/>
                </a:lnTo>
                <a:lnTo>
                  <a:pt x="2679953" y="11716325"/>
                </a:lnTo>
                <a:lnTo>
                  <a:pt x="2649279" y="11694512"/>
                </a:lnTo>
                <a:lnTo>
                  <a:pt x="2489491" y="11570151"/>
                </a:lnTo>
                <a:lnTo>
                  <a:pt x="2394742" y="11495693"/>
                </a:lnTo>
                <a:lnTo>
                  <a:pt x="2303467" y="11417375"/>
                </a:lnTo>
                <a:lnTo>
                  <a:pt x="2150233" y="11284641"/>
                </a:lnTo>
                <a:lnTo>
                  <a:pt x="2123165" y="11259065"/>
                </a:lnTo>
                <a:lnTo>
                  <a:pt x="1923800" y="11068989"/>
                </a:lnTo>
                <a:lnTo>
                  <a:pt x="1631448" y="10749788"/>
                </a:lnTo>
                <a:close/>
                <a:moveTo>
                  <a:pt x="6655888" y="6446040"/>
                </a:moveTo>
                <a:lnTo>
                  <a:pt x="13111394" y="6435788"/>
                </a:lnTo>
                <a:lnTo>
                  <a:pt x="13077864" y="7099774"/>
                </a:lnTo>
                <a:cubicBezTo>
                  <a:pt x="13055482" y="7320169"/>
                  <a:pt x="13022183" y="7537336"/>
                  <a:pt x="12978516" y="7750726"/>
                </a:cubicBezTo>
                <a:lnTo>
                  <a:pt x="12916057" y="8021347"/>
                </a:lnTo>
                <a:lnTo>
                  <a:pt x="12904943" y="8069031"/>
                </a:lnTo>
                <a:cubicBezTo>
                  <a:pt x="12878354" y="8171694"/>
                  <a:pt x="12849310" y="8273531"/>
                  <a:pt x="12817862" y="8374462"/>
                </a:cubicBezTo>
                <a:lnTo>
                  <a:pt x="12759600" y="8533908"/>
                </a:lnTo>
                <a:close/>
                <a:moveTo>
                  <a:pt x="351790" y="4325012"/>
                </a:moveTo>
                <a:lnTo>
                  <a:pt x="6455499" y="6412880"/>
                </a:lnTo>
                <a:lnTo>
                  <a:pt x="0" y="6423131"/>
                </a:lnTo>
                <a:lnTo>
                  <a:pt x="33526" y="5759145"/>
                </a:lnTo>
                <a:cubicBezTo>
                  <a:pt x="55908" y="5538751"/>
                  <a:pt x="89207" y="5321584"/>
                  <a:pt x="132873" y="5108193"/>
                </a:cubicBezTo>
                <a:lnTo>
                  <a:pt x="195198" y="4838153"/>
                </a:lnTo>
                <a:lnTo>
                  <a:pt x="206447" y="4789890"/>
                </a:lnTo>
                <a:cubicBezTo>
                  <a:pt x="233036" y="4687226"/>
                  <a:pt x="262081" y="4585389"/>
                  <a:pt x="293528" y="4484458"/>
                </a:cubicBezTo>
                <a:close/>
                <a:moveTo>
                  <a:pt x="9836598" y="759436"/>
                </a:moveTo>
                <a:lnTo>
                  <a:pt x="10206555" y="984191"/>
                </a:lnTo>
                <a:lnTo>
                  <a:pt x="10431666" y="1142750"/>
                </a:lnTo>
                <a:lnTo>
                  <a:pt x="10462082" y="1164379"/>
                </a:lnTo>
                <a:lnTo>
                  <a:pt x="10622177" y="1288978"/>
                </a:lnTo>
                <a:lnTo>
                  <a:pt x="10716610" y="1363189"/>
                </a:lnTo>
                <a:lnTo>
                  <a:pt x="10808297" y="1441860"/>
                </a:lnTo>
                <a:lnTo>
                  <a:pt x="10961098" y="1574221"/>
                </a:lnTo>
                <a:lnTo>
                  <a:pt x="10988764" y="1600361"/>
                </a:lnTo>
                <a:lnTo>
                  <a:pt x="11187535" y="1789871"/>
                </a:lnTo>
                <a:lnTo>
                  <a:pt x="11479938" y="2109128"/>
                </a:lnTo>
                <a:lnTo>
                  <a:pt x="6620152" y="6350971"/>
                </a:lnTo>
                <a:close/>
                <a:moveTo>
                  <a:pt x="5275361" y="0"/>
                </a:moveTo>
                <a:lnTo>
                  <a:pt x="6519955" y="6334394"/>
                </a:lnTo>
                <a:lnTo>
                  <a:pt x="3285628" y="752858"/>
                </a:lnTo>
                <a:lnTo>
                  <a:pt x="3430705" y="664718"/>
                </a:lnTo>
                <a:cubicBezTo>
                  <a:pt x="3523599" y="614255"/>
                  <a:pt x="3617850" y="565971"/>
                  <a:pt x="3713388" y="519936"/>
                </a:cubicBezTo>
                <a:lnTo>
                  <a:pt x="3757866" y="499828"/>
                </a:lnTo>
                <a:lnTo>
                  <a:pt x="4011322" y="385903"/>
                </a:lnTo>
                <a:cubicBezTo>
                  <a:pt x="4212157" y="301597"/>
                  <a:pt x="4418712" y="226726"/>
                  <a:pt x="4630554" y="16193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E6D6021-5EA1-5831-B34B-B08DF3AA86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675615" y="6468413"/>
                </a:moveTo>
                <a:cubicBezTo>
                  <a:pt x="4666741" y="6468413"/>
                  <a:pt x="4659264" y="6471453"/>
                  <a:pt x="4653184" y="6477533"/>
                </a:cubicBezTo>
                <a:cubicBezTo>
                  <a:pt x="4647103" y="6483614"/>
                  <a:pt x="4644063" y="6491091"/>
                  <a:pt x="4644063" y="6499965"/>
                </a:cubicBezTo>
                <a:cubicBezTo>
                  <a:pt x="4644063" y="6508838"/>
                  <a:pt x="4647103" y="6516316"/>
                  <a:pt x="4653184" y="6522396"/>
                </a:cubicBezTo>
                <a:cubicBezTo>
                  <a:pt x="4659264" y="6528476"/>
                  <a:pt x="4666741" y="6531516"/>
                  <a:pt x="4675615" y="6531516"/>
                </a:cubicBezTo>
                <a:cubicBezTo>
                  <a:pt x="4684489" y="6531516"/>
                  <a:pt x="4691966" y="6528476"/>
                  <a:pt x="4698047" y="6522396"/>
                </a:cubicBezTo>
                <a:cubicBezTo>
                  <a:pt x="4704126" y="6516316"/>
                  <a:pt x="4707166" y="6508838"/>
                  <a:pt x="4707166" y="6499965"/>
                </a:cubicBezTo>
                <a:cubicBezTo>
                  <a:pt x="4707166" y="6491091"/>
                  <a:pt x="4704126" y="6483614"/>
                  <a:pt x="4698047" y="6477533"/>
                </a:cubicBezTo>
                <a:cubicBezTo>
                  <a:pt x="4691966" y="6471453"/>
                  <a:pt x="4684489" y="6468413"/>
                  <a:pt x="4675615" y="6468413"/>
                </a:cubicBezTo>
                <a:close/>
                <a:moveTo>
                  <a:pt x="8022113" y="6417388"/>
                </a:moveTo>
                <a:cubicBezTo>
                  <a:pt x="8029179" y="6417388"/>
                  <a:pt x="8034807" y="6419525"/>
                  <a:pt x="8038998" y="6423797"/>
                </a:cubicBezTo>
                <a:cubicBezTo>
                  <a:pt x="8043188" y="6428070"/>
                  <a:pt x="8045283" y="6433575"/>
                  <a:pt x="8045283" y="6440312"/>
                </a:cubicBezTo>
                <a:cubicBezTo>
                  <a:pt x="8045283" y="6450008"/>
                  <a:pt x="8041422" y="6458800"/>
                  <a:pt x="8033698" y="6466687"/>
                </a:cubicBezTo>
                <a:cubicBezTo>
                  <a:pt x="8025975" y="6474575"/>
                  <a:pt x="8017429" y="6478519"/>
                  <a:pt x="8008062" y="6478519"/>
                </a:cubicBezTo>
                <a:cubicBezTo>
                  <a:pt x="8001160" y="6478519"/>
                  <a:pt x="7995573" y="6476260"/>
                  <a:pt x="7991300" y="6471741"/>
                </a:cubicBezTo>
                <a:cubicBezTo>
                  <a:pt x="7987028" y="6467222"/>
                  <a:pt x="7984892" y="6461593"/>
                  <a:pt x="7984892" y="6454856"/>
                </a:cubicBezTo>
                <a:cubicBezTo>
                  <a:pt x="7984892" y="6445653"/>
                  <a:pt x="7988754" y="6437108"/>
                  <a:pt x="7996477" y="6429220"/>
                </a:cubicBezTo>
                <a:cubicBezTo>
                  <a:pt x="8004201" y="6421332"/>
                  <a:pt x="8012746" y="6417388"/>
                  <a:pt x="8022113" y="6417388"/>
                </a:cubicBezTo>
                <a:close/>
                <a:moveTo>
                  <a:pt x="8015211" y="6389288"/>
                </a:moveTo>
                <a:cubicBezTo>
                  <a:pt x="7997463" y="6389288"/>
                  <a:pt x="7982838" y="6395039"/>
                  <a:pt x="7971334" y="6406542"/>
                </a:cubicBezTo>
                <a:cubicBezTo>
                  <a:pt x="7959831" y="6418046"/>
                  <a:pt x="7954079" y="6432178"/>
                  <a:pt x="7954079" y="6448940"/>
                </a:cubicBezTo>
                <a:cubicBezTo>
                  <a:pt x="7954079" y="6465701"/>
                  <a:pt x="7959913" y="6479505"/>
                  <a:pt x="7971581" y="6490351"/>
                </a:cubicBezTo>
                <a:cubicBezTo>
                  <a:pt x="7983249" y="6501197"/>
                  <a:pt x="7997709" y="6506620"/>
                  <a:pt x="8014964" y="6506620"/>
                </a:cubicBezTo>
                <a:cubicBezTo>
                  <a:pt x="8032876" y="6506620"/>
                  <a:pt x="8047543" y="6500869"/>
                  <a:pt x="8058964" y="6489365"/>
                </a:cubicBezTo>
                <a:cubicBezTo>
                  <a:pt x="8070385" y="6477862"/>
                  <a:pt x="8076095" y="6463483"/>
                  <a:pt x="8076095" y="6446228"/>
                </a:cubicBezTo>
                <a:cubicBezTo>
                  <a:pt x="8076095" y="6429466"/>
                  <a:pt x="8070262" y="6415786"/>
                  <a:pt x="8058594" y="6405187"/>
                </a:cubicBezTo>
                <a:cubicBezTo>
                  <a:pt x="8046927" y="6394587"/>
                  <a:pt x="8032465" y="6389288"/>
                  <a:pt x="8015211" y="6389288"/>
                </a:cubicBezTo>
                <a:close/>
                <a:moveTo>
                  <a:pt x="5111844" y="6378442"/>
                </a:moveTo>
                <a:cubicBezTo>
                  <a:pt x="5107735" y="6378442"/>
                  <a:pt x="5104778" y="6380332"/>
                  <a:pt x="5102970" y="6384111"/>
                </a:cubicBezTo>
                <a:cubicBezTo>
                  <a:pt x="5101162" y="6387891"/>
                  <a:pt x="5100259" y="6394382"/>
                  <a:pt x="5100259" y="6403584"/>
                </a:cubicBezTo>
                <a:cubicBezTo>
                  <a:pt x="5100259" y="6412951"/>
                  <a:pt x="5101162" y="6419566"/>
                  <a:pt x="5102970" y="6423427"/>
                </a:cubicBezTo>
                <a:cubicBezTo>
                  <a:pt x="5104778" y="6427289"/>
                  <a:pt x="5107735" y="6429220"/>
                  <a:pt x="5111844" y="6429220"/>
                </a:cubicBezTo>
                <a:lnTo>
                  <a:pt x="5214386" y="6429220"/>
                </a:lnTo>
                <a:cubicBezTo>
                  <a:pt x="5218330" y="6429220"/>
                  <a:pt x="5221206" y="6427330"/>
                  <a:pt x="5223014" y="6423551"/>
                </a:cubicBezTo>
                <a:cubicBezTo>
                  <a:pt x="5224821" y="6419771"/>
                  <a:pt x="5225725" y="6413116"/>
                  <a:pt x="5225725" y="6403584"/>
                </a:cubicBezTo>
                <a:cubicBezTo>
                  <a:pt x="5225725" y="6398983"/>
                  <a:pt x="5225520" y="6395039"/>
                  <a:pt x="5225109" y="6391753"/>
                </a:cubicBezTo>
                <a:cubicBezTo>
                  <a:pt x="5224698" y="6388466"/>
                  <a:pt x="5224000" y="6385837"/>
                  <a:pt x="5223014" y="6383865"/>
                </a:cubicBezTo>
                <a:cubicBezTo>
                  <a:pt x="5222028" y="6381893"/>
                  <a:pt x="5220836" y="6380496"/>
                  <a:pt x="5219440" y="6379674"/>
                </a:cubicBezTo>
                <a:cubicBezTo>
                  <a:pt x="5218043" y="6378853"/>
                  <a:pt x="5216358" y="6378442"/>
                  <a:pt x="5214386" y="6378442"/>
                </a:cubicBezTo>
                <a:close/>
                <a:moveTo>
                  <a:pt x="4753261" y="6346397"/>
                </a:moveTo>
                <a:lnTo>
                  <a:pt x="4753261" y="6455842"/>
                </a:lnTo>
                <a:cubicBezTo>
                  <a:pt x="4733377" y="6428892"/>
                  <a:pt x="4708892" y="6408350"/>
                  <a:pt x="4679805" y="6394217"/>
                </a:cubicBezTo>
                <a:close/>
                <a:moveTo>
                  <a:pt x="6955085" y="6331114"/>
                </a:moveTo>
                <a:cubicBezTo>
                  <a:pt x="6966917" y="6331114"/>
                  <a:pt x="6976653" y="6334976"/>
                  <a:pt x="6984295" y="6342700"/>
                </a:cubicBezTo>
                <a:cubicBezTo>
                  <a:pt x="6991936" y="6350423"/>
                  <a:pt x="6995757" y="6360776"/>
                  <a:pt x="6995757" y="6373758"/>
                </a:cubicBezTo>
                <a:cubicBezTo>
                  <a:pt x="6995757" y="6393150"/>
                  <a:pt x="6987006" y="6412130"/>
                  <a:pt x="6969505" y="6430699"/>
                </a:cubicBezTo>
                <a:cubicBezTo>
                  <a:pt x="6952004" y="6449268"/>
                  <a:pt x="6933968" y="6458553"/>
                  <a:pt x="6915399" y="6458553"/>
                </a:cubicBezTo>
                <a:cubicBezTo>
                  <a:pt x="6903567" y="6458553"/>
                  <a:pt x="6893831" y="6454691"/>
                  <a:pt x="6886189" y="6446968"/>
                </a:cubicBezTo>
                <a:cubicBezTo>
                  <a:pt x="6878548" y="6439244"/>
                  <a:pt x="6874727" y="6428892"/>
                  <a:pt x="6874727" y="6415909"/>
                </a:cubicBezTo>
                <a:cubicBezTo>
                  <a:pt x="6874727" y="6396518"/>
                  <a:pt x="6883478" y="6377538"/>
                  <a:pt x="6900979" y="6358968"/>
                </a:cubicBezTo>
                <a:cubicBezTo>
                  <a:pt x="6918480" y="6340399"/>
                  <a:pt x="6936515" y="6331114"/>
                  <a:pt x="6955085" y="6331114"/>
                </a:cubicBezTo>
                <a:close/>
                <a:moveTo>
                  <a:pt x="6021635" y="6331114"/>
                </a:moveTo>
                <a:cubicBezTo>
                  <a:pt x="6033467" y="6331114"/>
                  <a:pt x="6043204" y="6334976"/>
                  <a:pt x="6050845" y="6342700"/>
                </a:cubicBezTo>
                <a:cubicBezTo>
                  <a:pt x="6058486" y="6350423"/>
                  <a:pt x="6062307" y="6360776"/>
                  <a:pt x="6062307" y="6373758"/>
                </a:cubicBezTo>
                <a:cubicBezTo>
                  <a:pt x="6062307" y="6393150"/>
                  <a:pt x="6053556" y="6412130"/>
                  <a:pt x="6036056" y="6430699"/>
                </a:cubicBezTo>
                <a:cubicBezTo>
                  <a:pt x="6018554" y="6449268"/>
                  <a:pt x="6000518" y="6458553"/>
                  <a:pt x="5981949" y="6458553"/>
                </a:cubicBezTo>
                <a:cubicBezTo>
                  <a:pt x="5970117" y="6458553"/>
                  <a:pt x="5960380" y="6454691"/>
                  <a:pt x="5952739" y="6446968"/>
                </a:cubicBezTo>
                <a:cubicBezTo>
                  <a:pt x="5945098" y="6439244"/>
                  <a:pt x="5941277" y="6428892"/>
                  <a:pt x="5941277" y="6415909"/>
                </a:cubicBezTo>
                <a:cubicBezTo>
                  <a:pt x="5941277" y="6396518"/>
                  <a:pt x="5950028" y="6377538"/>
                  <a:pt x="5967529" y="6358968"/>
                </a:cubicBezTo>
                <a:cubicBezTo>
                  <a:pt x="5985030" y="6340399"/>
                  <a:pt x="6003066" y="6331114"/>
                  <a:pt x="6021635" y="6331114"/>
                </a:cubicBezTo>
                <a:close/>
                <a:moveTo>
                  <a:pt x="5563026" y="6307451"/>
                </a:moveTo>
                <a:cubicBezTo>
                  <a:pt x="5569927" y="6307451"/>
                  <a:pt x="5577939" y="6314764"/>
                  <a:pt x="5587059" y="6329389"/>
                </a:cubicBezTo>
                <a:cubicBezTo>
                  <a:pt x="5596179" y="6344014"/>
                  <a:pt x="5600740" y="6360776"/>
                  <a:pt x="5600740" y="6379674"/>
                </a:cubicBezTo>
                <a:lnTo>
                  <a:pt x="5600740" y="6390520"/>
                </a:lnTo>
                <a:cubicBezTo>
                  <a:pt x="5590387" y="6383290"/>
                  <a:pt x="5577651" y="6379674"/>
                  <a:pt x="5562533" y="6379674"/>
                </a:cubicBezTo>
                <a:lnTo>
                  <a:pt x="5528516" y="6379674"/>
                </a:lnTo>
                <a:cubicBezTo>
                  <a:pt x="5522764" y="6379674"/>
                  <a:pt x="5518533" y="6378606"/>
                  <a:pt x="5515821" y="6376470"/>
                </a:cubicBezTo>
                <a:cubicBezTo>
                  <a:pt x="5513111" y="6374334"/>
                  <a:pt x="5511754" y="6371376"/>
                  <a:pt x="5511754" y="6367596"/>
                </a:cubicBezTo>
                <a:cubicBezTo>
                  <a:pt x="5511754" y="6357901"/>
                  <a:pt x="5518040" y="6345452"/>
                  <a:pt x="5530611" y="6330252"/>
                </a:cubicBezTo>
                <a:cubicBezTo>
                  <a:pt x="5543183" y="6315051"/>
                  <a:pt x="5553987" y="6307451"/>
                  <a:pt x="5563026" y="6307451"/>
                </a:cubicBezTo>
                <a:close/>
                <a:moveTo>
                  <a:pt x="6938816" y="6297837"/>
                </a:moveTo>
                <a:cubicBezTo>
                  <a:pt x="6913181" y="6297837"/>
                  <a:pt x="6890133" y="6307245"/>
                  <a:pt x="6869674" y="6326061"/>
                </a:cubicBezTo>
                <a:cubicBezTo>
                  <a:pt x="6849215" y="6344877"/>
                  <a:pt x="6838985" y="6368746"/>
                  <a:pt x="6838985" y="6397668"/>
                </a:cubicBezTo>
                <a:cubicBezTo>
                  <a:pt x="6838985" y="6422483"/>
                  <a:pt x="6847859" y="6444380"/>
                  <a:pt x="6865607" y="6463360"/>
                </a:cubicBezTo>
                <a:cubicBezTo>
                  <a:pt x="6883354" y="6482340"/>
                  <a:pt x="6905375" y="6491830"/>
                  <a:pt x="6931668" y="6491830"/>
                </a:cubicBezTo>
                <a:cubicBezTo>
                  <a:pt x="6957303" y="6491830"/>
                  <a:pt x="6980351" y="6482422"/>
                  <a:pt x="7000810" y="6463606"/>
                </a:cubicBezTo>
                <a:cubicBezTo>
                  <a:pt x="7021269" y="6444791"/>
                  <a:pt x="7031499" y="6420921"/>
                  <a:pt x="7031499" y="6391999"/>
                </a:cubicBezTo>
                <a:cubicBezTo>
                  <a:pt x="7031499" y="6367185"/>
                  <a:pt x="7022625" y="6345288"/>
                  <a:pt x="7004877" y="6326308"/>
                </a:cubicBezTo>
                <a:cubicBezTo>
                  <a:pt x="6987129" y="6307327"/>
                  <a:pt x="6965109" y="6297837"/>
                  <a:pt x="6938816" y="6297837"/>
                </a:cubicBezTo>
                <a:close/>
                <a:moveTo>
                  <a:pt x="6005366" y="6297837"/>
                </a:moveTo>
                <a:cubicBezTo>
                  <a:pt x="5979730" y="6297837"/>
                  <a:pt x="5956683" y="6307245"/>
                  <a:pt x="5936224" y="6326061"/>
                </a:cubicBezTo>
                <a:cubicBezTo>
                  <a:pt x="5915765" y="6344877"/>
                  <a:pt x="5905535" y="6368746"/>
                  <a:pt x="5905535" y="6397668"/>
                </a:cubicBezTo>
                <a:cubicBezTo>
                  <a:pt x="5905535" y="6422483"/>
                  <a:pt x="5914409" y="6444380"/>
                  <a:pt x="5932157" y="6463360"/>
                </a:cubicBezTo>
                <a:cubicBezTo>
                  <a:pt x="5949905" y="6482340"/>
                  <a:pt x="5971926" y="6491830"/>
                  <a:pt x="5998218" y="6491830"/>
                </a:cubicBezTo>
                <a:cubicBezTo>
                  <a:pt x="6023853" y="6491830"/>
                  <a:pt x="6046901" y="6482422"/>
                  <a:pt x="6067360" y="6463606"/>
                </a:cubicBezTo>
                <a:cubicBezTo>
                  <a:pt x="6087819" y="6444791"/>
                  <a:pt x="6098049" y="6420921"/>
                  <a:pt x="6098049" y="6391999"/>
                </a:cubicBezTo>
                <a:cubicBezTo>
                  <a:pt x="6098049" y="6367185"/>
                  <a:pt x="6089175" y="6345288"/>
                  <a:pt x="6071427" y="6326308"/>
                </a:cubicBezTo>
                <a:cubicBezTo>
                  <a:pt x="6053679" y="6307327"/>
                  <a:pt x="6031660" y="6297837"/>
                  <a:pt x="6005366" y="6297837"/>
                </a:cubicBezTo>
                <a:close/>
                <a:moveTo>
                  <a:pt x="4247627" y="6295865"/>
                </a:moveTo>
                <a:cubicBezTo>
                  <a:pt x="4228729" y="6295865"/>
                  <a:pt x="4213857" y="6300754"/>
                  <a:pt x="4203012" y="6310532"/>
                </a:cubicBezTo>
                <a:cubicBezTo>
                  <a:pt x="4192165" y="6320310"/>
                  <a:pt x="4186742" y="6332429"/>
                  <a:pt x="4186742" y="6346890"/>
                </a:cubicBezTo>
                <a:cubicBezTo>
                  <a:pt x="4186742" y="6359379"/>
                  <a:pt x="4190974" y="6369938"/>
                  <a:pt x="4199437" y="6378565"/>
                </a:cubicBezTo>
                <a:cubicBezTo>
                  <a:pt x="4207900" y="6387192"/>
                  <a:pt x="4218458" y="6391506"/>
                  <a:pt x="4231112" y="6391506"/>
                </a:cubicBezTo>
                <a:cubicBezTo>
                  <a:pt x="4243108" y="6391506"/>
                  <a:pt x="4253009" y="6387850"/>
                  <a:pt x="4260814" y="6380537"/>
                </a:cubicBezTo>
                <a:cubicBezTo>
                  <a:pt x="4268621" y="6373224"/>
                  <a:pt x="4272523" y="6363323"/>
                  <a:pt x="4272523" y="6350834"/>
                </a:cubicBezTo>
                <a:cubicBezTo>
                  <a:pt x="4272523" y="6344261"/>
                  <a:pt x="4270962" y="6337770"/>
                  <a:pt x="4267840" y="6331361"/>
                </a:cubicBezTo>
                <a:cubicBezTo>
                  <a:pt x="4268990" y="6330868"/>
                  <a:pt x="4270387" y="6330621"/>
                  <a:pt x="4272030" y="6330621"/>
                </a:cubicBezTo>
                <a:cubicBezTo>
                  <a:pt x="4283697" y="6330621"/>
                  <a:pt x="4293968" y="6335346"/>
                  <a:pt x="4302842" y="6344795"/>
                </a:cubicBezTo>
                <a:cubicBezTo>
                  <a:pt x="4311716" y="6354244"/>
                  <a:pt x="4316153" y="6366117"/>
                  <a:pt x="4316153" y="6380414"/>
                </a:cubicBezTo>
                <a:cubicBezTo>
                  <a:pt x="4316153" y="6397011"/>
                  <a:pt x="4309786" y="6411102"/>
                  <a:pt x="4297049" y="6422688"/>
                </a:cubicBezTo>
                <a:cubicBezTo>
                  <a:pt x="4284314" y="6434273"/>
                  <a:pt x="4267511" y="6440066"/>
                  <a:pt x="4246641" y="6440066"/>
                </a:cubicBezTo>
                <a:cubicBezTo>
                  <a:pt x="4220676" y="6440066"/>
                  <a:pt x="4196684" y="6429549"/>
                  <a:pt x="4174664" y="6408514"/>
                </a:cubicBezTo>
                <a:cubicBezTo>
                  <a:pt x="4152644" y="6387480"/>
                  <a:pt x="4133992" y="6354039"/>
                  <a:pt x="4118709" y="6308190"/>
                </a:cubicBezTo>
                <a:lnTo>
                  <a:pt x="4095785" y="6300795"/>
                </a:lnTo>
                <a:cubicBezTo>
                  <a:pt x="4110082" y="6366199"/>
                  <a:pt x="4130459" y="6414389"/>
                  <a:pt x="4156916" y="6445366"/>
                </a:cubicBezTo>
                <a:cubicBezTo>
                  <a:pt x="4183374" y="6476342"/>
                  <a:pt x="4213282" y="6491830"/>
                  <a:pt x="4246641" y="6491830"/>
                </a:cubicBezTo>
                <a:cubicBezTo>
                  <a:pt x="4278521" y="6491830"/>
                  <a:pt x="4303212" y="6482751"/>
                  <a:pt x="4320713" y="6464592"/>
                </a:cubicBezTo>
                <a:cubicBezTo>
                  <a:pt x="4338214" y="6446434"/>
                  <a:pt x="4346965" y="6422729"/>
                  <a:pt x="4346965" y="6393478"/>
                </a:cubicBezTo>
                <a:cubicBezTo>
                  <a:pt x="4346965" y="6364884"/>
                  <a:pt x="4337187" y="6341467"/>
                  <a:pt x="4317632" y="6323226"/>
                </a:cubicBezTo>
                <a:cubicBezTo>
                  <a:pt x="4298076" y="6304986"/>
                  <a:pt x="4274742" y="6295865"/>
                  <a:pt x="4247627" y="6295865"/>
                </a:cubicBezTo>
                <a:close/>
                <a:moveTo>
                  <a:pt x="8022113" y="6278118"/>
                </a:moveTo>
                <a:cubicBezTo>
                  <a:pt x="8029179" y="6278118"/>
                  <a:pt x="8034807" y="6280254"/>
                  <a:pt x="8038998" y="6284527"/>
                </a:cubicBezTo>
                <a:cubicBezTo>
                  <a:pt x="8043188" y="6288799"/>
                  <a:pt x="8045283" y="6294304"/>
                  <a:pt x="8045283" y="6301042"/>
                </a:cubicBezTo>
                <a:cubicBezTo>
                  <a:pt x="8045283" y="6310737"/>
                  <a:pt x="8041422" y="6319529"/>
                  <a:pt x="8033698" y="6327417"/>
                </a:cubicBezTo>
                <a:cubicBezTo>
                  <a:pt x="8025975" y="6335305"/>
                  <a:pt x="8017429" y="6339249"/>
                  <a:pt x="8008062" y="6339249"/>
                </a:cubicBezTo>
                <a:cubicBezTo>
                  <a:pt x="8001160" y="6339249"/>
                  <a:pt x="7995573" y="6336989"/>
                  <a:pt x="7991300" y="6332470"/>
                </a:cubicBezTo>
                <a:cubicBezTo>
                  <a:pt x="7987028" y="6327951"/>
                  <a:pt x="7984892" y="6322323"/>
                  <a:pt x="7984892" y="6315585"/>
                </a:cubicBezTo>
                <a:cubicBezTo>
                  <a:pt x="7984892" y="6306383"/>
                  <a:pt x="7988754" y="6297837"/>
                  <a:pt x="7996477" y="6289949"/>
                </a:cubicBezTo>
                <a:cubicBezTo>
                  <a:pt x="8004201" y="6282062"/>
                  <a:pt x="8012746" y="6278118"/>
                  <a:pt x="8022113" y="6278118"/>
                </a:cubicBezTo>
                <a:close/>
                <a:moveTo>
                  <a:pt x="7407038" y="6268011"/>
                </a:moveTo>
                <a:cubicBezTo>
                  <a:pt x="7389455" y="6268011"/>
                  <a:pt x="7375405" y="6273147"/>
                  <a:pt x="7364888" y="6283417"/>
                </a:cubicBezTo>
                <a:cubicBezTo>
                  <a:pt x="7354371" y="6293688"/>
                  <a:pt x="7349112" y="6306136"/>
                  <a:pt x="7349112" y="6320762"/>
                </a:cubicBezTo>
                <a:cubicBezTo>
                  <a:pt x="7349112" y="6335551"/>
                  <a:pt x="7353754" y="6347753"/>
                  <a:pt x="7363039" y="6357366"/>
                </a:cubicBezTo>
                <a:cubicBezTo>
                  <a:pt x="7372324" y="6366980"/>
                  <a:pt x="7383704" y="6371786"/>
                  <a:pt x="7397179" y="6371786"/>
                </a:cubicBezTo>
                <a:cubicBezTo>
                  <a:pt x="7409996" y="6371786"/>
                  <a:pt x="7420596" y="6367925"/>
                  <a:pt x="7428977" y="6360201"/>
                </a:cubicBezTo>
                <a:cubicBezTo>
                  <a:pt x="7437358" y="6352478"/>
                  <a:pt x="7441548" y="6342289"/>
                  <a:pt x="7441548" y="6329635"/>
                </a:cubicBezTo>
                <a:cubicBezTo>
                  <a:pt x="7441548" y="6323391"/>
                  <a:pt x="7439905" y="6317064"/>
                  <a:pt x="7436618" y="6310655"/>
                </a:cubicBezTo>
                <a:cubicBezTo>
                  <a:pt x="7450258" y="6312463"/>
                  <a:pt x="7461966" y="6319447"/>
                  <a:pt x="7471744" y="6331607"/>
                </a:cubicBezTo>
                <a:cubicBezTo>
                  <a:pt x="7481522" y="6343768"/>
                  <a:pt x="7486410" y="6358475"/>
                  <a:pt x="7486410" y="6375730"/>
                </a:cubicBezTo>
                <a:cubicBezTo>
                  <a:pt x="7486410" y="6394957"/>
                  <a:pt x="7479919" y="6411226"/>
                  <a:pt x="7466937" y="6424537"/>
                </a:cubicBezTo>
                <a:cubicBezTo>
                  <a:pt x="7453955" y="6437847"/>
                  <a:pt x="7436701" y="6444503"/>
                  <a:pt x="7415173" y="6444503"/>
                </a:cubicBezTo>
                <a:cubicBezTo>
                  <a:pt x="7390523" y="6444503"/>
                  <a:pt x="7367394" y="6433493"/>
                  <a:pt x="7345784" y="6411472"/>
                </a:cubicBezTo>
                <a:cubicBezTo>
                  <a:pt x="7324175" y="6389452"/>
                  <a:pt x="7308111" y="6355682"/>
                  <a:pt x="7297594" y="6310162"/>
                </a:cubicBezTo>
                <a:lnTo>
                  <a:pt x="7274670" y="6302767"/>
                </a:lnTo>
                <a:cubicBezTo>
                  <a:pt x="7284037" y="6364884"/>
                  <a:pt x="7301415" y="6413074"/>
                  <a:pt x="7326804" y="6447337"/>
                </a:cubicBezTo>
                <a:cubicBezTo>
                  <a:pt x="7352193" y="6481601"/>
                  <a:pt x="7383293" y="6498732"/>
                  <a:pt x="7420103" y="6498732"/>
                </a:cubicBezTo>
                <a:cubicBezTo>
                  <a:pt x="7449189" y="6498732"/>
                  <a:pt x="7472648" y="6488954"/>
                  <a:pt x="7490478" y="6469399"/>
                </a:cubicBezTo>
                <a:cubicBezTo>
                  <a:pt x="7508308" y="6449844"/>
                  <a:pt x="7517222" y="6424044"/>
                  <a:pt x="7517222" y="6391999"/>
                </a:cubicBezTo>
                <a:cubicBezTo>
                  <a:pt x="7517222" y="6357818"/>
                  <a:pt x="7506130" y="6328608"/>
                  <a:pt x="7483945" y="6304369"/>
                </a:cubicBezTo>
                <a:cubicBezTo>
                  <a:pt x="7461761" y="6280131"/>
                  <a:pt x="7436125" y="6268011"/>
                  <a:pt x="7407038" y="6268011"/>
                </a:cubicBezTo>
                <a:close/>
                <a:moveTo>
                  <a:pt x="6264039" y="6268011"/>
                </a:moveTo>
                <a:cubicBezTo>
                  <a:pt x="6246455" y="6268011"/>
                  <a:pt x="6232405" y="6273147"/>
                  <a:pt x="6221888" y="6283417"/>
                </a:cubicBezTo>
                <a:cubicBezTo>
                  <a:pt x="6211371" y="6293688"/>
                  <a:pt x="6206112" y="6306136"/>
                  <a:pt x="6206112" y="6320762"/>
                </a:cubicBezTo>
                <a:cubicBezTo>
                  <a:pt x="6206112" y="6335551"/>
                  <a:pt x="6210754" y="6347753"/>
                  <a:pt x="6220039" y="6357366"/>
                </a:cubicBezTo>
                <a:cubicBezTo>
                  <a:pt x="6229324" y="6366980"/>
                  <a:pt x="6240704" y="6371786"/>
                  <a:pt x="6254179" y="6371786"/>
                </a:cubicBezTo>
                <a:cubicBezTo>
                  <a:pt x="6266997" y="6371786"/>
                  <a:pt x="6277596" y="6367925"/>
                  <a:pt x="6285977" y="6360201"/>
                </a:cubicBezTo>
                <a:cubicBezTo>
                  <a:pt x="6294358" y="6352478"/>
                  <a:pt x="6298548" y="6342289"/>
                  <a:pt x="6298548" y="6329635"/>
                </a:cubicBezTo>
                <a:cubicBezTo>
                  <a:pt x="6298548" y="6323391"/>
                  <a:pt x="6296905" y="6317064"/>
                  <a:pt x="6293618" y="6310655"/>
                </a:cubicBezTo>
                <a:cubicBezTo>
                  <a:pt x="6307258" y="6312463"/>
                  <a:pt x="6318966" y="6319447"/>
                  <a:pt x="6328744" y="6331607"/>
                </a:cubicBezTo>
                <a:cubicBezTo>
                  <a:pt x="6338522" y="6343768"/>
                  <a:pt x="6343411" y="6358475"/>
                  <a:pt x="6343411" y="6375730"/>
                </a:cubicBezTo>
                <a:cubicBezTo>
                  <a:pt x="6343411" y="6394957"/>
                  <a:pt x="6336919" y="6411226"/>
                  <a:pt x="6323937" y="6424537"/>
                </a:cubicBezTo>
                <a:cubicBezTo>
                  <a:pt x="6310955" y="6437847"/>
                  <a:pt x="6293700" y="6444503"/>
                  <a:pt x="6272173" y="6444503"/>
                </a:cubicBezTo>
                <a:cubicBezTo>
                  <a:pt x="6247523" y="6444503"/>
                  <a:pt x="6224394" y="6433493"/>
                  <a:pt x="6202784" y="6411472"/>
                </a:cubicBezTo>
                <a:cubicBezTo>
                  <a:pt x="6181174" y="6389452"/>
                  <a:pt x="6165111" y="6355682"/>
                  <a:pt x="6154594" y="6310162"/>
                </a:cubicBezTo>
                <a:lnTo>
                  <a:pt x="6131670" y="6302767"/>
                </a:lnTo>
                <a:cubicBezTo>
                  <a:pt x="6141037" y="6364884"/>
                  <a:pt x="6158415" y="6413074"/>
                  <a:pt x="6183804" y="6447337"/>
                </a:cubicBezTo>
                <a:cubicBezTo>
                  <a:pt x="6209193" y="6481601"/>
                  <a:pt x="6240293" y="6498732"/>
                  <a:pt x="6277103" y="6498732"/>
                </a:cubicBezTo>
                <a:cubicBezTo>
                  <a:pt x="6306190" y="6498732"/>
                  <a:pt x="6329648" y="6488954"/>
                  <a:pt x="6347478" y="6469399"/>
                </a:cubicBezTo>
                <a:cubicBezTo>
                  <a:pt x="6365308" y="6449844"/>
                  <a:pt x="6374223" y="6424044"/>
                  <a:pt x="6374223" y="6391999"/>
                </a:cubicBezTo>
                <a:cubicBezTo>
                  <a:pt x="6374223" y="6357818"/>
                  <a:pt x="6363130" y="6328608"/>
                  <a:pt x="6340946" y="6304369"/>
                </a:cubicBezTo>
                <a:cubicBezTo>
                  <a:pt x="6318761" y="6280131"/>
                  <a:pt x="6293125" y="6268011"/>
                  <a:pt x="6264039" y="6268011"/>
                </a:cubicBezTo>
                <a:close/>
                <a:moveTo>
                  <a:pt x="5556124" y="6268011"/>
                </a:moveTo>
                <a:cubicBezTo>
                  <a:pt x="5534267" y="6268011"/>
                  <a:pt x="5513603" y="6278364"/>
                  <a:pt x="5494130" y="6299070"/>
                </a:cubicBezTo>
                <a:cubicBezTo>
                  <a:pt x="5474657" y="6319776"/>
                  <a:pt x="5464920" y="6339167"/>
                  <a:pt x="5464920" y="6357243"/>
                </a:cubicBezTo>
                <a:cubicBezTo>
                  <a:pt x="5464920" y="6367760"/>
                  <a:pt x="5470836" y="6379921"/>
                  <a:pt x="5482668" y="6393724"/>
                </a:cubicBezTo>
                <a:cubicBezTo>
                  <a:pt x="5494500" y="6407528"/>
                  <a:pt x="5510193" y="6414430"/>
                  <a:pt x="5529749" y="6414430"/>
                </a:cubicBezTo>
                <a:cubicBezTo>
                  <a:pt x="5535500" y="6414430"/>
                  <a:pt x="5542403" y="6414225"/>
                  <a:pt x="5550455" y="6413814"/>
                </a:cubicBezTo>
                <a:cubicBezTo>
                  <a:pt x="5558506" y="6413403"/>
                  <a:pt x="5565244" y="6413198"/>
                  <a:pt x="5570667" y="6413198"/>
                </a:cubicBezTo>
                <a:cubicBezTo>
                  <a:pt x="5582663" y="6413198"/>
                  <a:pt x="5592687" y="6415663"/>
                  <a:pt x="5600740" y="6420593"/>
                </a:cubicBezTo>
                <a:cubicBezTo>
                  <a:pt x="5600740" y="6426180"/>
                  <a:pt x="5600329" y="6436204"/>
                  <a:pt x="5599507" y="6450665"/>
                </a:cubicBezTo>
                <a:cubicBezTo>
                  <a:pt x="5598685" y="6465127"/>
                  <a:pt x="5598275" y="6478273"/>
                  <a:pt x="5598275" y="6490105"/>
                </a:cubicBezTo>
                <a:cubicBezTo>
                  <a:pt x="5598275" y="6508345"/>
                  <a:pt x="5601561" y="6522272"/>
                  <a:pt x="5608134" y="6531886"/>
                </a:cubicBezTo>
                <a:cubicBezTo>
                  <a:pt x="5614708" y="6541499"/>
                  <a:pt x="5623417" y="6546306"/>
                  <a:pt x="5634263" y="6546306"/>
                </a:cubicBezTo>
                <a:cubicBezTo>
                  <a:pt x="5643137" y="6546306"/>
                  <a:pt x="5650285" y="6543184"/>
                  <a:pt x="5655708" y="6536939"/>
                </a:cubicBezTo>
                <a:cubicBezTo>
                  <a:pt x="5661131" y="6530695"/>
                  <a:pt x="5663843" y="6522889"/>
                  <a:pt x="5663843" y="6513522"/>
                </a:cubicBezTo>
                <a:cubicBezTo>
                  <a:pt x="5663843" y="6509907"/>
                  <a:pt x="5663432" y="6506209"/>
                  <a:pt x="5662610" y="6502429"/>
                </a:cubicBezTo>
                <a:cubicBezTo>
                  <a:pt x="5655873" y="6502429"/>
                  <a:pt x="5650902" y="6500047"/>
                  <a:pt x="5647697" y="6495281"/>
                </a:cubicBezTo>
                <a:cubicBezTo>
                  <a:pt x="5644493" y="6490516"/>
                  <a:pt x="5642890" y="6482710"/>
                  <a:pt x="5642890" y="6471864"/>
                </a:cubicBezTo>
                <a:lnTo>
                  <a:pt x="5642890" y="6377456"/>
                </a:lnTo>
                <a:cubicBezTo>
                  <a:pt x="5642890" y="6348862"/>
                  <a:pt x="5634058" y="6323473"/>
                  <a:pt x="5616392" y="6301288"/>
                </a:cubicBezTo>
                <a:cubicBezTo>
                  <a:pt x="5598726" y="6279104"/>
                  <a:pt x="5578637" y="6268011"/>
                  <a:pt x="5556124" y="6268011"/>
                </a:cubicBezTo>
                <a:close/>
                <a:moveTo>
                  <a:pt x="5290126" y="6250263"/>
                </a:moveTo>
                <a:cubicBezTo>
                  <a:pt x="5280923" y="6250263"/>
                  <a:pt x="5273405" y="6253263"/>
                  <a:pt x="5267572" y="6259261"/>
                </a:cubicBezTo>
                <a:cubicBezTo>
                  <a:pt x="5261738" y="6265259"/>
                  <a:pt x="5258822" y="6272695"/>
                  <a:pt x="5258822" y="6281569"/>
                </a:cubicBezTo>
                <a:cubicBezTo>
                  <a:pt x="5258822" y="6292579"/>
                  <a:pt x="5262970" y="6303137"/>
                  <a:pt x="5271270" y="6313243"/>
                </a:cubicBezTo>
                <a:cubicBezTo>
                  <a:pt x="5279568" y="6323350"/>
                  <a:pt x="5296946" y="6338058"/>
                  <a:pt x="5323404" y="6357366"/>
                </a:cubicBezTo>
                <a:cubicBezTo>
                  <a:pt x="5349860" y="6376675"/>
                  <a:pt x="5368635" y="6393273"/>
                  <a:pt x="5379727" y="6407159"/>
                </a:cubicBezTo>
                <a:cubicBezTo>
                  <a:pt x="5390820" y="6421045"/>
                  <a:pt x="5396366" y="6435629"/>
                  <a:pt x="5396366" y="6450912"/>
                </a:cubicBezTo>
                <a:cubicBezTo>
                  <a:pt x="5396366" y="6464551"/>
                  <a:pt x="5392463" y="6475603"/>
                  <a:pt x="5384657" y="6484065"/>
                </a:cubicBezTo>
                <a:cubicBezTo>
                  <a:pt x="5376851" y="6492529"/>
                  <a:pt x="5366951" y="6496760"/>
                  <a:pt x="5354955" y="6496760"/>
                </a:cubicBezTo>
                <a:cubicBezTo>
                  <a:pt x="5352161" y="6496760"/>
                  <a:pt x="5348710" y="6496349"/>
                  <a:pt x="5344602" y="6495528"/>
                </a:cubicBezTo>
                <a:cubicBezTo>
                  <a:pt x="5344602" y="6482217"/>
                  <a:pt x="5340001" y="6470467"/>
                  <a:pt x="5330798" y="6460279"/>
                </a:cubicBezTo>
                <a:cubicBezTo>
                  <a:pt x="5321595" y="6450090"/>
                  <a:pt x="5309681" y="6444996"/>
                  <a:pt x="5295056" y="6444996"/>
                </a:cubicBezTo>
                <a:cubicBezTo>
                  <a:pt x="5283881" y="6444996"/>
                  <a:pt x="5274884" y="6448242"/>
                  <a:pt x="5268065" y="6454732"/>
                </a:cubicBezTo>
                <a:cubicBezTo>
                  <a:pt x="5261245" y="6461224"/>
                  <a:pt x="5257835" y="6468988"/>
                  <a:pt x="5257835" y="6478026"/>
                </a:cubicBezTo>
                <a:cubicBezTo>
                  <a:pt x="5257835" y="6491995"/>
                  <a:pt x="5264449" y="6503744"/>
                  <a:pt x="5277678" y="6513275"/>
                </a:cubicBezTo>
                <a:cubicBezTo>
                  <a:pt x="5290906" y="6522807"/>
                  <a:pt x="5308613" y="6527572"/>
                  <a:pt x="5330798" y="6527572"/>
                </a:cubicBezTo>
                <a:cubicBezTo>
                  <a:pt x="5358077" y="6527572"/>
                  <a:pt x="5380754" y="6519438"/>
                  <a:pt x="5398832" y="6503169"/>
                </a:cubicBezTo>
                <a:cubicBezTo>
                  <a:pt x="5416907" y="6486900"/>
                  <a:pt x="5425946" y="6465291"/>
                  <a:pt x="5425946" y="6438340"/>
                </a:cubicBezTo>
                <a:cubicBezTo>
                  <a:pt x="5425946" y="6422072"/>
                  <a:pt x="5421180" y="6405926"/>
                  <a:pt x="5411649" y="6389904"/>
                </a:cubicBezTo>
                <a:cubicBezTo>
                  <a:pt x="5402117" y="6373882"/>
                  <a:pt x="5387411" y="6356956"/>
                  <a:pt x="5367526" y="6339125"/>
                </a:cubicBezTo>
                <a:cubicBezTo>
                  <a:pt x="5347642" y="6321296"/>
                  <a:pt x="5334825" y="6308313"/>
                  <a:pt x="5329072" y="6300179"/>
                </a:cubicBezTo>
                <a:cubicBezTo>
                  <a:pt x="5323321" y="6292045"/>
                  <a:pt x="5320445" y="6284691"/>
                  <a:pt x="5320445" y="6278118"/>
                </a:cubicBezTo>
                <a:cubicBezTo>
                  <a:pt x="5320445" y="6274831"/>
                  <a:pt x="5321102" y="6271380"/>
                  <a:pt x="5322417" y="6267765"/>
                </a:cubicBezTo>
                <a:cubicBezTo>
                  <a:pt x="5318637" y="6262999"/>
                  <a:pt x="5313954" y="6258891"/>
                  <a:pt x="5308367" y="6255440"/>
                </a:cubicBezTo>
                <a:cubicBezTo>
                  <a:pt x="5302780" y="6251989"/>
                  <a:pt x="5296699" y="6250263"/>
                  <a:pt x="5290126" y="6250263"/>
                </a:cubicBezTo>
                <a:close/>
                <a:moveTo>
                  <a:pt x="8015211" y="6250017"/>
                </a:moveTo>
                <a:cubicBezTo>
                  <a:pt x="7997463" y="6250017"/>
                  <a:pt x="7982838" y="6255769"/>
                  <a:pt x="7971334" y="6267272"/>
                </a:cubicBezTo>
                <a:cubicBezTo>
                  <a:pt x="7959831" y="6278775"/>
                  <a:pt x="7954079" y="6292907"/>
                  <a:pt x="7954079" y="6309669"/>
                </a:cubicBezTo>
                <a:cubicBezTo>
                  <a:pt x="7954079" y="6326431"/>
                  <a:pt x="7959913" y="6340235"/>
                  <a:pt x="7971581" y="6351081"/>
                </a:cubicBezTo>
                <a:cubicBezTo>
                  <a:pt x="7983249" y="6361926"/>
                  <a:pt x="7997709" y="6367349"/>
                  <a:pt x="8014964" y="6367349"/>
                </a:cubicBezTo>
                <a:cubicBezTo>
                  <a:pt x="8032876" y="6367349"/>
                  <a:pt x="8047543" y="6361598"/>
                  <a:pt x="8058964" y="6350095"/>
                </a:cubicBezTo>
                <a:cubicBezTo>
                  <a:pt x="8070385" y="6338592"/>
                  <a:pt x="8076095" y="6324212"/>
                  <a:pt x="8076095" y="6306958"/>
                </a:cubicBezTo>
                <a:cubicBezTo>
                  <a:pt x="8076095" y="6290196"/>
                  <a:pt x="8070262" y="6276515"/>
                  <a:pt x="8058594" y="6265916"/>
                </a:cubicBezTo>
                <a:cubicBezTo>
                  <a:pt x="8046927" y="6255317"/>
                  <a:pt x="8032465" y="6250017"/>
                  <a:pt x="8015211" y="6250017"/>
                </a:cubicBezTo>
                <a:close/>
                <a:moveTo>
                  <a:pt x="7113926" y="6249031"/>
                </a:moveTo>
                <a:cubicBezTo>
                  <a:pt x="7105217" y="6249031"/>
                  <a:pt x="7098356" y="6251784"/>
                  <a:pt x="7093344" y="6257289"/>
                </a:cubicBezTo>
                <a:cubicBezTo>
                  <a:pt x="7088332" y="6262794"/>
                  <a:pt x="7085826" y="6269244"/>
                  <a:pt x="7085826" y="6276639"/>
                </a:cubicBezTo>
                <a:cubicBezTo>
                  <a:pt x="7085826" y="6286170"/>
                  <a:pt x="7089564" y="6294921"/>
                  <a:pt x="7097041" y="6302890"/>
                </a:cubicBezTo>
                <a:cubicBezTo>
                  <a:pt x="7104518" y="6310861"/>
                  <a:pt x="7119185" y="6320680"/>
                  <a:pt x="7141041" y="6332347"/>
                </a:cubicBezTo>
                <a:cubicBezTo>
                  <a:pt x="7162897" y="6344014"/>
                  <a:pt x="7179700" y="6354408"/>
                  <a:pt x="7191449" y="6363529"/>
                </a:cubicBezTo>
                <a:cubicBezTo>
                  <a:pt x="7203199" y="6372649"/>
                  <a:pt x="7209074" y="6382221"/>
                  <a:pt x="7209074" y="6392246"/>
                </a:cubicBezTo>
                <a:cubicBezTo>
                  <a:pt x="7209074" y="6400133"/>
                  <a:pt x="7205746" y="6406871"/>
                  <a:pt x="7199091" y="6412458"/>
                </a:cubicBezTo>
                <a:cubicBezTo>
                  <a:pt x="7192435" y="6418046"/>
                  <a:pt x="7182206" y="6420839"/>
                  <a:pt x="7168402" y="6420839"/>
                </a:cubicBezTo>
                <a:cubicBezTo>
                  <a:pt x="7144245" y="6420839"/>
                  <a:pt x="7108585" y="6410240"/>
                  <a:pt x="7061423" y="6389041"/>
                </a:cubicBezTo>
                <a:lnTo>
                  <a:pt x="7076459" y="6449926"/>
                </a:lnTo>
                <a:cubicBezTo>
                  <a:pt x="7108503" y="6460772"/>
                  <a:pt x="7139644" y="6476342"/>
                  <a:pt x="7169881" y="6496637"/>
                </a:cubicBezTo>
                <a:cubicBezTo>
                  <a:pt x="7200118" y="6516932"/>
                  <a:pt x="7226740" y="6539897"/>
                  <a:pt x="7249746" y="6565533"/>
                </a:cubicBezTo>
                <a:lnTo>
                  <a:pt x="7249746" y="6534967"/>
                </a:lnTo>
                <a:cubicBezTo>
                  <a:pt x="7229698" y="6509989"/>
                  <a:pt x="7205623" y="6485586"/>
                  <a:pt x="7177522" y="6461758"/>
                </a:cubicBezTo>
                <a:cubicBezTo>
                  <a:pt x="7196420" y="6453870"/>
                  <a:pt x="7211539" y="6443024"/>
                  <a:pt x="7222878" y="6429220"/>
                </a:cubicBezTo>
                <a:cubicBezTo>
                  <a:pt x="7234216" y="6415416"/>
                  <a:pt x="7239886" y="6400380"/>
                  <a:pt x="7239886" y="6384111"/>
                </a:cubicBezTo>
                <a:cubicBezTo>
                  <a:pt x="7239886" y="6371951"/>
                  <a:pt x="7236024" y="6360324"/>
                  <a:pt x="7228301" y="6349232"/>
                </a:cubicBezTo>
                <a:cubicBezTo>
                  <a:pt x="7220577" y="6338140"/>
                  <a:pt x="7207472" y="6326431"/>
                  <a:pt x="7188984" y="6314106"/>
                </a:cubicBezTo>
                <a:cubicBezTo>
                  <a:pt x="7170497" y="6301781"/>
                  <a:pt x="7159200" y="6292949"/>
                  <a:pt x="7155091" y="6287608"/>
                </a:cubicBezTo>
                <a:cubicBezTo>
                  <a:pt x="7150983" y="6282267"/>
                  <a:pt x="7148929" y="6277050"/>
                  <a:pt x="7148929" y="6271955"/>
                </a:cubicBezTo>
                <a:cubicBezTo>
                  <a:pt x="7148929" y="6269490"/>
                  <a:pt x="7149340" y="6267025"/>
                  <a:pt x="7150161" y="6264560"/>
                </a:cubicBezTo>
                <a:cubicBezTo>
                  <a:pt x="7137836" y="6254207"/>
                  <a:pt x="7125758" y="6249031"/>
                  <a:pt x="7113926" y="6249031"/>
                </a:cubicBezTo>
                <a:close/>
                <a:moveTo>
                  <a:pt x="6675776" y="6249031"/>
                </a:moveTo>
                <a:cubicBezTo>
                  <a:pt x="6667067" y="6249031"/>
                  <a:pt x="6660206" y="6251784"/>
                  <a:pt x="6655194" y="6257289"/>
                </a:cubicBezTo>
                <a:cubicBezTo>
                  <a:pt x="6650182" y="6262794"/>
                  <a:pt x="6647676" y="6269244"/>
                  <a:pt x="6647676" y="6276639"/>
                </a:cubicBezTo>
                <a:cubicBezTo>
                  <a:pt x="6647676" y="6286170"/>
                  <a:pt x="6651414" y="6294921"/>
                  <a:pt x="6658891" y="6302890"/>
                </a:cubicBezTo>
                <a:cubicBezTo>
                  <a:pt x="6666368" y="6310861"/>
                  <a:pt x="6681035" y="6320680"/>
                  <a:pt x="6702891" y="6332347"/>
                </a:cubicBezTo>
                <a:cubicBezTo>
                  <a:pt x="6724747" y="6344014"/>
                  <a:pt x="6741550" y="6354408"/>
                  <a:pt x="6753300" y="6363529"/>
                </a:cubicBezTo>
                <a:cubicBezTo>
                  <a:pt x="6765049" y="6372649"/>
                  <a:pt x="6770924" y="6382221"/>
                  <a:pt x="6770924" y="6392246"/>
                </a:cubicBezTo>
                <a:cubicBezTo>
                  <a:pt x="6770924" y="6400133"/>
                  <a:pt x="6767596" y="6406871"/>
                  <a:pt x="6760941" y="6412458"/>
                </a:cubicBezTo>
                <a:cubicBezTo>
                  <a:pt x="6754286" y="6418046"/>
                  <a:pt x="6744056" y="6420839"/>
                  <a:pt x="6730252" y="6420839"/>
                </a:cubicBezTo>
                <a:cubicBezTo>
                  <a:pt x="6706095" y="6420839"/>
                  <a:pt x="6670436" y="6410240"/>
                  <a:pt x="6623273" y="6389041"/>
                </a:cubicBezTo>
                <a:lnTo>
                  <a:pt x="6638309" y="6449926"/>
                </a:lnTo>
                <a:cubicBezTo>
                  <a:pt x="6670353" y="6460772"/>
                  <a:pt x="6701494" y="6476342"/>
                  <a:pt x="6731731" y="6496637"/>
                </a:cubicBezTo>
                <a:cubicBezTo>
                  <a:pt x="6761968" y="6516932"/>
                  <a:pt x="6788590" y="6539897"/>
                  <a:pt x="6811596" y="6565533"/>
                </a:cubicBezTo>
                <a:lnTo>
                  <a:pt x="6811596" y="6534967"/>
                </a:lnTo>
                <a:cubicBezTo>
                  <a:pt x="6791548" y="6509989"/>
                  <a:pt x="6767473" y="6485586"/>
                  <a:pt x="6739373" y="6461758"/>
                </a:cubicBezTo>
                <a:cubicBezTo>
                  <a:pt x="6758270" y="6453870"/>
                  <a:pt x="6773389" y="6443024"/>
                  <a:pt x="6784728" y="6429220"/>
                </a:cubicBezTo>
                <a:cubicBezTo>
                  <a:pt x="6796067" y="6415416"/>
                  <a:pt x="6801736" y="6400380"/>
                  <a:pt x="6801736" y="6384111"/>
                </a:cubicBezTo>
                <a:cubicBezTo>
                  <a:pt x="6801736" y="6371951"/>
                  <a:pt x="6797874" y="6360324"/>
                  <a:pt x="6790151" y="6349232"/>
                </a:cubicBezTo>
                <a:cubicBezTo>
                  <a:pt x="6782427" y="6338140"/>
                  <a:pt x="6769322" y="6326431"/>
                  <a:pt x="6750835" y="6314106"/>
                </a:cubicBezTo>
                <a:cubicBezTo>
                  <a:pt x="6732347" y="6301781"/>
                  <a:pt x="6721050" y="6292949"/>
                  <a:pt x="6716941" y="6287608"/>
                </a:cubicBezTo>
                <a:cubicBezTo>
                  <a:pt x="6712833" y="6282267"/>
                  <a:pt x="6710779" y="6277050"/>
                  <a:pt x="6710779" y="6271955"/>
                </a:cubicBezTo>
                <a:cubicBezTo>
                  <a:pt x="6710779" y="6269490"/>
                  <a:pt x="6711190" y="6267025"/>
                  <a:pt x="6712011" y="6264560"/>
                </a:cubicBezTo>
                <a:cubicBezTo>
                  <a:pt x="6699687" y="6254207"/>
                  <a:pt x="6687608" y="6249031"/>
                  <a:pt x="6675776" y="6249031"/>
                </a:cubicBezTo>
                <a:close/>
                <a:moveTo>
                  <a:pt x="7849909" y="6202936"/>
                </a:moveTo>
                <a:lnTo>
                  <a:pt x="7849909" y="6459786"/>
                </a:lnTo>
                <a:cubicBezTo>
                  <a:pt x="7831175" y="6430206"/>
                  <a:pt x="7809155" y="6410240"/>
                  <a:pt x="7783848" y="6399887"/>
                </a:cubicBezTo>
                <a:cubicBezTo>
                  <a:pt x="7814743" y="6385097"/>
                  <a:pt x="7830189" y="6362912"/>
                  <a:pt x="7830189" y="6333333"/>
                </a:cubicBezTo>
                <a:cubicBezTo>
                  <a:pt x="7830189" y="6316900"/>
                  <a:pt x="7825383" y="6301576"/>
                  <a:pt x="7815769" y="6287361"/>
                </a:cubicBezTo>
                <a:cubicBezTo>
                  <a:pt x="7806156" y="6273147"/>
                  <a:pt x="7792722" y="6260781"/>
                  <a:pt x="7775467" y="6250263"/>
                </a:cubicBezTo>
                <a:cubicBezTo>
                  <a:pt x="7760513" y="6275735"/>
                  <a:pt x="7745313" y="6291839"/>
                  <a:pt x="7729865" y="6298577"/>
                </a:cubicBezTo>
                <a:cubicBezTo>
                  <a:pt x="7732330" y="6293483"/>
                  <a:pt x="7733563" y="6288388"/>
                  <a:pt x="7733563" y="6283294"/>
                </a:cubicBezTo>
                <a:cubicBezTo>
                  <a:pt x="7733563" y="6274585"/>
                  <a:pt x="7730811" y="6266902"/>
                  <a:pt x="7725305" y="6260247"/>
                </a:cubicBezTo>
                <a:cubicBezTo>
                  <a:pt x="7719800" y="6253591"/>
                  <a:pt x="7711954" y="6250263"/>
                  <a:pt x="7701765" y="6250263"/>
                </a:cubicBezTo>
                <a:cubicBezTo>
                  <a:pt x="7692069" y="6250263"/>
                  <a:pt x="7684017" y="6253920"/>
                  <a:pt x="7677608" y="6261233"/>
                </a:cubicBezTo>
                <a:cubicBezTo>
                  <a:pt x="7671199" y="6268546"/>
                  <a:pt x="7667995" y="6277625"/>
                  <a:pt x="7667995" y="6288470"/>
                </a:cubicBezTo>
                <a:cubicBezTo>
                  <a:pt x="7667995" y="6303096"/>
                  <a:pt x="7672925" y="6315421"/>
                  <a:pt x="7682784" y="6325445"/>
                </a:cubicBezTo>
                <a:cubicBezTo>
                  <a:pt x="7692644" y="6335469"/>
                  <a:pt x="7705791" y="6340481"/>
                  <a:pt x="7722224" y="6340481"/>
                </a:cubicBezTo>
                <a:cubicBezTo>
                  <a:pt x="7735371" y="6340481"/>
                  <a:pt x="7747819" y="6337647"/>
                  <a:pt x="7759568" y="6331977"/>
                </a:cubicBezTo>
                <a:cubicBezTo>
                  <a:pt x="7771318" y="6326308"/>
                  <a:pt x="7782205" y="6318050"/>
                  <a:pt x="7792229" y="6307204"/>
                </a:cubicBezTo>
                <a:cubicBezTo>
                  <a:pt x="7796173" y="6311806"/>
                  <a:pt x="7798145" y="6316818"/>
                  <a:pt x="7798145" y="6322240"/>
                </a:cubicBezTo>
                <a:cubicBezTo>
                  <a:pt x="7798145" y="6335551"/>
                  <a:pt x="7790216" y="6347589"/>
                  <a:pt x="7774358" y="6358352"/>
                </a:cubicBezTo>
                <a:cubicBezTo>
                  <a:pt x="7758500" y="6369116"/>
                  <a:pt x="7735371" y="6374498"/>
                  <a:pt x="7704969" y="6374498"/>
                </a:cubicBezTo>
                <a:cubicBezTo>
                  <a:pt x="7696424" y="6374498"/>
                  <a:pt x="7687386" y="6373758"/>
                  <a:pt x="7677854" y="6372279"/>
                </a:cubicBezTo>
                <a:lnTo>
                  <a:pt x="7708913" y="6424044"/>
                </a:lnTo>
                <a:cubicBezTo>
                  <a:pt x="7713022" y="6423551"/>
                  <a:pt x="7717212" y="6423304"/>
                  <a:pt x="7721484" y="6423304"/>
                </a:cubicBezTo>
                <a:cubicBezTo>
                  <a:pt x="7750407" y="6423304"/>
                  <a:pt x="7776453" y="6429385"/>
                  <a:pt x="7799624" y="6441545"/>
                </a:cubicBezTo>
                <a:cubicBezTo>
                  <a:pt x="7822794" y="6453705"/>
                  <a:pt x="7839556" y="6475726"/>
                  <a:pt x="7849909" y="6507606"/>
                </a:cubicBezTo>
                <a:cubicBezTo>
                  <a:pt x="7824766" y="6482956"/>
                  <a:pt x="7801021" y="6470631"/>
                  <a:pt x="7778672" y="6470631"/>
                </a:cubicBezTo>
                <a:cubicBezTo>
                  <a:pt x="7771441" y="6470631"/>
                  <a:pt x="7762239" y="6471371"/>
                  <a:pt x="7751064" y="6472850"/>
                </a:cubicBezTo>
                <a:cubicBezTo>
                  <a:pt x="7739890" y="6474329"/>
                  <a:pt x="7730030" y="6475068"/>
                  <a:pt x="7721484" y="6475068"/>
                </a:cubicBezTo>
                <a:cubicBezTo>
                  <a:pt x="7706695" y="6475068"/>
                  <a:pt x="7695109" y="6471946"/>
                  <a:pt x="7686728" y="6465701"/>
                </a:cubicBezTo>
                <a:cubicBezTo>
                  <a:pt x="7678347" y="6459457"/>
                  <a:pt x="7674157" y="6450501"/>
                  <a:pt x="7674157" y="6438833"/>
                </a:cubicBezTo>
                <a:cubicBezTo>
                  <a:pt x="7674157" y="6433575"/>
                  <a:pt x="7674979" y="6428809"/>
                  <a:pt x="7676622" y="6424537"/>
                </a:cubicBezTo>
                <a:lnTo>
                  <a:pt x="7656409" y="6415909"/>
                </a:lnTo>
                <a:cubicBezTo>
                  <a:pt x="7654273" y="6425112"/>
                  <a:pt x="7653205" y="6434396"/>
                  <a:pt x="7653205" y="6443763"/>
                </a:cubicBezTo>
                <a:cubicBezTo>
                  <a:pt x="7653205" y="6468577"/>
                  <a:pt x="7660394" y="6487681"/>
                  <a:pt x="7674773" y="6501074"/>
                </a:cubicBezTo>
                <a:cubicBezTo>
                  <a:pt x="7689153" y="6514467"/>
                  <a:pt x="7706859" y="6521163"/>
                  <a:pt x="7727893" y="6521163"/>
                </a:cubicBezTo>
                <a:cubicBezTo>
                  <a:pt x="7739397" y="6521163"/>
                  <a:pt x="7753282" y="6520054"/>
                  <a:pt x="7769551" y="6517836"/>
                </a:cubicBezTo>
                <a:cubicBezTo>
                  <a:pt x="7785820" y="6515617"/>
                  <a:pt x="7800035" y="6514508"/>
                  <a:pt x="7812195" y="6514508"/>
                </a:cubicBezTo>
                <a:cubicBezTo>
                  <a:pt x="7825013" y="6514508"/>
                  <a:pt x="7835243" y="6516562"/>
                  <a:pt x="7842884" y="6520670"/>
                </a:cubicBezTo>
                <a:cubicBezTo>
                  <a:pt x="7850525" y="6524779"/>
                  <a:pt x="7856236" y="6530859"/>
                  <a:pt x="7860015" y="6538911"/>
                </a:cubicBezTo>
                <a:lnTo>
                  <a:pt x="7893292" y="6556905"/>
                </a:lnTo>
                <a:lnTo>
                  <a:pt x="7893292" y="6279104"/>
                </a:lnTo>
                <a:lnTo>
                  <a:pt x="7943824" y="6279104"/>
                </a:lnTo>
                <a:lnTo>
                  <a:pt x="7926077" y="6251003"/>
                </a:lnTo>
                <a:lnTo>
                  <a:pt x="7891074" y="6251003"/>
                </a:lnTo>
                <a:cubicBezTo>
                  <a:pt x="7888609" y="6247388"/>
                  <a:pt x="7886185" y="6243485"/>
                  <a:pt x="7883802" y="6239294"/>
                </a:cubicBezTo>
                <a:cubicBezTo>
                  <a:pt x="7881420" y="6235104"/>
                  <a:pt x="7877723" y="6227997"/>
                  <a:pt x="7872710" y="6217972"/>
                </a:cubicBezTo>
                <a:cubicBezTo>
                  <a:pt x="7867698" y="6207948"/>
                  <a:pt x="7860098" y="6202936"/>
                  <a:pt x="7849909" y="6202936"/>
                </a:cubicBezTo>
                <a:close/>
                <a:moveTo>
                  <a:pt x="6570829" y="6161032"/>
                </a:moveTo>
                <a:cubicBezTo>
                  <a:pt x="6565571" y="6161032"/>
                  <a:pt x="6561093" y="6161237"/>
                  <a:pt x="6557395" y="6161648"/>
                </a:cubicBezTo>
                <a:cubicBezTo>
                  <a:pt x="6553698" y="6162059"/>
                  <a:pt x="6550699" y="6162675"/>
                  <a:pt x="6548398" y="6163497"/>
                </a:cubicBezTo>
                <a:cubicBezTo>
                  <a:pt x="6546097" y="6164318"/>
                  <a:pt x="6544290" y="6165428"/>
                  <a:pt x="6542975" y="6166824"/>
                </a:cubicBezTo>
                <a:cubicBezTo>
                  <a:pt x="6541660" y="6168221"/>
                  <a:pt x="6540674" y="6169988"/>
                  <a:pt x="6540017" y="6172124"/>
                </a:cubicBezTo>
                <a:lnTo>
                  <a:pt x="6392612" y="6585992"/>
                </a:lnTo>
                <a:cubicBezTo>
                  <a:pt x="6391626" y="6588786"/>
                  <a:pt x="6391297" y="6591210"/>
                  <a:pt x="6391626" y="6593263"/>
                </a:cubicBezTo>
                <a:cubicBezTo>
                  <a:pt x="6391955" y="6595318"/>
                  <a:pt x="6393228" y="6597002"/>
                  <a:pt x="6395447" y="6598317"/>
                </a:cubicBezTo>
                <a:cubicBezTo>
                  <a:pt x="6397665" y="6599631"/>
                  <a:pt x="6400911" y="6600617"/>
                  <a:pt x="6405183" y="6601275"/>
                </a:cubicBezTo>
                <a:cubicBezTo>
                  <a:pt x="6409456" y="6601932"/>
                  <a:pt x="6414961" y="6602261"/>
                  <a:pt x="6421699" y="6602261"/>
                </a:cubicBezTo>
                <a:cubicBezTo>
                  <a:pt x="6427122" y="6602261"/>
                  <a:pt x="6431600" y="6602055"/>
                  <a:pt x="6435133" y="6601644"/>
                </a:cubicBezTo>
                <a:cubicBezTo>
                  <a:pt x="6438666" y="6601234"/>
                  <a:pt x="6441624" y="6600617"/>
                  <a:pt x="6444007" y="6599796"/>
                </a:cubicBezTo>
                <a:cubicBezTo>
                  <a:pt x="6446389" y="6598974"/>
                  <a:pt x="6448238" y="6597906"/>
                  <a:pt x="6449553" y="6596591"/>
                </a:cubicBezTo>
                <a:cubicBezTo>
                  <a:pt x="6450867" y="6595277"/>
                  <a:pt x="6451936" y="6593551"/>
                  <a:pt x="6452757" y="6591415"/>
                </a:cubicBezTo>
                <a:lnTo>
                  <a:pt x="6599916" y="6177300"/>
                </a:lnTo>
                <a:cubicBezTo>
                  <a:pt x="6600737" y="6174507"/>
                  <a:pt x="6600984" y="6172083"/>
                  <a:pt x="6600655" y="6170029"/>
                </a:cubicBezTo>
                <a:cubicBezTo>
                  <a:pt x="6600327" y="6167975"/>
                  <a:pt x="6599094" y="6166290"/>
                  <a:pt x="6596958" y="6164976"/>
                </a:cubicBezTo>
                <a:cubicBezTo>
                  <a:pt x="6594821" y="6163661"/>
                  <a:pt x="6591658" y="6162675"/>
                  <a:pt x="6587468" y="6162018"/>
                </a:cubicBezTo>
                <a:cubicBezTo>
                  <a:pt x="6583277" y="6161360"/>
                  <a:pt x="6577731" y="6161032"/>
                  <a:pt x="6570829" y="6161032"/>
                </a:cubicBezTo>
                <a:close/>
                <a:moveTo>
                  <a:pt x="5846930" y="6161032"/>
                </a:moveTo>
                <a:cubicBezTo>
                  <a:pt x="5841670" y="6161032"/>
                  <a:pt x="5837193" y="6161237"/>
                  <a:pt x="5833495" y="6161648"/>
                </a:cubicBezTo>
                <a:cubicBezTo>
                  <a:pt x="5829798" y="6162059"/>
                  <a:pt x="5826798" y="6162675"/>
                  <a:pt x="5824498" y="6163497"/>
                </a:cubicBezTo>
                <a:cubicBezTo>
                  <a:pt x="5822197" y="6164318"/>
                  <a:pt x="5820390" y="6165428"/>
                  <a:pt x="5819075" y="6166824"/>
                </a:cubicBezTo>
                <a:cubicBezTo>
                  <a:pt x="5817761" y="6168221"/>
                  <a:pt x="5816774" y="6169988"/>
                  <a:pt x="5816117" y="6172124"/>
                </a:cubicBezTo>
                <a:lnTo>
                  <a:pt x="5668712" y="6585992"/>
                </a:lnTo>
                <a:cubicBezTo>
                  <a:pt x="5667726" y="6588786"/>
                  <a:pt x="5667397" y="6591210"/>
                  <a:pt x="5667726" y="6593263"/>
                </a:cubicBezTo>
                <a:cubicBezTo>
                  <a:pt x="5668055" y="6595318"/>
                  <a:pt x="5669328" y="6597002"/>
                  <a:pt x="5671547" y="6598317"/>
                </a:cubicBezTo>
                <a:cubicBezTo>
                  <a:pt x="5673765" y="6599631"/>
                  <a:pt x="5677011" y="6600617"/>
                  <a:pt x="5681283" y="6601275"/>
                </a:cubicBezTo>
                <a:cubicBezTo>
                  <a:pt x="5685556" y="6601932"/>
                  <a:pt x="5691061" y="6602261"/>
                  <a:pt x="5697799" y="6602261"/>
                </a:cubicBezTo>
                <a:cubicBezTo>
                  <a:pt x="5703222" y="6602261"/>
                  <a:pt x="5707700" y="6602055"/>
                  <a:pt x="5711233" y="6601644"/>
                </a:cubicBezTo>
                <a:cubicBezTo>
                  <a:pt x="5714766" y="6601234"/>
                  <a:pt x="5717724" y="6600617"/>
                  <a:pt x="5720107" y="6599796"/>
                </a:cubicBezTo>
                <a:cubicBezTo>
                  <a:pt x="5722489" y="6598974"/>
                  <a:pt x="5724338" y="6597906"/>
                  <a:pt x="5725653" y="6596591"/>
                </a:cubicBezTo>
                <a:cubicBezTo>
                  <a:pt x="5726967" y="6595277"/>
                  <a:pt x="5728036" y="6593551"/>
                  <a:pt x="5728858" y="6591415"/>
                </a:cubicBezTo>
                <a:lnTo>
                  <a:pt x="5876016" y="6177300"/>
                </a:lnTo>
                <a:cubicBezTo>
                  <a:pt x="5876837" y="6174507"/>
                  <a:pt x="5877084" y="6172083"/>
                  <a:pt x="5876755" y="6170029"/>
                </a:cubicBezTo>
                <a:cubicBezTo>
                  <a:pt x="5876427" y="6167975"/>
                  <a:pt x="5875195" y="6166290"/>
                  <a:pt x="5873058" y="6164976"/>
                </a:cubicBezTo>
                <a:cubicBezTo>
                  <a:pt x="5870922" y="6163661"/>
                  <a:pt x="5867758" y="6162675"/>
                  <a:pt x="5863568" y="6162018"/>
                </a:cubicBezTo>
                <a:cubicBezTo>
                  <a:pt x="5859378" y="6161360"/>
                  <a:pt x="5853831" y="6161032"/>
                  <a:pt x="5846930" y="6161032"/>
                </a:cubicBezTo>
                <a:close/>
                <a:moveTo>
                  <a:pt x="7712104" y="6129234"/>
                </a:moveTo>
                <a:cubicBezTo>
                  <a:pt x="7654095" y="6129234"/>
                  <a:pt x="7597729" y="6154623"/>
                  <a:pt x="7543007" y="6205401"/>
                </a:cubicBezTo>
                <a:lnTo>
                  <a:pt x="7575051" y="6251003"/>
                </a:lnTo>
                <a:lnTo>
                  <a:pt x="7533640" y="6251003"/>
                </a:lnTo>
                <a:lnTo>
                  <a:pt x="7551388" y="6279104"/>
                </a:lnTo>
                <a:lnTo>
                  <a:pt x="7573572" y="6279104"/>
                </a:lnTo>
                <a:lnTo>
                  <a:pt x="7573572" y="6503169"/>
                </a:lnTo>
                <a:lnTo>
                  <a:pt x="7616956" y="6531516"/>
                </a:lnTo>
                <a:lnTo>
                  <a:pt x="7616956" y="6279104"/>
                </a:lnTo>
                <a:lnTo>
                  <a:pt x="7667488" y="6279104"/>
                </a:lnTo>
                <a:lnTo>
                  <a:pt x="7649740" y="6251003"/>
                </a:lnTo>
                <a:lnTo>
                  <a:pt x="7610547" y="6251003"/>
                </a:lnTo>
                <a:lnTo>
                  <a:pt x="7595018" y="6226600"/>
                </a:lnTo>
                <a:cubicBezTo>
                  <a:pt x="7635443" y="6184860"/>
                  <a:pt x="7682360" y="6163990"/>
                  <a:pt x="7735767" y="6163990"/>
                </a:cubicBezTo>
                <a:cubicBezTo>
                  <a:pt x="7776029" y="6163990"/>
                  <a:pt x="7815797" y="6176068"/>
                  <a:pt x="7855072" y="6200225"/>
                </a:cubicBezTo>
                <a:lnTo>
                  <a:pt x="7855072" y="6175082"/>
                </a:lnTo>
                <a:cubicBezTo>
                  <a:pt x="7804622" y="6144516"/>
                  <a:pt x="7756966" y="6129234"/>
                  <a:pt x="7712104" y="6129234"/>
                </a:cubicBezTo>
                <a:close/>
                <a:moveTo>
                  <a:pt x="4673629" y="6129234"/>
                </a:moveTo>
                <a:cubicBezTo>
                  <a:pt x="4615620" y="6129234"/>
                  <a:pt x="4559254" y="6154623"/>
                  <a:pt x="4504532" y="6205401"/>
                </a:cubicBezTo>
                <a:lnTo>
                  <a:pt x="4536577" y="6251003"/>
                </a:lnTo>
                <a:lnTo>
                  <a:pt x="4505927" y="6251003"/>
                </a:lnTo>
                <a:lnTo>
                  <a:pt x="4495165" y="6251003"/>
                </a:lnTo>
                <a:lnTo>
                  <a:pt x="4470925" y="6251003"/>
                </a:lnTo>
                <a:cubicBezTo>
                  <a:pt x="4468460" y="6247388"/>
                  <a:pt x="4466037" y="6243485"/>
                  <a:pt x="4463653" y="6239294"/>
                </a:cubicBezTo>
                <a:cubicBezTo>
                  <a:pt x="4461270" y="6235104"/>
                  <a:pt x="4457573" y="6227997"/>
                  <a:pt x="4452562" y="6217972"/>
                </a:cubicBezTo>
                <a:cubicBezTo>
                  <a:pt x="4447549" y="6207948"/>
                  <a:pt x="4439948" y="6202936"/>
                  <a:pt x="4429760" y="6202936"/>
                </a:cubicBezTo>
                <a:lnTo>
                  <a:pt x="4429760" y="6279104"/>
                </a:lnTo>
                <a:cubicBezTo>
                  <a:pt x="4422529" y="6267765"/>
                  <a:pt x="4416038" y="6260247"/>
                  <a:pt x="4410287" y="6256549"/>
                </a:cubicBezTo>
                <a:cubicBezTo>
                  <a:pt x="4404535" y="6252852"/>
                  <a:pt x="4396236" y="6251003"/>
                  <a:pt x="4385390" y="6251003"/>
                </a:cubicBezTo>
                <a:lnTo>
                  <a:pt x="4379749" y="6251003"/>
                </a:lnTo>
                <a:lnTo>
                  <a:pt x="4371340" y="6251003"/>
                </a:lnTo>
                <a:lnTo>
                  <a:pt x="4076065" y="6251003"/>
                </a:lnTo>
                <a:lnTo>
                  <a:pt x="4093813" y="6279104"/>
                </a:lnTo>
                <a:lnTo>
                  <a:pt x="4389088" y="6279104"/>
                </a:lnTo>
                <a:lnTo>
                  <a:pt x="4391060" y="6279104"/>
                </a:lnTo>
                <a:cubicBezTo>
                  <a:pt x="4400262" y="6279104"/>
                  <a:pt x="4409013" y="6285964"/>
                  <a:pt x="4417312" y="6299686"/>
                </a:cubicBezTo>
                <a:cubicBezTo>
                  <a:pt x="4425611" y="6313408"/>
                  <a:pt x="4429760" y="6325774"/>
                  <a:pt x="4429760" y="6336784"/>
                </a:cubicBezTo>
                <a:lnTo>
                  <a:pt x="4429760" y="6503169"/>
                </a:lnTo>
                <a:lnTo>
                  <a:pt x="4473143" y="6531516"/>
                </a:lnTo>
                <a:lnTo>
                  <a:pt x="4473143" y="6279104"/>
                </a:lnTo>
                <a:lnTo>
                  <a:pt x="4512913" y="6279104"/>
                </a:lnTo>
                <a:lnTo>
                  <a:pt x="4523675" y="6279104"/>
                </a:lnTo>
                <a:lnTo>
                  <a:pt x="4535098" y="6279104"/>
                </a:lnTo>
                <a:lnTo>
                  <a:pt x="4535098" y="6503169"/>
                </a:lnTo>
                <a:lnTo>
                  <a:pt x="4578482" y="6531516"/>
                </a:lnTo>
                <a:lnTo>
                  <a:pt x="4578482" y="6279104"/>
                </a:lnTo>
                <a:lnTo>
                  <a:pt x="4617688" y="6279104"/>
                </a:lnTo>
                <a:lnTo>
                  <a:pt x="4629013" y="6279104"/>
                </a:lnTo>
                <a:lnTo>
                  <a:pt x="4753261" y="6279104"/>
                </a:lnTo>
                <a:lnTo>
                  <a:pt x="4753261" y="6297344"/>
                </a:lnTo>
                <a:lnTo>
                  <a:pt x="4613497" y="6385590"/>
                </a:lnTo>
                <a:lnTo>
                  <a:pt x="4638147" y="6427495"/>
                </a:lnTo>
                <a:cubicBezTo>
                  <a:pt x="4697143" y="6433739"/>
                  <a:pt x="4737403" y="6460197"/>
                  <a:pt x="4758931" y="6506866"/>
                </a:cubicBezTo>
                <a:lnTo>
                  <a:pt x="4796644" y="6531516"/>
                </a:lnTo>
                <a:lnTo>
                  <a:pt x="4796644" y="6279104"/>
                </a:lnTo>
                <a:lnTo>
                  <a:pt x="4840242" y="6279104"/>
                </a:lnTo>
                <a:lnTo>
                  <a:pt x="4838735" y="6288470"/>
                </a:lnTo>
                <a:cubicBezTo>
                  <a:pt x="4838735" y="6303096"/>
                  <a:pt x="4843665" y="6315421"/>
                  <a:pt x="4853525" y="6325445"/>
                </a:cubicBezTo>
                <a:cubicBezTo>
                  <a:pt x="4863385" y="6335469"/>
                  <a:pt x="4876942" y="6340481"/>
                  <a:pt x="4894197" y="6340481"/>
                </a:cubicBezTo>
                <a:cubicBezTo>
                  <a:pt x="4919504" y="6340481"/>
                  <a:pt x="4942839" y="6329389"/>
                  <a:pt x="4964202" y="6307204"/>
                </a:cubicBezTo>
                <a:cubicBezTo>
                  <a:pt x="4967324" y="6312134"/>
                  <a:pt x="4968885" y="6317722"/>
                  <a:pt x="4968885" y="6323966"/>
                </a:cubicBezTo>
                <a:cubicBezTo>
                  <a:pt x="4968885" y="6339413"/>
                  <a:pt x="4959806" y="6352765"/>
                  <a:pt x="4941647" y="6364022"/>
                </a:cubicBezTo>
                <a:cubicBezTo>
                  <a:pt x="4923489" y="6375279"/>
                  <a:pt x="4901509" y="6380907"/>
                  <a:pt x="4875709" y="6380907"/>
                </a:cubicBezTo>
                <a:cubicBezTo>
                  <a:pt x="4867164" y="6380907"/>
                  <a:pt x="4858126" y="6380167"/>
                  <a:pt x="4848595" y="6378688"/>
                </a:cubicBezTo>
                <a:lnTo>
                  <a:pt x="4879160" y="6430206"/>
                </a:lnTo>
                <a:cubicBezTo>
                  <a:pt x="4898387" y="6430206"/>
                  <a:pt x="4917696" y="6433041"/>
                  <a:pt x="4937088" y="6438710"/>
                </a:cubicBezTo>
                <a:cubicBezTo>
                  <a:pt x="4956478" y="6444380"/>
                  <a:pt x="4973445" y="6452678"/>
                  <a:pt x="4987989" y="6463606"/>
                </a:cubicBezTo>
                <a:cubicBezTo>
                  <a:pt x="5002532" y="6474534"/>
                  <a:pt x="5015309" y="6488954"/>
                  <a:pt x="5026319" y="6506866"/>
                </a:cubicBezTo>
                <a:lnTo>
                  <a:pt x="5064033" y="6531516"/>
                </a:lnTo>
                <a:lnTo>
                  <a:pt x="5064033" y="6279104"/>
                </a:lnTo>
                <a:lnTo>
                  <a:pt x="5114565" y="6279104"/>
                </a:lnTo>
                <a:lnTo>
                  <a:pt x="5096817" y="6251003"/>
                </a:lnTo>
                <a:lnTo>
                  <a:pt x="5061814" y="6251003"/>
                </a:lnTo>
                <a:cubicBezTo>
                  <a:pt x="5059349" y="6247388"/>
                  <a:pt x="5056925" y="6243485"/>
                  <a:pt x="5054543" y="6239294"/>
                </a:cubicBezTo>
                <a:cubicBezTo>
                  <a:pt x="5052160" y="6235104"/>
                  <a:pt x="5048463" y="6227997"/>
                  <a:pt x="5043450" y="6217972"/>
                </a:cubicBezTo>
                <a:cubicBezTo>
                  <a:pt x="5038438" y="6207948"/>
                  <a:pt x="5030839" y="6202936"/>
                  <a:pt x="5020649" y="6202936"/>
                </a:cubicBezTo>
                <a:lnTo>
                  <a:pt x="5020649" y="6464716"/>
                </a:lnTo>
                <a:cubicBezTo>
                  <a:pt x="4999779" y="6438094"/>
                  <a:pt x="4977019" y="6419360"/>
                  <a:pt x="4952370" y="6408514"/>
                </a:cubicBezTo>
                <a:cubicBezTo>
                  <a:pt x="4984743" y="6390931"/>
                  <a:pt x="5000930" y="6366446"/>
                  <a:pt x="5000930" y="6335058"/>
                </a:cubicBezTo>
                <a:cubicBezTo>
                  <a:pt x="5000930" y="6318625"/>
                  <a:pt x="4996123" y="6303014"/>
                  <a:pt x="4986510" y="6288224"/>
                </a:cubicBezTo>
                <a:cubicBezTo>
                  <a:pt x="4976897" y="6273434"/>
                  <a:pt x="4963462" y="6260781"/>
                  <a:pt x="4946207" y="6250263"/>
                </a:cubicBezTo>
                <a:cubicBezTo>
                  <a:pt x="4931253" y="6275735"/>
                  <a:pt x="4916053" y="6291839"/>
                  <a:pt x="4900606" y="6298577"/>
                </a:cubicBezTo>
                <a:cubicBezTo>
                  <a:pt x="4903071" y="6293483"/>
                  <a:pt x="4904303" y="6288388"/>
                  <a:pt x="4904303" y="6283294"/>
                </a:cubicBezTo>
                <a:cubicBezTo>
                  <a:pt x="4904303" y="6274585"/>
                  <a:pt x="4901551" y="6266902"/>
                  <a:pt x="4896046" y="6260247"/>
                </a:cubicBezTo>
                <a:cubicBezTo>
                  <a:pt x="4890540" y="6253591"/>
                  <a:pt x="4882694" y="6250263"/>
                  <a:pt x="4872505" y="6250263"/>
                </a:cubicBezTo>
                <a:cubicBezTo>
                  <a:pt x="4862809" y="6250263"/>
                  <a:pt x="4854758" y="6253920"/>
                  <a:pt x="4848348" y="6261233"/>
                </a:cubicBezTo>
                <a:lnTo>
                  <a:pt x="4842350" y="6271461"/>
                </a:lnTo>
                <a:lnTo>
                  <a:pt x="4829429" y="6251003"/>
                </a:lnTo>
                <a:lnTo>
                  <a:pt x="4611265" y="6251003"/>
                </a:lnTo>
                <a:lnTo>
                  <a:pt x="4599940" y="6251003"/>
                </a:lnTo>
                <a:lnTo>
                  <a:pt x="4572072" y="6251003"/>
                </a:lnTo>
                <a:lnTo>
                  <a:pt x="4556543" y="6226600"/>
                </a:lnTo>
                <a:cubicBezTo>
                  <a:pt x="4596968" y="6184860"/>
                  <a:pt x="4643885" y="6163990"/>
                  <a:pt x="4697292" y="6163990"/>
                </a:cubicBezTo>
                <a:cubicBezTo>
                  <a:pt x="4737554" y="6163990"/>
                  <a:pt x="4777322" y="6176068"/>
                  <a:pt x="4816597" y="6200225"/>
                </a:cubicBezTo>
                <a:lnTo>
                  <a:pt x="4816597" y="6175082"/>
                </a:lnTo>
                <a:cubicBezTo>
                  <a:pt x="4766147" y="6144516"/>
                  <a:pt x="4718491" y="6129234"/>
                  <a:pt x="4673629" y="6129234"/>
                </a:cubicBezTo>
                <a:close/>
                <a:moveTo>
                  <a:pt x="5502178" y="5858813"/>
                </a:moveTo>
                <a:cubicBezTo>
                  <a:pt x="5493304" y="5858813"/>
                  <a:pt x="5485827" y="5861853"/>
                  <a:pt x="5479747" y="5867933"/>
                </a:cubicBezTo>
                <a:cubicBezTo>
                  <a:pt x="5473667" y="5874014"/>
                  <a:pt x="5470627" y="5881491"/>
                  <a:pt x="5470627" y="5890364"/>
                </a:cubicBezTo>
                <a:cubicBezTo>
                  <a:pt x="5470627" y="5899238"/>
                  <a:pt x="5473667" y="5906715"/>
                  <a:pt x="5479747" y="5912796"/>
                </a:cubicBezTo>
                <a:cubicBezTo>
                  <a:pt x="5485827" y="5918876"/>
                  <a:pt x="5493304" y="5921916"/>
                  <a:pt x="5502178" y="5921916"/>
                </a:cubicBezTo>
                <a:cubicBezTo>
                  <a:pt x="5511052" y="5921916"/>
                  <a:pt x="5518530" y="5918876"/>
                  <a:pt x="5524609" y="5912796"/>
                </a:cubicBezTo>
                <a:cubicBezTo>
                  <a:pt x="5530689" y="5906715"/>
                  <a:pt x="5533730" y="5899238"/>
                  <a:pt x="5533730" y="5890364"/>
                </a:cubicBezTo>
                <a:cubicBezTo>
                  <a:pt x="5533730" y="5881491"/>
                  <a:pt x="5530689" y="5874014"/>
                  <a:pt x="5524609" y="5867933"/>
                </a:cubicBezTo>
                <a:cubicBezTo>
                  <a:pt x="5518530" y="5861853"/>
                  <a:pt x="5511052" y="5858813"/>
                  <a:pt x="5502178" y="5858813"/>
                </a:cubicBezTo>
                <a:close/>
                <a:moveTo>
                  <a:pt x="5664294" y="5768842"/>
                </a:moveTo>
                <a:cubicBezTo>
                  <a:pt x="5660185" y="5768842"/>
                  <a:pt x="5657227" y="5770732"/>
                  <a:pt x="5655420" y="5774511"/>
                </a:cubicBezTo>
                <a:cubicBezTo>
                  <a:pt x="5653612" y="5778291"/>
                  <a:pt x="5652708" y="5784782"/>
                  <a:pt x="5652708" y="5793984"/>
                </a:cubicBezTo>
                <a:cubicBezTo>
                  <a:pt x="5652708" y="5803351"/>
                  <a:pt x="5653612" y="5809966"/>
                  <a:pt x="5655420" y="5813827"/>
                </a:cubicBezTo>
                <a:cubicBezTo>
                  <a:pt x="5657227" y="5817689"/>
                  <a:pt x="5660185" y="5819620"/>
                  <a:pt x="5664294" y="5819620"/>
                </a:cubicBezTo>
                <a:lnTo>
                  <a:pt x="5766836" y="5819620"/>
                </a:lnTo>
                <a:cubicBezTo>
                  <a:pt x="5770780" y="5819620"/>
                  <a:pt x="5773656" y="5817730"/>
                  <a:pt x="5775464" y="5813950"/>
                </a:cubicBezTo>
                <a:cubicBezTo>
                  <a:pt x="5777272" y="5810171"/>
                  <a:pt x="5778175" y="5803516"/>
                  <a:pt x="5778175" y="5793984"/>
                </a:cubicBezTo>
                <a:cubicBezTo>
                  <a:pt x="5778175" y="5789383"/>
                  <a:pt x="5777970" y="5785439"/>
                  <a:pt x="5777559" y="5782152"/>
                </a:cubicBezTo>
                <a:cubicBezTo>
                  <a:pt x="5777148" y="5778866"/>
                  <a:pt x="5776450" y="5776236"/>
                  <a:pt x="5775464" y="5774265"/>
                </a:cubicBezTo>
                <a:cubicBezTo>
                  <a:pt x="5774478" y="5772293"/>
                  <a:pt x="5773286" y="5770896"/>
                  <a:pt x="5771890" y="5770074"/>
                </a:cubicBezTo>
                <a:cubicBezTo>
                  <a:pt x="5770493" y="5769253"/>
                  <a:pt x="5768808" y="5768842"/>
                  <a:pt x="5766836" y="5768842"/>
                </a:cubicBezTo>
                <a:close/>
                <a:moveTo>
                  <a:pt x="6154985" y="5721514"/>
                </a:moveTo>
                <a:cubicBezTo>
                  <a:pt x="6166817" y="5721514"/>
                  <a:pt x="6176553" y="5725376"/>
                  <a:pt x="6184195" y="5733100"/>
                </a:cubicBezTo>
                <a:cubicBezTo>
                  <a:pt x="6191836" y="5740823"/>
                  <a:pt x="6195657" y="5751176"/>
                  <a:pt x="6195657" y="5764158"/>
                </a:cubicBezTo>
                <a:cubicBezTo>
                  <a:pt x="6195657" y="5783549"/>
                  <a:pt x="6186906" y="5802530"/>
                  <a:pt x="6169405" y="5821099"/>
                </a:cubicBezTo>
                <a:cubicBezTo>
                  <a:pt x="6151904" y="5839668"/>
                  <a:pt x="6133868" y="5848953"/>
                  <a:pt x="6115299" y="5848953"/>
                </a:cubicBezTo>
                <a:cubicBezTo>
                  <a:pt x="6103467" y="5848953"/>
                  <a:pt x="6093730" y="5845091"/>
                  <a:pt x="6086090" y="5837368"/>
                </a:cubicBezTo>
                <a:cubicBezTo>
                  <a:pt x="6078448" y="5829644"/>
                  <a:pt x="6074627" y="5819291"/>
                  <a:pt x="6074627" y="5806309"/>
                </a:cubicBezTo>
                <a:cubicBezTo>
                  <a:pt x="6074627" y="5786918"/>
                  <a:pt x="6083378" y="5767938"/>
                  <a:pt x="6100879" y="5749368"/>
                </a:cubicBezTo>
                <a:cubicBezTo>
                  <a:pt x="6118380" y="5730799"/>
                  <a:pt x="6136415" y="5721514"/>
                  <a:pt x="6154985" y="5721514"/>
                </a:cubicBezTo>
                <a:close/>
                <a:moveTo>
                  <a:pt x="5910116" y="5697604"/>
                </a:moveTo>
                <a:cubicBezTo>
                  <a:pt x="5912909" y="5706149"/>
                  <a:pt x="5917346" y="5712887"/>
                  <a:pt x="5923427" y="5717817"/>
                </a:cubicBezTo>
                <a:cubicBezTo>
                  <a:pt x="5929508" y="5722747"/>
                  <a:pt x="5937724" y="5726198"/>
                  <a:pt x="5948077" y="5728170"/>
                </a:cubicBezTo>
                <a:cubicBezTo>
                  <a:pt x="5931479" y="5745096"/>
                  <a:pt x="5919729" y="5760091"/>
                  <a:pt x="5912827" y="5773155"/>
                </a:cubicBezTo>
                <a:cubicBezTo>
                  <a:pt x="5905926" y="5786220"/>
                  <a:pt x="5902475" y="5798832"/>
                  <a:pt x="5902475" y="5810992"/>
                </a:cubicBezTo>
                <a:cubicBezTo>
                  <a:pt x="5902475" y="5834492"/>
                  <a:pt x="5914224" y="5854705"/>
                  <a:pt x="5937724" y="5871631"/>
                </a:cubicBezTo>
                <a:cubicBezTo>
                  <a:pt x="5928850" y="5877875"/>
                  <a:pt x="5918908" y="5880998"/>
                  <a:pt x="5907898" y="5880998"/>
                </a:cubicBezTo>
                <a:cubicBezTo>
                  <a:pt x="5891793" y="5880998"/>
                  <a:pt x="5877045" y="5874014"/>
                  <a:pt x="5863651" y="5860045"/>
                </a:cubicBezTo>
                <a:cubicBezTo>
                  <a:pt x="5850258" y="5846077"/>
                  <a:pt x="5843562" y="5827754"/>
                  <a:pt x="5843562" y="5805077"/>
                </a:cubicBezTo>
                <a:cubicBezTo>
                  <a:pt x="5843562" y="5765473"/>
                  <a:pt x="5865747" y="5729649"/>
                  <a:pt x="5910116" y="5697604"/>
                </a:cubicBezTo>
                <a:close/>
                <a:moveTo>
                  <a:pt x="6138716" y="5688237"/>
                </a:moveTo>
                <a:cubicBezTo>
                  <a:pt x="6113080" y="5688237"/>
                  <a:pt x="6090033" y="5697645"/>
                  <a:pt x="6069574" y="5716461"/>
                </a:cubicBezTo>
                <a:cubicBezTo>
                  <a:pt x="6049115" y="5735277"/>
                  <a:pt x="6038885" y="5759146"/>
                  <a:pt x="6038885" y="5788068"/>
                </a:cubicBezTo>
                <a:cubicBezTo>
                  <a:pt x="6038885" y="5812882"/>
                  <a:pt x="6047759" y="5834779"/>
                  <a:pt x="6065507" y="5853760"/>
                </a:cubicBezTo>
                <a:cubicBezTo>
                  <a:pt x="6083254" y="5872740"/>
                  <a:pt x="6105275" y="5882230"/>
                  <a:pt x="6131568" y="5882230"/>
                </a:cubicBezTo>
                <a:cubicBezTo>
                  <a:pt x="6157203" y="5882230"/>
                  <a:pt x="6180251" y="5872822"/>
                  <a:pt x="6200710" y="5854006"/>
                </a:cubicBezTo>
                <a:cubicBezTo>
                  <a:pt x="6221169" y="5835190"/>
                  <a:pt x="6231399" y="5811321"/>
                  <a:pt x="6231399" y="5782399"/>
                </a:cubicBezTo>
                <a:cubicBezTo>
                  <a:pt x="6231399" y="5757585"/>
                  <a:pt x="6222525" y="5735688"/>
                  <a:pt x="6204777" y="5716708"/>
                </a:cubicBezTo>
                <a:cubicBezTo>
                  <a:pt x="6187029" y="5697727"/>
                  <a:pt x="6165009" y="5688237"/>
                  <a:pt x="6138716" y="5688237"/>
                </a:cubicBezTo>
                <a:close/>
                <a:moveTo>
                  <a:pt x="6554170" y="5669503"/>
                </a:moveTo>
                <a:lnTo>
                  <a:pt x="6673228" y="5669503"/>
                </a:lnTo>
                <a:lnTo>
                  <a:pt x="6673228" y="5820359"/>
                </a:lnTo>
                <a:cubicBezTo>
                  <a:pt x="6662053" y="5801461"/>
                  <a:pt x="6649153" y="5787411"/>
                  <a:pt x="6634528" y="5778208"/>
                </a:cubicBezTo>
                <a:cubicBezTo>
                  <a:pt x="6635514" y="5773279"/>
                  <a:pt x="6636007" y="5768184"/>
                  <a:pt x="6636007" y="5762926"/>
                </a:cubicBezTo>
                <a:cubicBezTo>
                  <a:pt x="6636007" y="5745178"/>
                  <a:pt x="6628817" y="5728211"/>
                  <a:pt x="6614438" y="5712024"/>
                </a:cubicBezTo>
                <a:cubicBezTo>
                  <a:pt x="6600059" y="5695838"/>
                  <a:pt x="6579970" y="5681664"/>
                  <a:pt x="6554170" y="5669503"/>
                </a:cubicBezTo>
                <a:close/>
                <a:moveTo>
                  <a:pt x="5466929" y="5669503"/>
                </a:moveTo>
                <a:lnTo>
                  <a:pt x="5577360" y="5669503"/>
                </a:lnTo>
                <a:lnTo>
                  <a:pt x="5577360" y="5850678"/>
                </a:lnTo>
                <a:cubicBezTo>
                  <a:pt x="5552052" y="5824057"/>
                  <a:pt x="5524198" y="5804255"/>
                  <a:pt x="5493797" y="5791273"/>
                </a:cubicBezTo>
                <a:lnTo>
                  <a:pt x="5547534" y="5743206"/>
                </a:lnTo>
                <a:cubicBezTo>
                  <a:pt x="5520747" y="5707875"/>
                  <a:pt x="5493879" y="5683307"/>
                  <a:pt x="5466929" y="5669503"/>
                </a:cubicBezTo>
                <a:close/>
                <a:moveTo>
                  <a:pt x="5211145" y="5669503"/>
                </a:moveTo>
                <a:lnTo>
                  <a:pt x="5330203" y="5669503"/>
                </a:lnTo>
                <a:lnTo>
                  <a:pt x="5330203" y="5820359"/>
                </a:lnTo>
                <a:cubicBezTo>
                  <a:pt x="5319028" y="5801461"/>
                  <a:pt x="5306128" y="5787411"/>
                  <a:pt x="5291503" y="5778208"/>
                </a:cubicBezTo>
                <a:cubicBezTo>
                  <a:pt x="5292489" y="5773279"/>
                  <a:pt x="5292982" y="5768184"/>
                  <a:pt x="5292982" y="5762926"/>
                </a:cubicBezTo>
                <a:cubicBezTo>
                  <a:pt x="5292982" y="5745178"/>
                  <a:pt x="5285792" y="5728211"/>
                  <a:pt x="5271413" y="5712024"/>
                </a:cubicBezTo>
                <a:cubicBezTo>
                  <a:pt x="5257034" y="5695838"/>
                  <a:pt x="5236945" y="5681664"/>
                  <a:pt x="5211145" y="5669503"/>
                </a:cubicBezTo>
                <a:close/>
                <a:moveTo>
                  <a:pt x="4951505" y="5669503"/>
                </a:moveTo>
                <a:lnTo>
                  <a:pt x="5084367" y="5669503"/>
                </a:lnTo>
                <a:lnTo>
                  <a:pt x="5084367" y="5756270"/>
                </a:lnTo>
                <a:cubicBezTo>
                  <a:pt x="5068426" y="5728334"/>
                  <a:pt x="5054129" y="5714366"/>
                  <a:pt x="5041476" y="5714366"/>
                </a:cubicBezTo>
                <a:cubicBezTo>
                  <a:pt x="5034245" y="5714366"/>
                  <a:pt x="5024139" y="5721679"/>
                  <a:pt x="5011157" y="5736304"/>
                </a:cubicBezTo>
                <a:cubicBezTo>
                  <a:pt x="5009842" y="5723486"/>
                  <a:pt x="5004543" y="5711285"/>
                  <a:pt x="4995258" y="5699699"/>
                </a:cubicBezTo>
                <a:cubicBezTo>
                  <a:pt x="4985973" y="5688114"/>
                  <a:pt x="4971389" y="5678049"/>
                  <a:pt x="4951505" y="5669503"/>
                </a:cubicBezTo>
                <a:close/>
                <a:moveTo>
                  <a:pt x="4885690" y="5641403"/>
                </a:moveTo>
                <a:lnTo>
                  <a:pt x="4903438" y="5669503"/>
                </a:lnTo>
                <a:lnTo>
                  <a:pt x="4909107" y="5669503"/>
                </a:lnTo>
                <a:lnTo>
                  <a:pt x="4917981" y="5699576"/>
                </a:lnTo>
                <a:cubicBezTo>
                  <a:pt x="4934414" y="5702370"/>
                  <a:pt x="4947931" y="5705985"/>
                  <a:pt x="4958530" y="5710422"/>
                </a:cubicBezTo>
                <a:cubicBezTo>
                  <a:pt x="4969129" y="5714859"/>
                  <a:pt x="4977058" y="5720159"/>
                  <a:pt x="4982318" y="5726321"/>
                </a:cubicBezTo>
                <a:cubicBezTo>
                  <a:pt x="4987576" y="5732483"/>
                  <a:pt x="4990205" y="5740248"/>
                  <a:pt x="4990205" y="5749615"/>
                </a:cubicBezTo>
                <a:cubicBezTo>
                  <a:pt x="4990205" y="5753066"/>
                  <a:pt x="4989795" y="5756599"/>
                  <a:pt x="4988972" y="5760214"/>
                </a:cubicBezTo>
                <a:cubicBezTo>
                  <a:pt x="4980263" y="5770732"/>
                  <a:pt x="4971389" y="5780139"/>
                  <a:pt x="4962351" y="5788438"/>
                </a:cubicBezTo>
                <a:cubicBezTo>
                  <a:pt x="4953313" y="5796737"/>
                  <a:pt x="4945260" y="5800886"/>
                  <a:pt x="4938194" y="5800886"/>
                </a:cubicBezTo>
                <a:cubicBezTo>
                  <a:pt x="4931292" y="5800886"/>
                  <a:pt x="4925869" y="5793327"/>
                  <a:pt x="4921925" y="5778208"/>
                </a:cubicBezTo>
                <a:lnTo>
                  <a:pt x="4901467" y="5785603"/>
                </a:lnTo>
                <a:cubicBezTo>
                  <a:pt x="4909190" y="5808117"/>
                  <a:pt x="4917242" y="5824303"/>
                  <a:pt x="4925623" y="5834163"/>
                </a:cubicBezTo>
                <a:cubicBezTo>
                  <a:pt x="4934004" y="5844023"/>
                  <a:pt x="4942632" y="5848953"/>
                  <a:pt x="4951505" y="5848953"/>
                </a:cubicBezTo>
                <a:cubicBezTo>
                  <a:pt x="4958571" y="5848953"/>
                  <a:pt x="4966459" y="5845584"/>
                  <a:pt x="4975168" y="5838847"/>
                </a:cubicBezTo>
                <a:cubicBezTo>
                  <a:pt x="4983878" y="5832109"/>
                  <a:pt x="4998052" y="5817484"/>
                  <a:pt x="5017689" y="5794970"/>
                </a:cubicBezTo>
                <a:cubicBezTo>
                  <a:pt x="5037327" y="5772457"/>
                  <a:pt x="5050679" y="5761200"/>
                  <a:pt x="5057745" y="5761200"/>
                </a:cubicBezTo>
                <a:cubicBezTo>
                  <a:pt x="5064154" y="5761200"/>
                  <a:pt x="5070193" y="5766048"/>
                  <a:pt x="5075862" y="5775743"/>
                </a:cubicBezTo>
                <a:cubicBezTo>
                  <a:pt x="5081532" y="5785439"/>
                  <a:pt x="5084367" y="5799161"/>
                  <a:pt x="5084367" y="5816908"/>
                </a:cubicBezTo>
                <a:lnTo>
                  <a:pt x="5084367" y="5893569"/>
                </a:lnTo>
                <a:lnTo>
                  <a:pt x="5127750" y="5921916"/>
                </a:lnTo>
                <a:lnTo>
                  <a:pt x="5127750" y="5669503"/>
                </a:lnTo>
                <a:lnTo>
                  <a:pt x="5160613" y="5669503"/>
                </a:lnTo>
                <a:lnTo>
                  <a:pt x="5166282" y="5669503"/>
                </a:lnTo>
                <a:lnTo>
                  <a:pt x="5175156" y="5699576"/>
                </a:lnTo>
                <a:cubicBezTo>
                  <a:pt x="5196190" y="5702863"/>
                  <a:pt x="5213158" y="5707094"/>
                  <a:pt x="5226058" y="5712271"/>
                </a:cubicBezTo>
                <a:cubicBezTo>
                  <a:pt x="5238958" y="5717447"/>
                  <a:pt x="5248817" y="5723363"/>
                  <a:pt x="5255637" y="5730018"/>
                </a:cubicBezTo>
                <a:cubicBezTo>
                  <a:pt x="5262457" y="5736674"/>
                  <a:pt x="5265867" y="5744028"/>
                  <a:pt x="5265867" y="5752080"/>
                </a:cubicBezTo>
                <a:cubicBezTo>
                  <a:pt x="5265867" y="5757010"/>
                  <a:pt x="5264552" y="5761447"/>
                  <a:pt x="5261923" y="5765391"/>
                </a:cubicBezTo>
                <a:cubicBezTo>
                  <a:pt x="5253871" y="5762926"/>
                  <a:pt x="5245573" y="5761693"/>
                  <a:pt x="5237027" y="5761693"/>
                </a:cubicBezTo>
                <a:cubicBezTo>
                  <a:pt x="5224209" y="5761693"/>
                  <a:pt x="5213117" y="5765596"/>
                  <a:pt x="5203750" y="5773402"/>
                </a:cubicBezTo>
                <a:cubicBezTo>
                  <a:pt x="5194383" y="5781208"/>
                  <a:pt x="5189700" y="5791437"/>
                  <a:pt x="5189700" y="5804091"/>
                </a:cubicBezTo>
                <a:cubicBezTo>
                  <a:pt x="5189700" y="5816251"/>
                  <a:pt x="5193725" y="5826193"/>
                  <a:pt x="5201778" y="5833917"/>
                </a:cubicBezTo>
                <a:cubicBezTo>
                  <a:pt x="5209831" y="5841640"/>
                  <a:pt x="5219772" y="5845502"/>
                  <a:pt x="5231604" y="5845502"/>
                </a:cubicBezTo>
                <a:cubicBezTo>
                  <a:pt x="5243600" y="5845502"/>
                  <a:pt x="5253994" y="5842174"/>
                  <a:pt x="5262786" y="5835519"/>
                </a:cubicBezTo>
                <a:cubicBezTo>
                  <a:pt x="5271577" y="5828863"/>
                  <a:pt x="5278767" y="5819373"/>
                  <a:pt x="5284354" y="5807049"/>
                </a:cubicBezTo>
                <a:cubicBezTo>
                  <a:pt x="5296679" y="5813457"/>
                  <a:pt x="5307443" y="5824632"/>
                  <a:pt x="5316645" y="5840572"/>
                </a:cubicBezTo>
                <a:cubicBezTo>
                  <a:pt x="5325848" y="5856512"/>
                  <a:pt x="5332257" y="5875410"/>
                  <a:pt x="5335872" y="5897266"/>
                </a:cubicBezTo>
                <a:lnTo>
                  <a:pt x="5373586" y="5921916"/>
                </a:lnTo>
                <a:lnTo>
                  <a:pt x="5373586" y="5669503"/>
                </a:lnTo>
                <a:lnTo>
                  <a:pt x="5408264" y="5669503"/>
                </a:lnTo>
                <a:lnTo>
                  <a:pt x="5418862" y="5669503"/>
                </a:lnTo>
                <a:lnTo>
                  <a:pt x="5427736" y="5699576"/>
                </a:lnTo>
                <a:cubicBezTo>
                  <a:pt x="5456165" y="5700234"/>
                  <a:pt x="5480486" y="5710175"/>
                  <a:pt x="5500699" y="5729402"/>
                </a:cubicBezTo>
                <a:lnTo>
                  <a:pt x="5437596" y="5785850"/>
                </a:lnTo>
                <a:lnTo>
                  <a:pt x="5462246" y="5827754"/>
                </a:lnTo>
                <a:cubicBezTo>
                  <a:pt x="5519105" y="5832191"/>
                  <a:pt x="5559365" y="5855362"/>
                  <a:pt x="5583029" y="5897266"/>
                </a:cubicBezTo>
                <a:lnTo>
                  <a:pt x="5620743" y="5921916"/>
                </a:lnTo>
                <a:lnTo>
                  <a:pt x="5620743" y="5669503"/>
                </a:lnTo>
                <a:lnTo>
                  <a:pt x="5671275" y="5669503"/>
                </a:lnTo>
                <a:lnTo>
                  <a:pt x="5653527" y="5641403"/>
                </a:lnTo>
                <a:lnTo>
                  <a:pt x="5406370" y="5641403"/>
                </a:lnTo>
                <a:lnTo>
                  <a:pt x="5390516" y="5641403"/>
                </a:lnTo>
                <a:lnTo>
                  <a:pt x="5160534" y="5641403"/>
                </a:lnTo>
                <a:lnTo>
                  <a:pt x="5142865" y="5641403"/>
                </a:lnTo>
                <a:close/>
                <a:moveTo>
                  <a:pt x="5935259" y="5640663"/>
                </a:moveTo>
                <a:cubicBezTo>
                  <a:pt x="5908308" y="5640663"/>
                  <a:pt x="5880742" y="5655330"/>
                  <a:pt x="5852559" y="5684663"/>
                </a:cubicBezTo>
                <a:cubicBezTo>
                  <a:pt x="5824376" y="5713996"/>
                  <a:pt x="5810285" y="5748629"/>
                  <a:pt x="5810285" y="5788561"/>
                </a:cubicBezTo>
                <a:cubicBezTo>
                  <a:pt x="5810285" y="5822085"/>
                  <a:pt x="5820925" y="5852034"/>
                  <a:pt x="5842207" y="5878409"/>
                </a:cubicBezTo>
                <a:cubicBezTo>
                  <a:pt x="5863487" y="5904784"/>
                  <a:pt x="5890478" y="5917972"/>
                  <a:pt x="5923180" y="5917972"/>
                </a:cubicBezTo>
                <a:cubicBezTo>
                  <a:pt x="5951445" y="5917972"/>
                  <a:pt x="5976177" y="5905154"/>
                  <a:pt x="5997376" y="5879519"/>
                </a:cubicBezTo>
                <a:cubicBezTo>
                  <a:pt x="5980450" y="5875575"/>
                  <a:pt x="5967385" y="5869084"/>
                  <a:pt x="5958183" y="5860045"/>
                </a:cubicBezTo>
                <a:cubicBezTo>
                  <a:pt x="5948981" y="5851007"/>
                  <a:pt x="5944379" y="5839833"/>
                  <a:pt x="5944379" y="5826522"/>
                </a:cubicBezTo>
                <a:cubicBezTo>
                  <a:pt x="5944379" y="5804009"/>
                  <a:pt x="5970590" y="5767938"/>
                  <a:pt x="6023011" y="5718310"/>
                </a:cubicBezTo>
                <a:cubicBezTo>
                  <a:pt x="6016931" y="5715845"/>
                  <a:pt x="6009372" y="5713832"/>
                  <a:pt x="6000334" y="5712271"/>
                </a:cubicBezTo>
                <a:cubicBezTo>
                  <a:pt x="5991296" y="5710710"/>
                  <a:pt x="5983244" y="5708696"/>
                  <a:pt x="5976177" y="5706231"/>
                </a:cubicBezTo>
                <a:cubicBezTo>
                  <a:pt x="5969111" y="5703766"/>
                  <a:pt x="5963441" y="5700480"/>
                  <a:pt x="5959169" y="5696372"/>
                </a:cubicBezTo>
                <a:cubicBezTo>
                  <a:pt x="5954896" y="5692263"/>
                  <a:pt x="5952760" y="5687333"/>
                  <a:pt x="5952760" y="5681582"/>
                </a:cubicBezTo>
                <a:cubicBezTo>
                  <a:pt x="5952760" y="5672215"/>
                  <a:pt x="5960483" y="5662437"/>
                  <a:pt x="5975931" y="5652249"/>
                </a:cubicBezTo>
                <a:cubicBezTo>
                  <a:pt x="5965413" y="5644032"/>
                  <a:pt x="5951856" y="5640170"/>
                  <a:pt x="5935259" y="5640663"/>
                </a:cubicBezTo>
                <a:close/>
                <a:moveTo>
                  <a:pt x="6559579" y="5519634"/>
                </a:moveTo>
                <a:cubicBezTo>
                  <a:pt x="6501570" y="5519634"/>
                  <a:pt x="6445204" y="5545023"/>
                  <a:pt x="6390482" y="5595801"/>
                </a:cubicBezTo>
                <a:lnTo>
                  <a:pt x="6422527" y="5641403"/>
                </a:lnTo>
                <a:lnTo>
                  <a:pt x="6381115" y="5641403"/>
                </a:lnTo>
                <a:lnTo>
                  <a:pt x="6398863" y="5669503"/>
                </a:lnTo>
                <a:lnTo>
                  <a:pt x="6421048" y="5669503"/>
                </a:lnTo>
                <a:lnTo>
                  <a:pt x="6421048" y="5893569"/>
                </a:lnTo>
                <a:lnTo>
                  <a:pt x="6464431" y="5921916"/>
                </a:lnTo>
                <a:lnTo>
                  <a:pt x="6464431" y="5669503"/>
                </a:lnTo>
                <a:lnTo>
                  <a:pt x="6503638" y="5669503"/>
                </a:lnTo>
                <a:lnTo>
                  <a:pt x="6509307" y="5669503"/>
                </a:lnTo>
                <a:lnTo>
                  <a:pt x="6518181" y="5699576"/>
                </a:lnTo>
                <a:cubicBezTo>
                  <a:pt x="6539216" y="5702863"/>
                  <a:pt x="6556183" y="5707094"/>
                  <a:pt x="6569083" y="5712271"/>
                </a:cubicBezTo>
                <a:cubicBezTo>
                  <a:pt x="6581983" y="5717447"/>
                  <a:pt x="6591843" y="5723363"/>
                  <a:pt x="6598662" y="5730018"/>
                </a:cubicBezTo>
                <a:cubicBezTo>
                  <a:pt x="6605482" y="5736674"/>
                  <a:pt x="6608892" y="5744028"/>
                  <a:pt x="6608892" y="5752080"/>
                </a:cubicBezTo>
                <a:cubicBezTo>
                  <a:pt x="6608892" y="5757010"/>
                  <a:pt x="6607577" y="5761447"/>
                  <a:pt x="6604948" y="5765391"/>
                </a:cubicBezTo>
                <a:cubicBezTo>
                  <a:pt x="6596896" y="5762926"/>
                  <a:pt x="6588597" y="5761693"/>
                  <a:pt x="6580052" y="5761693"/>
                </a:cubicBezTo>
                <a:cubicBezTo>
                  <a:pt x="6567234" y="5761693"/>
                  <a:pt x="6556142" y="5765596"/>
                  <a:pt x="6546775" y="5773402"/>
                </a:cubicBezTo>
                <a:cubicBezTo>
                  <a:pt x="6537408" y="5781208"/>
                  <a:pt x="6532725" y="5791437"/>
                  <a:pt x="6532725" y="5804091"/>
                </a:cubicBezTo>
                <a:cubicBezTo>
                  <a:pt x="6532725" y="5816251"/>
                  <a:pt x="6536751" y="5826193"/>
                  <a:pt x="6544803" y="5833917"/>
                </a:cubicBezTo>
                <a:cubicBezTo>
                  <a:pt x="6552855" y="5841640"/>
                  <a:pt x="6562797" y="5845502"/>
                  <a:pt x="6574629" y="5845502"/>
                </a:cubicBezTo>
                <a:cubicBezTo>
                  <a:pt x="6586625" y="5845502"/>
                  <a:pt x="6597019" y="5842174"/>
                  <a:pt x="6605811" y="5835519"/>
                </a:cubicBezTo>
                <a:cubicBezTo>
                  <a:pt x="6614603" y="5828863"/>
                  <a:pt x="6621792" y="5819373"/>
                  <a:pt x="6627379" y="5807049"/>
                </a:cubicBezTo>
                <a:cubicBezTo>
                  <a:pt x="6639704" y="5813457"/>
                  <a:pt x="6650468" y="5824632"/>
                  <a:pt x="6659670" y="5840572"/>
                </a:cubicBezTo>
                <a:cubicBezTo>
                  <a:pt x="6668873" y="5856512"/>
                  <a:pt x="6675282" y="5875410"/>
                  <a:pt x="6678897" y="5897266"/>
                </a:cubicBezTo>
                <a:lnTo>
                  <a:pt x="6716611" y="5921916"/>
                </a:lnTo>
                <a:lnTo>
                  <a:pt x="6716611" y="5669503"/>
                </a:lnTo>
                <a:lnTo>
                  <a:pt x="6751288" y="5669503"/>
                </a:lnTo>
                <a:lnTo>
                  <a:pt x="6767143" y="5669503"/>
                </a:lnTo>
                <a:lnTo>
                  <a:pt x="6773473" y="5669503"/>
                </a:lnTo>
                <a:lnTo>
                  <a:pt x="6773473" y="5893569"/>
                </a:lnTo>
                <a:lnTo>
                  <a:pt x="6816856" y="5921916"/>
                </a:lnTo>
                <a:lnTo>
                  <a:pt x="6816856" y="5669503"/>
                </a:lnTo>
                <a:lnTo>
                  <a:pt x="6856063" y="5669503"/>
                </a:lnTo>
                <a:lnTo>
                  <a:pt x="6867388" y="5669503"/>
                </a:lnTo>
                <a:lnTo>
                  <a:pt x="7010123" y="5669503"/>
                </a:lnTo>
                <a:lnTo>
                  <a:pt x="7010123" y="5799407"/>
                </a:lnTo>
                <a:cubicBezTo>
                  <a:pt x="6999606" y="5780345"/>
                  <a:pt x="6986172" y="5764610"/>
                  <a:pt x="6969821" y="5752203"/>
                </a:cubicBezTo>
                <a:cubicBezTo>
                  <a:pt x="6953470" y="5739796"/>
                  <a:pt x="6935599" y="5733593"/>
                  <a:pt x="6916208" y="5733593"/>
                </a:cubicBezTo>
                <a:cubicBezTo>
                  <a:pt x="6898953" y="5733593"/>
                  <a:pt x="6884944" y="5738728"/>
                  <a:pt x="6874181" y="5748999"/>
                </a:cubicBezTo>
                <a:cubicBezTo>
                  <a:pt x="6863417" y="5759269"/>
                  <a:pt x="6858035" y="5771800"/>
                  <a:pt x="6858035" y="5786589"/>
                </a:cubicBezTo>
                <a:cubicBezTo>
                  <a:pt x="6858035" y="5800558"/>
                  <a:pt x="6862431" y="5812184"/>
                  <a:pt x="6871223" y="5821469"/>
                </a:cubicBezTo>
                <a:cubicBezTo>
                  <a:pt x="6880014" y="5830753"/>
                  <a:pt x="6890983" y="5835396"/>
                  <a:pt x="6904130" y="5835396"/>
                </a:cubicBezTo>
                <a:cubicBezTo>
                  <a:pt x="6917605" y="5835396"/>
                  <a:pt x="6928574" y="5831205"/>
                  <a:pt x="6937037" y="5822824"/>
                </a:cubicBezTo>
                <a:cubicBezTo>
                  <a:pt x="6945500" y="5814443"/>
                  <a:pt x="6949732" y="5804009"/>
                  <a:pt x="6949732" y="5791519"/>
                </a:cubicBezTo>
                <a:cubicBezTo>
                  <a:pt x="6949732" y="5786918"/>
                  <a:pt x="6948828" y="5781988"/>
                  <a:pt x="6947020" y="5776729"/>
                </a:cubicBezTo>
                <a:cubicBezTo>
                  <a:pt x="6963289" y="5782974"/>
                  <a:pt x="6978202" y="5796860"/>
                  <a:pt x="6991759" y="5818387"/>
                </a:cubicBezTo>
                <a:cubicBezTo>
                  <a:pt x="7005317" y="5839915"/>
                  <a:pt x="7013328" y="5866208"/>
                  <a:pt x="7015793" y="5897266"/>
                </a:cubicBezTo>
                <a:lnTo>
                  <a:pt x="7053507" y="5921916"/>
                </a:lnTo>
                <a:lnTo>
                  <a:pt x="7053507" y="5669503"/>
                </a:lnTo>
                <a:lnTo>
                  <a:pt x="7094188" y="5669503"/>
                </a:lnTo>
                <a:lnTo>
                  <a:pt x="7104039" y="5669503"/>
                </a:lnTo>
                <a:lnTo>
                  <a:pt x="7116373" y="5669503"/>
                </a:lnTo>
                <a:lnTo>
                  <a:pt x="7116373" y="5839340"/>
                </a:lnTo>
                <a:cubicBezTo>
                  <a:pt x="7116373" y="5855937"/>
                  <a:pt x="7121837" y="5869084"/>
                  <a:pt x="7132765" y="5878779"/>
                </a:cubicBezTo>
                <a:cubicBezTo>
                  <a:pt x="7143693" y="5888475"/>
                  <a:pt x="7156716" y="5893322"/>
                  <a:pt x="7171834" y="5893322"/>
                </a:cubicBezTo>
                <a:cubicBezTo>
                  <a:pt x="7189911" y="5893322"/>
                  <a:pt x="7207289" y="5887694"/>
                  <a:pt x="7223968" y="5876437"/>
                </a:cubicBezTo>
                <a:cubicBezTo>
                  <a:pt x="7240648" y="5865181"/>
                  <a:pt x="7255397" y="5849775"/>
                  <a:pt x="7268214" y="5830219"/>
                </a:cubicBezTo>
                <a:cubicBezTo>
                  <a:pt x="7281032" y="5810664"/>
                  <a:pt x="7287441" y="5791109"/>
                  <a:pt x="7287441" y="5771553"/>
                </a:cubicBezTo>
                <a:cubicBezTo>
                  <a:pt x="7287441" y="5756270"/>
                  <a:pt x="7283004" y="5743863"/>
                  <a:pt x="7274130" y="5734332"/>
                </a:cubicBezTo>
                <a:cubicBezTo>
                  <a:pt x="7265256" y="5724801"/>
                  <a:pt x="7254082" y="5720035"/>
                  <a:pt x="7240607" y="5720035"/>
                </a:cubicBezTo>
                <a:cubicBezTo>
                  <a:pt x="7228282" y="5720035"/>
                  <a:pt x="7218258" y="5723609"/>
                  <a:pt x="7210534" y="5730758"/>
                </a:cubicBezTo>
                <a:cubicBezTo>
                  <a:pt x="7202811" y="5737906"/>
                  <a:pt x="7198949" y="5746903"/>
                  <a:pt x="7198949" y="5757749"/>
                </a:cubicBezTo>
                <a:cubicBezTo>
                  <a:pt x="7198949" y="5767774"/>
                  <a:pt x="7202277" y="5775990"/>
                  <a:pt x="7208932" y="5782399"/>
                </a:cubicBezTo>
                <a:cubicBezTo>
                  <a:pt x="7215587" y="5788808"/>
                  <a:pt x="7224091" y="5792012"/>
                  <a:pt x="7234444" y="5792012"/>
                </a:cubicBezTo>
                <a:cubicBezTo>
                  <a:pt x="7237238" y="5792012"/>
                  <a:pt x="7240278" y="5791684"/>
                  <a:pt x="7243565" y="5791026"/>
                </a:cubicBezTo>
                <a:cubicBezTo>
                  <a:pt x="7238471" y="5809432"/>
                  <a:pt x="7228159" y="5825865"/>
                  <a:pt x="7212629" y="5840326"/>
                </a:cubicBezTo>
                <a:cubicBezTo>
                  <a:pt x="7197100" y="5854787"/>
                  <a:pt x="7184735" y="5862017"/>
                  <a:pt x="7175532" y="5862017"/>
                </a:cubicBezTo>
                <a:cubicBezTo>
                  <a:pt x="7170273" y="5862017"/>
                  <a:pt x="7166329" y="5859963"/>
                  <a:pt x="7163700" y="5855855"/>
                </a:cubicBezTo>
                <a:cubicBezTo>
                  <a:pt x="7161071" y="5851747"/>
                  <a:pt x="7159756" y="5845749"/>
                  <a:pt x="7159756" y="5837861"/>
                </a:cubicBezTo>
                <a:lnTo>
                  <a:pt x="7159756" y="5669503"/>
                </a:lnTo>
                <a:lnTo>
                  <a:pt x="7337973" y="5669503"/>
                </a:lnTo>
                <a:lnTo>
                  <a:pt x="7320225" y="5641403"/>
                </a:lnTo>
                <a:lnTo>
                  <a:pt x="7285716" y="5641403"/>
                </a:lnTo>
                <a:cubicBezTo>
                  <a:pt x="7286866" y="5636473"/>
                  <a:pt x="7287441" y="5631379"/>
                  <a:pt x="7287441" y="5626120"/>
                </a:cubicBezTo>
                <a:cubicBezTo>
                  <a:pt x="7287441" y="5611002"/>
                  <a:pt x="7281197" y="5597403"/>
                  <a:pt x="7268707" y="5585325"/>
                </a:cubicBezTo>
                <a:cubicBezTo>
                  <a:pt x="7256219" y="5573247"/>
                  <a:pt x="7238142" y="5567207"/>
                  <a:pt x="7214478" y="5567207"/>
                </a:cubicBezTo>
                <a:cubicBezTo>
                  <a:pt x="7202318" y="5567207"/>
                  <a:pt x="7191595" y="5567495"/>
                  <a:pt x="7182310" y="5568070"/>
                </a:cubicBezTo>
                <a:cubicBezTo>
                  <a:pt x="7173026" y="5568645"/>
                  <a:pt x="7163371" y="5568933"/>
                  <a:pt x="7153347" y="5568933"/>
                </a:cubicBezTo>
                <a:cubicBezTo>
                  <a:pt x="7137736" y="5568933"/>
                  <a:pt x="7126767" y="5566139"/>
                  <a:pt x="7120440" y="5560552"/>
                </a:cubicBezTo>
                <a:cubicBezTo>
                  <a:pt x="7114113" y="5554965"/>
                  <a:pt x="7110950" y="5548227"/>
                  <a:pt x="7110950" y="5540339"/>
                </a:cubicBezTo>
                <a:cubicBezTo>
                  <a:pt x="7110950" y="5536395"/>
                  <a:pt x="7111443" y="5532369"/>
                  <a:pt x="7112429" y="5528261"/>
                </a:cubicBezTo>
                <a:lnTo>
                  <a:pt x="7091970" y="5520620"/>
                </a:lnTo>
                <a:cubicBezTo>
                  <a:pt x="7090655" y="5526371"/>
                  <a:pt x="7089998" y="5532123"/>
                  <a:pt x="7089998" y="5537874"/>
                </a:cubicBezTo>
                <a:cubicBezTo>
                  <a:pt x="7089998" y="5558580"/>
                  <a:pt x="7096776" y="5575506"/>
                  <a:pt x="7110334" y="5588653"/>
                </a:cubicBezTo>
                <a:cubicBezTo>
                  <a:pt x="7123891" y="5601799"/>
                  <a:pt x="7142912" y="5608372"/>
                  <a:pt x="7167397" y="5608372"/>
                </a:cubicBezTo>
                <a:cubicBezTo>
                  <a:pt x="7177257" y="5608372"/>
                  <a:pt x="7187200" y="5608085"/>
                  <a:pt x="7197223" y="5607510"/>
                </a:cubicBezTo>
                <a:cubicBezTo>
                  <a:pt x="7207248" y="5606935"/>
                  <a:pt x="7216943" y="5606647"/>
                  <a:pt x="7226310" y="5606647"/>
                </a:cubicBezTo>
                <a:cubicBezTo>
                  <a:pt x="7238964" y="5606647"/>
                  <a:pt x="7248207" y="5608907"/>
                  <a:pt x="7254041" y="5613425"/>
                </a:cubicBezTo>
                <a:cubicBezTo>
                  <a:pt x="7259875" y="5617945"/>
                  <a:pt x="7262791" y="5623162"/>
                  <a:pt x="7262791" y="5629078"/>
                </a:cubicBezTo>
                <a:cubicBezTo>
                  <a:pt x="7262791" y="5633515"/>
                  <a:pt x="7261888" y="5637623"/>
                  <a:pt x="7260080" y="5641403"/>
                </a:cubicBezTo>
                <a:lnTo>
                  <a:pt x="7086291" y="5641403"/>
                </a:lnTo>
                <a:lnTo>
                  <a:pt x="7076440" y="5641403"/>
                </a:lnTo>
                <a:lnTo>
                  <a:pt x="6849640" y="5641403"/>
                </a:lnTo>
                <a:lnTo>
                  <a:pt x="6838315" y="5641403"/>
                </a:lnTo>
                <a:lnTo>
                  <a:pt x="6810447" y="5641403"/>
                </a:lnTo>
                <a:lnTo>
                  <a:pt x="6794918" y="5617000"/>
                </a:lnTo>
                <a:cubicBezTo>
                  <a:pt x="6835343" y="5575260"/>
                  <a:pt x="6882260" y="5554390"/>
                  <a:pt x="6935668" y="5554390"/>
                </a:cubicBezTo>
                <a:cubicBezTo>
                  <a:pt x="6975928" y="5554390"/>
                  <a:pt x="7015697" y="5566468"/>
                  <a:pt x="7054972" y="5590625"/>
                </a:cubicBezTo>
                <a:lnTo>
                  <a:pt x="7054972" y="5565482"/>
                </a:lnTo>
                <a:cubicBezTo>
                  <a:pt x="7004522" y="5534916"/>
                  <a:pt x="6956866" y="5519634"/>
                  <a:pt x="6912004" y="5519634"/>
                </a:cubicBezTo>
                <a:cubicBezTo>
                  <a:pt x="6853995" y="5519634"/>
                  <a:pt x="6797629" y="5545023"/>
                  <a:pt x="6742907" y="5595801"/>
                </a:cubicBezTo>
                <a:lnTo>
                  <a:pt x="6774952" y="5641403"/>
                </a:lnTo>
                <a:lnTo>
                  <a:pt x="6749395" y="5641403"/>
                </a:lnTo>
                <a:lnTo>
                  <a:pt x="6733540" y="5641403"/>
                </a:lnTo>
                <a:lnTo>
                  <a:pt x="6497215" y="5641403"/>
                </a:lnTo>
                <a:lnTo>
                  <a:pt x="6485890" y="5641403"/>
                </a:lnTo>
                <a:lnTo>
                  <a:pt x="6458022" y="5641403"/>
                </a:lnTo>
                <a:lnTo>
                  <a:pt x="6442493" y="5617000"/>
                </a:lnTo>
                <a:cubicBezTo>
                  <a:pt x="6482918" y="5575260"/>
                  <a:pt x="6529835" y="5554390"/>
                  <a:pt x="6583243" y="5554390"/>
                </a:cubicBezTo>
                <a:cubicBezTo>
                  <a:pt x="6623503" y="5554390"/>
                  <a:pt x="6663272" y="5566468"/>
                  <a:pt x="6702547" y="5590625"/>
                </a:cubicBezTo>
                <a:lnTo>
                  <a:pt x="6702547" y="5565482"/>
                </a:lnTo>
                <a:cubicBezTo>
                  <a:pt x="6652097" y="5534916"/>
                  <a:pt x="6604441" y="5519634"/>
                  <a:pt x="6559579" y="5519634"/>
                </a:cubicBezTo>
                <a:close/>
                <a:moveTo>
                  <a:pt x="6578503" y="5249213"/>
                </a:moveTo>
                <a:cubicBezTo>
                  <a:pt x="6569629" y="5249213"/>
                  <a:pt x="6562152" y="5252253"/>
                  <a:pt x="6556072" y="5258333"/>
                </a:cubicBezTo>
                <a:cubicBezTo>
                  <a:pt x="6549992" y="5264414"/>
                  <a:pt x="6546952" y="5271891"/>
                  <a:pt x="6546952" y="5280764"/>
                </a:cubicBezTo>
                <a:cubicBezTo>
                  <a:pt x="6546952" y="5289638"/>
                  <a:pt x="6549992" y="5297115"/>
                  <a:pt x="6556072" y="5303196"/>
                </a:cubicBezTo>
                <a:cubicBezTo>
                  <a:pt x="6562152" y="5309276"/>
                  <a:pt x="6569629" y="5312316"/>
                  <a:pt x="6578503" y="5312316"/>
                </a:cubicBezTo>
                <a:cubicBezTo>
                  <a:pt x="6587377" y="5312316"/>
                  <a:pt x="6594854" y="5309276"/>
                  <a:pt x="6600934" y="5303196"/>
                </a:cubicBezTo>
                <a:cubicBezTo>
                  <a:pt x="6607015" y="5297115"/>
                  <a:pt x="6610055" y="5289638"/>
                  <a:pt x="6610055" y="5280764"/>
                </a:cubicBezTo>
                <a:cubicBezTo>
                  <a:pt x="6610055" y="5271891"/>
                  <a:pt x="6607015" y="5264414"/>
                  <a:pt x="6600934" y="5258333"/>
                </a:cubicBezTo>
                <a:cubicBezTo>
                  <a:pt x="6594854" y="5252253"/>
                  <a:pt x="6587377" y="5249213"/>
                  <a:pt x="6578503" y="5249213"/>
                </a:cubicBezTo>
                <a:close/>
                <a:moveTo>
                  <a:pt x="6323440" y="5249213"/>
                </a:moveTo>
                <a:cubicBezTo>
                  <a:pt x="6314566" y="5249213"/>
                  <a:pt x="6307089" y="5252253"/>
                  <a:pt x="6301008" y="5258333"/>
                </a:cubicBezTo>
                <a:cubicBezTo>
                  <a:pt x="6294928" y="5264414"/>
                  <a:pt x="6291888" y="5271891"/>
                  <a:pt x="6291888" y="5280764"/>
                </a:cubicBezTo>
                <a:cubicBezTo>
                  <a:pt x="6291888" y="5289638"/>
                  <a:pt x="6294928" y="5297115"/>
                  <a:pt x="6301008" y="5303196"/>
                </a:cubicBezTo>
                <a:cubicBezTo>
                  <a:pt x="6307089" y="5309276"/>
                  <a:pt x="6314566" y="5312316"/>
                  <a:pt x="6323440" y="5312316"/>
                </a:cubicBezTo>
                <a:cubicBezTo>
                  <a:pt x="6332314" y="5312316"/>
                  <a:pt x="6339790" y="5309276"/>
                  <a:pt x="6345871" y="5303196"/>
                </a:cubicBezTo>
                <a:cubicBezTo>
                  <a:pt x="6351951" y="5297115"/>
                  <a:pt x="6354991" y="5289638"/>
                  <a:pt x="6354991" y="5280764"/>
                </a:cubicBezTo>
                <a:cubicBezTo>
                  <a:pt x="6354991" y="5271891"/>
                  <a:pt x="6351951" y="5264414"/>
                  <a:pt x="6345871" y="5258333"/>
                </a:cubicBezTo>
                <a:cubicBezTo>
                  <a:pt x="6339790" y="5252253"/>
                  <a:pt x="6332314" y="5249213"/>
                  <a:pt x="6323440" y="5249213"/>
                </a:cubicBezTo>
                <a:close/>
                <a:moveTo>
                  <a:pt x="6401086" y="5127197"/>
                </a:moveTo>
                <a:lnTo>
                  <a:pt x="6401086" y="5236642"/>
                </a:lnTo>
                <a:cubicBezTo>
                  <a:pt x="6381202" y="5209691"/>
                  <a:pt x="6356717" y="5189150"/>
                  <a:pt x="6327630" y="5175017"/>
                </a:cubicBezTo>
                <a:close/>
                <a:moveTo>
                  <a:pt x="5988042" y="5070010"/>
                </a:moveTo>
                <a:cubicBezTo>
                  <a:pt x="6005132" y="5070010"/>
                  <a:pt x="6021154" y="5077405"/>
                  <a:pt x="6036108" y="5092195"/>
                </a:cubicBezTo>
                <a:lnTo>
                  <a:pt x="5988042" y="5138782"/>
                </a:lnTo>
                <a:cubicBezTo>
                  <a:pt x="5980811" y="5117912"/>
                  <a:pt x="5968404" y="5107477"/>
                  <a:pt x="5950821" y="5107477"/>
                </a:cubicBezTo>
                <a:cubicBezTo>
                  <a:pt x="5944740" y="5107477"/>
                  <a:pt x="5939564" y="5108299"/>
                  <a:pt x="5935291" y="5109942"/>
                </a:cubicBezTo>
                <a:cubicBezTo>
                  <a:pt x="5938906" y="5098932"/>
                  <a:pt x="5945274" y="5089524"/>
                  <a:pt x="5954395" y="5081718"/>
                </a:cubicBezTo>
                <a:cubicBezTo>
                  <a:pt x="5963515" y="5073913"/>
                  <a:pt x="5974731" y="5070010"/>
                  <a:pt x="5988042" y="5070010"/>
                </a:cubicBezTo>
                <a:close/>
                <a:moveTo>
                  <a:pt x="6543254" y="5059903"/>
                </a:moveTo>
                <a:lnTo>
                  <a:pt x="6653685" y="5059903"/>
                </a:lnTo>
                <a:lnTo>
                  <a:pt x="6653685" y="5241078"/>
                </a:lnTo>
                <a:cubicBezTo>
                  <a:pt x="6628378" y="5214457"/>
                  <a:pt x="6600523" y="5194655"/>
                  <a:pt x="6570122" y="5181673"/>
                </a:cubicBezTo>
                <a:lnTo>
                  <a:pt x="6623859" y="5133606"/>
                </a:lnTo>
                <a:cubicBezTo>
                  <a:pt x="6597072" y="5098275"/>
                  <a:pt x="6570204" y="5073707"/>
                  <a:pt x="6543254" y="5059903"/>
                </a:cubicBezTo>
                <a:close/>
                <a:moveTo>
                  <a:pt x="5468320" y="5059903"/>
                </a:moveTo>
                <a:lnTo>
                  <a:pt x="5587378" y="5059903"/>
                </a:lnTo>
                <a:lnTo>
                  <a:pt x="5587378" y="5210759"/>
                </a:lnTo>
                <a:cubicBezTo>
                  <a:pt x="5576203" y="5191861"/>
                  <a:pt x="5563303" y="5177811"/>
                  <a:pt x="5548678" y="5168608"/>
                </a:cubicBezTo>
                <a:cubicBezTo>
                  <a:pt x="5549664" y="5163679"/>
                  <a:pt x="5550157" y="5158584"/>
                  <a:pt x="5550157" y="5153326"/>
                </a:cubicBezTo>
                <a:cubicBezTo>
                  <a:pt x="5550157" y="5135578"/>
                  <a:pt x="5542968" y="5118611"/>
                  <a:pt x="5528588" y="5102424"/>
                </a:cubicBezTo>
                <a:cubicBezTo>
                  <a:pt x="5514209" y="5086238"/>
                  <a:pt x="5494120" y="5072064"/>
                  <a:pt x="5468320" y="5059903"/>
                </a:cubicBezTo>
                <a:close/>
                <a:moveTo>
                  <a:pt x="5400040" y="5031803"/>
                </a:moveTo>
                <a:lnTo>
                  <a:pt x="5417788" y="5059903"/>
                </a:lnTo>
                <a:lnTo>
                  <a:pt x="5423457" y="5059903"/>
                </a:lnTo>
                <a:lnTo>
                  <a:pt x="5432331" y="5089976"/>
                </a:lnTo>
                <a:cubicBezTo>
                  <a:pt x="5453365" y="5093263"/>
                  <a:pt x="5470333" y="5097494"/>
                  <a:pt x="5483234" y="5102671"/>
                </a:cubicBezTo>
                <a:cubicBezTo>
                  <a:pt x="5496133" y="5107847"/>
                  <a:pt x="5505992" y="5113763"/>
                  <a:pt x="5512812" y="5120418"/>
                </a:cubicBezTo>
                <a:cubicBezTo>
                  <a:pt x="5519632" y="5127074"/>
                  <a:pt x="5523042" y="5134428"/>
                  <a:pt x="5523042" y="5142480"/>
                </a:cubicBezTo>
                <a:cubicBezTo>
                  <a:pt x="5523042" y="5147410"/>
                  <a:pt x="5521727" y="5151847"/>
                  <a:pt x="5519099" y="5155791"/>
                </a:cubicBezTo>
                <a:cubicBezTo>
                  <a:pt x="5511046" y="5153326"/>
                  <a:pt x="5502747" y="5152093"/>
                  <a:pt x="5494202" y="5152093"/>
                </a:cubicBezTo>
                <a:cubicBezTo>
                  <a:pt x="5481384" y="5152093"/>
                  <a:pt x="5470292" y="5155996"/>
                  <a:pt x="5460925" y="5163802"/>
                </a:cubicBezTo>
                <a:cubicBezTo>
                  <a:pt x="5451558" y="5171608"/>
                  <a:pt x="5446875" y="5181837"/>
                  <a:pt x="5446875" y="5194491"/>
                </a:cubicBezTo>
                <a:cubicBezTo>
                  <a:pt x="5446875" y="5206651"/>
                  <a:pt x="5450900" y="5216593"/>
                  <a:pt x="5458953" y="5224317"/>
                </a:cubicBezTo>
                <a:cubicBezTo>
                  <a:pt x="5467005" y="5232040"/>
                  <a:pt x="5476947" y="5235902"/>
                  <a:pt x="5488780" y="5235902"/>
                </a:cubicBezTo>
                <a:cubicBezTo>
                  <a:pt x="5500775" y="5235902"/>
                  <a:pt x="5511169" y="5232574"/>
                  <a:pt x="5519961" y="5225919"/>
                </a:cubicBezTo>
                <a:cubicBezTo>
                  <a:pt x="5528752" y="5219263"/>
                  <a:pt x="5535943" y="5209773"/>
                  <a:pt x="5541529" y="5197449"/>
                </a:cubicBezTo>
                <a:cubicBezTo>
                  <a:pt x="5553854" y="5203857"/>
                  <a:pt x="5564618" y="5215032"/>
                  <a:pt x="5573820" y="5230972"/>
                </a:cubicBezTo>
                <a:cubicBezTo>
                  <a:pt x="5583023" y="5246912"/>
                  <a:pt x="5589432" y="5265810"/>
                  <a:pt x="5593047" y="5287666"/>
                </a:cubicBezTo>
                <a:lnTo>
                  <a:pt x="5630761" y="5312316"/>
                </a:lnTo>
                <a:lnTo>
                  <a:pt x="5630761" y="5059903"/>
                </a:lnTo>
                <a:lnTo>
                  <a:pt x="5681293" y="5059903"/>
                </a:lnTo>
                <a:lnTo>
                  <a:pt x="5663545" y="5031803"/>
                </a:lnTo>
                <a:close/>
                <a:moveTo>
                  <a:pt x="5242501" y="5031063"/>
                </a:moveTo>
                <a:cubicBezTo>
                  <a:pt x="5233298" y="5031063"/>
                  <a:pt x="5225780" y="5034063"/>
                  <a:pt x="5219947" y="5040060"/>
                </a:cubicBezTo>
                <a:cubicBezTo>
                  <a:pt x="5214113" y="5046059"/>
                  <a:pt x="5211197" y="5053495"/>
                  <a:pt x="5211197" y="5062368"/>
                </a:cubicBezTo>
                <a:cubicBezTo>
                  <a:pt x="5211197" y="5073379"/>
                  <a:pt x="5215345" y="5083937"/>
                  <a:pt x="5223645" y="5094043"/>
                </a:cubicBezTo>
                <a:cubicBezTo>
                  <a:pt x="5231943" y="5104150"/>
                  <a:pt x="5249321" y="5118857"/>
                  <a:pt x="5275779" y="5138166"/>
                </a:cubicBezTo>
                <a:cubicBezTo>
                  <a:pt x="5302235" y="5157475"/>
                  <a:pt x="5321010" y="5174073"/>
                  <a:pt x="5332102" y="5187958"/>
                </a:cubicBezTo>
                <a:cubicBezTo>
                  <a:pt x="5343195" y="5201844"/>
                  <a:pt x="5348741" y="5216429"/>
                  <a:pt x="5348741" y="5231712"/>
                </a:cubicBezTo>
                <a:cubicBezTo>
                  <a:pt x="5348741" y="5245351"/>
                  <a:pt x="5344838" y="5256403"/>
                  <a:pt x="5337032" y="5264865"/>
                </a:cubicBezTo>
                <a:cubicBezTo>
                  <a:pt x="5329226" y="5273329"/>
                  <a:pt x="5319326" y="5277560"/>
                  <a:pt x="5307330" y="5277560"/>
                </a:cubicBezTo>
                <a:cubicBezTo>
                  <a:pt x="5304536" y="5277560"/>
                  <a:pt x="5301085" y="5277149"/>
                  <a:pt x="5296977" y="5276327"/>
                </a:cubicBezTo>
                <a:cubicBezTo>
                  <a:pt x="5296977" y="5263017"/>
                  <a:pt x="5292375" y="5251267"/>
                  <a:pt x="5283173" y="5241078"/>
                </a:cubicBezTo>
                <a:cubicBezTo>
                  <a:pt x="5273970" y="5230890"/>
                  <a:pt x="5262056" y="5225796"/>
                  <a:pt x="5247431" y="5225796"/>
                </a:cubicBezTo>
                <a:cubicBezTo>
                  <a:pt x="5236256" y="5225796"/>
                  <a:pt x="5227259" y="5229041"/>
                  <a:pt x="5220440" y="5235532"/>
                </a:cubicBezTo>
                <a:cubicBezTo>
                  <a:pt x="5213620" y="5242023"/>
                  <a:pt x="5210210" y="5249788"/>
                  <a:pt x="5210210" y="5258826"/>
                </a:cubicBezTo>
                <a:cubicBezTo>
                  <a:pt x="5210210" y="5272795"/>
                  <a:pt x="5216824" y="5284544"/>
                  <a:pt x="5230053" y="5294075"/>
                </a:cubicBezTo>
                <a:cubicBezTo>
                  <a:pt x="5243281" y="5303607"/>
                  <a:pt x="5260988" y="5308372"/>
                  <a:pt x="5283173" y="5308372"/>
                </a:cubicBezTo>
                <a:cubicBezTo>
                  <a:pt x="5310452" y="5308372"/>
                  <a:pt x="5333129" y="5300238"/>
                  <a:pt x="5351207" y="5283969"/>
                </a:cubicBezTo>
                <a:cubicBezTo>
                  <a:pt x="5369282" y="5267700"/>
                  <a:pt x="5378321" y="5246091"/>
                  <a:pt x="5378321" y="5219140"/>
                </a:cubicBezTo>
                <a:cubicBezTo>
                  <a:pt x="5378321" y="5202871"/>
                  <a:pt x="5373555" y="5186726"/>
                  <a:pt x="5364024" y="5170704"/>
                </a:cubicBezTo>
                <a:cubicBezTo>
                  <a:pt x="5354492" y="5154681"/>
                  <a:pt x="5339786" y="5137755"/>
                  <a:pt x="5319901" y="5119925"/>
                </a:cubicBezTo>
                <a:cubicBezTo>
                  <a:pt x="5300017" y="5102096"/>
                  <a:pt x="5287200" y="5089113"/>
                  <a:pt x="5281447" y="5080979"/>
                </a:cubicBezTo>
                <a:cubicBezTo>
                  <a:pt x="5275696" y="5072845"/>
                  <a:pt x="5272820" y="5065491"/>
                  <a:pt x="5272820" y="5058917"/>
                </a:cubicBezTo>
                <a:cubicBezTo>
                  <a:pt x="5272820" y="5055631"/>
                  <a:pt x="5273477" y="5052180"/>
                  <a:pt x="5274792" y="5048565"/>
                </a:cubicBezTo>
                <a:cubicBezTo>
                  <a:pt x="5271012" y="5043799"/>
                  <a:pt x="5266329" y="5039691"/>
                  <a:pt x="5260742" y="5036240"/>
                </a:cubicBezTo>
                <a:cubicBezTo>
                  <a:pt x="5255154" y="5032789"/>
                  <a:pt x="5249074" y="5031063"/>
                  <a:pt x="5242501" y="5031063"/>
                </a:cubicBezTo>
                <a:close/>
                <a:moveTo>
                  <a:pt x="6321454" y="4910034"/>
                </a:moveTo>
                <a:cubicBezTo>
                  <a:pt x="6263445" y="4910034"/>
                  <a:pt x="6207079" y="4935423"/>
                  <a:pt x="6152357" y="4986201"/>
                </a:cubicBezTo>
                <a:lnTo>
                  <a:pt x="6184402" y="5031803"/>
                </a:lnTo>
                <a:lnTo>
                  <a:pt x="6158124" y="5031803"/>
                </a:lnTo>
                <a:lnTo>
                  <a:pt x="6142990" y="5031803"/>
                </a:lnTo>
                <a:lnTo>
                  <a:pt x="6123122" y="5031803"/>
                </a:lnTo>
                <a:cubicBezTo>
                  <a:pt x="6120657" y="5028188"/>
                  <a:pt x="6118233" y="5024285"/>
                  <a:pt x="6115850" y="5020094"/>
                </a:cubicBezTo>
                <a:cubicBezTo>
                  <a:pt x="6113467" y="5015904"/>
                  <a:pt x="6109770" y="5008797"/>
                  <a:pt x="6104758" y="4998772"/>
                </a:cubicBezTo>
                <a:cubicBezTo>
                  <a:pt x="6099745" y="4988748"/>
                  <a:pt x="6092145" y="4983736"/>
                  <a:pt x="6081957" y="4983736"/>
                </a:cubicBezTo>
                <a:lnTo>
                  <a:pt x="6081957" y="5102547"/>
                </a:lnTo>
                <a:cubicBezTo>
                  <a:pt x="6050241" y="5055385"/>
                  <a:pt x="6015320" y="5031803"/>
                  <a:pt x="5977196" y="5031803"/>
                </a:cubicBezTo>
                <a:cubicBezTo>
                  <a:pt x="5949917" y="5031803"/>
                  <a:pt x="5927486" y="5041293"/>
                  <a:pt x="5909902" y="5060273"/>
                </a:cubicBezTo>
                <a:cubicBezTo>
                  <a:pt x="5892319" y="5079253"/>
                  <a:pt x="5883527" y="5099836"/>
                  <a:pt x="5883527" y="5122021"/>
                </a:cubicBezTo>
                <a:cubicBezTo>
                  <a:pt x="5883527" y="5130894"/>
                  <a:pt x="5885869" y="5137838"/>
                  <a:pt x="5890552" y="5142850"/>
                </a:cubicBezTo>
                <a:cubicBezTo>
                  <a:pt x="5895236" y="5147862"/>
                  <a:pt x="5901439" y="5150368"/>
                  <a:pt x="5909163" y="5150368"/>
                </a:cubicBezTo>
                <a:cubicBezTo>
                  <a:pt x="5915736" y="5150368"/>
                  <a:pt x="5923418" y="5148231"/>
                  <a:pt x="5932210" y="5143959"/>
                </a:cubicBezTo>
                <a:cubicBezTo>
                  <a:pt x="5941002" y="5139686"/>
                  <a:pt x="5947946" y="5137550"/>
                  <a:pt x="5953039" y="5137550"/>
                </a:cubicBezTo>
                <a:cubicBezTo>
                  <a:pt x="5958133" y="5137550"/>
                  <a:pt x="5962118" y="5139193"/>
                  <a:pt x="5964994" y="5142480"/>
                </a:cubicBezTo>
                <a:cubicBezTo>
                  <a:pt x="5967870" y="5145767"/>
                  <a:pt x="5969308" y="5149300"/>
                  <a:pt x="5969308" y="5153079"/>
                </a:cubicBezTo>
                <a:cubicBezTo>
                  <a:pt x="5969308" y="5155873"/>
                  <a:pt x="5956490" y="5169594"/>
                  <a:pt x="5930854" y="5194244"/>
                </a:cubicBezTo>
                <a:lnTo>
                  <a:pt x="5968815" y="5219880"/>
                </a:lnTo>
                <a:lnTo>
                  <a:pt x="6064209" y="5123253"/>
                </a:lnTo>
                <a:cubicBezTo>
                  <a:pt x="6076041" y="5139686"/>
                  <a:pt x="6081957" y="5159324"/>
                  <a:pt x="6081957" y="5182166"/>
                </a:cubicBezTo>
                <a:lnTo>
                  <a:pt x="6081957" y="5283969"/>
                </a:lnTo>
                <a:lnTo>
                  <a:pt x="6125340" y="5312316"/>
                </a:lnTo>
                <a:lnTo>
                  <a:pt x="6125340" y="5059903"/>
                </a:lnTo>
                <a:lnTo>
                  <a:pt x="6160738" y="5059903"/>
                </a:lnTo>
                <a:lnTo>
                  <a:pt x="6175872" y="5059903"/>
                </a:lnTo>
                <a:lnTo>
                  <a:pt x="6182923" y="5059903"/>
                </a:lnTo>
                <a:lnTo>
                  <a:pt x="6182923" y="5283969"/>
                </a:lnTo>
                <a:lnTo>
                  <a:pt x="6226306" y="5312316"/>
                </a:lnTo>
                <a:lnTo>
                  <a:pt x="6226306" y="5059903"/>
                </a:lnTo>
                <a:lnTo>
                  <a:pt x="6265513" y="5059903"/>
                </a:lnTo>
                <a:lnTo>
                  <a:pt x="6276838" y="5059903"/>
                </a:lnTo>
                <a:lnTo>
                  <a:pt x="6401086" y="5059903"/>
                </a:lnTo>
                <a:lnTo>
                  <a:pt x="6401086" y="5078144"/>
                </a:lnTo>
                <a:lnTo>
                  <a:pt x="6261322" y="5166390"/>
                </a:lnTo>
                <a:lnTo>
                  <a:pt x="6285972" y="5208294"/>
                </a:lnTo>
                <a:cubicBezTo>
                  <a:pt x="6344967" y="5214539"/>
                  <a:pt x="6385228" y="5240996"/>
                  <a:pt x="6406755" y="5287666"/>
                </a:cubicBezTo>
                <a:lnTo>
                  <a:pt x="6444469" y="5312316"/>
                </a:lnTo>
                <a:lnTo>
                  <a:pt x="6444469" y="5059903"/>
                </a:lnTo>
                <a:lnTo>
                  <a:pt x="6484588" y="5059903"/>
                </a:lnTo>
                <a:lnTo>
                  <a:pt x="6495001" y="5059903"/>
                </a:lnTo>
                <a:lnTo>
                  <a:pt x="6495187" y="5059903"/>
                </a:lnTo>
                <a:lnTo>
                  <a:pt x="6504061" y="5089976"/>
                </a:lnTo>
                <a:cubicBezTo>
                  <a:pt x="6532490" y="5090634"/>
                  <a:pt x="6556812" y="5100575"/>
                  <a:pt x="6577024" y="5119802"/>
                </a:cubicBezTo>
                <a:lnTo>
                  <a:pt x="6513921" y="5176250"/>
                </a:lnTo>
                <a:lnTo>
                  <a:pt x="6538571" y="5218154"/>
                </a:lnTo>
                <a:cubicBezTo>
                  <a:pt x="6595429" y="5222591"/>
                  <a:pt x="6635690" y="5245762"/>
                  <a:pt x="6659354" y="5287666"/>
                </a:cubicBezTo>
                <a:lnTo>
                  <a:pt x="6697068" y="5312316"/>
                </a:lnTo>
                <a:lnTo>
                  <a:pt x="6697068" y="5059903"/>
                </a:lnTo>
                <a:lnTo>
                  <a:pt x="6732238" y="5059903"/>
                </a:lnTo>
                <a:lnTo>
                  <a:pt x="6747600" y="5059903"/>
                </a:lnTo>
                <a:lnTo>
                  <a:pt x="6820484" y="5059903"/>
                </a:lnTo>
                <a:lnTo>
                  <a:pt x="6820484" y="5139768"/>
                </a:lnTo>
                <a:cubicBezTo>
                  <a:pt x="6820484" y="5151929"/>
                  <a:pt x="6825660" y="5163473"/>
                  <a:pt x="6836013" y="5174401"/>
                </a:cubicBezTo>
                <a:cubicBezTo>
                  <a:pt x="6846366" y="5185329"/>
                  <a:pt x="6859430" y="5190793"/>
                  <a:pt x="6875206" y="5190793"/>
                </a:cubicBezTo>
                <a:cubicBezTo>
                  <a:pt x="6886381" y="5190793"/>
                  <a:pt x="6897596" y="5187958"/>
                  <a:pt x="6908853" y="5182289"/>
                </a:cubicBezTo>
                <a:cubicBezTo>
                  <a:pt x="6920109" y="5176620"/>
                  <a:pt x="6930914" y="5168526"/>
                  <a:pt x="6941267" y="5158009"/>
                </a:cubicBezTo>
                <a:cubicBezTo>
                  <a:pt x="6945868" y="5163925"/>
                  <a:pt x="6948169" y="5171484"/>
                  <a:pt x="6948169" y="5180687"/>
                </a:cubicBezTo>
                <a:cubicBezTo>
                  <a:pt x="6948169" y="5193176"/>
                  <a:pt x="6941883" y="5204843"/>
                  <a:pt x="6929312" y="5215689"/>
                </a:cubicBezTo>
                <a:cubicBezTo>
                  <a:pt x="6916741" y="5226535"/>
                  <a:pt x="6897555" y="5231958"/>
                  <a:pt x="6871755" y="5231958"/>
                </a:cubicBezTo>
                <a:cubicBezTo>
                  <a:pt x="6842176" y="5231958"/>
                  <a:pt x="6817649" y="5219551"/>
                  <a:pt x="6798176" y="5194737"/>
                </a:cubicBezTo>
                <a:cubicBezTo>
                  <a:pt x="6778703" y="5169923"/>
                  <a:pt x="6765022" y="5134674"/>
                  <a:pt x="6757134" y="5088990"/>
                </a:cubicBezTo>
                <a:lnTo>
                  <a:pt x="6734210" y="5081595"/>
                </a:lnTo>
                <a:cubicBezTo>
                  <a:pt x="6740948" y="5150286"/>
                  <a:pt x="6756764" y="5201146"/>
                  <a:pt x="6781661" y="5234177"/>
                </a:cubicBezTo>
                <a:cubicBezTo>
                  <a:pt x="6806557" y="5267207"/>
                  <a:pt x="6838396" y="5283722"/>
                  <a:pt x="6877178" y="5283722"/>
                </a:cubicBezTo>
                <a:cubicBezTo>
                  <a:pt x="6907086" y="5283722"/>
                  <a:pt x="6931120" y="5274602"/>
                  <a:pt x="6949278" y="5256361"/>
                </a:cubicBezTo>
                <a:cubicBezTo>
                  <a:pt x="6967437" y="5238120"/>
                  <a:pt x="6976516" y="5214457"/>
                  <a:pt x="6976516" y="5185370"/>
                </a:cubicBezTo>
                <a:cubicBezTo>
                  <a:pt x="6976516" y="5153161"/>
                  <a:pt x="6961151" y="5120460"/>
                  <a:pt x="6930421" y="5087265"/>
                </a:cubicBezTo>
                <a:cubicBezTo>
                  <a:pt x="6918754" y="5107806"/>
                  <a:pt x="6907497" y="5123253"/>
                  <a:pt x="6896651" y="5133606"/>
                </a:cubicBezTo>
                <a:cubicBezTo>
                  <a:pt x="6885805" y="5143959"/>
                  <a:pt x="6877507" y="5149135"/>
                  <a:pt x="6871755" y="5149135"/>
                </a:cubicBezTo>
                <a:cubicBezTo>
                  <a:pt x="6869126" y="5149135"/>
                  <a:pt x="6867154" y="5148231"/>
                  <a:pt x="6865839" y="5146424"/>
                </a:cubicBezTo>
                <a:cubicBezTo>
                  <a:pt x="6864524" y="5144616"/>
                  <a:pt x="6863867" y="5141494"/>
                  <a:pt x="6863867" y="5137057"/>
                </a:cubicBezTo>
                <a:lnTo>
                  <a:pt x="6863867" y="5059903"/>
                </a:lnTo>
                <a:lnTo>
                  <a:pt x="7027048" y="5059903"/>
                </a:lnTo>
                <a:lnTo>
                  <a:pt x="7009300" y="5031803"/>
                </a:lnTo>
                <a:lnTo>
                  <a:pt x="6729852" y="5031803"/>
                </a:lnTo>
                <a:lnTo>
                  <a:pt x="6714490" y="5031803"/>
                </a:lnTo>
                <a:lnTo>
                  <a:pt x="6477254" y="5031803"/>
                </a:lnTo>
                <a:lnTo>
                  <a:pt x="6466840" y="5031803"/>
                </a:lnTo>
                <a:lnTo>
                  <a:pt x="6259090" y="5031803"/>
                </a:lnTo>
                <a:lnTo>
                  <a:pt x="6247765" y="5031803"/>
                </a:lnTo>
                <a:lnTo>
                  <a:pt x="6219897" y="5031803"/>
                </a:lnTo>
                <a:lnTo>
                  <a:pt x="6204368" y="5007400"/>
                </a:lnTo>
                <a:cubicBezTo>
                  <a:pt x="6244793" y="4965660"/>
                  <a:pt x="6291710" y="4944790"/>
                  <a:pt x="6345117" y="4944790"/>
                </a:cubicBezTo>
                <a:cubicBezTo>
                  <a:pt x="6385378" y="4944790"/>
                  <a:pt x="6425147" y="4956868"/>
                  <a:pt x="6464422" y="4981025"/>
                </a:cubicBezTo>
                <a:lnTo>
                  <a:pt x="6464422" y="4955882"/>
                </a:lnTo>
                <a:cubicBezTo>
                  <a:pt x="6413972" y="4925316"/>
                  <a:pt x="6366316" y="4910034"/>
                  <a:pt x="6321454" y="4910034"/>
                </a:cubicBezTo>
                <a:close/>
                <a:moveTo>
                  <a:pt x="5940454" y="4910034"/>
                </a:moveTo>
                <a:cubicBezTo>
                  <a:pt x="5882445" y="4910034"/>
                  <a:pt x="5826079" y="4935423"/>
                  <a:pt x="5771357" y="4986201"/>
                </a:cubicBezTo>
                <a:lnTo>
                  <a:pt x="5803402" y="5031803"/>
                </a:lnTo>
                <a:lnTo>
                  <a:pt x="5761990" y="5031803"/>
                </a:lnTo>
                <a:lnTo>
                  <a:pt x="5779738" y="5059903"/>
                </a:lnTo>
                <a:lnTo>
                  <a:pt x="5801923" y="5059903"/>
                </a:lnTo>
                <a:lnTo>
                  <a:pt x="5801923" y="5283969"/>
                </a:lnTo>
                <a:lnTo>
                  <a:pt x="5845306" y="5312316"/>
                </a:lnTo>
                <a:lnTo>
                  <a:pt x="5845306" y="5059903"/>
                </a:lnTo>
                <a:lnTo>
                  <a:pt x="5895838" y="5059903"/>
                </a:lnTo>
                <a:lnTo>
                  <a:pt x="5878090" y="5031803"/>
                </a:lnTo>
                <a:lnTo>
                  <a:pt x="5838897" y="5031803"/>
                </a:lnTo>
                <a:lnTo>
                  <a:pt x="5823368" y="5007400"/>
                </a:lnTo>
                <a:cubicBezTo>
                  <a:pt x="5863793" y="4965660"/>
                  <a:pt x="5910710" y="4944790"/>
                  <a:pt x="5964117" y="4944790"/>
                </a:cubicBezTo>
                <a:cubicBezTo>
                  <a:pt x="6004378" y="4944790"/>
                  <a:pt x="6044147" y="4956868"/>
                  <a:pt x="6083422" y="4981025"/>
                </a:cubicBezTo>
                <a:lnTo>
                  <a:pt x="6083422" y="4955882"/>
                </a:lnTo>
                <a:cubicBezTo>
                  <a:pt x="6032972" y="4925316"/>
                  <a:pt x="5985316" y="4910034"/>
                  <a:pt x="5940454" y="4910034"/>
                </a:cubicBezTo>
                <a:close/>
                <a:moveTo>
                  <a:pt x="6334411" y="4517597"/>
                </a:moveTo>
                <a:lnTo>
                  <a:pt x="6334411" y="4627042"/>
                </a:lnTo>
                <a:cubicBezTo>
                  <a:pt x="6314527" y="4600091"/>
                  <a:pt x="6290042" y="4579550"/>
                  <a:pt x="6260955" y="4565417"/>
                </a:cubicBezTo>
                <a:close/>
                <a:moveTo>
                  <a:pt x="6377794" y="4450303"/>
                </a:moveTo>
                <a:lnTo>
                  <a:pt x="6422657" y="4450303"/>
                </a:lnTo>
                <a:lnTo>
                  <a:pt x="6422657" y="4587356"/>
                </a:lnTo>
                <a:cubicBezTo>
                  <a:pt x="6409674" y="4569772"/>
                  <a:pt x="6394720" y="4554983"/>
                  <a:pt x="6377794" y="4542986"/>
                </a:cubicBezTo>
                <a:close/>
                <a:moveTo>
                  <a:pt x="5773120" y="4450303"/>
                </a:moveTo>
                <a:lnTo>
                  <a:pt x="5892178" y="4450303"/>
                </a:lnTo>
                <a:lnTo>
                  <a:pt x="5892178" y="4601159"/>
                </a:lnTo>
                <a:cubicBezTo>
                  <a:pt x="5881003" y="4582261"/>
                  <a:pt x="5868103" y="4568211"/>
                  <a:pt x="5853478" y="4559008"/>
                </a:cubicBezTo>
                <a:cubicBezTo>
                  <a:pt x="5854464" y="4554079"/>
                  <a:pt x="5854957" y="4548984"/>
                  <a:pt x="5854957" y="4543726"/>
                </a:cubicBezTo>
                <a:cubicBezTo>
                  <a:pt x="5854957" y="4525978"/>
                  <a:pt x="5847767" y="4509011"/>
                  <a:pt x="5833388" y="4492824"/>
                </a:cubicBezTo>
                <a:cubicBezTo>
                  <a:pt x="5819009" y="4476638"/>
                  <a:pt x="5798920" y="4462464"/>
                  <a:pt x="5773120" y="4450303"/>
                </a:cubicBezTo>
                <a:close/>
                <a:moveTo>
                  <a:pt x="6254779" y="4300434"/>
                </a:moveTo>
                <a:cubicBezTo>
                  <a:pt x="6196770" y="4300434"/>
                  <a:pt x="6140404" y="4325823"/>
                  <a:pt x="6085682" y="4376601"/>
                </a:cubicBezTo>
                <a:lnTo>
                  <a:pt x="6117727" y="4422203"/>
                </a:lnTo>
                <a:lnTo>
                  <a:pt x="6087077" y="4422203"/>
                </a:lnTo>
                <a:lnTo>
                  <a:pt x="6076315" y="4422203"/>
                </a:lnTo>
                <a:lnTo>
                  <a:pt x="6052075" y="4422203"/>
                </a:lnTo>
                <a:cubicBezTo>
                  <a:pt x="6049610" y="4418588"/>
                  <a:pt x="6047186" y="4414685"/>
                  <a:pt x="6044804" y="4410494"/>
                </a:cubicBezTo>
                <a:cubicBezTo>
                  <a:pt x="6042420" y="4406304"/>
                  <a:pt x="6038723" y="4399197"/>
                  <a:pt x="6033711" y="4389172"/>
                </a:cubicBezTo>
                <a:cubicBezTo>
                  <a:pt x="6028699" y="4379148"/>
                  <a:pt x="6021098" y="4374136"/>
                  <a:pt x="6010910" y="4374136"/>
                </a:cubicBezTo>
                <a:lnTo>
                  <a:pt x="6010910" y="4450303"/>
                </a:lnTo>
                <a:cubicBezTo>
                  <a:pt x="6003679" y="4438965"/>
                  <a:pt x="5997189" y="4431446"/>
                  <a:pt x="5991437" y="4427749"/>
                </a:cubicBezTo>
                <a:cubicBezTo>
                  <a:pt x="5988561" y="4425900"/>
                  <a:pt x="5985048" y="4424514"/>
                  <a:pt x="5980899" y="4423589"/>
                </a:cubicBezTo>
                <a:lnTo>
                  <a:pt x="5968462" y="4422389"/>
                </a:lnTo>
                <a:lnTo>
                  <a:pt x="5968345" y="4422203"/>
                </a:lnTo>
                <a:lnTo>
                  <a:pt x="5966540" y="4422203"/>
                </a:lnTo>
                <a:lnTo>
                  <a:pt x="5952490" y="4422203"/>
                </a:lnTo>
                <a:lnTo>
                  <a:pt x="5704840" y="4422203"/>
                </a:lnTo>
                <a:lnTo>
                  <a:pt x="5722588" y="4450303"/>
                </a:lnTo>
                <a:lnTo>
                  <a:pt x="5728257" y="4450303"/>
                </a:lnTo>
                <a:lnTo>
                  <a:pt x="5737131" y="4480376"/>
                </a:lnTo>
                <a:cubicBezTo>
                  <a:pt x="5758165" y="4483663"/>
                  <a:pt x="5775133" y="4487894"/>
                  <a:pt x="5788033" y="4493071"/>
                </a:cubicBezTo>
                <a:cubicBezTo>
                  <a:pt x="5800933" y="4498247"/>
                  <a:pt x="5810793" y="4504163"/>
                  <a:pt x="5817612" y="4510818"/>
                </a:cubicBezTo>
                <a:cubicBezTo>
                  <a:pt x="5824432" y="4517474"/>
                  <a:pt x="5827842" y="4524828"/>
                  <a:pt x="5827842" y="4532880"/>
                </a:cubicBezTo>
                <a:cubicBezTo>
                  <a:pt x="5827842" y="4537810"/>
                  <a:pt x="5826527" y="4542247"/>
                  <a:pt x="5823898" y="4546191"/>
                </a:cubicBezTo>
                <a:cubicBezTo>
                  <a:pt x="5815846" y="4543726"/>
                  <a:pt x="5807547" y="4542493"/>
                  <a:pt x="5799002" y="4542493"/>
                </a:cubicBezTo>
                <a:cubicBezTo>
                  <a:pt x="5786184" y="4542493"/>
                  <a:pt x="5775092" y="4546396"/>
                  <a:pt x="5765725" y="4554202"/>
                </a:cubicBezTo>
                <a:cubicBezTo>
                  <a:pt x="5756358" y="4562008"/>
                  <a:pt x="5751675" y="4572237"/>
                  <a:pt x="5751675" y="4584891"/>
                </a:cubicBezTo>
                <a:cubicBezTo>
                  <a:pt x="5751675" y="4597051"/>
                  <a:pt x="5755701" y="4606993"/>
                  <a:pt x="5763753" y="4614717"/>
                </a:cubicBezTo>
                <a:cubicBezTo>
                  <a:pt x="5771805" y="4622440"/>
                  <a:pt x="5781747" y="4626302"/>
                  <a:pt x="5793579" y="4626302"/>
                </a:cubicBezTo>
                <a:cubicBezTo>
                  <a:pt x="5805575" y="4626302"/>
                  <a:pt x="5815969" y="4622974"/>
                  <a:pt x="5824761" y="4616319"/>
                </a:cubicBezTo>
                <a:cubicBezTo>
                  <a:pt x="5833552" y="4609663"/>
                  <a:pt x="5840742" y="4600173"/>
                  <a:pt x="5846329" y="4587849"/>
                </a:cubicBezTo>
                <a:cubicBezTo>
                  <a:pt x="5858654" y="4594257"/>
                  <a:pt x="5869418" y="4605432"/>
                  <a:pt x="5878620" y="4621372"/>
                </a:cubicBezTo>
                <a:cubicBezTo>
                  <a:pt x="5887823" y="4637312"/>
                  <a:pt x="5894232" y="4656210"/>
                  <a:pt x="5897847" y="4678066"/>
                </a:cubicBezTo>
                <a:lnTo>
                  <a:pt x="5935561" y="4702716"/>
                </a:lnTo>
                <a:lnTo>
                  <a:pt x="5935561" y="4450303"/>
                </a:lnTo>
                <a:lnTo>
                  <a:pt x="5970238" y="4450303"/>
                </a:lnTo>
                <a:lnTo>
                  <a:pt x="5972210" y="4450303"/>
                </a:lnTo>
                <a:cubicBezTo>
                  <a:pt x="5981413" y="4450303"/>
                  <a:pt x="5990164" y="4457164"/>
                  <a:pt x="5998462" y="4470886"/>
                </a:cubicBezTo>
                <a:cubicBezTo>
                  <a:pt x="6006760" y="4484608"/>
                  <a:pt x="6010910" y="4496974"/>
                  <a:pt x="6010910" y="4507984"/>
                </a:cubicBezTo>
                <a:lnTo>
                  <a:pt x="6010910" y="4674369"/>
                </a:lnTo>
                <a:lnTo>
                  <a:pt x="6054293" y="4702716"/>
                </a:lnTo>
                <a:lnTo>
                  <a:pt x="6054293" y="4450303"/>
                </a:lnTo>
                <a:lnTo>
                  <a:pt x="6094063" y="4450303"/>
                </a:lnTo>
                <a:lnTo>
                  <a:pt x="6104825" y="4450303"/>
                </a:lnTo>
                <a:lnTo>
                  <a:pt x="6116248" y="4450303"/>
                </a:lnTo>
                <a:lnTo>
                  <a:pt x="6116248" y="4674369"/>
                </a:lnTo>
                <a:lnTo>
                  <a:pt x="6159631" y="4702716"/>
                </a:lnTo>
                <a:lnTo>
                  <a:pt x="6159631" y="4450303"/>
                </a:lnTo>
                <a:lnTo>
                  <a:pt x="6198838" y="4450303"/>
                </a:lnTo>
                <a:lnTo>
                  <a:pt x="6210163" y="4450303"/>
                </a:lnTo>
                <a:lnTo>
                  <a:pt x="6334411" y="4450303"/>
                </a:lnTo>
                <a:lnTo>
                  <a:pt x="6334411" y="4468544"/>
                </a:lnTo>
                <a:lnTo>
                  <a:pt x="6194647" y="4556790"/>
                </a:lnTo>
                <a:lnTo>
                  <a:pt x="6219297" y="4598694"/>
                </a:lnTo>
                <a:cubicBezTo>
                  <a:pt x="6278292" y="4604939"/>
                  <a:pt x="6318553" y="4631396"/>
                  <a:pt x="6340080" y="4678066"/>
                </a:cubicBezTo>
                <a:lnTo>
                  <a:pt x="6377794" y="4702716"/>
                </a:lnTo>
                <a:lnTo>
                  <a:pt x="6377794" y="4580947"/>
                </a:lnTo>
                <a:cubicBezTo>
                  <a:pt x="6398171" y="4591792"/>
                  <a:pt x="6415015" y="4610937"/>
                  <a:pt x="6428326" y="4638380"/>
                </a:cubicBezTo>
                <a:lnTo>
                  <a:pt x="6466040" y="4663030"/>
                </a:lnTo>
                <a:lnTo>
                  <a:pt x="6466040" y="4450303"/>
                </a:lnTo>
                <a:lnTo>
                  <a:pt x="6516572" y="4450303"/>
                </a:lnTo>
                <a:lnTo>
                  <a:pt x="6498824" y="4422203"/>
                </a:lnTo>
                <a:lnTo>
                  <a:pt x="6192415" y="4422203"/>
                </a:lnTo>
                <a:lnTo>
                  <a:pt x="6181090" y="4422203"/>
                </a:lnTo>
                <a:lnTo>
                  <a:pt x="6153222" y="4422203"/>
                </a:lnTo>
                <a:lnTo>
                  <a:pt x="6137693" y="4397800"/>
                </a:lnTo>
                <a:cubicBezTo>
                  <a:pt x="6178118" y="4356060"/>
                  <a:pt x="6225035" y="4335190"/>
                  <a:pt x="6278442" y="4335190"/>
                </a:cubicBezTo>
                <a:cubicBezTo>
                  <a:pt x="6318704" y="4335190"/>
                  <a:pt x="6358472" y="4347268"/>
                  <a:pt x="6397747" y="4371425"/>
                </a:cubicBezTo>
                <a:lnTo>
                  <a:pt x="6397747" y="4346282"/>
                </a:lnTo>
                <a:cubicBezTo>
                  <a:pt x="6347297" y="4315716"/>
                  <a:pt x="6299641" y="4300434"/>
                  <a:pt x="6254779" y="4300434"/>
                </a:cubicBezTo>
                <a:close/>
                <a:moveTo>
                  <a:pt x="6134386" y="3907997"/>
                </a:moveTo>
                <a:lnTo>
                  <a:pt x="6134386" y="4017442"/>
                </a:lnTo>
                <a:cubicBezTo>
                  <a:pt x="6114502" y="3990491"/>
                  <a:pt x="6090017" y="3969950"/>
                  <a:pt x="6060930" y="3955818"/>
                </a:cubicBezTo>
                <a:close/>
                <a:moveTo>
                  <a:pt x="5715286" y="3907997"/>
                </a:moveTo>
                <a:lnTo>
                  <a:pt x="5715286" y="4017442"/>
                </a:lnTo>
                <a:cubicBezTo>
                  <a:pt x="5695402" y="3990491"/>
                  <a:pt x="5670917" y="3969950"/>
                  <a:pt x="5641830" y="3955818"/>
                </a:cubicBezTo>
                <a:close/>
                <a:moveTo>
                  <a:pt x="6371702" y="3857465"/>
                </a:moveTo>
                <a:cubicBezTo>
                  <a:pt x="6352804" y="3857465"/>
                  <a:pt x="6337932" y="3862354"/>
                  <a:pt x="6327086" y="3872132"/>
                </a:cubicBezTo>
                <a:cubicBezTo>
                  <a:pt x="6316240" y="3881910"/>
                  <a:pt x="6310817" y="3894029"/>
                  <a:pt x="6310817" y="3908490"/>
                </a:cubicBezTo>
                <a:cubicBezTo>
                  <a:pt x="6310817" y="3920979"/>
                  <a:pt x="6315049" y="3931538"/>
                  <a:pt x="6323512" y="3940165"/>
                </a:cubicBezTo>
                <a:cubicBezTo>
                  <a:pt x="6331975" y="3948792"/>
                  <a:pt x="6342533" y="3953106"/>
                  <a:pt x="6355187" y="3953106"/>
                </a:cubicBezTo>
                <a:cubicBezTo>
                  <a:pt x="6367183" y="3953106"/>
                  <a:pt x="6377084" y="3949450"/>
                  <a:pt x="6384889" y="3942137"/>
                </a:cubicBezTo>
                <a:cubicBezTo>
                  <a:pt x="6392695" y="3934824"/>
                  <a:pt x="6396598" y="3924923"/>
                  <a:pt x="6396598" y="3912434"/>
                </a:cubicBezTo>
                <a:cubicBezTo>
                  <a:pt x="6396598" y="3905861"/>
                  <a:pt x="6395037" y="3899370"/>
                  <a:pt x="6391915" y="3892961"/>
                </a:cubicBezTo>
                <a:cubicBezTo>
                  <a:pt x="6393065" y="3892468"/>
                  <a:pt x="6394462" y="3892221"/>
                  <a:pt x="6396105" y="3892221"/>
                </a:cubicBezTo>
                <a:cubicBezTo>
                  <a:pt x="6407773" y="3892221"/>
                  <a:pt x="6418043" y="3896946"/>
                  <a:pt x="6426917" y="3906395"/>
                </a:cubicBezTo>
                <a:cubicBezTo>
                  <a:pt x="6435791" y="3915844"/>
                  <a:pt x="6440228" y="3927717"/>
                  <a:pt x="6440228" y="3942014"/>
                </a:cubicBezTo>
                <a:cubicBezTo>
                  <a:pt x="6440228" y="3958611"/>
                  <a:pt x="6433860" y="3972703"/>
                  <a:pt x="6421124" y="3984288"/>
                </a:cubicBezTo>
                <a:cubicBezTo>
                  <a:pt x="6408389" y="3995873"/>
                  <a:pt x="6391586" y="4001666"/>
                  <a:pt x="6370716" y="4001666"/>
                </a:cubicBezTo>
                <a:cubicBezTo>
                  <a:pt x="6344751" y="4001666"/>
                  <a:pt x="6320759" y="3991149"/>
                  <a:pt x="6298739" y="3970114"/>
                </a:cubicBezTo>
                <a:cubicBezTo>
                  <a:pt x="6276718" y="3949080"/>
                  <a:pt x="6258067" y="3915639"/>
                  <a:pt x="6242784" y="3869790"/>
                </a:cubicBezTo>
                <a:lnTo>
                  <a:pt x="6219860" y="3862395"/>
                </a:lnTo>
                <a:cubicBezTo>
                  <a:pt x="6234157" y="3927799"/>
                  <a:pt x="6254534" y="3975989"/>
                  <a:pt x="6280991" y="4006966"/>
                </a:cubicBezTo>
                <a:cubicBezTo>
                  <a:pt x="6307448" y="4037942"/>
                  <a:pt x="6337357" y="4053430"/>
                  <a:pt x="6370716" y="4053430"/>
                </a:cubicBezTo>
                <a:cubicBezTo>
                  <a:pt x="6402596" y="4053430"/>
                  <a:pt x="6427287" y="4044351"/>
                  <a:pt x="6444788" y="4026192"/>
                </a:cubicBezTo>
                <a:cubicBezTo>
                  <a:pt x="6462289" y="4008034"/>
                  <a:pt x="6471040" y="3984329"/>
                  <a:pt x="6471040" y="3955078"/>
                </a:cubicBezTo>
                <a:cubicBezTo>
                  <a:pt x="6471040" y="3926484"/>
                  <a:pt x="6461262" y="3903067"/>
                  <a:pt x="6441707" y="3884827"/>
                </a:cubicBezTo>
                <a:cubicBezTo>
                  <a:pt x="6422151" y="3866586"/>
                  <a:pt x="6398816" y="3857465"/>
                  <a:pt x="6371702" y="3857465"/>
                </a:cubicBezTo>
                <a:close/>
                <a:moveTo>
                  <a:pt x="6054754" y="3690834"/>
                </a:moveTo>
                <a:cubicBezTo>
                  <a:pt x="5996745" y="3690834"/>
                  <a:pt x="5940379" y="3716223"/>
                  <a:pt x="5885657" y="3767001"/>
                </a:cubicBezTo>
                <a:lnTo>
                  <a:pt x="5917702" y="3812603"/>
                </a:lnTo>
                <a:lnTo>
                  <a:pt x="5890052" y="3812603"/>
                </a:lnTo>
                <a:lnTo>
                  <a:pt x="5876290" y="3812603"/>
                </a:lnTo>
                <a:lnTo>
                  <a:pt x="5561965" y="3812603"/>
                </a:lnTo>
                <a:lnTo>
                  <a:pt x="5579713" y="3840704"/>
                </a:lnTo>
                <a:lnTo>
                  <a:pt x="5715286" y="3840704"/>
                </a:lnTo>
                <a:lnTo>
                  <a:pt x="5715286" y="3858944"/>
                </a:lnTo>
                <a:lnTo>
                  <a:pt x="5575522" y="3947190"/>
                </a:lnTo>
                <a:lnTo>
                  <a:pt x="5600172" y="3989095"/>
                </a:lnTo>
                <a:cubicBezTo>
                  <a:pt x="5659167" y="3995339"/>
                  <a:pt x="5699428" y="4021796"/>
                  <a:pt x="5720955" y="4068466"/>
                </a:cubicBezTo>
                <a:lnTo>
                  <a:pt x="5758669" y="4093116"/>
                </a:lnTo>
                <a:lnTo>
                  <a:pt x="5758669" y="3901095"/>
                </a:lnTo>
                <a:lnTo>
                  <a:pt x="5766064" y="3901095"/>
                </a:lnTo>
                <a:cubicBezTo>
                  <a:pt x="5789892" y="3901095"/>
                  <a:pt x="5807106" y="3905080"/>
                  <a:pt x="5817705" y="3913050"/>
                </a:cubicBezTo>
                <a:cubicBezTo>
                  <a:pt x="5828305" y="3921020"/>
                  <a:pt x="5833604" y="3930593"/>
                  <a:pt x="5833604" y="3941767"/>
                </a:cubicBezTo>
                <a:cubicBezTo>
                  <a:pt x="5833604" y="3948669"/>
                  <a:pt x="5832043" y="3954585"/>
                  <a:pt x="5828921" y="3959515"/>
                </a:cubicBezTo>
                <a:cubicBezTo>
                  <a:pt x="5822183" y="3949819"/>
                  <a:pt x="5813720" y="3944972"/>
                  <a:pt x="5803532" y="3944972"/>
                </a:cubicBezTo>
                <a:cubicBezTo>
                  <a:pt x="5794493" y="3944972"/>
                  <a:pt x="5787058" y="3948012"/>
                  <a:pt x="5781224" y="3954092"/>
                </a:cubicBezTo>
                <a:cubicBezTo>
                  <a:pt x="5775390" y="3960172"/>
                  <a:pt x="5772473" y="3967814"/>
                  <a:pt x="5772473" y="3977016"/>
                </a:cubicBezTo>
                <a:cubicBezTo>
                  <a:pt x="5772473" y="3986712"/>
                  <a:pt x="5775595" y="3994723"/>
                  <a:pt x="5781840" y="4001050"/>
                </a:cubicBezTo>
                <a:cubicBezTo>
                  <a:pt x="5788085" y="4007376"/>
                  <a:pt x="5796301" y="4010540"/>
                  <a:pt x="5806490" y="4010540"/>
                </a:cubicBezTo>
                <a:cubicBezTo>
                  <a:pt x="5820129" y="4010540"/>
                  <a:pt x="5832002" y="4004501"/>
                  <a:pt x="5842109" y="3992422"/>
                </a:cubicBezTo>
                <a:cubicBezTo>
                  <a:pt x="5852215" y="3980344"/>
                  <a:pt x="5857268" y="3964856"/>
                  <a:pt x="5857268" y="3945958"/>
                </a:cubicBezTo>
                <a:cubicBezTo>
                  <a:pt x="5857268" y="3920486"/>
                  <a:pt x="5847408" y="3899411"/>
                  <a:pt x="5827689" y="3882731"/>
                </a:cubicBezTo>
                <a:cubicBezTo>
                  <a:pt x="5807970" y="3866052"/>
                  <a:pt x="5784962" y="3857383"/>
                  <a:pt x="5758669" y="3856726"/>
                </a:cubicBezTo>
                <a:lnTo>
                  <a:pt x="5758669" y="3840704"/>
                </a:lnTo>
                <a:lnTo>
                  <a:pt x="5894038" y="3840704"/>
                </a:lnTo>
                <a:lnTo>
                  <a:pt x="5907800" y="3840704"/>
                </a:lnTo>
                <a:lnTo>
                  <a:pt x="5916223" y="3840704"/>
                </a:lnTo>
                <a:lnTo>
                  <a:pt x="5916223" y="4064769"/>
                </a:lnTo>
                <a:lnTo>
                  <a:pt x="5959607" y="4093116"/>
                </a:lnTo>
                <a:lnTo>
                  <a:pt x="5959607" y="3840704"/>
                </a:lnTo>
                <a:lnTo>
                  <a:pt x="5998813" y="3840704"/>
                </a:lnTo>
                <a:lnTo>
                  <a:pt x="6010138" y="3840704"/>
                </a:lnTo>
                <a:lnTo>
                  <a:pt x="6134386" y="3840704"/>
                </a:lnTo>
                <a:lnTo>
                  <a:pt x="6134386" y="3858944"/>
                </a:lnTo>
                <a:lnTo>
                  <a:pt x="5994622" y="3947190"/>
                </a:lnTo>
                <a:lnTo>
                  <a:pt x="6019272" y="3989095"/>
                </a:lnTo>
                <a:cubicBezTo>
                  <a:pt x="6078268" y="3995339"/>
                  <a:pt x="6118528" y="4021796"/>
                  <a:pt x="6140055" y="4068466"/>
                </a:cubicBezTo>
                <a:lnTo>
                  <a:pt x="6177769" y="4093116"/>
                </a:lnTo>
                <a:lnTo>
                  <a:pt x="6177769" y="3840704"/>
                </a:lnTo>
                <a:lnTo>
                  <a:pt x="6217888" y="3840704"/>
                </a:lnTo>
                <a:lnTo>
                  <a:pt x="6228301" y="3840704"/>
                </a:lnTo>
                <a:lnTo>
                  <a:pt x="6513163" y="3840704"/>
                </a:lnTo>
                <a:lnTo>
                  <a:pt x="6515135" y="3840704"/>
                </a:lnTo>
                <a:cubicBezTo>
                  <a:pt x="6524337" y="3840704"/>
                  <a:pt x="6533088" y="3847564"/>
                  <a:pt x="6541387" y="3861286"/>
                </a:cubicBezTo>
                <a:cubicBezTo>
                  <a:pt x="6549686" y="3875008"/>
                  <a:pt x="6553835" y="3887374"/>
                  <a:pt x="6553835" y="3898384"/>
                </a:cubicBezTo>
                <a:lnTo>
                  <a:pt x="6553835" y="4064769"/>
                </a:lnTo>
                <a:lnTo>
                  <a:pt x="6597218" y="4093116"/>
                </a:lnTo>
                <a:lnTo>
                  <a:pt x="6597218" y="3840704"/>
                </a:lnTo>
                <a:lnTo>
                  <a:pt x="6647750" y="3840704"/>
                </a:lnTo>
                <a:lnTo>
                  <a:pt x="6630002" y="3812603"/>
                </a:lnTo>
                <a:lnTo>
                  <a:pt x="6595000" y="3812603"/>
                </a:lnTo>
                <a:cubicBezTo>
                  <a:pt x="6592535" y="3808988"/>
                  <a:pt x="6590111" y="3805085"/>
                  <a:pt x="6587728" y="3800894"/>
                </a:cubicBezTo>
                <a:cubicBezTo>
                  <a:pt x="6585345" y="3796704"/>
                  <a:pt x="6581648" y="3789597"/>
                  <a:pt x="6576636" y="3779573"/>
                </a:cubicBezTo>
                <a:cubicBezTo>
                  <a:pt x="6571624" y="3769548"/>
                  <a:pt x="6564023" y="3764536"/>
                  <a:pt x="6553835" y="3764536"/>
                </a:cubicBezTo>
                <a:lnTo>
                  <a:pt x="6553835" y="3840704"/>
                </a:lnTo>
                <a:cubicBezTo>
                  <a:pt x="6546604" y="3829365"/>
                  <a:pt x="6540113" y="3821847"/>
                  <a:pt x="6534362" y="3818149"/>
                </a:cubicBezTo>
                <a:cubicBezTo>
                  <a:pt x="6528610" y="3814452"/>
                  <a:pt x="6520311" y="3812603"/>
                  <a:pt x="6509466" y="3812603"/>
                </a:cubicBezTo>
                <a:lnTo>
                  <a:pt x="6503824" y="3812603"/>
                </a:lnTo>
                <a:lnTo>
                  <a:pt x="6495415" y="3812603"/>
                </a:lnTo>
                <a:lnTo>
                  <a:pt x="6210554" y="3812603"/>
                </a:lnTo>
                <a:lnTo>
                  <a:pt x="6200140" y="3812603"/>
                </a:lnTo>
                <a:lnTo>
                  <a:pt x="5992390" y="3812603"/>
                </a:lnTo>
                <a:lnTo>
                  <a:pt x="5981065" y="3812603"/>
                </a:lnTo>
                <a:lnTo>
                  <a:pt x="5953197" y="3812603"/>
                </a:lnTo>
                <a:lnTo>
                  <a:pt x="5937668" y="3788200"/>
                </a:lnTo>
                <a:cubicBezTo>
                  <a:pt x="5978093" y="3746460"/>
                  <a:pt x="6025010" y="3725590"/>
                  <a:pt x="6078417" y="3725590"/>
                </a:cubicBezTo>
                <a:cubicBezTo>
                  <a:pt x="6118679" y="3725590"/>
                  <a:pt x="6158447" y="3737668"/>
                  <a:pt x="6197722" y="3761825"/>
                </a:cubicBezTo>
                <a:lnTo>
                  <a:pt x="6197722" y="3736682"/>
                </a:lnTo>
                <a:cubicBezTo>
                  <a:pt x="6147272" y="3706117"/>
                  <a:pt x="6099616" y="3690834"/>
                  <a:pt x="6054754" y="3690834"/>
                </a:cubicBezTo>
                <a:close/>
                <a:moveTo>
                  <a:pt x="6807103" y="3420413"/>
                </a:moveTo>
                <a:cubicBezTo>
                  <a:pt x="6798229" y="3420413"/>
                  <a:pt x="6790752" y="3423453"/>
                  <a:pt x="6784672" y="3429533"/>
                </a:cubicBezTo>
                <a:cubicBezTo>
                  <a:pt x="6778592" y="3435614"/>
                  <a:pt x="6775552" y="3443091"/>
                  <a:pt x="6775552" y="3451965"/>
                </a:cubicBezTo>
                <a:cubicBezTo>
                  <a:pt x="6775552" y="3460838"/>
                  <a:pt x="6778592" y="3468315"/>
                  <a:pt x="6784672" y="3474396"/>
                </a:cubicBezTo>
                <a:cubicBezTo>
                  <a:pt x="6790752" y="3480476"/>
                  <a:pt x="6798229" y="3483516"/>
                  <a:pt x="6807103" y="3483516"/>
                </a:cubicBezTo>
                <a:cubicBezTo>
                  <a:pt x="6815977" y="3483516"/>
                  <a:pt x="6823454" y="3480476"/>
                  <a:pt x="6829534" y="3474396"/>
                </a:cubicBezTo>
                <a:cubicBezTo>
                  <a:pt x="6835615" y="3468315"/>
                  <a:pt x="6838655" y="3460838"/>
                  <a:pt x="6838655" y="3451965"/>
                </a:cubicBezTo>
                <a:cubicBezTo>
                  <a:pt x="6838655" y="3443091"/>
                  <a:pt x="6835615" y="3435614"/>
                  <a:pt x="6829534" y="3429533"/>
                </a:cubicBezTo>
                <a:cubicBezTo>
                  <a:pt x="6823454" y="3423453"/>
                  <a:pt x="6815977" y="3420413"/>
                  <a:pt x="6807103" y="3420413"/>
                </a:cubicBezTo>
                <a:close/>
                <a:moveTo>
                  <a:pt x="5386753" y="3312201"/>
                </a:moveTo>
                <a:cubicBezTo>
                  <a:pt x="5401049" y="3324033"/>
                  <a:pt x="5413785" y="3336851"/>
                  <a:pt x="5424960" y="3350655"/>
                </a:cubicBezTo>
                <a:lnTo>
                  <a:pt x="5424960" y="3412279"/>
                </a:lnTo>
                <a:cubicBezTo>
                  <a:pt x="5399652" y="3385657"/>
                  <a:pt x="5371798" y="3365855"/>
                  <a:pt x="5341398" y="3352873"/>
                </a:cubicBezTo>
                <a:close/>
                <a:moveTo>
                  <a:pt x="6372511" y="3298397"/>
                </a:moveTo>
                <a:lnTo>
                  <a:pt x="6372511" y="3407842"/>
                </a:lnTo>
                <a:cubicBezTo>
                  <a:pt x="6352627" y="3380891"/>
                  <a:pt x="6328142" y="3360350"/>
                  <a:pt x="6299055" y="3346218"/>
                </a:cubicBezTo>
                <a:close/>
                <a:moveTo>
                  <a:pt x="5594470" y="3284594"/>
                </a:moveTo>
                <a:cubicBezTo>
                  <a:pt x="5605809" y="3294125"/>
                  <a:pt x="5616409" y="3305217"/>
                  <a:pt x="5626268" y="3317870"/>
                </a:cubicBezTo>
                <a:cubicBezTo>
                  <a:pt x="5621174" y="3325265"/>
                  <a:pt x="5614847" y="3331428"/>
                  <a:pt x="5607288" y="3336358"/>
                </a:cubicBezTo>
                <a:cubicBezTo>
                  <a:pt x="5596278" y="3323869"/>
                  <a:pt x="5584035" y="3313844"/>
                  <a:pt x="5570560" y="3306285"/>
                </a:cubicBezTo>
                <a:close/>
                <a:moveTo>
                  <a:pt x="5664475" y="3254028"/>
                </a:moveTo>
                <a:cubicBezTo>
                  <a:pt x="5676636" y="3269146"/>
                  <a:pt x="5685797" y="3283977"/>
                  <a:pt x="5691960" y="3298520"/>
                </a:cubicBezTo>
                <a:cubicBezTo>
                  <a:pt x="5698122" y="3313064"/>
                  <a:pt x="5701203" y="3327484"/>
                  <a:pt x="5701203" y="3341781"/>
                </a:cubicBezTo>
                <a:cubicBezTo>
                  <a:pt x="5701203" y="3367581"/>
                  <a:pt x="5694178" y="3388409"/>
                  <a:pt x="5680128" y="3404268"/>
                </a:cubicBezTo>
                <a:cubicBezTo>
                  <a:pt x="5666077" y="3420125"/>
                  <a:pt x="5649685" y="3428054"/>
                  <a:pt x="5630952" y="3428054"/>
                </a:cubicBezTo>
                <a:cubicBezTo>
                  <a:pt x="5619284" y="3428054"/>
                  <a:pt x="5610164" y="3425179"/>
                  <a:pt x="5603591" y="3419427"/>
                </a:cubicBezTo>
                <a:cubicBezTo>
                  <a:pt x="5597017" y="3413675"/>
                  <a:pt x="5593731" y="3407759"/>
                  <a:pt x="5593731" y="3401679"/>
                </a:cubicBezTo>
                <a:cubicBezTo>
                  <a:pt x="5593731" y="3397571"/>
                  <a:pt x="5597017" y="3393791"/>
                  <a:pt x="5603591" y="3390341"/>
                </a:cubicBezTo>
                <a:cubicBezTo>
                  <a:pt x="5623803" y="3379659"/>
                  <a:pt x="5639415" y="3365691"/>
                  <a:pt x="5650426" y="3348436"/>
                </a:cubicBezTo>
                <a:cubicBezTo>
                  <a:pt x="5661435" y="3331181"/>
                  <a:pt x="5666941" y="3308668"/>
                  <a:pt x="5666941" y="3280896"/>
                </a:cubicBezTo>
                <a:cubicBezTo>
                  <a:pt x="5666941" y="3274158"/>
                  <a:pt x="5666118" y="3265202"/>
                  <a:pt x="5664475" y="3254028"/>
                </a:cubicBezTo>
                <a:close/>
                <a:moveTo>
                  <a:pt x="6771854" y="3231104"/>
                </a:moveTo>
                <a:lnTo>
                  <a:pt x="6882285" y="3231104"/>
                </a:lnTo>
                <a:lnTo>
                  <a:pt x="6882285" y="3412279"/>
                </a:lnTo>
                <a:cubicBezTo>
                  <a:pt x="6856978" y="3385657"/>
                  <a:pt x="6829123" y="3365855"/>
                  <a:pt x="6798722" y="3352873"/>
                </a:cubicBezTo>
                <a:lnTo>
                  <a:pt x="6852459" y="3304806"/>
                </a:lnTo>
                <a:cubicBezTo>
                  <a:pt x="6825672" y="3269475"/>
                  <a:pt x="6798804" y="3244907"/>
                  <a:pt x="6771854" y="3231104"/>
                </a:cubicBezTo>
                <a:close/>
                <a:moveTo>
                  <a:pt x="6021388" y="3231104"/>
                </a:moveTo>
                <a:lnTo>
                  <a:pt x="6156961" y="3231104"/>
                </a:lnTo>
                <a:lnTo>
                  <a:pt x="6156961" y="3384671"/>
                </a:lnTo>
                <a:cubicBezTo>
                  <a:pt x="6147759" y="3366430"/>
                  <a:pt x="6137406" y="3350162"/>
                  <a:pt x="6125903" y="3335865"/>
                </a:cubicBezTo>
                <a:cubicBezTo>
                  <a:pt x="6125903" y="3311051"/>
                  <a:pt x="6116782" y="3290181"/>
                  <a:pt x="6098542" y="3273255"/>
                </a:cubicBezTo>
                <a:cubicBezTo>
                  <a:pt x="6080301" y="3256328"/>
                  <a:pt x="6058527" y="3247865"/>
                  <a:pt x="6033220" y="3247865"/>
                </a:cubicBezTo>
                <a:close/>
                <a:moveTo>
                  <a:pt x="5579927" y="3231104"/>
                </a:moveTo>
                <a:lnTo>
                  <a:pt x="5637114" y="3231104"/>
                </a:lnTo>
                <a:cubicBezTo>
                  <a:pt x="5640072" y="3240306"/>
                  <a:pt x="5641551" y="3249755"/>
                  <a:pt x="5641551" y="3259451"/>
                </a:cubicBezTo>
                <a:cubicBezTo>
                  <a:pt x="5641551" y="3270625"/>
                  <a:pt x="5640483" y="3280732"/>
                  <a:pt x="5638347" y="3289770"/>
                </a:cubicBezTo>
                <a:cubicBezTo>
                  <a:pt x="5619120" y="3264299"/>
                  <a:pt x="5599647" y="3244743"/>
                  <a:pt x="5579927" y="3231104"/>
                </a:cubicBezTo>
                <a:close/>
                <a:moveTo>
                  <a:pt x="5321924" y="3231104"/>
                </a:moveTo>
                <a:lnTo>
                  <a:pt x="5424960" y="3231104"/>
                </a:lnTo>
                <a:lnTo>
                  <a:pt x="5424960" y="3308997"/>
                </a:lnTo>
                <a:cubicBezTo>
                  <a:pt x="5390779" y="3274487"/>
                  <a:pt x="5356434" y="3248523"/>
                  <a:pt x="5321924" y="3231104"/>
                </a:cubicBezTo>
                <a:close/>
                <a:moveTo>
                  <a:pt x="5885815" y="3203003"/>
                </a:moveTo>
                <a:lnTo>
                  <a:pt x="5903563" y="3231104"/>
                </a:lnTo>
                <a:lnTo>
                  <a:pt x="5972582" y="3231104"/>
                </a:lnTo>
                <a:cubicBezTo>
                  <a:pt x="5985072" y="3231104"/>
                  <a:pt x="5997232" y="3238006"/>
                  <a:pt x="6009064" y="3251809"/>
                </a:cubicBezTo>
                <a:cubicBezTo>
                  <a:pt x="6001011" y="3254603"/>
                  <a:pt x="5993904" y="3259780"/>
                  <a:pt x="5987742" y="3267339"/>
                </a:cubicBezTo>
                <a:cubicBezTo>
                  <a:pt x="5981579" y="3274898"/>
                  <a:pt x="5978499" y="3284018"/>
                  <a:pt x="5978499" y="3294700"/>
                </a:cubicBezTo>
                <a:cubicBezTo>
                  <a:pt x="5978499" y="3306532"/>
                  <a:pt x="5982443" y="3316515"/>
                  <a:pt x="5990330" y="3324649"/>
                </a:cubicBezTo>
                <a:cubicBezTo>
                  <a:pt x="5998218" y="3332784"/>
                  <a:pt x="6008077" y="3336851"/>
                  <a:pt x="6019910" y="3336851"/>
                </a:cubicBezTo>
                <a:cubicBezTo>
                  <a:pt x="6031248" y="3336851"/>
                  <a:pt x="6040738" y="3333564"/>
                  <a:pt x="6048380" y="3326991"/>
                </a:cubicBezTo>
                <a:cubicBezTo>
                  <a:pt x="6056021" y="3320418"/>
                  <a:pt x="6059842" y="3311544"/>
                  <a:pt x="6059842" y="3300369"/>
                </a:cubicBezTo>
                <a:cubicBezTo>
                  <a:pt x="6059842" y="3294453"/>
                  <a:pt x="6058363" y="3288619"/>
                  <a:pt x="6055405" y="3282868"/>
                </a:cubicBezTo>
                <a:cubicBezTo>
                  <a:pt x="6056555" y="3282704"/>
                  <a:pt x="6057870" y="3282622"/>
                  <a:pt x="6059350" y="3282622"/>
                </a:cubicBezTo>
                <a:cubicBezTo>
                  <a:pt x="6068880" y="3282622"/>
                  <a:pt x="6077425" y="3286566"/>
                  <a:pt x="6084984" y="3294453"/>
                </a:cubicBezTo>
                <a:cubicBezTo>
                  <a:pt x="6092544" y="3302341"/>
                  <a:pt x="6096323" y="3312530"/>
                  <a:pt x="6096323" y="3325019"/>
                </a:cubicBezTo>
                <a:cubicBezTo>
                  <a:pt x="6096323" y="3339644"/>
                  <a:pt x="6090900" y="3352051"/>
                  <a:pt x="6080054" y="3362240"/>
                </a:cubicBezTo>
                <a:cubicBezTo>
                  <a:pt x="6069209" y="3372428"/>
                  <a:pt x="6054583" y="3377523"/>
                  <a:pt x="6036179" y="3377523"/>
                </a:cubicBezTo>
                <a:cubicBezTo>
                  <a:pt x="6011857" y="3377523"/>
                  <a:pt x="5990001" y="3368772"/>
                  <a:pt x="5970610" y="3351271"/>
                </a:cubicBezTo>
                <a:cubicBezTo>
                  <a:pt x="5951219" y="3333769"/>
                  <a:pt x="5935197" y="3303409"/>
                  <a:pt x="5922543" y="3260190"/>
                </a:cubicBezTo>
                <a:lnTo>
                  <a:pt x="5899619" y="3252795"/>
                </a:lnTo>
                <a:cubicBezTo>
                  <a:pt x="5911780" y="3315570"/>
                  <a:pt x="5930061" y="3360268"/>
                  <a:pt x="5954464" y="3386890"/>
                </a:cubicBezTo>
                <a:cubicBezTo>
                  <a:pt x="5978868" y="3413511"/>
                  <a:pt x="6005530" y="3426822"/>
                  <a:pt x="6034453" y="3426822"/>
                </a:cubicBezTo>
                <a:cubicBezTo>
                  <a:pt x="6074385" y="3426822"/>
                  <a:pt x="6102732" y="3408663"/>
                  <a:pt x="6119494" y="3372346"/>
                </a:cubicBezTo>
                <a:cubicBezTo>
                  <a:pt x="6143322" y="3391902"/>
                  <a:pt x="6157701" y="3420742"/>
                  <a:pt x="6162631" y="3458867"/>
                </a:cubicBezTo>
                <a:lnTo>
                  <a:pt x="6200345" y="3483516"/>
                </a:lnTo>
                <a:lnTo>
                  <a:pt x="6200345" y="3231104"/>
                </a:lnTo>
                <a:lnTo>
                  <a:pt x="6250877" y="3231104"/>
                </a:lnTo>
                <a:lnTo>
                  <a:pt x="6233129" y="3203003"/>
                </a:lnTo>
                <a:close/>
                <a:moveTo>
                  <a:pt x="6630035" y="3154936"/>
                </a:moveTo>
                <a:lnTo>
                  <a:pt x="6630035" y="3231104"/>
                </a:lnTo>
                <a:cubicBezTo>
                  <a:pt x="6622804" y="3219765"/>
                  <a:pt x="6616313" y="3212247"/>
                  <a:pt x="6610562" y="3208549"/>
                </a:cubicBezTo>
                <a:cubicBezTo>
                  <a:pt x="6604810" y="3204852"/>
                  <a:pt x="6596511" y="3203003"/>
                  <a:pt x="6585666" y="3203003"/>
                </a:cubicBezTo>
                <a:lnTo>
                  <a:pt x="6582219" y="3203003"/>
                </a:lnTo>
                <a:lnTo>
                  <a:pt x="6571615" y="3203003"/>
                </a:lnTo>
                <a:lnTo>
                  <a:pt x="6448679" y="3203003"/>
                </a:lnTo>
                <a:lnTo>
                  <a:pt x="6438265" y="3203003"/>
                </a:lnTo>
                <a:lnTo>
                  <a:pt x="6372511" y="3203003"/>
                </a:lnTo>
                <a:lnTo>
                  <a:pt x="6372511" y="3249344"/>
                </a:lnTo>
                <a:cubicBezTo>
                  <a:pt x="6346875" y="3268078"/>
                  <a:pt x="6328142" y="3277445"/>
                  <a:pt x="6316310" y="3277445"/>
                </a:cubicBezTo>
                <a:cubicBezTo>
                  <a:pt x="6309243" y="3277445"/>
                  <a:pt x="6303533" y="3275925"/>
                  <a:pt x="6299178" y="3272885"/>
                </a:cubicBezTo>
                <a:cubicBezTo>
                  <a:pt x="6294823" y="3269845"/>
                  <a:pt x="6292235" y="3265531"/>
                  <a:pt x="6291414" y="3259944"/>
                </a:cubicBezTo>
                <a:cubicBezTo>
                  <a:pt x="6292564" y="3260108"/>
                  <a:pt x="6293961" y="3260190"/>
                  <a:pt x="6295604" y="3260190"/>
                </a:cubicBezTo>
                <a:cubicBezTo>
                  <a:pt x="6303985" y="3260190"/>
                  <a:pt x="6310928" y="3257602"/>
                  <a:pt x="6316433" y="3252426"/>
                </a:cubicBezTo>
                <a:cubicBezTo>
                  <a:pt x="6321938" y="3247249"/>
                  <a:pt x="6324691" y="3240471"/>
                  <a:pt x="6324691" y="3232090"/>
                </a:cubicBezTo>
                <a:cubicBezTo>
                  <a:pt x="6324691" y="3223545"/>
                  <a:pt x="6321691" y="3216560"/>
                  <a:pt x="6315694" y="3211137"/>
                </a:cubicBezTo>
                <a:cubicBezTo>
                  <a:pt x="6309695" y="3205715"/>
                  <a:pt x="6301931" y="3203003"/>
                  <a:pt x="6292400" y="3203003"/>
                </a:cubicBezTo>
                <a:cubicBezTo>
                  <a:pt x="6281390" y="3203003"/>
                  <a:pt x="6272023" y="3207193"/>
                  <a:pt x="6264299" y="3215574"/>
                </a:cubicBezTo>
                <a:cubicBezTo>
                  <a:pt x="6256575" y="3223955"/>
                  <a:pt x="6252714" y="3234062"/>
                  <a:pt x="6252714" y="3245893"/>
                </a:cubicBezTo>
                <a:cubicBezTo>
                  <a:pt x="6252714" y="3258876"/>
                  <a:pt x="6256452" y="3270132"/>
                  <a:pt x="6263929" y="3279663"/>
                </a:cubicBezTo>
                <a:cubicBezTo>
                  <a:pt x="6271406" y="3289195"/>
                  <a:pt x="6281718" y="3295439"/>
                  <a:pt x="6294865" y="3298397"/>
                </a:cubicBezTo>
                <a:lnTo>
                  <a:pt x="6232747" y="3337590"/>
                </a:lnTo>
                <a:lnTo>
                  <a:pt x="6257397" y="3379495"/>
                </a:lnTo>
                <a:cubicBezTo>
                  <a:pt x="6316392" y="3385739"/>
                  <a:pt x="6356653" y="3412196"/>
                  <a:pt x="6378180" y="3458867"/>
                </a:cubicBezTo>
                <a:lnTo>
                  <a:pt x="6415894" y="3483516"/>
                </a:lnTo>
                <a:lnTo>
                  <a:pt x="6415894" y="3231104"/>
                </a:lnTo>
                <a:lnTo>
                  <a:pt x="6456013" y="3231104"/>
                </a:lnTo>
                <a:lnTo>
                  <a:pt x="6466426" y="3231104"/>
                </a:lnTo>
                <a:lnTo>
                  <a:pt x="6527251" y="3231104"/>
                </a:lnTo>
                <a:cubicBezTo>
                  <a:pt x="6501943" y="3250495"/>
                  <a:pt x="6489290" y="3274898"/>
                  <a:pt x="6489290" y="3304313"/>
                </a:cubicBezTo>
                <a:cubicBezTo>
                  <a:pt x="6489290" y="3317131"/>
                  <a:pt x="6492002" y="3335988"/>
                  <a:pt x="6497424" y="3360884"/>
                </a:cubicBezTo>
                <a:cubicBezTo>
                  <a:pt x="6502847" y="3385780"/>
                  <a:pt x="6505559" y="3405787"/>
                  <a:pt x="6505559" y="3420906"/>
                </a:cubicBezTo>
                <a:cubicBezTo>
                  <a:pt x="6505559" y="3437668"/>
                  <a:pt x="6500218" y="3450979"/>
                  <a:pt x="6489537" y="3460838"/>
                </a:cubicBezTo>
                <a:cubicBezTo>
                  <a:pt x="6478855" y="3470698"/>
                  <a:pt x="6467023" y="3475628"/>
                  <a:pt x="6454041" y="3475628"/>
                </a:cubicBezTo>
                <a:cubicBezTo>
                  <a:pt x="6449768" y="3475628"/>
                  <a:pt x="6445414" y="3475217"/>
                  <a:pt x="6440977" y="3474396"/>
                </a:cubicBezTo>
                <a:lnTo>
                  <a:pt x="6454041" y="3503729"/>
                </a:lnTo>
                <a:cubicBezTo>
                  <a:pt x="6475240" y="3503729"/>
                  <a:pt x="6496356" y="3494362"/>
                  <a:pt x="6517391" y="3475628"/>
                </a:cubicBezTo>
                <a:cubicBezTo>
                  <a:pt x="6538425" y="3456895"/>
                  <a:pt x="6548942" y="3432656"/>
                  <a:pt x="6548942" y="3402912"/>
                </a:cubicBezTo>
                <a:cubicBezTo>
                  <a:pt x="6548942" y="3388122"/>
                  <a:pt x="6546231" y="3367581"/>
                  <a:pt x="6540808" y="3341288"/>
                </a:cubicBezTo>
                <a:cubicBezTo>
                  <a:pt x="6535385" y="3314995"/>
                  <a:pt x="6532673" y="3296672"/>
                  <a:pt x="6532673" y="3286319"/>
                </a:cubicBezTo>
                <a:cubicBezTo>
                  <a:pt x="6532673" y="3269722"/>
                  <a:pt x="6537069" y="3256370"/>
                  <a:pt x="6545861" y="3246263"/>
                </a:cubicBezTo>
                <a:cubicBezTo>
                  <a:pt x="6554653" y="3236157"/>
                  <a:pt x="6565786" y="3231104"/>
                  <a:pt x="6579261" y="3231104"/>
                </a:cubicBezTo>
                <a:lnTo>
                  <a:pt x="6589363" y="3231104"/>
                </a:lnTo>
                <a:lnTo>
                  <a:pt x="6591335" y="3231104"/>
                </a:lnTo>
                <a:cubicBezTo>
                  <a:pt x="6600538" y="3231104"/>
                  <a:pt x="6609288" y="3237964"/>
                  <a:pt x="6617587" y="3251686"/>
                </a:cubicBezTo>
                <a:cubicBezTo>
                  <a:pt x="6625886" y="3265408"/>
                  <a:pt x="6630035" y="3277774"/>
                  <a:pt x="6630035" y="3288784"/>
                </a:cubicBezTo>
                <a:lnTo>
                  <a:pt x="6630035" y="3455169"/>
                </a:lnTo>
                <a:lnTo>
                  <a:pt x="6673418" y="3483516"/>
                </a:lnTo>
                <a:lnTo>
                  <a:pt x="6673418" y="3231104"/>
                </a:lnTo>
                <a:lnTo>
                  <a:pt x="6713188" y="3231104"/>
                </a:lnTo>
                <a:lnTo>
                  <a:pt x="6723787" y="3231104"/>
                </a:lnTo>
                <a:lnTo>
                  <a:pt x="6732661" y="3261176"/>
                </a:lnTo>
                <a:cubicBezTo>
                  <a:pt x="6761090" y="3261834"/>
                  <a:pt x="6785412" y="3271776"/>
                  <a:pt x="6805624" y="3291002"/>
                </a:cubicBezTo>
                <a:lnTo>
                  <a:pt x="6742521" y="3347450"/>
                </a:lnTo>
                <a:lnTo>
                  <a:pt x="6767171" y="3389354"/>
                </a:lnTo>
                <a:cubicBezTo>
                  <a:pt x="6824029" y="3393791"/>
                  <a:pt x="6864290" y="3416962"/>
                  <a:pt x="6887954" y="3458867"/>
                </a:cubicBezTo>
                <a:lnTo>
                  <a:pt x="6925668" y="3483516"/>
                </a:lnTo>
                <a:lnTo>
                  <a:pt x="6925668" y="3231104"/>
                </a:lnTo>
                <a:lnTo>
                  <a:pt x="6976200" y="3231104"/>
                </a:lnTo>
                <a:lnTo>
                  <a:pt x="6958452" y="3203003"/>
                </a:lnTo>
                <a:lnTo>
                  <a:pt x="6706202" y="3203003"/>
                </a:lnTo>
                <a:lnTo>
                  <a:pt x="6695440" y="3203003"/>
                </a:lnTo>
                <a:lnTo>
                  <a:pt x="6671200" y="3203003"/>
                </a:lnTo>
                <a:cubicBezTo>
                  <a:pt x="6668735" y="3199388"/>
                  <a:pt x="6666311" y="3195485"/>
                  <a:pt x="6663928" y="3191295"/>
                </a:cubicBezTo>
                <a:cubicBezTo>
                  <a:pt x="6661546" y="3187104"/>
                  <a:pt x="6657848" y="3179997"/>
                  <a:pt x="6652836" y="3169973"/>
                </a:cubicBezTo>
                <a:cubicBezTo>
                  <a:pt x="6647824" y="3159948"/>
                  <a:pt x="6640224" y="3154936"/>
                  <a:pt x="6630035" y="3154936"/>
                </a:cubicBezTo>
                <a:close/>
                <a:moveTo>
                  <a:pt x="5593731" y="3082220"/>
                </a:moveTo>
                <a:cubicBezTo>
                  <a:pt x="5588308" y="3094545"/>
                  <a:pt x="5585596" y="3107034"/>
                  <a:pt x="5585596" y="3119687"/>
                </a:cubicBezTo>
                <a:cubicBezTo>
                  <a:pt x="5585596" y="3143844"/>
                  <a:pt x="5597675" y="3171616"/>
                  <a:pt x="5621832" y="3203003"/>
                </a:cubicBezTo>
                <a:lnTo>
                  <a:pt x="5501127" y="3203003"/>
                </a:lnTo>
                <a:lnTo>
                  <a:pt x="5485766" y="3203003"/>
                </a:lnTo>
                <a:lnTo>
                  <a:pt x="5238115" y="3203003"/>
                </a:lnTo>
                <a:lnTo>
                  <a:pt x="5255863" y="3231104"/>
                </a:lnTo>
                <a:lnTo>
                  <a:pt x="5266462" y="3231104"/>
                </a:lnTo>
                <a:lnTo>
                  <a:pt x="5275336" y="3261176"/>
                </a:lnTo>
                <a:cubicBezTo>
                  <a:pt x="5299821" y="3261998"/>
                  <a:pt x="5325457" y="3270707"/>
                  <a:pt x="5352244" y="3287305"/>
                </a:cubicBezTo>
                <a:lnTo>
                  <a:pt x="5285196" y="3347450"/>
                </a:lnTo>
                <a:lnTo>
                  <a:pt x="5309846" y="3389354"/>
                </a:lnTo>
                <a:cubicBezTo>
                  <a:pt x="5366704" y="3393791"/>
                  <a:pt x="5406965" y="3416962"/>
                  <a:pt x="5430629" y="3458867"/>
                </a:cubicBezTo>
                <a:lnTo>
                  <a:pt x="5468343" y="3483516"/>
                </a:lnTo>
                <a:lnTo>
                  <a:pt x="5468343" y="3231104"/>
                </a:lnTo>
                <a:lnTo>
                  <a:pt x="5503514" y="3231104"/>
                </a:lnTo>
                <a:lnTo>
                  <a:pt x="5514852" y="3231104"/>
                </a:lnTo>
                <a:lnTo>
                  <a:pt x="5520275" y="3252056"/>
                </a:lnTo>
                <a:cubicBezTo>
                  <a:pt x="5535064" y="3252713"/>
                  <a:pt x="5549361" y="3256575"/>
                  <a:pt x="5563165" y="3263641"/>
                </a:cubicBezTo>
                <a:lnTo>
                  <a:pt x="5521754" y="3300862"/>
                </a:lnTo>
                <a:lnTo>
                  <a:pt x="5539748" y="3328223"/>
                </a:lnTo>
                <a:cubicBezTo>
                  <a:pt x="5558482" y="3330524"/>
                  <a:pt x="5573600" y="3337015"/>
                  <a:pt x="5585103" y="3347697"/>
                </a:cubicBezTo>
                <a:cubicBezTo>
                  <a:pt x="5575572" y="3351147"/>
                  <a:pt x="5564644" y="3353941"/>
                  <a:pt x="5552319" y="3356077"/>
                </a:cubicBezTo>
                <a:cubicBezTo>
                  <a:pt x="5551991" y="3358378"/>
                  <a:pt x="5551826" y="3360432"/>
                  <a:pt x="5551826" y="3362240"/>
                </a:cubicBezTo>
                <a:cubicBezTo>
                  <a:pt x="5551826" y="3390176"/>
                  <a:pt x="5560782" y="3413922"/>
                  <a:pt x="5578694" y="3433477"/>
                </a:cubicBezTo>
                <a:cubicBezTo>
                  <a:pt x="5596606" y="3453033"/>
                  <a:pt x="5618709" y="3462810"/>
                  <a:pt x="5645002" y="3462810"/>
                </a:cubicBezTo>
                <a:cubicBezTo>
                  <a:pt x="5672939" y="3462810"/>
                  <a:pt x="5696273" y="3453485"/>
                  <a:pt x="5715008" y="3434833"/>
                </a:cubicBezTo>
                <a:cubicBezTo>
                  <a:pt x="5733741" y="3416181"/>
                  <a:pt x="5743108" y="3391244"/>
                  <a:pt x="5743108" y="3360021"/>
                </a:cubicBezTo>
                <a:cubicBezTo>
                  <a:pt x="5743108" y="3339316"/>
                  <a:pt x="5737438" y="3318364"/>
                  <a:pt x="5726099" y="3297165"/>
                </a:cubicBezTo>
                <a:cubicBezTo>
                  <a:pt x="5714761" y="3275966"/>
                  <a:pt x="5698820" y="3253946"/>
                  <a:pt x="5678279" y="3231104"/>
                </a:cubicBezTo>
                <a:lnTo>
                  <a:pt x="5793639" y="3231104"/>
                </a:lnTo>
                <a:lnTo>
                  <a:pt x="5775892" y="3203003"/>
                </a:lnTo>
                <a:lnTo>
                  <a:pt x="5655601" y="3203003"/>
                </a:lnTo>
                <a:cubicBezTo>
                  <a:pt x="5636868" y="3180818"/>
                  <a:pt x="5627501" y="3157730"/>
                  <a:pt x="5627501" y="3133738"/>
                </a:cubicBezTo>
                <a:cubicBezTo>
                  <a:pt x="5627501" y="3120920"/>
                  <a:pt x="5629637" y="3109088"/>
                  <a:pt x="5633910" y="3098242"/>
                </a:cubicBezTo>
                <a:close/>
                <a:moveTo>
                  <a:pt x="5749828" y="2810813"/>
                </a:moveTo>
                <a:cubicBezTo>
                  <a:pt x="5740955" y="2810813"/>
                  <a:pt x="5733478" y="2813853"/>
                  <a:pt x="5727397" y="2819934"/>
                </a:cubicBezTo>
                <a:cubicBezTo>
                  <a:pt x="5721317" y="2826014"/>
                  <a:pt x="5718277" y="2833491"/>
                  <a:pt x="5718277" y="2842365"/>
                </a:cubicBezTo>
                <a:cubicBezTo>
                  <a:pt x="5718277" y="2851238"/>
                  <a:pt x="5721317" y="2858715"/>
                  <a:pt x="5727397" y="2864796"/>
                </a:cubicBezTo>
                <a:cubicBezTo>
                  <a:pt x="5733478" y="2870876"/>
                  <a:pt x="5740955" y="2873916"/>
                  <a:pt x="5749828" y="2873916"/>
                </a:cubicBezTo>
                <a:cubicBezTo>
                  <a:pt x="5758702" y="2873916"/>
                  <a:pt x="5766179" y="2870876"/>
                  <a:pt x="5772259" y="2864796"/>
                </a:cubicBezTo>
                <a:cubicBezTo>
                  <a:pt x="5778339" y="2858715"/>
                  <a:pt x="5781380" y="2851238"/>
                  <a:pt x="5781380" y="2842365"/>
                </a:cubicBezTo>
                <a:cubicBezTo>
                  <a:pt x="5781380" y="2833491"/>
                  <a:pt x="5778339" y="2826014"/>
                  <a:pt x="5772259" y="2819934"/>
                </a:cubicBezTo>
                <a:cubicBezTo>
                  <a:pt x="5766179" y="2813853"/>
                  <a:pt x="5758702" y="2810813"/>
                  <a:pt x="5749828" y="2810813"/>
                </a:cubicBezTo>
                <a:close/>
                <a:moveTo>
                  <a:pt x="6559909" y="2734646"/>
                </a:moveTo>
                <a:lnTo>
                  <a:pt x="6540682" y="2773099"/>
                </a:lnTo>
                <a:cubicBezTo>
                  <a:pt x="6584559" y="2800542"/>
                  <a:pt x="6628189" y="2838831"/>
                  <a:pt x="6671572" y="2887967"/>
                </a:cubicBezTo>
                <a:lnTo>
                  <a:pt x="6671572" y="2856415"/>
                </a:lnTo>
                <a:cubicBezTo>
                  <a:pt x="6656453" y="2832916"/>
                  <a:pt x="6639117" y="2810238"/>
                  <a:pt x="6619561" y="2788382"/>
                </a:cubicBezTo>
                <a:cubicBezTo>
                  <a:pt x="6600006" y="2766526"/>
                  <a:pt x="6580122" y="2748614"/>
                  <a:pt x="6559909" y="2734646"/>
                </a:cubicBezTo>
                <a:close/>
                <a:moveTo>
                  <a:pt x="5911944" y="2720842"/>
                </a:moveTo>
                <a:cubicBezTo>
                  <a:pt x="5907835" y="2720842"/>
                  <a:pt x="5904877" y="2722732"/>
                  <a:pt x="5903070" y="2726511"/>
                </a:cubicBezTo>
                <a:cubicBezTo>
                  <a:pt x="5901262" y="2730291"/>
                  <a:pt x="5900358" y="2736782"/>
                  <a:pt x="5900358" y="2745984"/>
                </a:cubicBezTo>
                <a:cubicBezTo>
                  <a:pt x="5900358" y="2755351"/>
                  <a:pt x="5901262" y="2761966"/>
                  <a:pt x="5903070" y="2765827"/>
                </a:cubicBezTo>
                <a:cubicBezTo>
                  <a:pt x="5904877" y="2769689"/>
                  <a:pt x="5907835" y="2771620"/>
                  <a:pt x="5911944" y="2771620"/>
                </a:cubicBezTo>
                <a:lnTo>
                  <a:pt x="6014487" y="2771620"/>
                </a:lnTo>
                <a:cubicBezTo>
                  <a:pt x="6018430" y="2771620"/>
                  <a:pt x="6021306" y="2769730"/>
                  <a:pt x="6023114" y="2765951"/>
                </a:cubicBezTo>
                <a:cubicBezTo>
                  <a:pt x="6024921" y="2762171"/>
                  <a:pt x="6025825" y="2755516"/>
                  <a:pt x="6025825" y="2745984"/>
                </a:cubicBezTo>
                <a:cubicBezTo>
                  <a:pt x="6025825" y="2741383"/>
                  <a:pt x="6025620" y="2737439"/>
                  <a:pt x="6025210" y="2734153"/>
                </a:cubicBezTo>
                <a:cubicBezTo>
                  <a:pt x="6024798" y="2730866"/>
                  <a:pt x="6024100" y="2728237"/>
                  <a:pt x="6023114" y="2726265"/>
                </a:cubicBezTo>
                <a:cubicBezTo>
                  <a:pt x="6022128" y="2724293"/>
                  <a:pt x="6020937" y="2722896"/>
                  <a:pt x="6019540" y="2722074"/>
                </a:cubicBezTo>
                <a:cubicBezTo>
                  <a:pt x="6018143" y="2721253"/>
                  <a:pt x="6016458" y="2720842"/>
                  <a:pt x="6014487" y="2720842"/>
                </a:cubicBezTo>
                <a:close/>
                <a:moveTo>
                  <a:pt x="5539153" y="2702601"/>
                </a:moveTo>
                <a:cubicBezTo>
                  <a:pt x="5553449" y="2714433"/>
                  <a:pt x="5566185" y="2727251"/>
                  <a:pt x="5577360" y="2741054"/>
                </a:cubicBezTo>
                <a:lnTo>
                  <a:pt x="5577360" y="2802679"/>
                </a:lnTo>
                <a:cubicBezTo>
                  <a:pt x="5552052" y="2776057"/>
                  <a:pt x="5524198" y="2756255"/>
                  <a:pt x="5493797" y="2743273"/>
                </a:cubicBezTo>
                <a:close/>
                <a:moveTo>
                  <a:pt x="6315361" y="2688797"/>
                </a:moveTo>
                <a:lnTo>
                  <a:pt x="6315361" y="2798242"/>
                </a:lnTo>
                <a:cubicBezTo>
                  <a:pt x="6295477" y="2771291"/>
                  <a:pt x="6270992" y="2750750"/>
                  <a:pt x="6241905" y="2736618"/>
                </a:cubicBezTo>
                <a:close/>
                <a:moveTo>
                  <a:pt x="5324761" y="2688797"/>
                </a:moveTo>
                <a:lnTo>
                  <a:pt x="5324761" y="2798242"/>
                </a:lnTo>
                <a:cubicBezTo>
                  <a:pt x="5304877" y="2771291"/>
                  <a:pt x="5280392" y="2750750"/>
                  <a:pt x="5251305" y="2736618"/>
                </a:cubicBezTo>
                <a:close/>
                <a:moveTo>
                  <a:pt x="5714579" y="2621504"/>
                </a:moveTo>
                <a:lnTo>
                  <a:pt x="5825010" y="2621504"/>
                </a:lnTo>
                <a:lnTo>
                  <a:pt x="5825010" y="2802679"/>
                </a:lnTo>
                <a:cubicBezTo>
                  <a:pt x="5799703" y="2776057"/>
                  <a:pt x="5771849" y="2756255"/>
                  <a:pt x="5741447" y="2743273"/>
                </a:cubicBezTo>
                <a:lnTo>
                  <a:pt x="5795184" y="2695206"/>
                </a:lnTo>
                <a:cubicBezTo>
                  <a:pt x="5768398" y="2659875"/>
                  <a:pt x="5741530" y="2635308"/>
                  <a:pt x="5714579" y="2621504"/>
                </a:cubicBezTo>
                <a:close/>
                <a:moveTo>
                  <a:pt x="5474324" y="2621504"/>
                </a:moveTo>
                <a:lnTo>
                  <a:pt x="5577360" y="2621504"/>
                </a:lnTo>
                <a:lnTo>
                  <a:pt x="5577360" y="2699397"/>
                </a:lnTo>
                <a:cubicBezTo>
                  <a:pt x="5543179" y="2664887"/>
                  <a:pt x="5508834" y="2638923"/>
                  <a:pt x="5474324" y="2621504"/>
                </a:cubicBezTo>
                <a:close/>
                <a:moveTo>
                  <a:pt x="6612413" y="2620518"/>
                </a:moveTo>
                <a:cubicBezTo>
                  <a:pt x="6619479" y="2620518"/>
                  <a:pt x="6625107" y="2622654"/>
                  <a:pt x="6629298" y="2626927"/>
                </a:cubicBezTo>
                <a:cubicBezTo>
                  <a:pt x="6633488" y="2631199"/>
                  <a:pt x="6635583" y="2636704"/>
                  <a:pt x="6635583" y="2643442"/>
                </a:cubicBezTo>
                <a:cubicBezTo>
                  <a:pt x="6635583" y="2653137"/>
                  <a:pt x="6631722" y="2661929"/>
                  <a:pt x="6623998" y="2669817"/>
                </a:cubicBezTo>
                <a:cubicBezTo>
                  <a:pt x="6616275" y="2677705"/>
                  <a:pt x="6607729" y="2681649"/>
                  <a:pt x="6598363" y="2681649"/>
                </a:cubicBezTo>
                <a:cubicBezTo>
                  <a:pt x="6591461" y="2681649"/>
                  <a:pt x="6585873" y="2679389"/>
                  <a:pt x="6581601" y="2674870"/>
                </a:cubicBezTo>
                <a:cubicBezTo>
                  <a:pt x="6577328" y="2670351"/>
                  <a:pt x="6575192" y="2664723"/>
                  <a:pt x="6575192" y="2657985"/>
                </a:cubicBezTo>
                <a:cubicBezTo>
                  <a:pt x="6575192" y="2648783"/>
                  <a:pt x="6579054" y="2640237"/>
                  <a:pt x="6586777" y="2632349"/>
                </a:cubicBezTo>
                <a:cubicBezTo>
                  <a:pt x="6594501" y="2624462"/>
                  <a:pt x="6603046" y="2620518"/>
                  <a:pt x="6612413" y="2620518"/>
                </a:cubicBezTo>
                <a:close/>
                <a:moveTo>
                  <a:pt x="6605511" y="2592417"/>
                </a:moveTo>
                <a:cubicBezTo>
                  <a:pt x="6587763" y="2592417"/>
                  <a:pt x="6573138" y="2598169"/>
                  <a:pt x="6561635" y="2609672"/>
                </a:cubicBezTo>
                <a:cubicBezTo>
                  <a:pt x="6550131" y="2621175"/>
                  <a:pt x="6544380" y="2635308"/>
                  <a:pt x="6544380" y="2652069"/>
                </a:cubicBezTo>
                <a:cubicBezTo>
                  <a:pt x="6544380" y="2668831"/>
                  <a:pt x="6550213" y="2682635"/>
                  <a:pt x="6561881" y="2693481"/>
                </a:cubicBezTo>
                <a:cubicBezTo>
                  <a:pt x="6573548" y="2704326"/>
                  <a:pt x="6588010" y="2709750"/>
                  <a:pt x="6605264" y="2709750"/>
                </a:cubicBezTo>
                <a:cubicBezTo>
                  <a:pt x="6623176" y="2709750"/>
                  <a:pt x="6637843" y="2703998"/>
                  <a:pt x="6649264" y="2692495"/>
                </a:cubicBezTo>
                <a:cubicBezTo>
                  <a:pt x="6660685" y="2680992"/>
                  <a:pt x="6666396" y="2666613"/>
                  <a:pt x="6666396" y="2649358"/>
                </a:cubicBezTo>
                <a:cubicBezTo>
                  <a:pt x="6666396" y="2632596"/>
                  <a:pt x="6660562" y="2618915"/>
                  <a:pt x="6648894" y="2608316"/>
                </a:cubicBezTo>
                <a:cubicBezTo>
                  <a:pt x="6637227" y="2597717"/>
                  <a:pt x="6622766" y="2592417"/>
                  <a:pt x="6605511" y="2592417"/>
                </a:cubicBezTo>
                <a:close/>
                <a:moveTo>
                  <a:pt x="7049135" y="2545336"/>
                </a:moveTo>
                <a:lnTo>
                  <a:pt x="7049135" y="2621504"/>
                </a:lnTo>
                <a:cubicBezTo>
                  <a:pt x="7041904" y="2610165"/>
                  <a:pt x="7035413" y="2602647"/>
                  <a:pt x="7029662" y="2598949"/>
                </a:cubicBezTo>
                <a:cubicBezTo>
                  <a:pt x="7023910" y="2595252"/>
                  <a:pt x="7015611" y="2593403"/>
                  <a:pt x="7004766" y="2593403"/>
                </a:cubicBezTo>
                <a:lnTo>
                  <a:pt x="7000761" y="2593403"/>
                </a:lnTo>
                <a:lnTo>
                  <a:pt x="6990715" y="2593403"/>
                </a:lnTo>
                <a:lnTo>
                  <a:pt x="6704965" y="2593403"/>
                </a:lnTo>
                <a:lnTo>
                  <a:pt x="6722713" y="2621504"/>
                </a:lnTo>
                <a:lnTo>
                  <a:pt x="6924594" y="2621504"/>
                </a:lnTo>
                <a:lnTo>
                  <a:pt x="6924594" y="2687565"/>
                </a:lnTo>
                <a:cubicBezTo>
                  <a:pt x="6908161" y="2659628"/>
                  <a:pt x="6892467" y="2645660"/>
                  <a:pt x="6877513" y="2645660"/>
                </a:cubicBezTo>
                <a:cubicBezTo>
                  <a:pt x="6869461" y="2645660"/>
                  <a:pt x="6862887" y="2649070"/>
                  <a:pt x="6857793" y="2655890"/>
                </a:cubicBezTo>
                <a:cubicBezTo>
                  <a:pt x="6852699" y="2662710"/>
                  <a:pt x="6849248" y="2672857"/>
                  <a:pt x="6847440" y="2686332"/>
                </a:cubicBezTo>
                <a:cubicBezTo>
                  <a:pt x="6826735" y="2655931"/>
                  <a:pt x="6804632" y="2640730"/>
                  <a:pt x="6781133" y="2640730"/>
                </a:cubicBezTo>
                <a:cubicBezTo>
                  <a:pt x="6763221" y="2640730"/>
                  <a:pt x="6748924" y="2647797"/>
                  <a:pt x="6738242" y="2661929"/>
                </a:cubicBezTo>
                <a:cubicBezTo>
                  <a:pt x="6727561" y="2676061"/>
                  <a:pt x="6722220" y="2692741"/>
                  <a:pt x="6722220" y="2711968"/>
                </a:cubicBezTo>
                <a:cubicBezTo>
                  <a:pt x="6722220" y="2736618"/>
                  <a:pt x="6729656" y="2757036"/>
                  <a:pt x="6744528" y="2773222"/>
                </a:cubicBezTo>
                <a:cubicBezTo>
                  <a:pt x="6759400" y="2789409"/>
                  <a:pt x="6776203" y="2797502"/>
                  <a:pt x="6794937" y="2797502"/>
                </a:cubicBezTo>
                <a:cubicBezTo>
                  <a:pt x="6808247" y="2797502"/>
                  <a:pt x="6818641" y="2793723"/>
                  <a:pt x="6826118" y="2786163"/>
                </a:cubicBezTo>
                <a:cubicBezTo>
                  <a:pt x="6833596" y="2778604"/>
                  <a:pt x="6837334" y="2769566"/>
                  <a:pt x="6837334" y="2759049"/>
                </a:cubicBezTo>
                <a:cubicBezTo>
                  <a:pt x="6837334" y="2750010"/>
                  <a:pt x="6834089" y="2741917"/>
                  <a:pt x="6827597" y="2734769"/>
                </a:cubicBezTo>
                <a:cubicBezTo>
                  <a:pt x="6821106" y="2727620"/>
                  <a:pt x="6812931" y="2724046"/>
                  <a:pt x="6803071" y="2724046"/>
                </a:cubicBezTo>
                <a:cubicBezTo>
                  <a:pt x="6792718" y="2724046"/>
                  <a:pt x="6784543" y="2727620"/>
                  <a:pt x="6778545" y="2734769"/>
                </a:cubicBezTo>
                <a:cubicBezTo>
                  <a:pt x="6772546" y="2741917"/>
                  <a:pt x="6769712" y="2751325"/>
                  <a:pt x="6770040" y="2762993"/>
                </a:cubicBezTo>
                <a:cubicBezTo>
                  <a:pt x="6762974" y="2759213"/>
                  <a:pt x="6757962" y="2754324"/>
                  <a:pt x="6755004" y="2748326"/>
                </a:cubicBezTo>
                <a:cubicBezTo>
                  <a:pt x="6752046" y="2742328"/>
                  <a:pt x="6750567" y="2735467"/>
                  <a:pt x="6750567" y="2727744"/>
                </a:cubicBezTo>
                <a:cubicBezTo>
                  <a:pt x="6750567" y="2716734"/>
                  <a:pt x="6754347" y="2707285"/>
                  <a:pt x="6761906" y="2699397"/>
                </a:cubicBezTo>
                <a:cubicBezTo>
                  <a:pt x="6769465" y="2691509"/>
                  <a:pt x="6779490" y="2687565"/>
                  <a:pt x="6791979" y="2687565"/>
                </a:cubicBezTo>
                <a:cubicBezTo>
                  <a:pt x="6804632" y="2687565"/>
                  <a:pt x="6816423" y="2691632"/>
                  <a:pt x="6827351" y="2699766"/>
                </a:cubicBezTo>
                <a:cubicBezTo>
                  <a:pt x="6838279" y="2707901"/>
                  <a:pt x="6848509" y="2720102"/>
                  <a:pt x="6858040" y="2736371"/>
                </a:cubicBezTo>
                <a:lnTo>
                  <a:pt x="6875787" y="2741548"/>
                </a:lnTo>
                <a:cubicBezTo>
                  <a:pt x="6874966" y="2734153"/>
                  <a:pt x="6874555" y="2728730"/>
                  <a:pt x="6874555" y="2725279"/>
                </a:cubicBezTo>
                <a:cubicBezTo>
                  <a:pt x="6874555" y="2714926"/>
                  <a:pt x="6876075" y="2706874"/>
                  <a:pt x="6879115" y="2701122"/>
                </a:cubicBezTo>
                <a:cubicBezTo>
                  <a:pt x="6882155" y="2695370"/>
                  <a:pt x="6886469" y="2692495"/>
                  <a:pt x="6892056" y="2692495"/>
                </a:cubicBezTo>
                <a:cubicBezTo>
                  <a:pt x="6898958" y="2692495"/>
                  <a:pt x="6906107" y="2697342"/>
                  <a:pt x="6913501" y="2707038"/>
                </a:cubicBezTo>
                <a:cubicBezTo>
                  <a:pt x="6920896" y="2716734"/>
                  <a:pt x="6924594" y="2730455"/>
                  <a:pt x="6924594" y="2748203"/>
                </a:cubicBezTo>
                <a:lnTo>
                  <a:pt x="6924594" y="2845569"/>
                </a:lnTo>
                <a:lnTo>
                  <a:pt x="6967977" y="2873916"/>
                </a:lnTo>
                <a:lnTo>
                  <a:pt x="6967977" y="2621504"/>
                </a:lnTo>
                <a:lnTo>
                  <a:pt x="7008463" y="2621504"/>
                </a:lnTo>
                <a:lnTo>
                  <a:pt x="7010435" y="2621504"/>
                </a:lnTo>
                <a:cubicBezTo>
                  <a:pt x="7019638" y="2621504"/>
                  <a:pt x="7028388" y="2628364"/>
                  <a:pt x="7036687" y="2642086"/>
                </a:cubicBezTo>
                <a:cubicBezTo>
                  <a:pt x="7044986" y="2655808"/>
                  <a:pt x="7049135" y="2668174"/>
                  <a:pt x="7049135" y="2679184"/>
                </a:cubicBezTo>
                <a:lnTo>
                  <a:pt x="7049135" y="2845569"/>
                </a:lnTo>
                <a:lnTo>
                  <a:pt x="7092518" y="2873916"/>
                </a:lnTo>
                <a:lnTo>
                  <a:pt x="7092518" y="2621504"/>
                </a:lnTo>
                <a:lnTo>
                  <a:pt x="7143050" y="2621504"/>
                </a:lnTo>
                <a:lnTo>
                  <a:pt x="7125302" y="2593403"/>
                </a:lnTo>
                <a:lnTo>
                  <a:pt x="7090300" y="2593403"/>
                </a:lnTo>
                <a:cubicBezTo>
                  <a:pt x="7087835" y="2589788"/>
                  <a:pt x="7085411" y="2585885"/>
                  <a:pt x="7083028" y="2581694"/>
                </a:cubicBezTo>
                <a:cubicBezTo>
                  <a:pt x="7080646" y="2577504"/>
                  <a:pt x="7076948" y="2570397"/>
                  <a:pt x="7071936" y="2560372"/>
                </a:cubicBezTo>
                <a:cubicBezTo>
                  <a:pt x="7066924" y="2550348"/>
                  <a:pt x="7059323" y="2545336"/>
                  <a:pt x="7049135" y="2545336"/>
                </a:cubicBezTo>
                <a:close/>
                <a:moveTo>
                  <a:pt x="6439535" y="2545336"/>
                </a:moveTo>
                <a:lnTo>
                  <a:pt x="6439535" y="2621504"/>
                </a:lnTo>
                <a:cubicBezTo>
                  <a:pt x="6432304" y="2610165"/>
                  <a:pt x="6425813" y="2602647"/>
                  <a:pt x="6420062" y="2598949"/>
                </a:cubicBezTo>
                <a:cubicBezTo>
                  <a:pt x="6414310" y="2595252"/>
                  <a:pt x="6406011" y="2593403"/>
                  <a:pt x="6395165" y="2593403"/>
                </a:cubicBezTo>
                <a:lnTo>
                  <a:pt x="6391529" y="2593403"/>
                </a:lnTo>
                <a:lnTo>
                  <a:pt x="6381115" y="2593403"/>
                </a:lnTo>
                <a:lnTo>
                  <a:pt x="6162040" y="2593403"/>
                </a:lnTo>
                <a:lnTo>
                  <a:pt x="6179788" y="2621504"/>
                </a:lnTo>
                <a:lnTo>
                  <a:pt x="6315361" y="2621504"/>
                </a:lnTo>
                <a:lnTo>
                  <a:pt x="6315361" y="2639744"/>
                </a:lnTo>
                <a:lnTo>
                  <a:pt x="6175597" y="2727990"/>
                </a:lnTo>
                <a:lnTo>
                  <a:pt x="6200247" y="2769895"/>
                </a:lnTo>
                <a:cubicBezTo>
                  <a:pt x="6259242" y="2776139"/>
                  <a:pt x="6299503" y="2802596"/>
                  <a:pt x="6321030" y="2849267"/>
                </a:cubicBezTo>
                <a:lnTo>
                  <a:pt x="6358744" y="2873916"/>
                </a:lnTo>
                <a:lnTo>
                  <a:pt x="6358744" y="2621504"/>
                </a:lnTo>
                <a:lnTo>
                  <a:pt x="6398863" y="2621504"/>
                </a:lnTo>
                <a:lnTo>
                  <a:pt x="6400835" y="2621504"/>
                </a:lnTo>
                <a:cubicBezTo>
                  <a:pt x="6410038" y="2621504"/>
                  <a:pt x="6418788" y="2628364"/>
                  <a:pt x="6427087" y="2642086"/>
                </a:cubicBezTo>
                <a:cubicBezTo>
                  <a:pt x="6435385" y="2655808"/>
                  <a:pt x="6439535" y="2668174"/>
                  <a:pt x="6439535" y="2679184"/>
                </a:cubicBezTo>
                <a:lnTo>
                  <a:pt x="6439535" y="2845569"/>
                </a:lnTo>
                <a:lnTo>
                  <a:pt x="6482918" y="2873916"/>
                </a:lnTo>
                <a:lnTo>
                  <a:pt x="6482918" y="2621504"/>
                </a:lnTo>
                <a:lnTo>
                  <a:pt x="6533450" y="2621504"/>
                </a:lnTo>
                <a:lnTo>
                  <a:pt x="6515702" y="2593403"/>
                </a:lnTo>
                <a:lnTo>
                  <a:pt x="6480700" y="2593403"/>
                </a:lnTo>
                <a:cubicBezTo>
                  <a:pt x="6478235" y="2589788"/>
                  <a:pt x="6475811" y="2585885"/>
                  <a:pt x="6473428" y="2581694"/>
                </a:cubicBezTo>
                <a:cubicBezTo>
                  <a:pt x="6471045" y="2577504"/>
                  <a:pt x="6467348" y="2570397"/>
                  <a:pt x="6462336" y="2560372"/>
                </a:cubicBezTo>
                <a:cubicBezTo>
                  <a:pt x="6457324" y="2550348"/>
                  <a:pt x="6449723" y="2545336"/>
                  <a:pt x="6439535" y="2545336"/>
                </a:cubicBezTo>
                <a:close/>
                <a:moveTo>
                  <a:pt x="5245129" y="2471634"/>
                </a:moveTo>
                <a:cubicBezTo>
                  <a:pt x="5187120" y="2471634"/>
                  <a:pt x="5130754" y="2497023"/>
                  <a:pt x="5076032" y="2547801"/>
                </a:cubicBezTo>
                <a:lnTo>
                  <a:pt x="5108077" y="2593403"/>
                </a:lnTo>
                <a:lnTo>
                  <a:pt x="5066665" y="2593403"/>
                </a:lnTo>
                <a:lnTo>
                  <a:pt x="5084413" y="2621504"/>
                </a:lnTo>
                <a:lnTo>
                  <a:pt x="5106598" y="2621504"/>
                </a:lnTo>
                <a:lnTo>
                  <a:pt x="5106598" y="2845569"/>
                </a:lnTo>
                <a:lnTo>
                  <a:pt x="5149982" y="2873916"/>
                </a:lnTo>
                <a:lnTo>
                  <a:pt x="5149982" y="2621504"/>
                </a:lnTo>
                <a:lnTo>
                  <a:pt x="5189188" y="2621504"/>
                </a:lnTo>
                <a:lnTo>
                  <a:pt x="5200513" y="2621504"/>
                </a:lnTo>
                <a:lnTo>
                  <a:pt x="5324761" y="2621504"/>
                </a:lnTo>
                <a:lnTo>
                  <a:pt x="5324761" y="2639744"/>
                </a:lnTo>
                <a:lnTo>
                  <a:pt x="5184997" y="2727990"/>
                </a:lnTo>
                <a:lnTo>
                  <a:pt x="5209647" y="2769895"/>
                </a:lnTo>
                <a:cubicBezTo>
                  <a:pt x="5268643" y="2776139"/>
                  <a:pt x="5308903" y="2802596"/>
                  <a:pt x="5330431" y="2849267"/>
                </a:cubicBezTo>
                <a:lnTo>
                  <a:pt x="5368144" y="2873916"/>
                </a:lnTo>
                <a:lnTo>
                  <a:pt x="5368144" y="2621504"/>
                </a:lnTo>
                <a:lnTo>
                  <a:pt x="5408264" y="2621504"/>
                </a:lnTo>
                <a:lnTo>
                  <a:pt x="5418676" y="2621504"/>
                </a:lnTo>
                <a:lnTo>
                  <a:pt x="5418862" y="2621504"/>
                </a:lnTo>
                <a:lnTo>
                  <a:pt x="5427736" y="2651576"/>
                </a:lnTo>
                <a:cubicBezTo>
                  <a:pt x="5452221" y="2652398"/>
                  <a:pt x="5477857" y="2661107"/>
                  <a:pt x="5504643" y="2677705"/>
                </a:cubicBezTo>
                <a:lnTo>
                  <a:pt x="5437596" y="2737850"/>
                </a:lnTo>
                <a:lnTo>
                  <a:pt x="5462246" y="2779755"/>
                </a:lnTo>
                <a:cubicBezTo>
                  <a:pt x="5519105" y="2784191"/>
                  <a:pt x="5559365" y="2807362"/>
                  <a:pt x="5583029" y="2849267"/>
                </a:cubicBezTo>
                <a:lnTo>
                  <a:pt x="5620743" y="2873916"/>
                </a:lnTo>
                <a:lnTo>
                  <a:pt x="5620743" y="2621504"/>
                </a:lnTo>
                <a:lnTo>
                  <a:pt x="5655913" y="2621504"/>
                </a:lnTo>
                <a:lnTo>
                  <a:pt x="5666512" y="2621504"/>
                </a:lnTo>
                <a:lnTo>
                  <a:pt x="5675386" y="2651576"/>
                </a:lnTo>
                <a:cubicBezTo>
                  <a:pt x="5703816" y="2652234"/>
                  <a:pt x="5728136" y="2662176"/>
                  <a:pt x="5748349" y="2681402"/>
                </a:cubicBezTo>
                <a:lnTo>
                  <a:pt x="5685246" y="2737850"/>
                </a:lnTo>
                <a:lnTo>
                  <a:pt x="5709896" y="2779755"/>
                </a:lnTo>
                <a:cubicBezTo>
                  <a:pt x="5766754" y="2784191"/>
                  <a:pt x="5807015" y="2807362"/>
                  <a:pt x="5830679" y="2849267"/>
                </a:cubicBezTo>
                <a:lnTo>
                  <a:pt x="5868394" y="2873916"/>
                </a:lnTo>
                <a:lnTo>
                  <a:pt x="5868394" y="2621504"/>
                </a:lnTo>
                <a:lnTo>
                  <a:pt x="5918925" y="2621504"/>
                </a:lnTo>
                <a:lnTo>
                  <a:pt x="5901177" y="2593403"/>
                </a:lnTo>
                <a:lnTo>
                  <a:pt x="5653527" y="2593403"/>
                </a:lnTo>
                <a:lnTo>
                  <a:pt x="5638165" y="2593403"/>
                </a:lnTo>
                <a:lnTo>
                  <a:pt x="5400929" y="2593403"/>
                </a:lnTo>
                <a:lnTo>
                  <a:pt x="5390516" y="2593403"/>
                </a:lnTo>
                <a:lnTo>
                  <a:pt x="5182765" y="2593403"/>
                </a:lnTo>
                <a:lnTo>
                  <a:pt x="5171440" y="2593403"/>
                </a:lnTo>
                <a:lnTo>
                  <a:pt x="5143572" y="2593403"/>
                </a:lnTo>
                <a:lnTo>
                  <a:pt x="5128043" y="2569000"/>
                </a:lnTo>
                <a:cubicBezTo>
                  <a:pt x="5168468" y="2527260"/>
                  <a:pt x="5215385" y="2506390"/>
                  <a:pt x="5268792" y="2506390"/>
                </a:cubicBezTo>
                <a:cubicBezTo>
                  <a:pt x="5309053" y="2506390"/>
                  <a:pt x="5348822" y="2518468"/>
                  <a:pt x="5388097" y="2542625"/>
                </a:cubicBezTo>
                <a:lnTo>
                  <a:pt x="5388097" y="2517482"/>
                </a:lnTo>
                <a:cubicBezTo>
                  <a:pt x="5337647" y="2486917"/>
                  <a:pt x="5289991" y="2471634"/>
                  <a:pt x="5245129" y="2471634"/>
                </a:cubicBezTo>
                <a:close/>
                <a:moveTo>
                  <a:pt x="6086901" y="2040251"/>
                </a:moveTo>
                <a:cubicBezTo>
                  <a:pt x="6093802" y="2040251"/>
                  <a:pt x="6101814" y="2047564"/>
                  <a:pt x="6110934" y="2062189"/>
                </a:cubicBezTo>
                <a:cubicBezTo>
                  <a:pt x="6120054" y="2076815"/>
                  <a:pt x="6124615" y="2093577"/>
                  <a:pt x="6124615" y="2112474"/>
                </a:cubicBezTo>
                <a:lnTo>
                  <a:pt x="6124615" y="2123320"/>
                </a:lnTo>
                <a:cubicBezTo>
                  <a:pt x="6114262" y="2116089"/>
                  <a:pt x="6101526" y="2112474"/>
                  <a:pt x="6086408" y="2112474"/>
                </a:cubicBezTo>
                <a:lnTo>
                  <a:pt x="6052391" y="2112474"/>
                </a:lnTo>
                <a:cubicBezTo>
                  <a:pt x="6046639" y="2112474"/>
                  <a:pt x="6042408" y="2111406"/>
                  <a:pt x="6039696" y="2109270"/>
                </a:cubicBezTo>
                <a:cubicBezTo>
                  <a:pt x="6036986" y="2107133"/>
                  <a:pt x="6035629" y="2104176"/>
                  <a:pt x="6035629" y="2100396"/>
                </a:cubicBezTo>
                <a:cubicBezTo>
                  <a:pt x="6035629" y="2090701"/>
                  <a:pt x="6041915" y="2078253"/>
                  <a:pt x="6054486" y="2063052"/>
                </a:cubicBezTo>
                <a:cubicBezTo>
                  <a:pt x="6067058" y="2047852"/>
                  <a:pt x="6077862" y="2040251"/>
                  <a:pt x="6086901" y="2040251"/>
                </a:cubicBezTo>
                <a:close/>
                <a:moveTo>
                  <a:pt x="6258895" y="2011904"/>
                </a:moveTo>
                <a:lnTo>
                  <a:pt x="6377953" y="2011904"/>
                </a:lnTo>
                <a:lnTo>
                  <a:pt x="6377953" y="2162760"/>
                </a:lnTo>
                <a:cubicBezTo>
                  <a:pt x="6366778" y="2143862"/>
                  <a:pt x="6353878" y="2129811"/>
                  <a:pt x="6339253" y="2120609"/>
                </a:cubicBezTo>
                <a:cubicBezTo>
                  <a:pt x="6340239" y="2115679"/>
                  <a:pt x="6340732" y="2110584"/>
                  <a:pt x="6340732" y="2105326"/>
                </a:cubicBezTo>
                <a:cubicBezTo>
                  <a:pt x="6340732" y="2087578"/>
                  <a:pt x="6333542" y="2070611"/>
                  <a:pt x="6319163" y="2054425"/>
                </a:cubicBezTo>
                <a:cubicBezTo>
                  <a:pt x="6304784" y="2038238"/>
                  <a:pt x="6284695" y="2024065"/>
                  <a:pt x="6258895" y="2011904"/>
                </a:cubicBezTo>
                <a:close/>
                <a:moveTo>
                  <a:pt x="6079999" y="2000812"/>
                </a:moveTo>
                <a:cubicBezTo>
                  <a:pt x="6058142" y="2000812"/>
                  <a:pt x="6037478" y="2011165"/>
                  <a:pt x="6018005" y="2031871"/>
                </a:cubicBezTo>
                <a:cubicBezTo>
                  <a:pt x="5998532" y="2052576"/>
                  <a:pt x="5988795" y="2071967"/>
                  <a:pt x="5988795" y="2090043"/>
                </a:cubicBezTo>
                <a:cubicBezTo>
                  <a:pt x="5988795" y="2100560"/>
                  <a:pt x="5994711" y="2112721"/>
                  <a:pt x="6006543" y="2126525"/>
                </a:cubicBezTo>
                <a:cubicBezTo>
                  <a:pt x="6018375" y="2140328"/>
                  <a:pt x="6034068" y="2147230"/>
                  <a:pt x="6053624" y="2147230"/>
                </a:cubicBezTo>
                <a:cubicBezTo>
                  <a:pt x="6059375" y="2147230"/>
                  <a:pt x="6066278" y="2147025"/>
                  <a:pt x="6074330" y="2146614"/>
                </a:cubicBezTo>
                <a:cubicBezTo>
                  <a:pt x="6082381" y="2146203"/>
                  <a:pt x="6089119" y="2145998"/>
                  <a:pt x="6094542" y="2145998"/>
                </a:cubicBezTo>
                <a:cubicBezTo>
                  <a:pt x="6106538" y="2145998"/>
                  <a:pt x="6116562" y="2148463"/>
                  <a:pt x="6124615" y="2153393"/>
                </a:cubicBezTo>
                <a:cubicBezTo>
                  <a:pt x="6124615" y="2158980"/>
                  <a:pt x="6124204" y="2169004"/>
                  <a:pt x="6123382" y="2183465"/>
                </a:cubicBezTo>
                <a:cubicBezTo>
                  <a:pt x="6122560" y="2197926"/>
                  <a:pt x="6122150" y="2211073"/>
                  <a:pt x="6122150" y="2222905"/>
                </a:cubicBezTo>
                <a:cubicBezTo>
                  <a:pt x="6122150" y="2241145"/>
                  <a:pt x="6125436" y="2255072"/>
                  <a:pt x="6132009" y="2264686"/>
                </a:cubicBezTo>
                <a:cubicBezTo>
                  <a:pt x="6138583" y="2274299"/>
                  <a:pt x="6147292" y="2279106"/>
                  <a:pt x="6158138" y="2279106"/>
                </a:cubicBezTo>
                <a:cubicBezTo>
                  <a:pt x="6167012" y="2279106"/>
                  <a:pt x="6174160" y="2275984"/>
                  <a:pt x="6179583" y="2269739"/>
                </a:cubicBezTo>
                <a:cubicBezTo>
                  <a:pt x="6185006" y="2263495"/>
                  <a:pt x="6187718" y="2255689"/>
                  <a:pt x="6187718" y="2246322"/>
                </a:cubicBezTo>
                <a:cubicBezTo>
                  <a:pt x="6187718" y="2242707"/>
                  <a:pt x="6187307" y="2239009"/>
                  <a:pt x="6186485" y="2235229"/>
                </a:cubicBezTo>
                <a:cubicBezTo>
                  <a:pt x="6179748" y="2235229"/>
                  <a:pt x="6174777" y="2232847"/>
                  <a:pt x="6171572" y="2228081"/>
                </a:cubicBezTo>
                <a:cubicBezTo>
                  <a:pt x="6168368" y="2223316"/>
                  <a:pt x="6166765" y="2215510"/>
                  <a:pt x="6166765" y="2204664"/>
                </a:cubicBezTo>
                <a:lnTo>
                  <a:pt x="6166765" y="2110256"/>
                </a:lnTo>
                <a:cubicBezTo>
                  <a:pt x="6166765" y="2081663"/>
                  <a:pt x="6157933" y="2056274"/>
                  <a:pt x="6140267" y="2034089"/>
                </a:cubicBezTo>
                <a:cubicBezTo>
                  <a:pt x="6122601" y="2011904"/>
                  <a:pt x="6102512" y="2000812"/>
                  <a:pt x="6079999" y="2000812"/>
                </a:cubicBezTo>
                <a:close/>
                <a:moveTo>
                  <a:pt x="6190615" y="1983803"/>
                </a:moveTo>
                <a:lnTo>
                  <a:pt x="6208363" y="2011904"/>
                </a:lnTo>
                <a:lnTo>
                  <a:pt x="6214032" y="2011904"/>
                </a:lnTo>
                <a:lnTo>
                  <a:pt x="6222906" y="2041977"/>
                </a:lnTo>
                <a:cubicBezTo>
                  <a:pt x="6243940" y="2045264"/>
                  <a:pt x="6260908" y="2049495"/>
                  <a:pt x="6273808" y="2054672"/>
                </a:cubicBezTo>
                <a:cubicBezTo>
                  <a:pt x="6286708" y="2059848"/>
                  <a:pt x="6296567" y="2065764"/>
                  <a:pt x="6303387" y="2072419"/>
                </a:cubicBezTo>
                <a:cubicBezTo>
                  <a:pt x="6310207" y="2079074"/>
                  <a:pt x="6313617" y="2086428"/>
                  <a:pt x="6313617" y="2094481"/>
                </a:cubicBezTo>
                <a:cubicBezTo>
                  <a:pt x="6313617" y="2099410"/>
                  <a:pt x="6312302" y="2103847"/>
                  <a:pt x="6309673" y="2107791"/>
                </a:cubicBezTo>
                <a:cubicBezTo>
                  <a:pt x="6301621" y="2105326"/>
                  <a:pt x="6293322" y="2104093"/>
                  <a:pt x="6284777" y="2104093"/>
                </a:cubicBezTo>
                <a:cubicBezTo>
                  <a:pt x="6271959" y="2104093"/>
                  <a:pt x="6260867" y="2107996"/>
                  <a:pt x="6251500" y="2115802"/>
                </a:cubicBezTo>
                <a:cubicBezTo>
                  <a:pt x="6242133" y="2123608"/>
                  <a:pt x="6237450" y="2133837"/>
                  <a:pt x="6237450" y="2146491"/>
                </a:cubicBezTo>
                <a:cubicBezTo>
                  <a:pt x="6237450" y="2158651"/>
                  <a:pt x="6241475" y="2168593"/>
                  <a:pt x="6249528" y="2176317"/>
                </a:cubicBezTo>
                <a:cubicBezTo>
                  <a:pt x="6257580" y="2184041"/>
                  <a:pt x="6267522" y="2187902"/>
                  <a:pt x="6279354" y="2187902"/>
                </a:cubicBezTo>
                <a:cubicBezTo>
                  <a:pt x="6291350" y="2187902"/>
                  <a:pt x="6301744" y="2184574"/>
                  <a:pt x="6310536" y="2177919"/>
                </a:cubicBezTo>
                <a:cubicBezTo>
                  <a:pt x="6319327" y="2171264"/>
                  <a:pt x="6326517" y="2161774"/>
                  <a:pt x="6332104" y="2149449"/>
                </a:cubicBezTo>
                <a:cubicBezTo>
                  <a:pt x="6344429" y="2155858"/>
                  <a:pt x="6355193" y="2167032"/>
                  <a:pt x="6364395" y="2182972"/>
                </a:cubicBezTo>
                <a:cubicBezTo>
                  <a:pt x="6373598" y="2198912"/>
                  <a:pt x="6380007" y="2217810"/>
                  <a:pt x="6383622" y="2239666"/>
                </a:cubicBezTo>
                <a:lnTo>
                  <a:pt x="6421336" y="2264316"/>
                </a:lnTo>
                <a:lnTo>
                  <a:pt x="6421336" y="2011904"/>
                </a:lnTo>
                <a:lnTo>
                  <a:pt x="6471868" y="2011904"/>
                </a:lnTo>
                <a:lnTo>
                  <a:pt x="6454120" y="1983803"/>
                </a:lnTo>
                <a:close/>
                <a:moveTo>
                  <a:pt x="7281172" y="1935736"/>
                </a:moveTo>
                <a:lnTo>
                  <a:pt x="7281172" y="2056767"/>
                </a:lnTo>
                <a:cubicBezTo>
                  <a:pt x="7255372" y="2007632"/>
                  <a:pt x="7227682" y="1983064"/>
                  <a:pt x="7198102" y="1983064"/>
                </a:cubicBezTo>
                <a:cubicBezTo>
                  <a:pt x="7178219" y="1983064"/>
                  <a:pt x="7162196" y="1991568"/>
                  <a:pt x="7150036" y="2008577"/>
                </a:cubicBezTo>
                <a:cubicBezTo>
                  <a:pt x="7137875" y="2025585"/>
                  <a:pt x="7131795" y="2045921"/>
                  <a:pt x="7131795" y="2069585"/>
                </a:cubicBezTo>
                <a:cubicBezTo>
                  <a:pt x="7131795" y="2096206"/>
                  <a:pt x="7139026" y="2117979"/>
                  <a:pt x="7153486" y="2134906"/>
                </a:cubicBezTo>
                <a:cubicBezTo>
                  <a:pt x="7167948" y="2151831"/>
                  <a:pt x="7184874" y="2160295"/>
                  <a:pt x="7204265" y="2160295"/>
                </a:cubicBezTo>
                <a:cubicBezTo>
                  <a:pt x="7217576" y="2160295"/>
                  <a:pt x="7228339" y="2156433"/>
                  <a:pt x="7236556" y="2148709"/>
                </a:cubicBezTo>
                <a:cubicBezTo>
                  <a:pt x="7244773" y="2140986"/>
                  <a:pt x="7248881" y="2131290"/>
                  <a:pt x="7248881" y="2119623"/>
                </a:cubicBezTo>
                <a:cubicBezTo>
                  <a:pt x="7248881" y="2108941"/>
                  <a:pt x="7245348" y="2099615"/>
                  <a:pt x="7238281" y="2091646"/>
                </a:cubicBezTo>
                <a:cubicBezTo>
                  <a:pt x="7231215" y="2083676"/>
                  <a:pt x="7222013" y="2079691"/>
                  <a:pt x="7210674" y="2079691"/>
                </a:cubicBezTo>
                <a:cubicBezTo>
                  <a:pt x="7200650" y="2079691"/>
                  <a:pt x="7192474" y="2082649"/>
                  <a:pt x="7186147" y="2088565"/>
                </a:cubicBezTo>
                <a:cubicBezTo>
                  <a:pt x="7179821" y="2094481"/>
                  <a:pt x="7176329" y="2101711"/>
                  <a:pt x="7175671" y="2110256"/>
                </a:cubicBezTo>
                <a:cubicBezTo>
                  <a:pt x="7164497" y="2100725"/>
                  <a:pt x="7158909" y="2089139"/>
                  <a:pt x="7158909" y="2075500"/>
                </a:cubicBezTo>
                <a:cubicBezTo>
                  <a:pt x="7158909" y="2063669"/>
                  <a:pt x="7162689" y="2053932"/>
                  <a:pt x="7170248" y="2046291"/>
                </a:cubicBezTo>
                <a:cubicBezTo>
                  <a:pt x="7177808" y="2038649"/>
                  <a:pt x="7187668" y="2034829"/>
                  <a:pt x="7199828" y="2034829"/>
                </a:cubicBezTo>
                <a:cubicBezTo>
                  <a:pt x="7214947" y="2034829"/>
                  <a:pt x="7229613" y="2041155"/>
                  <a:pt x="7243827" y="2053809"/>
                </a:cubicBezTo>
                <a:cubicBezTo>
                  <a:pt x="7258042" y="2066462"/>
                  <a:pt x="7270490" y="2083141"/>
                  <a:pt x="7281172" y="2103847"/>
                </a:cubicBezTo>
                <a:lnTo>
                  <a:pt x="7281172" y="2235969"/>
                </a:lnTo>
                <a:lnTo>
                  <a:pt x="7324555" y="2264316"/>
                </a:lnTo>
                <a:lnTo>
                  <a:pt x="7324555" y="2011904"/>
                </a:lnTo>
                <a:lnTo>
                  <a:pt x="7375087" y="2011904"/>
                </a:lnTo>
                <a:lnTo>
                  <a:pt x="7357339" y="1983803"/>
                </a:lnTo>
                <a:lnTo>
                  <a:pt x="7322337" y="1983803"/>
                </a:lnTo>
                <a:cubicBezTo>
                  <a:pt x="7319872" y="1980189"/>
                  <a:pt x="7317448" y="1976286"/>
                  <a:pt x="7315065" y="1972095"/>
                </a:cubicBezTo>
                <a:cubicBezTo>
                  <a:pt x="7312683" y="1967904"/>
                  <a:pt x="7308985" y="1960797"/>
                  <a:pt x="7303973" y="1950773"/>
                </a:cubicBezTo>
                <a:cubicBezTo>
                  <a:pt x="7298961" y="1940749"/>
                  <a:pt x="7291361" y="1935736"/>
                  <a:pt x="7281172" y="1935736"/>
                </a:cubicBezTo>
                <a:close/>
                <a:moveTo>
                  <a:pt x="7188229" y="1862034"/>
                </a:moveTo>
                <a:cubicBezTo>
                  <a:pt x="7130220" y="1862034"/>
                  <a:pt x="7073854" y="1887424"/>
                  <a:pt x="7019132" y="1938202"/>
                </a:cubicBezTo>
                <a:lnTo>
                  <a:pt x="7051177" y="1983803"/>
                </a:lnTo>
                <a:lnTo>
                  <a:pt x="7019723" y="1983803"/>
                </a:lnTo>
                <a:lnTo>
                  <a:pt x="7009765" y="1983803"/>
                </a:lnTo>
                <a:lnTo>
                  <a:pt x="6984720" y="1983803"/>
                </a:lnTo>
                <a:cubicBezTo>
                  <a:pt x="6982255" y="1980189"/>
                  <a:pt x="6979831" y="1976286"/>
                  <a:pt x="6977449" y="1972095"/>
                </a:cubicBezTo>
                <a:cubicBezTo>
                  <a:pt x="6975066" y="1967904"/>
                  <a:pt x="6971368" y="1960797"/>
                  <a:pt x="6966356" y="1950773"/>
                </a:cubicBezTo>
                <a:cubicBezTo>
                  <a:pt x="6961344" y="1940749"/>
                  <a:pt x="6953744" y="1935736"/>
                  <a:pt x="6943555" y="1935736"/>
                </a:cubicBezTo>
                <a:lnTo>
                  <a:pt x="6943555" y="2031377"/>
                </a:lnTo>
                <a:cubicBezTo>
                  <a:pt x="6919399" y="1999333"/>
                  <a:pt x="6899350" y="1983311"/>
                  <a:pt x="6883410" y="1983311"/>
                </a:cubicBezTo>
                <a:cubicBezTo>
                  <a:pt x="6869113" y="1983311"/>
                  <a:pt x="6851530" y="1993993"/>
                  <a:pt x="6830660" y="2015356"/>
                </a:cubicBezTo>
                <a:cubicBezTo>
                  <a:pt x="6819814" y="2003031"/>
                  <a:pt x="6810159" y="1994691"/>
                  <a:pt x="6801697" y="1990336"/>
                </a:cubicBezTo>
                <a:cubicBezTo>
                  <a:pt x="6793233" y="1985982"/>
                  <a:pt x="6781443" y="1983803"/>
                  <a:pt x="6766324" y="1983803"/>
                </a:cubicBezTo>
                <a:lnTo>
                  <a:pt x="6743758" y="1983803"/>
                </a:lnTo>
                <a:lnTo>
                  <a:pt x="6733540" y="1983803"/>
                </a:lnTo>
                <a:lnTo>
                  <a:pt x="6724039" y="1983803"/>
                </a:lnTo>
                <a:cubicBezTo>
                  <a:pt x="6677533" y="1983803"/>
                  <a:pt x="6642202" y="1997608"/>
                  <a:pt x="6618045" y="2025215"/>
                </a:cubicBezTo>
                <a:cubicBezTo>
                  <a:pt x="6593888" y="2052823"/>
                  <a:pt x="6581810" y="2085114"/>
                  <a:pt x="6581810" y="2122088"/>
                </a:cubicBezTo>
                <a:cubicBezTo>
                  <a:pt x="6581810" y="2159227"/>
                  <a:pt x="6592492" y="2191641"/>
                  <a:pt x="6613855" y="2219330"/>
                </a:cubicBezTo>
                <a:cubicBezTo>
                  <a:pt x="6635218" y="2247020"/>
                  <a:pt x="6659703" y="2260865"/>
                  <a:pt x="6687311" y="2260865"/>
                </a:cubicBezTo>
                <a:cubicBezTo>
                  <a:pt x="6701607" y="2260865"/>
                  <a:pt x="6713110" y="2257127"/>
                  <a:pt x="6721820" y="2249650"/>
                </a:cubicBezTo>
                <a:cubicBezTo>
                  <a:pt x="6730529" y="2242172"/>
                  <a:pt x="6734884" y="2232929"/>
                  <a:pt x="6734884" y="2221919"/>
                </a:cubicBezTo>
                <a:cubicBezTo>
                  <a:pt x="6734884" y="2212223"/>
                  <a:pt x="6731515" y="2203719"/>
                  <a:pt x="6724778" y="2196406"/>
                </a:cubicBezTo>
                <a:cubicBezTo>
                  <a:pt x="6718040" y="2189094"/>
                  <a:pt x="6709167" y="2185437"/>
                  <a:pt x="6698156" y="2185437"/>
                </a:cubicBezTo>
                <a:cubicBezTo>
                  <a:pt x="6687311" y="2185437"/>
                  <a:pt x="6678847" y="2188559"/>
                  <a:pt x="6672767" y="2194804"/>
                </a:cubicBezTo>
                <a:cubicBezTo>
                  <a:pt x="6666687" y="2201049"/>
                  <a:pt x="6663647" y="2208690"/>
                  <a:pt x="6663647" y="2217728"/>
                </a:cubicBezTo>
                <a:lnTo>
                  <a:pt x="6663647" y="2219207"/>
                </a:lnTo>
                <a:cubicBezTo>
                  <a:pt x="6648200" y="2214442"/>
                  <a:pt x="6635629" y="2204623"/>
                  <a:pt x="6625933" y="2189751"/>
                </a:cubicBezTo>
                <a:cubicBezTo>
                  <a:pt x="6616237" y="2174879"/>
                  <a:pt x="6611390" y="2157912"/>
                  <a:pt x="6611390" y="2138850"/>
                </a:cubicBezTo>
                <a:cubicBezTo>
                  <a:pt x="6611390" y="2110420"/>
                  <a:pt x="6624331" y="2082156"/>
                  <a:pt x="6650213" y="2054055"/>
                </a:cubicBezTo>
                <a:cubicBezTo>
                  <a:pt x="6676095" y="2025955"/>
                  <a:pt x="6709495" y="2011904"/>
                  <a:pt x="6750414" y="2011904"/>
                </a:cubicBezTo>
                <a:lnTo>
                  <a:pt x="6751288" y="2011904"/>
                </a:lnTo>
                <a:lnTo>
                  <a:pt x="6761506" y="2011904"/>
                </a:lnTo>
                <a:lnTo>
                  <a:pt x="6767803" y="2011904"/>
                </a:lnTo>
                <a:cubicBezTo>
                  <a:pt x="6782922" y="2011904"/>
                  <a:pt x="6796397" y="2020285"/>
                  <a:pt x="6808229" y="2037047"/>
                </a:cubicBezTo>
                <a:cubicBezTo>
                  <a:pt x="6794918" y="2051344"/>
                  <a:pt x="6785140" y="2064162"/>
                  <a:pt x="6778896" y="2075500"/>
                </a:cubicBezTo>
                <a:cubicBezTo>
                  <a:pt x="6772651" y="2086839"/>
                  <a:pt x="6769529" y="2097767"/>
                  <a:pt x="6769529" y="2108284"/>
                </a:cubicBezTo>
                <a:cubicBezTo>
                  <a:pt x="6769529" y="2117651"/>
                  <a:pt x="6772199" y="2125128"/>
                  <a:pt x="6777540" y="2130715"/>
                </a:cubicBezTo>
                <a:cubicBezTo>
                  <a:pt x="6782881" y="2136302"/>
                  <a:pt x="6789988" y="2139096"/>
                  <a:pt x="6798862" y="2139096"/>
                </a:cubicBezTo>
                <a:cubicBezTo>
                  <a:pt x="6814309" y="2139096"/>
                  <a:pt x="6828031" y="2127182"/>
                  <a:pt x="6840027" y="2103354"/>
                </a:cubicBezTo>
                <a:cubicBezTo>
                  <a:pt x="6845121" y="2114200"/>
                  <a:pt x="6850996" y="2122663"/>
                  <a:pt x="6857651" y="2128743"/>
                </a:cubicBezTo>
                <a:cubicBezTo>
                  <a:pt x="6864307" y="2134823"/>
                  <a:pt x="6872071" y="2137863"/>
                  <a:pt x="6880945" y="2137863"/>
                </a:cubicBezTo>
                <a:cubicBezTo>
                  <a:pt x="6889983" y="2137863"/>
                  <a:pt x="6897214" y="2135070"/>
                  <a:pt x="6902637" y="2129482"/>
                </a:cubicBezTo>
                <a:cubicBezTo>
                  <a:pt x="6908060" y="2123895"/>
                  <a:pt x="6910771" y="2116829"/>
                  <a:pt x="6910771" y="2108284"/>
                </a:cubicBezTo>
                <a:cubicBezTo>
                  <a:pt x="6910771" y="2097438"/>
                  <a:pt x="6906992" y="2086264"/>
                  <a:pt x="6899433" y="2074761"/>
                </a:cubicBezTo>
                <a:cubicBezTo>
                  <a:pt x="6891873" y="2063257"/>
                  <a:pt x="6880945" y="2051425"/>
                  <a:pt x="6866648" y="2039265"/>
                </a:cubicBezTo>
                <a:cubicBezTo>
                  <a:pt x="6877330" y="2027433"/>
                  <a:pt x="6885136" y="2021518"/>
                  <a:pt x="6890066" y="2021518"/>
                </a:cubicBezTo>
                <a:cubicBezTo>
                  <a:pt x="6897132" y="2021518"/>
                  <a:pt x="6907813" y="2029734"/>
                  <a:pt x="6922110" y="2046167"/>
                </a:cubicBezTo>
                <a:cubicBezTo>
                  <a:pt x="6936407" y="2062601"/>
                  <a:pt x="6943555" y="2078048"/>
                  <a:pt x="6943555" y="2092508"/>
                </a:cubicBezTo>
                <a:lnTo>
                  <a:pt x="6943555" y="2156351"/>
                </a:lnTo>
                <a:lnTo>
                  <a:pt x="6943555" y="2235969"/>
                </a:lnTo>
                <a:lnTo>
                  <a:pt x="6943555" y="2248047"/>
                </a:lnTo>
                <a:cubicBezTo>
                  <a:pt x="6927615" y="2230135"/>
                  <a:pt x="6908964" y="2221179"/>
                  <a:pt x="6887601" y="2221179"/>
                </a:cubicBezTo>
                <a:cubicBezTo>
                  <a:pt x="6881356" y="2221179"/>
                  <a:pt x="6872975" y="2221549"/>
                  <a:pt x="6862458" y="2222288"/>
                </a:cubicBezTo>
                <a:cubicBezTo>
                  <a:pt x="6851941" y="2223028"/>
                  <a:pt x="6842410" y="2223398"/>
                  <a:pt x="6833864" y="2223398"/>
                </a:cubicBezTo>
                <a:cubicBezTo>
                  <a:pt x="6819403" y="2223398"/>
                  <a:pt x="6807695" y="2220193"/>
                  <a:pt x="6798739" y="2213784"/>
                </a:cubicBezTo>
                <a:cubicBezTo>
                  <a:pt x="6789783" y="2207375"/>
                  <a:pt x="6785305" y="2198502"/>
                  <a:pt x="6785305" y="2187163"/>
                </a:cubicBezTo>
                <a:cubicBezTo>
                  <a:pt x="6785305" y="2181904"/>
                  <a:pt x="6786126" y="2177138"/>
                  <a:pt x="6787770" y="2172866"/>
                </a:cubicBezTo>
                <a:lnTo>
                  <a:pt x="6767557" y="2164238"/>
                </a:lnTo>
                <a:cubicBezTo>
                  <a:pt x="6765421" y="2173441"/>
                  <a:pt x="6764352" y="2182726"/>
                  <a:pt x="6764352" y="2192093"/>
                </a:cubicBezTo>
                <a:cubicBezTo>
                  <a:pt x="6764352" y="2215921"/>
                  <a:pt x="6771501" y="2234983"/>
                  <a:pt x="6785798" y="2249280"/>
                </a:cubicBezTo>
                <a:cubicBezTo>
                  <a:pt x="6800094" y="2263577"/>
                  <a:pt x="6818253" y="2270725"/>
                  <a:pt x="6840273" y="2270725"/>
                </a:cubicBezTo>
                <a:cubicBezTo>
                  <a:pt x="6849969" y="2270725"/>
                  <a:pt x="6863238" y="2269862"/>
                  <a:pt x="6880083" y="2268137"/>
                </a:cubicBezTo>
                <a:cubicBezTo>
                  <a:pt x="6896926" y="2266411"/>
                  <a:pt x="6909292" y="2265549"/>
                  <a:pt x="6917180" y="2265549"/>
                </a:cubicBezTo>
                <a:cubicBezTo>
                  <a:pt x="6929341" y="2265549"/>
                  <a:pt x="6938543" y="2267808"/>
                  <a:pt x="6944788" y="2272327"/>
                </a:cubicBezTo>
                <a:cubicBezTo>
                  <a:pt x="6951032" y="2276846"/>
                  <a:pt x="6955223" y="2282804"/>
                  <a:pt x="6957359" y="2290198"/>
                </a:cubicBezTo>
                <a:lnTo>
                  <a:pt x="6986939" y="2305481"/>
                </a:lnTo>
                <a:lnTo>
                  <a:pt x="6986939" y="2264316"/>
                </a:lnTo>
                <a:lnTo>
                  <a:pt x="6986939" y="2156351"/>
                </a:lnTo>
                <a:lnTo>
                  <a:pt x="6986939" y="2011904"/>
                </a:lnTo>
                <a:lnTo>
                  <a:pt x="7027513" y="2011904"/>
                </a:lnTo>
                <a:lnTo>
                  <a:pt x="7037471" y="2011904"/>
                </a:lnTo>
                <a:lnTo>
                  <a:pt x="7049698" y="2011904"/>
                </a:lnTo>
                <a:lnTo>
                  <a:pt x="7049698" y="2235969"/>
                </a:lnTo>
                <a:lnTo>
                  <a:pt x="7093081" y="2264316"/>
                </a:lnTo>
                <a:lnTo>
                  <a:pt x="7093081" y="2011904"/>
                </a:lnTo>
                <a:lnTo>
                  <a:pt x="7143613" y="2011904"/>
                </a:lnTo>
                <a:lnTo>
                  <a:pt x="7125865" y="1983803"/>
                </a:lnTo>
                <a:lnTo>
                  <a:pt x="7086672" y="1983803"/>
                </a:lnTo>
                <a:lnTo>
                  <a:pt x="7071143" y="1959400"/>
                </a:lnTo>
                <a:cubicBezTo>
                  <a:pt x="7111568" y="1917660"/>
                  <a:pt x="7158485" y="1896790"/>
                  <a:pt x="7211892" y="1896790"/>
                </a:cubicBezTo>
                <a:cubicBezTo>
                  <a:pt x="7252154" y="1896790"/>
                  <a:pt x="7291922" y="1908869"/>
                  <a:pt x="7331197" y="1933025"/>
                </a:cubicBezTo>
                <a:lnTo>
                  <a:pt x="7331197" y="1907882"/>
                </a:lnTo>
                <a:cubicBezTo>
                  <a:pt x="7280747" y="1877317"/>
                  <a:pt x="7233091" y="1862034"/>
                  <a:pt x="7188229" y="1862034"/>
                </a:cubicBezTo>
                <a:close/>
                <a:moveTo>
                  <a:pt x="5388004" y="1862034"/>
                </a:moveTo>
                <a:cubicBezTo>
                  <a:pt x="5329995" y="1862034"/>
                  <a:pt x="5273629" y="1887424"/>
                  <a:pt x="5218907" y="1938202"/>
                </a:cubicBezTo>
                <a:lnTo>
                  <a:pt x="5250952" y="1983803"/>
                </a:lnTo>
                <a:lnTo>
                  <a:pt x="5220302" y="1983803"/>
                </a:lnTo>
                <a:lnTo>
                  <a:pt x="5209540" y="1983803"/>
                </a:lnTo>
                <a:lnTo>
                  <a:pt x="5185300" y="1983803"/>
                </a:lnTo>
                <a:cubicBezTo>
                  <a:pt x="5182835" y="1980189"/>
                  <a:pt x="5180412" y="1976286"/>
                  <a:pt x="5178028" y="1972095"/>
                </a:cubicBezTo>
                <a:cubicBezTo>
                  <a:pt x="5175645" y="1967904"/>
                  <a:pt x="5171948" y="1960797"/>
                  <a:pt x="5166937" y="1950773"/>
                </a:cubicBezTo>
                <a:cubicBezTo>
                  <a:pt x="5161924" y="1940749"/>
                  <a:pt x="5154323" y="1935736"/>
                  <a:pt x="5144135" y="1935736"/>
                </a:cubicBezTo>
                <a:lnTo>
                  <a:pt x="5144135" y="2011904"/>
                </a:lnTo>
                <a:cubicBezTo>
                  <a:pt x="5136904" y="2000566"/>
                  <a:pt x="5130413" y="1993047"/>
                  <a:pt x="5124662" y="1989350"/>
                </a:cubicBezTo>
                <a:cubicBezTo>
                  <a:pt x="5118910" y="1985652"/>
                  <a:pt x="5110611" y="1983803"/>
                  <a:pt x="5099765" y="1983803"/>
                </a:cubicBezTo>
                <a:lnTo>
                  <a:pt x="5096640" y="1983803"/>
                </a:lnTo>
                <a:lnTo>
                  <a:pt x="5085715" y="1983803"/>
                </a:lnTo>
                <a:lnTo>
                  <a:pt x="4838065" y="1983803"/>
                </a:lnTo>
                <a:lnTo>
                  <a:pt x="4855813" y="2011904"/>
                </a:lnTo>
                <a:lnTo>
                  <a:pt x="4877998" y="2011904"/>
                </a:lnTo>
                <a:lnTo>
                  <a:pt x="4877998" y="2153393"/>
                </a:lnTo>
                <a:lnTo>
                  <a:pt x="4918670" y="2189381"/>
                </a:lnTo>
                <a:cubicBezTo>
                  <a:pt x="4953179" y="2147970"/>
                  <a:pt x="4981856" y="2118637"/>
                  <a:pt x="5004697" y="2101382"/>
                </a:cubicBezTo>
                <a:cubicBezTo>
                  <a:pt x="5002067" y="2116500"/>
                  <a:pt x="5000754" y="2131454"/>
                  <a:pt x="5000754" y="2146244"/>
                </a:cubicBezTo>
                <a:cubicBezTo>
                  <a:pt x="5000754" y="2183876"/>
                  <a:pt x="5011188" y="2224301"/>
                  <a:pt x="5032058" y="2267521"/>
                </a:cubicBezTo>
                <a:lnTo>
                  <a:pt x="5052517" y="2273436"/>
                </a:lnTo>
                <a:cubicBezTo>
                  <a:pt x="5041014" y="2240570"/>
                  <a:pt x="5035262" y="2208608"/>
                  <a:pt x="5035262" y="2177549"/>
                </a:cubicBezTo>
                <a:cubicBezTo>
                  <a:pt x="5035262" y="2143204"/>
                  <a:pt x="5044794" y="2105161"/>
                  <a:pt x="5063856" y="2063422"/>
                </a:cubicBezTo>
                <a:lnTo>
                  <a:pt x="5013571" y="2035567"/>
                </a:lnTo>
                <a:cubicBezTo>
                  <a:pt x="4980376" y="2057917"/>
                  <a:pt x="4949646" y="2084374"/>
                  <a:pt x="4921381" y="2114939"/>
                </a:cubicBezTo>
                <a:lnTo>
                  <a:pt x="4921381" y="2011904"/>
                </a:lnTo>
                <a:lnTo>
                  <a:pt x="5103463" y="2011904"/>
                </a:lnTo>
                <a:lnTo>
                  <a:pt x="5105435" y="2011904"/>
                </a:lnTo>
                <a:cubicBezTo>
                  <a:pt x="5114638" y="2011904"/>
                  <a:pt x="5123388" y="2018765"/>
                  <a:pt x="5131687" y="2032487"/>
                </a:cubicBezTo>
                <a:cubicBezTo>
                  <a:pt x="5139985" y="2046208"/>
                  <a:pt x="5144135" y="2058574"/>
                  <a:pt x="5144135" y="2069585"/>
                </a:cubicBezTo>
                <a:lnTo>
                  <a:pt x="5144135" y="2235969"/>
                </a:lnTo>
                <a:lnTo>
                  <a:pt x="5187518" y="2264316"/>
                </a:lnTo>
                <a:lnTo>
                  <a:pt x="5187518" y="2011904"/>
                </a:lnTo>
                <a:lnTo>
                  <a:pt x="5227288" y="2011904"/>
                </a:lnTo>
                <a:lnTo>
                  <a:pt x="5238050" y="2011904"/>
                </a:lnTo>
                <a:lnTo>
                  <a:pt x="5249473" y="2011904"/>
                </a:lnTo>
                <a:lnTo>
                  <a:pt x="5249473" y="2235969"/>
                </a:lnTo>
                <a:lnTo>
                  <a:pt x="5292857" y="2264316"/>
                </a:lnTo>
                <a:lnTo>
                  <a:pt x="5292857" y="2011904"/>
                </a:lnTo>
                <a:lnTo>
                  <a:pt x="5335541" y="2011904"/>
                </a:lnTo>
                <a:lnTo>
                  <a:pt x="5334035" y="2021271"/>
                </a:lnTo>
                <a:cubicBezTo>
                  <a:pt x="5334035" y="2035897"/>
                  <a:pt x="5338965" y="2048222"/>
                  <a:pt x="5348825" y="2058245"/>
                </a:cubicBezTo>
                <a:cubicBezTo>
                  <a:pt x="5358685" y="2068270"/>
                  <a:pt x="5372242" y="2073282"/>
                  <a:pt x="5389497" y="2073282"/>
                </a:cubicBezTo>
                <a:cubicBezTo>
                  <a:pt x="5414804" y="2073282"/>
                  <a:pt x="5438139" y="2062189"/>
                  <a:pt x="5459502" y="2040005"/>
                </a:cubicBezTo>
                <a:cubicBezTo>
                  <a:pt x="5462624" y="2044935"/>
                  <a:pt x="5464185" y="2050522"/>
                  <a:pt x="5464185" y="2056767"/>
                </a:cubicBezTo>
                <a:cubicBezTo>
                  <a:pt x="5464185" y="2072214"/>
                  <a:pt x="5455106" y="2085566"/>
                  <a:pt x="5436947" y="2096822"/>
                </a:cubicBezTo>
                <a:cubicBezTo>
                  <a:pt x="5418788" y="2108079"/>
                  <a:pt x="5396809" y="2113707"/>
                  <a:pt x="5371009" y="2113707"/>
                </a:cubicBezTo>
                <a:cubicBezTo>
                  <a:pt x="5362464" y="2113707"/>
                  <a:pt x="5353426" y="2112967"/>
                  <a:pt x="5343895" y="2111488"/>
                </a:cubicBezTo>
                <a:lnTo>
                  <a:pt x="5374460" y="2163006"/>
                </a:lnTo>
                <a:cubicBezTo>
                  <a:pt x="5393687" y="2163006"/>
                  <a:pt x="5412997" y="2165841"/>
                  <a:pt x="5432387" y="2171510"/>
                </a:cubicBezTo>
                <a:cubicBezTo>
                  <a:pt x="5451778" y="2177180"/>
                  <a:pt x="5468745" y="2185478"/>
                  <a:pt x="5483289" y="2196406"/>
                </a:cubicBezTo>
                <a:cubicBezTo>
                  <a:pt x="5497832" y="2207334"/>
                  <a:pt x="5510608" y="2221754"/>
                  <a:pt x="5521619" y="2239666"/>
                </a:cubicBezTo>
                <a:lnTo>
                  <a:pt x="5559334" y="2264316"/>
                </a:lnTo>
                <a:lnTo>
                  <a:pt x="5559334" y="2011904"/>
                </a:lnTo>
                <a:lnTo>
                  <a:pt x="5598764" y="2011904"/>
                </a:lnTo>
                <a:lnTo>
                  <a:pt x="5609865" y="2011904"/>
                </a:lnTo>
                <a:lnTo>
                  <a:pt x="5800644" y="2011904"/>
                </a:lnTo>
                <a:lnTo>
                  <a:pt x="5800644" y="2077966"/>
                </a:lnTo>
                <a:cubicBezTo>
                  <a:pt x="5784211" y="2050029"/>
                  <a:pt x="5768518" y="2036061"/>
                  <a:pt x="5753563" y="2036061"/>
                </a:cubicBezTo>
                <a:cubicBezTo>
                  <a:pt x="5745511" y="2036061"/>
                  <a:pt x="5738937" y="2039471"/>
                  <a:pt x="5733843" y="2046291"/>
                </a:cubicBezTo>
                <a:cubicBezTo>
                  <a:pt x="5728749" y="2053111"/>
                  <a:pt x="5725298" y="2063257"/>
                  <a:pt x="5723490" y="2076733"/>
                </a:cubicBezTo>
                <a:cubicBezTo>
                  <a:pt x="5702784" y="2046332"/>
                  <a:pt x="5680682" y="2031131"/>
                  <a:pt x="5657183" y="2031131"/>
                </a:cubicBezTo>
                <a:cubicBezTo>
                  <a:pt x="5639271" y="2031131"/>
                  <a:pt x="5624974" y="2038197"/>
                  <a:pt x="5614292" y="2052330"/>
                </a:cubicBezTo>
                <a:cubicBezTo>
                  <a:pt x="5603611" y="2066462"/>
                  <a:pt x="5598270" y="2083141"/>
                  <a:pt x="5598270" y="2102368"/>
                </a:cubicBezTo>
                <a:cubicBezTo>
                  <a:pt x="5598270" y="2127017"/>
                  <a:pt x="5605706" y="2147436"/>
                  <a:pt x="5620579" y="2163622"/>
                </a:cubicBezTo>
                <a:cubicBezTo>
                  <a:pt x="5635450" y="2179809"/>
                  <a:pt x="5652253" y="2187902"/>
                  <a:pt x="5670986" y="2187902"/>
                </a:cubicBezTo>
                <a:cubicBezTo>
                  <a:pt x="5684297" y="2187902"/>
                  <a:pt x="5694691" y="2184123"/>
                  <a:pt x="5702168" y="2176564"/>
                </a:cubicBezTo>
                <a:cubicBezTo>
                  <a:pt x="5709645" y="2169004"/>
                  <a:pt x="5713384" y="2159966"/>
                  <a:pt x="5713384" y="2149449"/>
                </a:cubicBezTo>
                <a:cubicBezTo>
                  <a:pt x="5713384" y="2140410"/>
                  <a:pt x="5710138" y="2132317"/>
                  <a:pt x="5703647" y="2125169"/>
                </a:cubicBezTo>
                <a:cubicBezTo>
                  <a:pt x="5697156" y="2118020"/>
                  <a:pt x="5688981" y="2114446"/>
                  <a:pt x="5679121" y="2114446"/>
                </a:cubicBezTo>
                <a:cubicBezTo>
                  <a:pt x="5668769" y="2114446"/>
                  <a:pt x="5660593" y="2118020"/>
                  <a:pt x="5654594" y="2125169"/>
                </a:cubicBezTo>
                <a:cubicBezTo>
                  <a:pt x="5648596" y="2132317"/>
                  <a:pt x="5645762" y="2141725"/>
                  <a:pt x="5646090" y="2153393"/>
                </a:cubicBezTo>
                <a:cubicBezTo>
                  <a:pt x="5639025" y="2149613"/>
                  <a:pt x="5634012" y="2144724"/>
                  <a:pt x="5631054" y="2138726"/>
                </a:cubicBezTo>
                <a:cubicBezTo>
                  <a:pt x="5628096" y="2132728"/>
                  <a:pt x="5626617" y="2125867"/>
                  <a:pt x="5626617" y="2118144"/>
                </a:cubicBezTo>
                <a:cubicBezTo>
                  <a:pt x="5626617" y="2107133"/>
                  <a:pt x="5630397" y="2097684"/>
                  <a:pt x="5637956" y="2089797"/>
                </a:cubicBezTo>
                <a:cubicBezTo>
                  <a:pt x="5645515" y="2081909"/>
                  <a:pt x="5655539" y="2077966"/>
                  <a:pt x="5668028" y="2077966"/>
                </a:cubicBezTo>
                <a:cubicBezTo>
                  <a:pt x="5680682" y="2077966"/>
                  <a:pt x="5692473" y="2082032"/>
                  <a:pt x="5703401" y="2090168"/>
                </a:cubicBezTo>
                <a:cubicBezTo>
                  <a:pt x="5714330" y="2098301"/>
                  <a:pt x="5724558" y="2110502"/>
                  <a:pt x="5734090" y="2126771"/>
                </a:cubicBezTo>
                <a:lnTo>
                  <a:pt x="5751837" y="2131947"/>
                </a:lnTo>
                <a:cubicBezTo>
                  <a:pt x="5751016" y="2124553"/>
                  <a:pt x="5750605" y="2119130"/>
                  <a:pt x="5750605" y="2115679"/>
                </a:cubicBezTo>
                <a:cubicBezTo>
                  <a:pt x="5750605" y="2105326"/>
                  <a:pt x="5752125" y="2097274"/>
                  <a:pt x="5755165" y="2091523"/>
                </a:cubicBezTo>
                <a:cubicBezTo>
                  <a:pt x="5758205" y="2085771"/>
                  <a:pt x="5762520" y="2082895"/>
                  <a:pt x="5768106" y="2082895"/>
                </a:cubicBezTo>
                <a:cubicBezTo>
                  <a:pt x="5775008" y="2082895"/>
                  <a:pt x="5782156" y="2087743"/>
                  <a:pt x="5789551" y="2097438"/>
                </a:cubicBezTo>
                <a:cubicBezTo>
                  <a:pt x="5796946" y="2107133"/>
                  <a:pt x="5800644" y="2120855"/>
                  <a:pt x="5800644" y="2138603"/>
                </a:cubicBezTo>
                <a:lnTo>
                  <a:pt x="5800644" y="2235969"/>
                </a:lnTo>
                <a:lnTo>
                  <a:pt x="5844027" y="2264316"/>
                </a:lnTo>
                <a:lnTo>
                  <a:pt x="5844027" y="2011904"/>
                </a:lnTo>
                <a:lnTo>
                  <a:pt x="5894559" y="2011904"/>
                </a:lnTo>
                <a:lnTo>
                  <a:pt x="5876811" y="1983803"/>
                </a:lnTo>
                <a:lnTo>
                  <a:pt x="5592117" y="1983803"/>
                </a:lnTo>
                <a:lnTo>
                  <a:pt x="5581016" y="1983803"/>
                </a:lnTo>
                <a:lnTo>
                  <a:pt x="5557114" y="1983803"/>
                </a:lnTo>
                <a:cubicBezTo>
                  <a:pt x="5554649" y="1980189"/>
                  <a:pt x="5552225" y="1976286"/>
                  <a:pt x="5549843" y="1972095"/>
                </a:cubicBezTo>
                <a:cubicBezTo>
                  <a:pt x="5547460" y="1967904"/>
                  <a:pt x="5543763" y="1960797"/>
                  <a:pt x="5538750" y="1950773"/>
                </a:cubicBezTo>
                <a:cubicBezTo>
                  <a:pt x="5533738" y="1940749"/>
                  <a:pt x="5526138" y="1935736"/>
                  <a:pt x="5515949" y="1935736"/>
                </a:cubicBezTo>
                <a:lnTo>
                  <a:pt x="5515949" y="2197516"/>
                </a:lnTo>
                <a:cubicBezTo>
                  <a:pt x="5495079" y="2170894"/>
                  <a:pt x="5472319" y="2152160"/>
                  <a:pt x="5447670" y="2141314"/>
                </a:cubicBezTo>
                <a:cubicBezTo>
                  <a:pt x="5480043" y="2123731"/>
                  <a:pt x="5496230" y="2099246"/>
                  <a:pt x="5496230" y="2067859"/>
                </a:cubicBezTo>
                <a:cubicBezTo>
                  <a:pt x="5496230" y="2051425"/>
                  <a:pt x="5491423" y="2035814"/>
                  <a:pt x="5481810" y="2021024"/>
                </a:cubicBezTo>
                <a:cubicBezTo>
                  <a:pt x="5472196" y="2006235"/>
                  <a:pt x="5458762" y="1993582"/>
                  <a:pt x="5441507" y="1983064"/>
                </a:cubicBezTo>
                <a:cubicBezTo>
                  <a:pt x="5426553" y="2008536"/>
                  <a:pt x="5411353" y="2024640"/>
                  <a:pt x="5395906" y="2031377"/>
                </a:cubicBezTo>
                <a:cubicBezTo>
                  <a:pt x="5398371" y="2026284"/>
                  <a:pt x="5399603" y="2021189"/>
                  <a:pt x="5399603" y="2016094"/>
                </a:cubicBezTo>
                <a:cubicBezTo>
                  <a:pt x="5399603" y="2007385"/>
                  <a:pt x="5396851" y="1999703"/>
                  <a:pt x="5391345" y="1993047"/>
                </a:cubicBezTo>
                <a:cubicBezTo>
                  <a:pt x="5385840" y="1986392"/>
                  <a:pt x="5377993" y="1983064"/>
                  <a:pt x="5367805" y="1983064"/>
                </a:cubicBezTo>
                <a:cubicBezTo>
                  <a:pt x="5358109" y="1983064"/>
                  <a:pt x="5350057" y="1986720"/>
                  <a:pt x="5343648" y="1994033"/>
                </a:cubicBezTo>
                <a:lnTo>
                  <a:pt x="5338088" y="2003513"/>
                </a:lnTo>
                <a:lnTo>
                  <a:pt x="5325640" y="1983803"/>
                </a:lnTo>
                <a:lnTo>
                  <a:pt x="5286447" y="1983803"/>
                </a:lnTo>
                <a:lnTo>
                  <a:pt x="5270918" y="1959400"/>
                </a:lnTo>
                <a:cubicBezTo>
                  <a:pt x="5311343" y="1917660"/>
                  <a:pt x="5358260" y="1896790"/>
                  <a:pt x="5411667" y="1896790"/>
                </a:cubicBezTo>
                <a:cubicBezTo>
                  <a:pt x="5451929" y="1896790"/>
                  <a:pt x="5491697" y="1908869"/>
                  <a:pt x="5530972" y="1933025"/>
                </a:cubicBezTo>
                <a:lnTo>
                  <a:pt x="5530972" y="1907882"/>
                </a:lnTo>
                <a:cubicBezTo>
                  <a:pt x="5480522" y="1877317"/>
                  <a:pt x="5432866" y="1862034"/>
                  <a:pt x="5388004" y="186203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02A58B-7439-616C-F160-6784ADE749E3}"/>
              </a:ext>
            </a:extLst>
          </p:cNvPr>
          <p:cNvSpPr txBox="1"/>
          <p:nvPr/>
        </p:nvSpPr>
        <p:spPr>
          <a:xfrm>
            <a:off x="3174999" y="164892"/>
            <a:ext cx="584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8800" b="1" dirty="0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8800" b="1" dirty="0">
              <a:ln w="12700">
                <a:solidFill>
                  <a:srgbClr val="FFFF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8" name="Picture 4" descr="৭ম/সপ্তম শ্রেণির /শ্রেণির বাংলা বই pdf | Class 7 Bangla Book 2023 PDF">
            <a:extLst>
              <a:ext uri="{FF2B5EF4-FFF2-40B4-BE49-F238E27FC236}">
                <a16:creationId xmlns:a16="http://schemas.microsoft.com/office/drawing/2014/main" id="{AD6BD51B-3E63-43D1-EE02-52B6C525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" y="2001207"/>
            <a:ext cx="3657599" cy="4219711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nadamangal, দুধে ভাতে নেই একালের ঈশ্বরী পাটনীরা - annadamangal by bharat  chandra and ishwari patani - Eisamay">
            <a:extLst>
              <a:ext uri="{FF2B5EF4-FFF2-40B4-BE49-F238E27FC236}">
                <a16:creationId xmlns:a16="http://schemas.microsoft.com/office/drawing/2014/main" id="{CC89DC5D-7516-E982-6F30-3D3699AE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2818074"/>
            <a:ext cx="2466975" cy="2114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4C56E-E0BD-C73F-CA29-BC3A4E12CF44}"/>
              </a:ext>
            </a:extLst>
          </p:cNvPr>
          <p:cNvSpPr txBox="1"/>
          <p:nvPr/>
        </p:nvSpPr>
        <p:spPr>
          <a:xfrm>
            <a:off x="9725025" y="3028722"/>
            <a:ext cx="1837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মাঝি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autoRev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AACAE1-BDA4-0F8A-E218-54473EC3A57C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A82FAF8-5E8A-8E8E-5322-2845EC916B8B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12A5643-D602-18AC-86FA-FCB2873057FA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B3BE87B-1F28-7CB5-1CFC-3D306221A350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F230CB-8F80-A1D9-640F-C2B0A085B184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8EDEE0-E281-04B1-4E74-EEB502E921F9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90D414D-34EE-D4A2-D877-1C5333CBCD72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rgbClr val="5EF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58EC45-D7B7-46F5-1220-6E55F8E43788}"/>
              </a:ext>
            </a:extLst>
          </p:cNvPr>
          <p:cNvSpPr/>
          <p:nvPr/>
        </p:nvSpPr>
        <p:spPr>
          <a:xfrm rot="755822">
            <a:off x="-956453" y="-2379662"/>
            <a:ext cx="13085000" cy="13410959"/>
          </a:xfrm>
          <a:custGeom>
            <a:avLst/>
            <a:gdLst>
              <a:gd name="connsiteX0" fmla="*/ 6517834 w 13085000"/>
              <a:gd name="connsiteY0" fmla="*/ 6866616 h 13410959"/>
              <a:gd name="connsiteX1" fmla="*/ 6535318 w 13085000"/>
              <a:gd name="connsiteY1" fmla="*/ 13410959 h 13410959"/>
              <a:gd name="connsiteX2" fmla="*/ 6532609 w 13085000"/>
              <a:gd name="connsiteY2" fmla="*/ 13410940 h 13410959"/>
              <a:gd name="connsiteX3" fmla="*/ 5868911 w 13085000"/>
              <a:gd name="connsiteY3" fmla="*/ 13377427 h 13410959"/>
              <a:gd name="connsiteX4" fmla="*/ 5823319 w 13085000"/>
              <a:gd name="connsiteY4" fmla="*/ 13372557 h 13410959"/>
              <a:gd name="connsiteX5" fmla="*/ 5559531 w 13085000"/>
              <a:gd name="connsiteY5" fmla="*/ 13339037 h 13410959"/>
              <a:gd name="connsiteX6" fmla="*/ 5468225 w 13085000"/>
              <a:gd name="connsiteY6" fmla="*/ 13324704 h 13410959"/>
              <a:gd name="connsiteX7" fmla="*/ 5249328 w 13085000"/>
              <a:gd name="connsiteY7" fmla="*/ 13285613 h 13410959"/>
              <a:gd name="connsiteX8" fmla="*/ 5117836 w 13085000"/>
              <a:gd name="connsiteY8" fmla="*/ 13258310 h 13410959"/>
              <a:gd name="connsiteX9" fmla="*/ 4946120 w 13085000"/>
              <a:gd name="connsiteY9" fmla="*/ 13218678 h 13410959"/>
              <a:gd name="connsiteX10" fmla="*/ 4776392 w 13085000"/>
              <a:gd name="connsiteY10" fmla="*/ 13174710 h 13410959"/>
              <a:gd name="connsiteX11" fmla="*/ 4677986 w 13085000"/>
              <a:gd name="connsiteY11" fmla="*/ 13146766 h 13410959"/>
              <a:gd name="connsiteX12" fmla="*/ 4545167 w 13085000"/>
              <a:gd name="connsiteY12" fmla="*/ 13101854 h 13410959"/>
              <a:gd name="connsiteX13" fmla="*/ 6669715 w 13085000"/>
              <a:gd name="connsiteY13" fmla="*/ 6807402 h 13410959"/>
              <a:gd name="connsiteX14" fmla="*/ 12341830 w 13085000"/>
              <a:gd name="connsiteY14" fmla="*/ 10062027 h 13410959"/>
              <a:gd name="connsiteX15" fmla="*/ 12133486 w 13085000"/>
              <a:gd name="connsiteY15" fmla="*/ 10404971 h 13410959"/>
              <a:gd name="connsiteX16" fmla="*/ 12052103 w 13085000"/>
              <a:gd name="connsiteY16" fmla="*/ 10526682 h 13410959"/>
              <a:gd name="connsiteX17" fmla="*/ 11982244 w 13085000"/>
              <a:gd name="connsiteY17" fmla="*/ 10624920 h 13410959"/>
              <a:gd name="connsiteX18" fmla="*/ 11870141 w 13085000"/>
              <a:gd name="connsiteY18" fmla="*/ 10776401 h 13410959"/>
              <a:gd name="connsiteX19" fmla="*/ 11774884 w 13085000"/>
              <a:gd name="connsiteY19" fmla="*/ 10897616 h 13410959"/>
              <a:gd name="connsiteX20" fmla="*/ 11677335 w 13085000"/>
              <a:gd name="connsiteY20" fmla="*/ 11017048 h 13410959"/>
              <a:gd name="connsiteX21" fmla="*/ 11553974 w 13085000"/>
              <a:gd name="connsiteY21" fmla="*/ 11159462 h 13410959"/>
              <a:gd name="connsiteX22" fmla="*/ 11473318 w 13085000"/>
              <a:gd name="connsiteY22" fmla="*/ 11249085 h 13410959"/>
              <a:gd name="connsiteX23" fmla="*/ 11372294 w 13085000"/>
              <a:gd name="connsiteY23" fmla="*/ 11355045 h 13410959"/>
              <a:gd name="connsiteX24" fmla="*/ 11083041 w 13085000"/>
              <a:gd name="connsiteY24" fmla="*/ 11633169 h 13410959"/>
              <a:gd name="connsiteX25" fmla="*/ 0 w 13085000"/>
              <a:gd name="connsiteY25" fmla="*/ 8174899 h 13410959"/>
              <a:gd name="connsiteX26" fmla="*/ 6390621 w 13085000"/>
              <a:gd name="connsiteY26" fmla="*/ 6764690 h 13410959"/>
              <a:gd name="connsiteX27" fmla="*/ 735700 w 13085000"/>
              <a:gd name="connsiteY27" fmla="*/ 10049735 h 13410959"/>
              <a:gd name="connsiteX28" fmla="*/ 662917 w 13085000"/>
              <a:gd name="connsiteY28" fmla="*/ 9929929 h 13410959"/>
              <a:gd name="connsiteX29" fmla="*/ 614155 w 13085000"/>
              <a:gd name="connsiteY29" fmla="*/ 9839933 h 13410959"/>
              <a:gd name="connsiteX30" fmla="*/ 534253 w 13085000"/>
              <a:gd name="connsiteY30" fmla="*/ 9683926 h 13410959"/>
              <a:gd name="connsiteX31" fmla="*/ 458118 w 13085000"/>
              <a:gd name="connsiteY31" fmla="*/ 9524972 h 13410959"/>
              <a:gd name="connsiteX32" fmla="*/ 402788 w 13085000"/>
              <a:gd name="connsiteY32" fmla="*/ 9402586 h 13410959"/>
              <a:gd name="connsiteX33" fmla="*/ 316921 w 13085000"/>
              <a:gd name="connsiteY33" fmla="*/ 9197538 h 13410959"/>
              <a:gd name="connsiteX34" fmla="*/ 282989 w 13085000"/>
              <a:gd name="connsiteY34" fmla="*/ 9111479 h 13410959"/>
              <a:gd name="connsiteX35" fmla="*/ 192789 w 13085000"/>
              <a:gd name="connsiteY35" fmla="*/ 8861473 h 13410959"/>
              <a:gd name="connsiteX36" fmla="*/ 178052 w 13085000"/>
              <a:gd name="connsiteY36" fmla="*/ 8817920 h 13410959"/>
              <a:gd name="connsiteX37" fmla="*/ 619 w 13085000"/>
              <a:gd name="connsiteY37" fmla="*/ 8177585 h 13410959"/>
              <a:gd name="connsiteX38" fmla="*/ 12349298 w 13085000"/>
              <a:gd name="connsiteY38" fmla="*/ 3361223 h 13410959"/>
              <a:gd name="connsiteX39" fmla="*/ 12422096 w 13085000"/>
              <a:gd name="connsiteY39" fmla="*/ 3481048 h 13410959"/>
              <a:gd name="connsiteX40" fmla="*/ 12470829 w 13085000"/>
              <a:gd name="connsiteY40" fmla="*/ 3570991 h 13410959"/>
              <a:gd name="connsiteX41" fmla="*/ 12550755 w 13085000"/>
              <a:gd name="connsiteY41" fmla="*/ 3727047 h 13410959"/>
              <a:gd name="connsiteX42" fmla="*/ 12626882 w 13085000"/>
              <a:gd name="connsiteY42" fmla="*/ 3885983 h 13410959"/>
              <a:gd name="connsiteX43" fmla="*/ 12682207 w 13085000"/>
              <a:gd name="connsiteY43" fmla="*/ 4008360 h 13410959"/>
              <a:gd name="connsiteX44" fmla="*/ 12768096 w 13085000"/>
              <a:gd name="connsiteY44" fmla="*/ 4213459 h 13410959"/>
              <a:gd name="connsiteX45" fmla="*/ 12801997 w 13085000"/>
              <a:gd name="connsiteY45" fmla="*/ 4299439 h 13410959"/>
              <a:gd name="connsiteX46" fmla="*/ 12892246 w 13085000"/>
              <a:gd name="connsiteY46" fmla="*/ 4549583 h 13410959"/>
              <a:gd name="connsiteX47" fmla="*/ 12906935 w 13085000"/>
              <a:gd name="connsiteY47" fmla="*/ 4592997 h 13410959"/>
              <a:gd name="connsiteX48" fmla="*/ 13084391 w 13085000"/>
              <a:gd name="connsiteY48" fmla="*/ 5233416 h 13410959"/>
              <a:gd name="connsiteX49" fmla="*/ 13085000 w 13085000"/>
              <a:gd name="connsiteY49" fmla="*/ 5236054 h 13410959"/>
              <a:gd name="connsiteX50" fmla="*/ 6694378 w 13085000"/>
              <a:gd name="connsiteY50" fmla="*/ 6646264 h 13410959"/>
              <a:gd name="connsiteX51" fmla="*/ 2001957 w 13085000"/>
              <a:gd name="connsiteY51" fmla="*/ 1777787 h 13410959"/>
              <a:gd name="connsiteX52" fmla="*/ 6415284 w 13085000"/>
              <a:gd name="connsiteY52" fmla="*/ 6603554 h 13410959"/>
              <a:gd name="connsiteX53" fmla="*/ 743168 w 13085000"/>
              <a:gd name="connsiteY53" fmla="*/ 3348929 h 13410959"/>
              <a:gd name="connsiteX54" fmla="*/ 951510 w 13085000"/>
              <a:gd name="connsiteY54" fmla="*/ 3005988 h 13410959"/>
              <a:gd name="connsiteX55" fmla="*/ 1032897 w 13085000"/>
              <a:gd name="connsiteY55" fmla="*/ 2884271 h 13410959"/>
              <a:gd name="connsiteX56" fmla="*/ 1102755 w 13085000"/>
              <a:gd name="connsiteY56" fmla="*/ 2786035 h 13410959"/>
              <a:gd name="connsiteX57" fmla="*/ 1214853 w 13085000"/>
              <a:gd name="connsiteY57" fmla="*/ 2634561 h 13410959"/>
              <a:gd name="connsiteX58" fmla="*/ 1310124 w 13085000"/>
              <a:gd name="connsiteY58" fmla="*/ 2513327 h 13410959"/>
              <a:gd name="connsiteX59" fmla="*/ 1407652 w 13085000"/>
              <a:gd name="connsiteY59" fmla="*/ 2393921 h 13410959"/>
              <a:gd name="connsiteX60" fmla="*/ 1531047 w 13085000"/>
              <a:gd name="connsiteY60" fmla="*/ 2251469 h 13410959"/>
              <a:gd name="connsiteX61" fmla="*/ 1611665 w 13085000"/>
              <a:gd name="connsiteY61" fmla="*/ 2161889 h 13410959"/>
              <a:gd name="connsiteX62" fmla="*/ 1712714 w 13085000"/>
              <a:gd name="connsiteY62" fmla="*/ 2055902 h 13410959"/>
              <a:gd name="connsiteX63" fmla="*/ 6549677 w 13085000"/>
              <a:gd name="connsiteY63" fmla="*/ 0 h 13410959"/>
              <a:gd name="connsiteX64" fmla="*/ 6552420 w 13085000"/>
              <a:gd name="connsiteY64" fmla="*/ 19 h 13410959"/>
              <a:gd name="connsiteX65" fmla="*/ 7216068 w 13085000"/>
              <a:gd name="connsiteY65" fmla="*/ 33529 h 13410959"/>
              <a:gd name="connsiteX66" fmla="*/ 7261720 w 13085000"/>
              <a:gd name="connsiteY66" fmla="*/ 38405 h 13410959"/>
              <a:gd name="connsiteX67" fmla="*/ 7525461 w 13085000"/>
              <a:gd name="connsiteY67" fmla="*/ 71920 h 13410959"/>
              <a:gd name="connsiteX68" fmla="*/ 7616772 w 13085000"/>
              <a:gd name="connsiteY68" fmla="*/ 86254 h 13410959"/>
              <a:gd name="connsiteX69" fmla="*/ 7835685 w 13085000"/>
              <a:gd name="connsiteY69" fmla="*/ 125349 h 13410959"/>
              <a:gd name="connsiteX70" fmla="*/ 7967132 w 13085000"/>
              <a:gd name="connsiteY70" fmla="*/ 152642 h 13410959"/>
              <a:gd name="connsiteX71" fmla="*/ 8138916 w 13085000"/>
              <a:gd name="connsiteY71" fmla="*/ 192290 h 13410959"/>
              <a:gd name="connsiteX72" fmla="*/ 8308549 w 13085000"/>
              <a:gd name="connsiteY72" fmla="*/ 236232 h 13410959"/>
              <a:gd name="connsiteX73" fmla="*/ 8407048 w 13085000"/>
              <a:gd name="connsiteY73" fmla="*/ 264203 h 13410959"/>
              <a:gd name="connsiteX74" fmla="*/ 8539833 w 13085000"/>
              <a:gd name="connsiteY74" fmla="*/ 309102 h 13410959"/>
              <a:gd name="connsiteX75" fmla="*/ 6567162 w 13085000"/>
              <a:gd name="connsiteY75" fmla="*/ 6544342 h 1341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85000" h="13410959">
                <a:moveTo>
                  <a:pt x="6517834" y="6866616"/>
                </a:moveTo>
                <a:lnTo>
                  <a:pt x="6535318" y="13410959"/>
                </a:lnTo>
                <a:lnTo>
                  <a:pt x="6532609" y="13410940"/>
                </a:lnTo>
                <a:lnTo>
                  <a:pt x="5868911" y="13377427"/>
                </a:lnTo>
                <a:lnTo>
                  <a:pt x="5823319" y="13372557"/>
                </a:lnTo>
                <a:lnTo>
                  <a:pt x="5559531" y="13339037"/>
                </a:lnTo>
                <a:lnTo>
                  <a:pt x="5468225" y="13324704"/>
                </a:lnTo>
                <a:lnTo>
                  <a:pt x="5249328" y="13285613"/>
                </a:lnTo>
                <a:lnTo>
                  <a:pt x="5117836" y="13258310"/>
                </a:lnTo>
                <a:lnTo>
                  <a:pt x="4946120" y="13218678"/>
                </a:lnTo>
                <a:lnTo>
                  <a:pt x="4776392" y="13174710"/>
                </a:lnTo>
                <a:lnTo>
                  <a:pt x="4677986" y="13146766"/>
                </a:lnTo>
                <a:lnTo>
                  <a:pt x="4545167" y="13101854"/>
                </a:lnTo>
                <a:close/>
                <a:moveTo>
                  <a:pt x="6669715" y="6807402"/>
                </a:moveTo>
                <a:lnTo>
                  <a:pt x="12341830" y="10062027"/>
                </a:lnTo>
                <a:lnTo>
                  <a:pt x="12133486" y="10404971"/>
                </a:lnTo>
                <a:lnTo>
                  <a:pt x="12052103" y="10526682"/>
                </a:lnTo>
                <a:lnTo>
                  <a:pt x="11982244" y="10624920"/>
                </a:lnTo>
                <a:lnTo>
                  <a:pt x="11870141" y="10776401"/>
                </a:lnTo>
                <a:lnTo>
                  <a:pt x="11774884" y="10897616"/>
                </a:lnTo>
                <a:lnTo>
                  <a:pt x="11677335" y="11017048"/>
                </a:lnTo>
                <a:lnTo>
                  <a:pt x="11553974" y="11159462"/>
                </a:lnTo>
                <a:lnTo>
                  <a:pt x="11473318" y="11249085"/>
                </a:lnTo>
                <a:lnTo>
                  <a:pt x="11372294" y="11355045"/>
                </a:lnTo>
                <a:lnTo>
                  <a:pt x="11083041" y="11633169"/>
                </a:lnTo>
                <a:close/>
                <a:moveTo>
                  <a:pt x="0" y="8174899"/>
                </a:moveTo>
                <a:lnTo>
                  <a:pt x="6390621" y="6764690"/>
                </a:lnTo>
                <a:lnTo>
                  <a:pt x="735700" y="10049735"/>
                </a:lnTo>
                <a:lnTo>
                  <a:pt x="662917" y="9929929"/>
                </a:lnTo>
                <a:lnTo>
                  <a:pt x="614155" y="9839933"/>
                </a:lnTo>
                <a:lnTo>
                  <a:pt x="534253" y="9683926"/>
                </a:lnTo>
                <a:lnTo>
                  <a:pt x="458118" y="9524972"/>
                </a:lnTo>
                <a:lnTo>
                  <a:pt x="402788" y="9402586"/>
                </a:lnTo>
                <a:lnTo>
                  <a:pt x="316921" y="9197538"/>
                </a:lnTo>
                <a:lnTo>
                  <a:pt x="282989" y="9111479"/>
                </a:lnTo>
                <a:lnTo>
                  <a:pt x="192789" y="8861473"/>
                </a:lnTo>
                <a:lnTo>
                  <a:pt x="178052" y="8817920"/>
                </a:lnTo>
                <a:lnTo>
                  <a:pt x="619" y="8177585"/>
                </a:lnTo>
                <a:close/>
                <a:moveTo>
                  <a:pt x="12349298" y="3361223"/>
                </a:moveTo>
                <a:lnTo>
                  <a:pt x="12422096" y="3481048"/>
                </a:lnTo>
                <a:lnTo>
                  <a:pt x="12470829" y="3570991"/>
                </a:lnTo>
                <a:lnTo>
                  <a:pt x="12550755" y="3727047"/>
                </a:lnTo>
                <a:lnTo>
                  <a:pt x="12626882" y="3885983"/>
                </a:lnTo>
                <a:lnTo>
                  <a:pt x="12682207" y="4008360"/>
                </a:lnTo>
                <a:lnTo>
                  <a:pt x="12768096" y="4213459"/>
                </a:lnTo>
                <a:lnTo>
                  <a:pt x="12801997" y="4299439"/>
                </a:lnTo>
                <a:lnTo>
                  <a:pt x="12892246" y="4549583"/>
                </a:lnTo>
                <a:lnTo>
                  <a:pt x="12906935" y="4592997"/>
                </a:lnTo>
                <a:lnTo>
                  <a:pt x="13084391" y="5233416"/>
                </a:lnTo>
                <a:lnTo>
                  <a:pt x="13085000" y="5236054"/>
                </a:lnTo>
                <a:lnTo>
                  <a:pt x="6694378" y="6646264"/>
                </a:lnTo>
                <a:close/>
                <a:moveTo>
                  <a:pt x="2001957" y="1777787"/>
                </a:moveTo>
                <a:lnTo>
                  <a:pt x="6415284" y="6603554"/>
                </a:lnTo>
                <a:lnTo>
                  <a:pt x="743168" y="3348929"/>
                </a:lnTo>
                <a:lnTo>
                  <a:pt x="951510" y="3005988"/>
                </a:lnTo>
                <a:lnTo>
                  <a:pt x="1032897" y="2884271"/>
                </a:lnTo>
                <a:lnTo>
                  <a:pt x="1102755" y="2786035"/>
                </a:lnTo>
                <a:lnTo>
                  <a:pt x="1214853" y="2634561"/>
                </a:lnTo>
                <a:lnTo>
                  <a:pt x="1310124" y="2513327"/>
                </a:lnTo>
                <a:lnTo>
                  <a:pt x="1407652" y="2393921"/>
                </a:lnTo>
                <a:lnTo>
                  <a:pt x="1531047" y="2251469"/>
                </a:lnTo>
                <a:lnTo>
                  <a:pt x="1611665" y="2161889"/>
                </a:lnTo>
                <a:lnTo>
                  <a:pt x="1712714" y="2055902"/>
                </a:lnTo>
                <a:close/>
                <a:moveTo>
                  <a:pt x="6549677" y="0"/>
                </a:moveTo>
                <a:lnTo>
                  <a:pt x="6552420" y="19"/>
                </a:lnTo>
                <a:lnTo>
                  <a:pt x="7216068" y="33529"/>
                </a:lnTo>
                <a:lnTo>
                  <a:pt x="7261720" y="38405"/>
                </a:lnTo>
                <a:lnTo>
                  <a:pt x="7525461" y="71920"/>
                </a:lnTo>
                <a:lnTo>
                  <a:pt x="7616772" y="86254"/>
                </a:lnTo>
                <a:lnTo>
                  <a:pt x="7835685" y="125349"/>
                </a:lnTo>
                <a:lnTo>
                  <a:pt x="7967132" y="152642"/>
                </a:lnTo>
                <a:lnTo>
                  <a:pt x="8138916" y="192290"/>
                </a:lnTo>
                <a:lnTo>
                  <a:pt x="8308549" y="236232"/>
                </a:lnTo>
                <a:lnTo>
                  <a:pt x="8407048" y="264203"/>
                </a:lnTo>
                <a:lnTo>
                  <a:pt x="8539833" y="309102"/>
                </a:lnTo>
                <a:lnTo>
                  <a:pt x="6567162" y="65443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80C725-03A5-8BBE-38EA-F4EB86D0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686772" y="4164719"/>
                </a:moveTo>
                <a:cubicBezTo>
                  <a:pt x="6672509" y="4164719"/>
                  <a:pt x="6662240" y="4171280"/>
                  <a:pt x="6655964" y="4184402"/>
                </a:cubicBezTo>
                <a:cubicBezTo>
                  <a:pt x="6649688" y="4197524"/>
                  <a:pt x="6646551" y="4220059"/>
                  <a:pt x="6646551" y="4252007"/>
                </a:cubicBezTo>
                <a:cubicBezTo>
                  <a:pt x="6646551" y="4284526"/>
                  <a:pt x="6649688" y="4307489"/>
                  <a:pt x="6655964" y="4320896"/>
                </a:cubicBezTo>
                <a:cubicBezTo>
                  <a:pt x="6662240" y="4334303"/>
                  <a:pt x="6672509" y="4341006"/>
                  <a:pt x="6686772" y="4341006"/>
                </a:cubicBezTo>
                <a:lnTo>
                  <a:pt x="7042768" y="4341006"/>
                </a:lnTo>
                <a:cubicBezTo>
                  <a:pt x="7056461" y="4341006"/>
                  <a:pt x="7066444" y="4334445"/>
                  <a:pt x="7072720" y="4321324"/>
                </a:cubicBezTo>
                <a:cubicBezTo>
                  <a:pt x="7078996" y="4308202"/>
                  <a:pt x="7082133" y="4285096"/>
                  <a:pt x="7082133" y="4252007"/>
                </a:cubicBezTo>
                <a:cubicBezTo>
                  <a:pt x="7082133" y="4236033"/>
                  <a:pt x="7081420" y="4222341"/>
                  <a:pt x="7079994" y="4210931"/>
                </a:cubicBezTo>
                <a:cubicBezTo>
                  <a:pt x="7078568" y="4199520"/>
                  <a:pt x="7076143" y="4190392"/>
                  <a:pt x="7072720" y="4183546"/>
                </a:cubicBezTo>
                <a:cubicBezTo>
                  <a:pt x="7069297" y="4176700"/>
                  <a:pt x="7065161" y="4171851"/>
                  <a:pt x="7060312" y="4168998"/>
                </a:cubicBezTo>
                <a:cubicBezTo>
                  <a:pt x="7055462" y="4166146"/>
                  <a:pt x="7049614" y="4164719"/>
                  <a:pt x="7042768" y="4164719"/>
                </a:cubicBezTo>
                <a:close/>
                <a:moveTo>
                  <a:pt x="9709619" y="4053470"/>
                </a:moveTo>
                <a:lnTo>
                  <a:pt x="9709619" y="4433429"/>
                </a:lnTo>
                <a:cubicBezTo>
                  <a:pt x="9640587" y="4339865"/>
                  <a:pt x="9555582" y="4268552"/>
                  <a:pt x="9454602" y="4219488"/>
                </a:cubicBezTo>
                <a:close/>
                <a:moveTo>
                  <a:pt x="4556595" y="4053470"/>
                </a:moveTo>
                <a:lnTo>
                  <a:pt x="4556595" y="4433429"/>
                </a:lnTo>
                <a:cubicBezTo>
                  <a:pt x="4487563" y="4339865"/>
                  <a:pt x="4402557" y="4268552"/>
                  <a:pt x="4301577" y="4219488"/>
                </a:cubicBezTo>
                <a:close/>
                <a:moveTo>
                  <a:pt x="3099270" y="4053470"/>
                </a:moveTo>
                <a:lnTo>
                  <a:pt x="3099270" y="4433429"/>
                </a:lnTo>
                <a:cubicBezTo>
                  <a:pt x="3030239" y="4339865"/>
                  <a:pt x="2945233" y="4268552"/>
                  <a:pt x="2844253" y="4219488"/>
                </a:cubicBezTo>
                <a:close/>
                <a:moveTo>
                  <a:pt x="5372396" y="3878039"/>
                </a:moveTo>
                <a:cubicBezTo>
                  <a:pt x="5306788" y="3878039"/>
                  <a:pt x="5255157" y="3895012"/>
                  <a:pt x="5217503" y="3928957"/>
                </a:cubicBezTo>
                <a:cubicBezTo>
                  <a:pt x="5179850" y="3962902"/>
                  <a:pt x="5161023" y="4004977"/>
                  <a:pt x="5161023" y="4055182"/>
                </a:cubicBezTo>
                <a:cubicBezTo>
                  <a:pt x="5161023" y="4098540"/>
                  <a:pt x="5175714" y="4135196"/>
                  <a:pt x="5205094" y="4165147"/>
                </a:cubicBezTo>
                <a:cubicBezTo>
                  <a:pt x="5234475" y="4195099"/>
                  <a:pt x="5271131" y="4210075"/>
                  <a:pt x="5315060" y="4210075"/>
                </a:cubicBezTo>
                <a:cubicBezTo>
                  <a:pt x="5356707" y="4210075"/>
                  <a:pt x="5391080" y="4197381"/>
                  <a:pt x="5418179" y="4171993"/>
                </a:cubicBezTo>
                <a:cubicBezTo>
                  <a:pt x="5445278" y="4146606"/>
                  <a:pt x="5458828" y="4112233"/>
                  <a:pt x="5458828" y="4068874"/>
                </a:cubicBezTo>
                <a:cubicBezTo>
                  <a:pt x="5458828" y="4046054"/>
                  <a:pt x="5453408" y="4023519"/>
                  <a:pt x="5442568" y="4001269"/>
                </a:cubicBezTo>
                <a:cubicBezTo>
                  <a:pt x="5446563" y="3999557"/>
                  <a:pt x="5451412" y="3998702"/>
                  <a:pt x="5457116" y="3998702"/>
                </a:cubicBezTo>
                <a:cubicBezTo>
                  <a:pt x="5497622" y="3998702"/>
                  <a:pt x="5533280" y="4015104"/>
                  <a:pt x="5564087" y="4047908"/>
                </a:cubicBezTo>
                <a:cubicBezTo>
                  <a:pt x="5594894" y="4080712"/>
                  <a:pt x="5610298" y="4121931"/>
                  <a:pt x="5610298" y="4171565"/>
                </a:cubicBezTo>
                <a:cubicBezTo>
                  <a:pt x="5610298" y="4229187"/>
                  <a:pt x="5588191" y="4278108"/>
                  <a:pt x="5543976" y="4318329"/>
                </a:cubicBezTo>
                <a:cubicBezTo>
                  <a:pt x="5499762" y="4358549"/>
                  <a:pt x="5441427" y="4378660"/>
                  <a:pt x="5368973" y="4378660"/>
                </a:cubicBezTo>
                <a:cubicBezTo>
                  <a:pt x="5278833" y="4378660"/>
                  <a:pt x="5195538" y="4342147"/>
                  <a:pt x="5119091" y="4269122"/>
                </a:cubicBezTo>
                <a:cubicBezTo>
                  <a:pt x="5042642" y="4196097"/>
                  <a:pt x="4977890" y="4079999"/>
                  <a:pt x="4924832" y="3920827"/>
                </a:cubicBezTo>
                <a:lnTo>
                  <a:pt x="4845247" y="3895154"/>
                </a:lnTo>
                <a:cubicBezTo>
                  <a:pt x="4894881" y="4122216"/>
                  <a:pt x="4965624" y="4289518"/>
                  <a:pt x="5057475" y="4397059"/>
                </a:cubicBezTo>
                <a:cubicBezTo>
                  <a:pt x="5149327" y="4504599"/>
                  <a:pt x="5253160" y="4558370"/>
                  <a:pt x="5368973" y="4558370"/>
                </a:cubicBezTo>
                <a:cubicBezTo>
                  <a:pt x="5479651" y="4558370"/>
                  <a:pt x="5565370" y="4526849"/>
                  <a:pt x="5626130" y="4463808"/>
                </a:cubicBezTo>
                <a:cubicBezTo>
                  <a:pt x="5686889" y="4400767"/>
                  <a:pt x="5717268" y="4318471"/>
                  <a:pt x="5717268" y="4216921"/>
                </a:cubicBezTo>
                <a:cubicBezTo>
                  <a:pt x="5717268" y="4117652"/>
                  <a:pt x="5683323" y="4036355"/>
                  <a:pt x="5615432" y="3973029"/>
                </a:cubicBezTo>
                <a:cubicBezTo>
                  <a:pt x="5547542" y="3909702"/>
                  <a:pt x="5466530" y="3878039"/>
                  <a:pt x="5372396" y="3878039"/>
                </a:cubicBezTo>
                <a:close/>
                <a:moveTo>
                  <a:pt x="9860233" y="3819847"/>
                </a:moveTo>
                <a:lnTo>
                  <a:pt x="10015982" y="3819847"/>
                </a:lnTo>
                <a:lnTo>
                  <a:pt x="10015982" y="4295651"/>
                </a:lnTo>
                <a:cubicBezTo>
                  <a:pt x="9970912" y="4234607"/>
                  <a:pt x="9918995" y="4183261"/>
                  <a:pt x="9860233" y="4141614"/>
                </a:cubicBezTo>
                <a:close/>
                <a:moveTo>
                  <a:pt x="7766557" y="3819847"/>
                </a:moveTo>
                <a:lnTo>
                  <a:pt x="8179890" y="3819847"/>
                </a:lnTo>
                <a:lnTo>
                  <a:pt x="8179890" y="4343574"/>
                </a:lnTo>
                <a:cubicBezTo>
                  <a:pt x="8141095" y="4277965"/>
                  <a:pt x="8096310" y="4229187"/>
                  <a:pt x="8045535" y="4197238"/>
                </a:cubicBezTo>
                <a:cubicBezTo>
                  <a:pt x="8048958" y="4180123"/>
                  <a:pt x="8050670" y="4162437"/>
                  <a:pt x="8050670" y="4144181"/>
                </a:cubicBezTo>
                <a:cubicBezTo>
                  <a:pt x="8050670" y="4082566"/>
                  <a:pt x="8025710" y="4023661"/>
                  <a:pt x="7975791" y="3967466"/>
                </a:cubicBezTo>
                <a:cubicBezTo>
                  <a:pt x="7925871" y="3911271"/>
                  <a:pt x="7856126" y="3862065"/>
                  <a:pt x="7766557" y="3819847"/>
                </a:cubicBezTo>
                <a:close/>
                <a:moveTo>
                  <a:pt x="9434957" y="3299544"/>
                </a:moveTo>
                <a:cubicBezTo>
                  <a:pt x="9233568" y="3299544"/>
                  <a:pt x="9037884" y="3387688"/>
                  <a:pt x="8847904" y="3563975"/>
                </a:cubicBezTo>
                <a:lnTo>
                  <a:pt x="8959154" y="3722290"/>
                </a:lnTo>
                <a:lnTo>
                  <a:pt x="8863532" y="3722290"/>
                </a:lnTo>
                <a:lnTo>
                  <a:pt x="8815386" y="3722290"/>
                </a:lnTo>
                <a:lnTo>
                  <a:pt x="8742014" y="3722290"/>
                </a:lnTo>
                <a:cubicBezTo>
                  <a:pt x="8733456" y="3709739"/>
                  <a:pt x="8725040" y="3696190"/>
                  <a:pt x="8716768" y="3681642"/>
                </a:cubicBezTo>
                <a:cubicBezTo>
                  <a:pt x="8708496" y="3667094"/>
                  <a:pt x="8695660" y="3642419"/>
                  <a:pt x="8678259" y="3607618"/>
                </a:cubicBezTo>
                <a:cubicBezTo>
                  <a:pt x="8660858" y="3572817"/>
                  <a:pt x="8634472" y="3555417"/>
                  <a:pt x="8599101" y="3555417"/>
                </a:cubicBezTo>
                <a:lnTo>
                  <a:pt x="8599101" y="3819847"/>
                </a:lnTo>
                <a:cubicBezTo>
                  <a:pt x="8573998" y="3780482"/>
                  <a:pt x="8551464" y="3754382"/>
                  <a:pt x="8531496" y="3741545"/>
                </a:cubicBezTo>
                <a:cubicBezTo>
                  <a:pt x="8511528" y="3728709"/>
                  <a:pt x="8482718" y="3722290"/>
                  <a:pt x="8445064" y="3722290"/>
                </a:cubicBezTo>
                <a:lnTo>
                  <a:pt x="8444320" y="3722290"/>
                </a:lnTo>
                <a:lnTo>
                  <a:pt x="8396286" y="3722290"/>
                </a:lnTo>
                <a:lnTo>
                  <a:pt x="7529511" y="3722290"/>
                </a:lnTo>
                <a:lnTo>
                  <a:pt x="7591126" y="3819847"/>
                </a:lnTo>
                <a:lnTo>
                  <a:pt x="7610808" y="3819847"/>
                </a:lnTo>
                <a:lnTo>
                  <a:pt x="7641616" y="3924250"/>
                </a:lnTo>
                <a:cubicBezTo>
                  <a:pt x="7714641" y="3935660"/>
                  <a:pt x="7773545" y="3950351"/>
                  <a:pt x="7818330" y="3968322"/>
                </a:cubicBezTo>
                <a:cubicBezTo>
                  <a:pt x="7863115" y="3986293"/>
                  <a:pt x="7897346" y="4006831"/>
                  <a:pt x="7921022" y="4029937"/>
                </a:cubicBezTo>
                <a:cubicBezTo>
                  <a:pt x="7944698" y="4053042"/>
                  <a:pt x="7956536" y="4078573"/>
                  <a:pt x="7956536" y="4106528"/>
                </a:cubicBezTo>
                <a:cubicBezTo>
                  <a:pt x="7956536" y="4123643"/>
                  <a:pt x="7951972" y="4139046"/>
                  <a:pt x="7942844" y="4152739"/>
                </a:cubicBezTo>
                <a:cubicBezTo>
                  <a:pt x="7914889" y="4144181"/>
                  <a:pt x="7886078" y="4139902"/>
                  <a:pt x="7856412" y="4139902"/>
                </a:cubicBezTo>
                <a:cubicBezTo>
                  <a:pt x="7811912" y="4139902"/>
                  <a:pt x="7773403" y="4153452"/>
                  <a:pt x="7740884" y="4180551"/>
                </a:cubicBezTo>
                <a:cubicBezTo>
                  <a:pt x="7708365" y="4207650"/>
                  <a:pt x="7692106" y="4243164"/>
                  <a:pt x="7692106" y="4287093"/>
                </a:cubicBezTo>
                <a:cubicBezTo>
                  <a:pt x="7692106" y="4329311"/>
                  <a:pt x="7706083" y="4363827"/>
                  <a:pt x="7734038" y="4390640"/>
                </a:cubicBezTo>
                <a:cubicBezTo>
                  <a:pt x="7761993" y="4417454"/>
                  <a:pt x="7796508" y="4430861"/>
                  <a:pt x="7837585" y="4430861"/>
                </a:cubicBezTo>
                <a:cubicBezTo>
                  <a:pt x="7879232" y="4430861"/>
                  <a:pt x="7915317" y="4419308"/>
                  <a:pt x="7945839" y="4396203"/>
                </a:cubicBezTo>
                <a:cubicBezTo>
                  <a:pt x="7976361" y="4373097"/>
                  <a:pt x="8001321" y="4340151"/>
                  <a:pt x="8020718" y="4297362"/>
                </a:cubicBezTo>
                <a:cubicBezTo>
                  <a:pt x="8063506" y="4319612"/>
                  <a:pt x="8100874" y="4358407"/>
                  <a:pt x="8132823" y="4413746"/>
                </a:cubicBezTo>
                <a:cubicBezTo>
                  <a:pt x="8164771" y="4469085"/>
                  <a:pt x="8187021" y="4534694"/>
                  <a:pt x="8199572" y="4610571"/>
                </a:cubicBezTo>
                <a:lnTo>
                  <a:pt x="8330504" y="4696147"/>
                </a:lnTo>
                <a:lnTo>
                  <a:pt x="8330504" y="3819847"/>
                </a:lnTo>
                <a:lnTo>
                  <a:pt x="8457900" y="3819847"/>
                </a:lnTo>
                <a:lnTo>
                  <a:pt x="8464746" y="3819847"/>
                </a:lnTo>
                <a:cubicBezTo>
                  <a:pt x="8496695" y="3819847"/>
                  <a:pt x="8527074" y="3843666"/>
                  <a:pt x="8555885" y="3891303"/>
                </a:cubicBezTo>
                <a:cubicBezTo>
                  <a:pt x="8584696" y="3938941"/>
                  <a:pt x="8599101" y="3981872"/>
                  <a:pt x="8599101" y="4020096"/>
                </a:cubicBezTo>
                <a:lnTo>
                  <a:pt x="8599101" y="4597735"/>
                </a:lnTo>
                <a:lnTo>
                  <a:pt x="8749715" y="4696147"/>
                </a:lnTo>
                <a:lnTo>
                  <a:pt x="8749715" y="3819847"/>
                </a:lnTo>
                <a:lnTo>
                  <a:pt x="8877000" y="3819847"/>
                </a:lnTo>
                <a:lnTo>
                  <a:pt x="8925146" y="3819847"/>
                </a:lnTo>
                <a:lnTo>
                  <a:pt x="8954019" y="3819847"/>
                </a:lnTo>
                <a:lnTo>
                  <a:pt x="8954019" y="4597735"/>
                </a:lnTo>
                <a:lnTo>
                  <a:pt x="9104633" y="4696147"/>
                </a:lnTo>
                <a:lnTo>
                  <a:pt x="9104633" y="3819847"/>
                </a:lnTo>
                <a:lnTo>
                  <a:pt x="9238950" y="3819847"/>
                </a:lnTo>
                <a:lnTo>
                  <a:pt x="9280064" y="3819847"/>
                </a:lnTo>
                <a:lnTo>
                  <a:pt x="9709619" y="3819847"/>
                </a:lnTo>
                <a:lnTo>
                  <a:pt x="9709619" y="3883174"/>
                </a:lnTo>
                <a:lnTo>
                  <a:pt x="9224402" y="4189536"/>
                </a:lnTo>
                <a:lnTo>
                  <a:pt x="9309978" y="4335016"/>
                </a:lnTo>
                <a:cubicBezTo>
                  <a:pt x="9514791" y="4356695"/>
                  <a:pt x="9654565" y="4448547"/>
                  <a:pt x="9729302" y="4610571"/>
                </a:cubicBezTo>
                <a:lnTo>
                  <a:pt x="9860233" y="4696147"/>
                </a:lnTo>
                <a:lnTo>
                  <a:pt x="9860233" y="4273401"/>
                </a:lnTo>
                <a:cubicBezTo>
                  <a:pt x="9930976" y="4311055"/>
                  <a:pt x="9989453" y="4377519"/>
                  <a:pt x="10035665" y="4472794"/>
                </a:cubicBezTo>
                <a:lnTo>
                  <a:pt x="10166596" y="4558370"/>
                </a:lnTo>
                <a:lnTo>
                  <a:pt x="10166596" y="3819847"/>
                </a:lnTo>
                <a:lnTo>
                  <a:pt x="10342027" y="3819847"/>
                </a:lnTo>
                <a:lnTo>
                  <a:pt x="10280412" y="3722290"/>
                </a:lnTo>
                <a:lnTo>
                  <a:pt x="9218450" y="3722290"/>
                </a:lnTo>
                <a:lnTo>
                  <a:pt x="9177336" y="3722290"/>
                </a:lnTo>
                <a:lnTo>
                  <a:pt x="9082383" y="3722290"/>
                </a:lnTo>
                <a:lnTo>
                  <a:pt x="9028470" y="3637570"/>
                </a:lnTo>
                <a:cubicBezTo>
                  <a:pt x="9168815" y="3492661"/>
                  <a:pt x="9331694" y="3420207"/>
                  <a:pt x="9517110" y="3420207"/>
                </a:cubicBezTo>
                <a:cubicBezTo>
                  <a:pt x="9656885" y="3420207"/>
                  <a:pt x="9794947" y="3462139"/>
                  <a:pt x="9931299" y="3546004"/>
                </a:cubicBezTo>
                <a:lnTo>
                  <a:pt x="9931299" y="3458716"/>
                </a:lnTo>
                <a:cubicBezTo>
                  <a:pt x="9756153" y="3352602"/>
                  <a:pt x="9590706" y="3299544"/>
                  <a:pt x="9434957" y="3299544"/>
                </a:cubicBezTo>
                <a:close/>
                <a:moveTo>
                  <a:pt x="4281932" y="3299544"/>
                </a:moveTo>
                <a:cubicBezTo>
                  <a:pt x="4080543" y="3299544"/>
                  <a:pt x="3884859" y="3387688"/>
                  <a:pt x="3694880" y="3563975"/>
                </a:cubicBezTo>
                <a:lnTo>
                  <a:pt x="3806129" y="3722290"/>
                </a:lnTo>
                <a:lnTo>
                  <a:pt x="3706005" y="3722290"/>
                </a:lnTo>
                <a:lnTo>
                  <a:pt x="3662361" y="3722290"/>
                </a:lnTo>
                <a:lnTo>
                  <a:pt x="2566986" y="3722290"/>
                </a:lnTo>
                <a:lnTo>
                  <a:pt x="2628601" y="3819847"/>
                </a:lnTo>
                <a:lnTo>
                  <a:pt x="3099270" y="3819847"/>
                </a:lnTo>
                <a:lnTo>
                  <a:pt x="3099270" y="3883174"/>
                </a:lnTo>
                <a:lnTo>
                  <a:pt x="2614053" y="4189536"/>
                </a:lnTo>
                <a:lnTo>
                  <a:pt x="2699629" y="4335016"/>
                </a:lnTo>
                <a:cubicBezTo>
                  <a:pt x="2904442" y="4356695"/>
                  <a:pt x="3044216" y="4448547"/>
                  <a:pt x="3118953" y="4610571"/>
                </a:cubicBezTo>
                <a:lnTo>
                  <a:pt x="3249884" y="4696147"/>
                </a:lnTo>
                <a:lnTo>
                  <a:pt x="3249884" y="4029509"/>
                </a:lnTo>
                <a:lnTo>
                  <a:pt x="3275557" y="4029509"/>
                </a:lnTo>
                <a:cubicBezTo>
                  <a:pt x="3358280" y="4029509"/>
                  <a:pt x="3418041" y="4043344"/>
                  <a:pt x="3454839" y="4071013"/>
                </a:cubicBezTo>
                <a:cubicBezTo>
                  <a:pt x="3491637" y="4098683"/>
                  <a:pt x="3510036" y="4131915"/>
                  <a:pt x="3510036" y="4170710"/>
                </a:cubicBezTo>
                <a:cubicBezTo>
                  <a:pt x="3510036" y="4194671"/>
                  <a:pt x="3504615" y="4215209"/>
                  <a:pt x="3493776" y="4232325"/>
                </a:cubicBezTo>
                <a:cubicBezTo>
                  <a:pt x="3470385" y="4198665"/>
                  <a:pt x="3441004" y="4181835"/>
                  <a:pt x="3405632" y="4181835"/>
                </a:cubicBezTo>
                <a:cubicBezTo>
                  <a:pt x="3374255" y="4181835"/>
                  <a:pt x="3348439" y="4192389"/>
                  <a:pt x="3328186" y="4213498"/>
                </a:cubicBezTo>
                <a:cubicBezTo>
                  <a:pt x="3307933" y="4234607"/>
                  <a:pt x="3297807" y="4261135"/>
                  <a:pt x="3297807" y="4293084"/>
                </a:cubicBezTo>
                <a:cubicBezTo>
                  <a:pt x="3297807" y="4326744"/>
                  <a:pt x="3308646" y="4354556"/>
                  <a:pt x="3330326" y="4376520"/>
                </a:cubicBezTo>
                <a:cubicBezTo>
                  <a:pt x="3352005" y="4398485"/>
                  <a:pt x="3380530" y="4409467"/>
                  <a:pt x="3415902" y="4409467"/>
                </a:cubicBezTo>
                <a:cubicBezTo>
                  <a:pt x="3463254" y="4409467"/>
                  <a:pt x="3504473" y="4388501"/>
                  <a:pt x="3539559" y="4346569"/>
                </a:cubicBezTo>
                <a:cubicBezTo>
                  <a:pt x="3574646" y="4304636"/>
                  <a:pt x="3592189" y="4250866"/>
                  <a:pt x="3592189" y="4185258"/>
                </a:cubicBezTo>
                <a:cubicBezTo>
                  <a:pt x="3592189" y="4096829"/>
                  <a:pt x="3557958" y="4023661"/>
                  <a:pt x="3489497" y="3965755"/>
                </a:cubicBezTo>
                <a:cubicBezTo>
                  <a:pt x="3421036" y="3907848"/>
                  <a:pt x="3341165" y="3877754"/>
                  <a:pt x="3249884" y="3875472"/>
                </a:cubicBezTo>
                <a:lnTo>
                  <a:pt x="3249884" y="3819847"/>
                </a:lnTo>
                <a:lnTo>
                  <a:pt x="3723976" y="3819847"/>
                </a:lnTo>
                <a:lnTo>
                  <a:pt x="3767620" y="3819847"/>
                </a:lnTo>
                <a:lnTo>
                  <a:pt x="3800995" y="3819847"/>
                </a:lnTo>
                <a:lnTo>
                  <a:pt x="3800995" y="4597735"/>
                </a:lnTo>
                <a:lnTo>
                  <a:pt x="3951609" y="4696147"/>
                </a:lnTo>
                <a:lnTo>
                  <a:pt x="3951609" y="3819847"/>
                </a:lnTo>
                <a:lnTo>
                  <a:pt x="4085926" y="3819847"/>
                </a:lnTo>
                <a:lnTo>
                  <a:pt x="4127040" y="3819847"/>
                </a:lnTo>
                <a:lnTo>
                  <a:pt x="4556595" y="3819847"/>
                </a:lnTo>
                <a:lnTo>
                  <a:pt x="4556595" y="3883174"/>
                </a:lnTo>
                <a:lnTo>
                  <a:pt x="4071378" y="4189536"/>
                </a:lnTo>
                <a:lnTo>
                  <a:pt x="4156954" y="4335016"/>
                </a:lnTo>
                <a:cubicBezTo>
                  <a:pt x="4361766" y="4356695"/>
                  <a:pt x="4501541" y="4448547"/>
                  <a:pt x="4576277" y="4610571"/>
                </a:cubicBezTo>
                <a:lnTo>
                  <a:pt x="4707209" y="4696147"/>
                </a:lnTo>
                <a:lnTo>
                  <a:pt x="4707209" y="3819847"/>
                </a:lnTo>
                <a:lnTo>
                  <a:pt x="4838400" y="3819847"/>
                </a:lnTo>
                <a:lnTo>
                  <a:pt x="4882640" y="3819847"/>
                </a:lnTo>
                <a:lnTo>
                  <a:pt x="5848051" y="3819847"/>
                </a:lnTo>
                <a:lnTo>
                  <a:pt x="5854897" y="3819847"/>
                </a:lnTo>
                <a:cubicBezTo>
                  <a:pt x="5886846" y="3819847"/>
                  <a:pt x="5917225" y="3843666"/>
                  <a:pt x="5946035" y="3891303"/>
                </a:cubicBezTo>
                <a:cubicBezTo>
                  <a:pt x="5974846" y="3938941"/>
                  <a:pt x="5989251" y="3981872"/>
                  <a:pt x="5989251" y="4020096"/>
                </a:cubicBezTo>
                <a:lnTo>
                  <a:pt x="5989251" y="4597735"/>
                </a:lnTo>
                <a:lnTo>
                  <a:pt x="6139865" y="4696147"/>
                </a:lnTo>
                <a:lnTo>
                  <a:pt x="6139865" y="3819847"/>
                </a:lnTo>
                <a:lnTo>
                  <a:pt x="6315297" y="3819847"/>
                </a:lnTo>
                <a:lnTo>
                  <a:pt x="6253682" y="3722290"/>
                </a:lnTo>
                <a:lnTo>
                  <a:pt x="6132164" y="3722290"/>
                </a:lnTo>
                <a:cubicBezTo>
                  <a:pt x="6123606" y="3709739"/>
                  <a:pt x="6115191" y="3696190"/>
                  <a:pt x="6106919" y="3681642"/>
                </a:cubicBezTo>
                <a:cubicBezTo>
                  <a:pt x="6098646" y="3667094"/>
                  <a:pt x="6085810" y="3642419"/>
                  <a:pt x="6068409" y="3607618"/>
                </a:cubicBezTo>
                <a:cubicBezTo>
                  <a:pt x="6051009" y="3572817"/>
                  <a:pt x="6024623" y="3555417"/>
                  <a:pt x="5989251" y="3555417"/>
                </a:cubicBezTo>
                <a:lnTo>
                  <a:pt x="5989251" y="3819847"/>
                </a:lnTo>
                <a:cubicBezTo>
                  <a:pt x="5964149" y="3780482"/>
                  <a:pt x="5941614" y="3754382"/>
                  <a:pt x="5921646" y="3741545"/>
                </a:cubicBezTo>
                <a:cubicBezTo>
                  <a:pt x="5901678" y="3728709"/>
                  <a:pt x="5872868" y="3722290"/>
                  <a:pt x="5835214" y="3722290"/>
                </a:cubicBezTo>
                <a:lnTo>
                  <a:pt x="5831084" y="3722290"/>
                </a:lnTo>
                <a:lnTo>
                  <a:pt x="5786436" y="3722290"/>
                </a:lnTo>
                <a:lnTo>
                  <a:pt x="4821025" y="3722290"/>
                </a:lnTo>
                <a:lnTo>
                  <a:pt x="4776786" y="3722290"/>
                </a:lnTo>
                <a:lnTo>
                  <a:pt x="4065425" y="3722290"/>
                </a:lnTo>
                <a:lnTo>
                  <a:pt x="4024311" y="3722290"/>
                </a:lnTo>
                <a:lnTo>
                  <a:pt x="3929359" y="3722290"/>
                </a:lnTo>
                <a:lnTo>
                  <a:pt x="3875446" y="3637570"/>
                </a:lnTo>
                <a:cubicBezTo>
                  <a:pt x="4015791" y="3492661"/>
                  <a:pt x="4178671" y="3420207"/>
                  <a:pt x="4364085" y="3420207"/>
                </a:cubicBezTo>
                <a:cubicBezTo>
                  <a:pt x="4503860" y="3420207"/>
                  <a:pt x="4641923" y="3462139"/>
                  <a:pt x="4778274" y="3546004"/>
                </a:cubicBezTo>
                <a:lnTo>
                  <a:pt x="4778274" y="3458716"/>
                </a:lnTo>
                <a:cubicBezTo>
                  <a:pt x="4603128" y="3352602"/>
                  <a:pt x="4437681" y="3299544"/>
                  <a:pt x="4281932" y="3299544"/>
                </a:cubicBezTo>
                <a:close/>
                <a:moveTo>
                  <a:pt x="5111980" y="2028384"/>
                </a:moveTo>
                <a:cubicBezTo>
                  <a:pt x="5090548" y="2028384"/>
                  <a:pt x="5072491" y="2035726"/>
                  <a:pt x="5057806" y="2050411"/>
                </a:cubicBezTo>
                <a:cubicBezTo>
                  <a:pt x="5043122" y="2065095"/>
                  <a:pt x="5035780" y="2083153"/>
                  <a:pt x="5035780" y="2104584"/>
                </a:cubicBezTo>
                <a:cubicBezTo>
                  <a:pt x="5035780" y="2126015"/>
                  <a:pt x="5043122" y="2144073"/>
                  <a:pt x="5057806" y="2158758"/>
                </a:cubicBezTo>
                <a:cubicBezTo>
                  <a:pt x="5072491" y="2173442"/>
                  <a:pt x="5090548" y="2180784"/>
                  <a:pt x="5111980" y="2180784"/>
                </a:cubicBezTo>
                <a:cubicBezTo>
                  <a:pt x="5133411" y="2180784"/>
                  <a:pt x="5151469" y="2173442"/>
                  <a:pt x="5166153" y="2158758"/>
                </a:cubicBezTo>
                <a:cubicBezTo>
                  <a:pt x="5180837" y="2144073"/>
                  <a:pt x="5188180" y="2126015"/>
                  <a:pt x="5188180" y="2104584"/>
                </a:cubicBezTo>
                <a:cubicBezTo>
                  <a:pt x="5188180" y="2083153"/>
                  <a:pt x="5180837" y="2065095"/>
                  <a:pt x="5166153" y="2050411"/>
                </a:cubicBezTo>
                <a:cubicBezTo>
                  <a:pt x="5151469" y="2035726"/>
                  <a:pt x="5133411" y="2028384"/>
                  <a:pt x="5111980" y="2028384"/>
                </a:cubicBezTo>
                <a:close/>
                <a:moveTo>
                  <a:pt x="9193442" y="1767042"/>
                </a:moveTo>
                <a:cubicBezTo>
                  <a:pt x="9227970" y="1795617"/>
                  <a:pt x="9258728" y="1826573"/>
                  <a:pt x="9285716" y="1859911"/>
                </a:cubicBezTo>
                <a:lnTo>
                  <a:pt x="9285716" y="2008739"/>
                </a:lnTo>
                <a:cubicBezTo>
                  <a:pt x="9224596" y="1944445"/>
                  <a:pt x="9157326" y="1896622"/>
                  <a:pt x="9083904" y="1865269"/>
                </a:cubicBezTo>
                <a:close/>
                <a:moveTo>
                  <a:pt x="5299503" y="1733704"/>
                </a:moveTo>
                <a:lnTo>
                  <a:pt x="5299503" y="1998023"/>
                </a:lnTo>
                <a:cubicBezTo>
                  <a:pt x="5251481" y="1932936"/>
                  <a:pt x="5192347" y="1883326"/>
                  <a:pt x="5122100" y="1849195"/>
                </a:cubicBezTo>
                <a:close/>
                <a:moveTo>
                  <a:pt x="4537503" y="1733704"/>
                </a:moveTo>
                <a:lnTo>
                  <a:pt x="4537503" y="1998023"/>
                </a:lnTo>
                <a:cubicBezTo>
                  <a:pt x="4489481" y="1932936"/>
                  <a:pt x="4430347" y="1883326"/>
                  <a:pt x="4360101" y="1849195"/>
                </a:cubicBezTo>
                <a:close/>
                <a:moveTo>
                  <a:pt x="7022933" y="1626548"/>
                </a:moveTo>
                <a:cubicBezTo>
                  <a:pt x="7052301" y="1663061"/>
                  <a:pt x="7074427" y="1698879"/>
                  <a:pt x="7089310" y="1734002"/>
                </a:cubicBezTo>
                <a:cubicBezTo>
                  <a:pt x="7104193" y="1769126"/>
                  <a:pt x="7111634" y="1803951"/>
                  <a:pt x="7111634" y="1838479"/>
                </a:cubicBezTo>
                <a:cubicBezTo>
                  <a:pt x="7111634" y="1900789"/>
                  <a:pt x="7094668" y="1951093"/>
                  <a:pt x="7060735" y="1989391"/>
                </a:cubicBezTo>
                <a:cubicBezTo>
                  <a:pt x="7026802" y="2027690"/>
                  <a:pt x="6987214" y="2046839"/>
                  <a:pt x="6941970" y="2046839"/>
                </a:cubicBezTo>
                <a:cubicBezTo>
                  <a:pt x="6913792" y="2046839"/>
                  <a:pt x="6891766" y="2039894"/>
                  <a:pt x="6875891" y="2026003"/>
                </a:cubicBezTo>
                <a:cubicBezTo>
                  <a:pt x="6860015" y="2012112"/>
                  <a:pt x="6852078" y="1997825"/>
                  <a:pt x="6852078" y="1983140"/>
                </a:cubicBezTo>
                <a:cubicBezTo>
                  <a:pt x="6852078" y="1973219"/>
                  <a:pt x="6860015" y="1964090"/>
                  <a:pt x="6875891" y="1955756"/>
                </a:cubicBezTo>
                <a:cubicBezTo>
                  <a:pt x="6924706" y="1929959"/>
                  <a:pt x="6962409" y="1896225"/>
                  <a:pt x="6989000" y="1854553"/>
                </a:cubicBezTo>
                <a:cubicBezTo>
                  <a:pt x="7015591" y="1812881"/>
                  <a:pt x="7028886" y="1758509"/>
                  <a:pt x="7028886" y="1691437"/>
                </a:cubicBezTo>
                <a:cubicBezTo>
                  <a:pt x="7028886" y="1675165"/>
                  <a:pt x="7026902" y="1653536"/>
                  <a:pt x="7022933" y="1626548"/>
                </a:cubicBezTo>
                <a:close/>
                <a:moveTo>
                  <a:pt x="6012688" y="1595592"/>
                </a:moveTo>
                <a:cubicBezTo>
                  <a:pt x="6053962" y="1595592"/>
                  <a:pt x="6092658" y="1613451"/>
                  <a:pt x="6128773" y="1649170"/>
                </a:cubicBezTo>
                <a:lnTo>
                  <a:pt x="6012688" y="1761684"/>
                </a:lnTo>
                <a:cubicBezTo>
                  <a:pt x="5995225" y="1711281"/>
                  <a:pt x="5965261" y="1686079"/>
                  <a:pt x="5922795" y="1686079"/>
                </a:cubicBezTo>
                <a:cubicBezTo>
                  <a:pt x="5908111" y="1686079"/>
                  <a:pt x="5895609" y="1688064"/>
                  <a:pt x="5885291" y="1692033"/>
                </a:cubicBezTo>
                <a:cubicBezTo>
                  <a:pt x="5894022" y="1665442"/>
                  <a:pt x="5909401" y="1642721"/>
                  <a:pt x="5931427" y="1623869"/>
                </a:cubicBezTo>
                <a:cubicBezTo>
                  <a:pt x="5953454" y="1605018"/>
                  <a:pt x="5980541" y="1595592"/>
                  <a:pt x="6012688" y="1595592"/>
                </a:cubicBezTo>
                <a:close/>
                <a:moveTo>
                  <a:pt x="9036875" y="1571184"/>
                </a:moveTo>
                <a:lnTo>
                  <a:pt x="9285716" y="1571184"/>
                </a:lnTo>
                <a:lnTo>
                  <a:pt x="9285716" y="1759303"/>
                </a:lnTo>
                <a:cubicBezTo>
                  <a:pt x="9203165" y="1675959"/>
                  <a:pt x="9120218" y="1613253"/>
                  <a:pt x="9036875" y="1571184"/>
                </a:cubicBezTo>
                <a:close/>
                <a:moveTo>
                  <a:pt x="8237370" y="1571184"/>
                </a:moveTo>
                <a:lnTo>
                  <a:pt x="8390366" y="1571184"/>
                </a:lnTo>
                <a:lnTo>
                  <a:pt x="8390366" y="2005167"/>
                </a:lnTo>
                <a:cubicBezTo>
                  <a:pt x="8329247" y="1943254"/>
                  <a:pt x="8261976" y="1896622"/>
                  <a:pt x="8188555" y="1865269"/>
                </a:cubicBezTo>
                <a:lnTo>
                  <a:pt x="8318333" y="1749183"/>
                </a:lnTo>
                <a:lnTo>
                  <a:pt x="8259397" y="1667625"/>
                </a:lnTo>
                <a:cubicBezTo>
                  <a:pt x="8228441" y="1696597"/>
                  <a:pt x="8197683" y="1711083"/>
                  <a:pt x="8167123" y="1711083"/>
                </a:cubicBezTo>
                <a:cubicBezTo>
                  <a:pt x="8148867" y="1711083"/>
                  <a:pt x="8135076" y="1706618"/>
                  <a:pt x="8125749" y="1697688"/>
                </a:cubicBezTo>
                <a:cubicBezTo>
                  <a:pt x="8116422" y="1688758"/>
                  <a:pt x="8111759" y="1677745"/>
                  <a:pt x="8111759" y="1664648"/>
                </a:cubicBezTo>
                <a:cubicBezTo>
                  <a:pt x="8111759" y="1641233"/>
                  <a:pt x="8123467" y="1619801"/>
                  <a:pt x="8146883" y="1600354"/>
                </a:cubicBezTo>
                <a:cubicBezTo>
                  <a:pt x="8170298" y="1580907"/>
                  <a:pt x="8200461" y="1571184"/>
                  <a:pt x="8237370" y="1571184"/>
                </a:cubicBezTo>
                <a:close/>
                <a:moveTo>
                  <a:pt x="2208641" y="1571184"/>
                </a:moveTo>
                <a:lnTo>
                  <a:pt x="2536063" y="1571184"/>
                </a:lnTo>
                <a:lnTo>
                  <a:pt x="2536063" y="1942064"/>
                </a:lnTo>
                <a:cubicBezTo>
                  <a:pt x="2513838" y="1898011"/>
                  <a:pt x="2488835" y="1858720"/>
                  <a:pt x="2461054" y="1824192"/>
                </a:cubicBezTo>
                <a:cubicBezTo>
                  <a:pt x="2461054" y="1764264"/>
                  <a:pt x="2439027" y="1713861"/>
                  <a:pt x="2394974" y="1672983"/>
                </a:cubicBezTo>
                <a:cubicBezTo>
                  <a:pt x="2350921" y="1632104"/>
                  <a:pt x="2298334" y="1611665"/>
                  <a:pt x="2237216" y="1611665"/>
                </a:cubicBezTo>
                <a:close/>
                <a:moveTo>
                  <a:pt x="8680282" y="1387233"/>
                </a:moveTo>
                <a:lnTo>
                  <a:pt x="8680282" y="1571184"/>
                </a:lnTo>
                <a:cubicBezTo>
                  <a:pt x="8662820" y="1543800"/>
                  <a:pt x="8647144" y="1525643"/>
                  <a:pt x="8633253" y="1516713"/>
                </a:cubicBezTo>
                <a:cubicBezTo>
                  <a:pt x="8626308" y="1512248"/>
                  <a:pt x="8617824" y="1508900"/>
                  <a:pt x="8607804" y="1506667"/>
                </a:cubicBezTo>
                <a:lnTo>
                  <a:pt x="8574394" y="1503441"/>
                </a:lnTo>
                <a:lnTo>
                  <a:pt x="8574317" y="1503319"/>
                </a:lnTo>
                <a:lnTo>
                  <a:pt x="8573126" y="1503319"/>
                </a:lnTo>
                <a:lnTo>
                  <a:pt x="8539194" y="1503319"/>
                </a:lnTo>
                <a:lnTo>
                  <a:pt x="7968289" y="1503319"/>
                </a:lnTo>
                <a:lnTo>
                  <a:pt x="7939119" y="1503319"/>
                </a:lnTo>
                <a:lnTo>
                  <a:pt x="7920664" y="1503319"/>
                </a:lnTo>
                <a:cubicBezTo>
                  <a:pt x="7808348" y="1503319"/>
                  <a:pt x="7723020" y="1536656"/>
                  <a:pt x="7664680" y="1603331"/>
                </a:cubicBezTo>
                <a:cubicBezTo>
                  <a:pt x="7606339" y="1670006"/>
                  <a:pt x="7577169" y="1747992"/>
                  <a:pt x="7577169" y="1837289"/>
                </a:cubicBezTo>
                <a:cubicBezTo>
                  <a:pt x="7577169" y="1926983"/>
                  <a:pt x="7602965" y="2005266"/>
                  <a:pt x="7654559" y="2072140"/>
                </a:cubicBezTo>
                <a:cubicBezTo>
                  <a:pt x="7706153" y="2139013"/>
                  <a:pt x="7765288" y="2172450"/>
                  <a:pt x="7831963" y="2172450"/>
                </a:cubicBezTo>
                <a:cubicBezTo>
                  <a:pt x="7866491" y="2172450"/>
                  <a:pt x="7894272" y="2163421"/>
                  <a:pt x="7915306" y="2145363"/>
                </a:cubicBezTo>
                <a:cubicBezTo>
                  <a:pt x="7936340" y="2127305"/>
                  <a:pt x="7946858" y="2104981"/>
                  <a:pt x="7946858" y="2078390"/>
                </a:cubicBezTo>
                <a:cubicBezTo>
                  <a:pt x="7946858" y="2054975"/>
                  <a:pt x="7938722" y="2034437"/>
                  <a:pt x="7922450" y="2016776"/>
                </a:cubicBezTo>
                <a:cubicBezTo>
                  <a:pt x="7906178" y="1999115"/>
                  <a:pt x="7884747" y="1990284"/>
                  <a:pt x="7858156" y="1990284"/>
                </a:cubicBezTo>
                <a:cubicBezTo>
                  <a:pt x="7831963" y="1990284"/>
                  <a:pt x="7811524" y="1997825"/>
                  <a:pt x="7796839" y="2012906"/>
                </a:cubicBezTo>
                <a:cubicBezTo>
                  <a:pt x="7782154" y="2027987"/>
                  <a:pt x="7774813" y="2046442"/>
                  <a:pt x="7774813" y="2068270"/>
                </a:cubicBezTo>
                <a:lnTo>
                  <a:pt x="7774813" y="2071842"/>
                </a:lnTo>
                <a:cubicBezTo>
                  <a:pt x="7737506" y="2060333"/>
                  <a:pt x="7707145" y="2036619"/>
                  <a:pt x="7683730" y="2000702"/>
                </a:cubicBezTo>
                <a:cubicBezTo>
                  <a:pt x="7660314" y="1964785"/>
                  <a:pt x="7648606" y="1923808"/>
                  <a:pt x="7648606" y="1877770"/>
                </a:cubicBezTo>
                <a:cubicBezTo>
                  <a:pt x="7648606" y="1809111"/>
                  <a:pt x="7679860" y="1740848"/>
                  <a:pt x="7742368" y="1672983"/>
                </a:cubicBezTo>
                <a:cubicBezTo>
                  <a:pt x="7804876" y="1605117"/>
                  <a:pt x="7885541" y="1571184"/>
                  <a:pt x="7984363" y="1571184"/>
                </a:cubicBezTo>
                <a:lnTo>
                  <a:pt x="8011152" y="1571184"/>
                </a:lnTo>
                <a:lnTo>
                  <a:pt x="8041513" y="1571184"/>
                </a:lnTo>
                <a:cubicBezTo>
                  <a:pt x="8019684" y="1598569"/>
                  <a:pt x="8008770" y="1628533"/>
                  <a:pt x="8008770" y="1661076"/>
                </a:cubicBezTo>
                <a:cubicBezTo>
                  <a:pt x="8008770" y="1693620"/>
                  <a:pt x="8019387" y="1720012"/>
                  <a:pt x="8040620" y="1740253"/>
                </a:cubicBezTo>
                <a:cubicBezTo>
                  <a:pt x="8061853" y="1760494"/>
                  <a:pt x="8088939" y="1770614"/>
                  <a:pt x="8121880" y="1770614"/>
                </a:cubicBezTo>
                <a:cubicBezTo>
                  <a:pt x="8129817" y="1770614"/>
                  <a:pt x="8138151" y="1769622"/>
                  <a:pt x="8146883" y="1767637"/>
                </a:cubicBezTo>
                <a:lnTo>
                  <a:pt x="8052823" y="1852172"/>
                </a:lnTo>
                <a:lnTo>
                  <a:pt x="8112355" y="1953375"/>
                </a:lnTo>
                <a:cubicBezTo>
                  <a:pt x="8249674" y="1964090"/>
                  <a:pt x="8346908" y="2020050"/>
                  <a:pt x="8404058" y="2121253"/>
                </a:cubicBezTo>
                <a:lnTo>
                  <a:pt x="8495140" y="2180784"/>
                </a:lnTo>
                <a:lnTo>
                  <a:pt x="8495140" y="1571184"/>
                </a:lnTo>
                <a:lnTo>
                  <a:pt x="8582056" y="1571184"/>
                </a:lnTo>
                <a:lnTo>
                  <a:pt x="8586818" y="1571184"/>
                </a:lnTo>
                <a:cubicBezTo>
                  <a:pt x="8609044" y="1571184"/>
                  <a:pt x="8630177" y="1587754"/>
                  <a:pt x="8650220" y="1620893"/>
                </a:cubicBezTo>
                <a:cubicBezTo>
                  <a:pt x="8670262" y="1654032"/>
                  <a:pt x="8680282" y="1683897"/>
                  <a:pt x="8680282" y="1710487"/>
                </a:cubicBezTo>
                <a:lnTo>
                  <a:pt x="8680282" y="2112323"/>
                </a:lnTo>
                <a:lnTo>
                  <a:pt x="8785058" y="2180784"/>
                </a:lnTo>
                <a:lnTo>
                  <a:pt x="8785058" y="1571184"/>
                </a:lnTo>
                <a:lnTo>
                  <a:pt x="8877331" y="1571184"/>
                </a:lnTo>
                <a:lnTo>
                  <a:pt x="8902930" y="1571184"/>
                </a:lnTo>
                <a:lnTo>
                  <a:pt x="8924360" y="1643812"/>
                </a:lnTo>
                <a:cubicBezTo>
                  <a:pt x="8983495" y="1645797"/>
                  <a:pt x="9045408" y="1666831"/>
                  <a:pt x="9110098" y="1706915"/>
                </a:cubicBezTo>
                <a:lnTo>
                  <a:pt x="8948173" y="1852172"/>
                </a:lnTo>
                <a:lnTo>
                  <a:pt x="9007704" y="1953375"/>
                </a:lnTo>
                <a:cubicBezTo>
                  <a:pt x="9145024" y="1964090"/>
                  <a:pt x="9242258" y="2020050"/>
                  <a:pt x="9299408" y="2121253"/>
                </a:cubicBezTo>
                <a:lnTo>
                  <a:pt x="9390490" y="2180784"/>
                </a:lnTo>
                <a:lnTo>
                  <a:pt x="9390490" y="1571184"/>
                </a:lnTo>
                <a:lnTo>
                  <a:pt x="9477406" y="1571184"/>
                </a:lnTo>
                <a:lnTo>
                  <a:pt x="9512529" y="1571184"/>
                </a:lnTo>
                <a:lnTo>
                  <a:pt x="9849476" y="1571184"/>
                </a:lnTo>
                <a:lnTo>
                  <a:pt x="9849476" y="1884914"/>
                </a:lnTo>
                <a:cubicBezTo>
                  <a:pt x="9824076" y="1838876"/>
                  <a:pt x="9791632" y="1800876"/>
                  <a:pt x="9752143" y="1770912"/>
                </a:cubicBezTo>
                <a:cubicBezTo>
                  <a:pt x="9712654" y="1740947"/>
                  <a:pt x="9669494" y="1725965"/>
                  <a:pt x="9622662" y="1725965"/>
                </a:cubicBezTo>
                <a:cubicBezTo>
                  <a:pt x="9580990" y="1725965"/>
                  <a:pt x="9547157" y="1738368"/>
                  <a:pt x="9521161" y="1763172"/>
                </a:cubicBezTo>
                <a:cubicBezTo>
                  <a:pt x="9495166" y="1787977"/>
                  <a:pt x="9482169" y="1818239"/>
                  <a:pt x="9482169" y="1853958"/>
                </a:cubicBezTo>
                <a:cubicBezTo>
                  <a:pt x="9482169" y="1887692"/>
                  <a:pt x="9492785" y="1915771"/>
                  <a:pt x="9514018" y="1938194"/>
                </a:cubicBezTo>
                <a:cubicBezTo>
                  <a:pt x="9535251" y="1960618"/>
                  <a:pt x="9561742" y="1971829"/>
                  <a:pt x="9593492" y="1971829"/>
                </a:cubicBezTo>
                <a:cubicBezTo>
                  <a:pt x="9626036" y="1971829"/>
                  <a:pt x="9652527" y="1961709"/>
                  <a:pt x="9672966" y="1941469"/>
                </a:cubicBezTo>
                <a:cubicBezTo>
                  <a:pt x="9693405" y="1921228"/>
                  <a:pt x="9703625" y="1896026"/>
                  <a:pt x="9703625" y="1865864"/>
                </a:cubicBezTo>
                <a:cubicBezTo>
                  <a:pt x="9703625" y="1854751"/>
                  <a:pt x="9701442" y="1842845"/>
                  <a:pt x="9697076" y="1830145"/>
                </a:cubicBezTo>
                <a:cubicBezTo>
                  <a:pt x="9736367" y="1845226"/>
                  <a:pt x="9772383" y="1878762"/>
                  <a:pt x="9805126" y="1930753"/>
                </a:cubicBezTo>
                <a:cubicBezTo>
                  <a:pt x="9837868" y="1982744"/>
                  <a:pt x="9857215" y="2046243"/>
                  <a:pt x="9863169" y="2121253"/>
                </a:cubicBezTo>
                <a:lnTo>
                  <a:pt x="9954251" y="2180784"/>
                </a:lnTo>
                <a:lnTo>
                  <a:pt x="9954251" y="1571184"/>
                </a:lnTo>
                <a:lnTo>
                  <a:pt x="10048906" y="1571184"/>
                </a:lnTo>
                <a:lnTo>
                  <a:pt x="10053669" y="1571184"/>
                </a:lnTo>
                <a:cubicBezTo>
                  <a:pt x="10075893" y="1571184"/>
                  <a:pt x="10097027" y="1587754"/>
                  <a:pt x="10117069" y="1620893"/>
                </a:cubicBezTo>
                <a:cubicBezTo>
                  <a:pt x="10137111" y="1654032"/>
                  <a:pt x="10147133" y="1683897"/>
                  <a:pt x="10147133" y="1710487"/>
                </a:cubicBezTo>
                <a:lnTo>
                  <a:pt x="10147133" y="2112323"/>
                </a:lnTo>
                <a:lnTo>
                  <a:pt x="10251908" y="2180784"/>
                </a:lnTo>
                <a:lnTo>
                  <a:pt x="10251908" y="1571184"/>
                </a:lnTo>
                <a:lnTo>
                  <a:pt x="10373947" y="1571184"/>
                </a:lnTo>
                <a:lnTo>
                  <a:pt x="10331084" y="1503319"/>
                </a:lnTo>
                <a:lnTo>
                  <a:pt x="10246550" y="1503319"/>
                </a:lnTo>
                <a:cubicBezTo>
                  <a:pt x="10240597" y="1494587"/>
                  <a:pt x="10234742" y="1485162"/>
                  <a:pt x="10228988" y="1475041"/>
                </a:cubicBezTo>
                <a:cubicBezTo>
                  <a:pt x="10223233" y="1464921"/>
                  <a:pt x="10214303" y="1447756"/>
                  <a:pt x="10202199" y="1423547"/>
                </a:cubicBezTo>
                <a:cubicBezTo>
                  <a:pt x="10190094" y="1399337"/>
                  <a:pt x="10171739" y="1387233"/>
                  <a:pt x="10147133" y="1387233"/>
                </a:cubicBezTo>
                <a:lnTo>
                  <a:pt x="10147133" y="1571184"/>
                </a:lnTo>
                <a:cubicBezTo>
                  <a:pt x="10129670" y="1543800"/>
                  <a:pt x="10113993" y="1525643"/>
                  <a:pt x="10100103" y="1516713"/>
                </a:cubicBezTo>
                <a:cubicBezTo>
                  <a:pt x="10086212" y="1507783"/>
                  <a:pt x="10066170" y="1503319"/>
                  <a:pt x="10039976" y="1503319"/>
                </a:cubicBezTo>
                <a:lnTo>
                  <a:pt x="10033428" y="1503319"/>
                </a:lnTo>
                <a:lnTo>
                  <a:pt x="10006044" y="1503319"/>
                </a:lnTo>
                <a:lnTo>
                  <a:pt x="9469667" y="1503319"/>
                </a:lnTo>
                <a:lnTo>
                  <a:pt x="9434544" y="1503319"/>
                </a:lnTo>
                <a:lnTo>
                  <a:pt x="8864234" y="1503319"/>
                </a:lnTo>
                <a:lnTo>
                  <a:pt x="8834468" y="1503319"/>
                </a:lnTo>
                <a:lnTo>
                  <a:pt x="8779700" y="1503319"/>
                </a:lnTo>
                <a:cubicBezTo>
                  <a:pt x="8773746" y="1494587"/>
                  <a:pt x="8767893" y="1485162"/>
                  <a:pt x="8762138" y="1475041"/>
                </a:cubicBezTo>
                <a:cubicBezTo>
                  <a:pt x="8756383" y="1464921"/>
                  <a:pt x="8747454" y="1447756"/>
                  <a:pt x="8735349" y="1423547"/>
                </a:cubicBezTo>
                <a:cubicBezTo>
                  <a:pt x="8723244" y="1399337"/>
                  <a:pt x="8704888" y="1387233"/>
                  <a:pt x="8680282" y="1387233"/>
                </a:cubicBezTo>
                <a:close/>
                <a:moveTo>
                  <a:pt x="2829552" y="1387233"/>
                </a:moveTo>
                <a:lnTo>
                  <a:pt x="2829552" y="1571184"/>
                </a:lnTo>
                <a:cubicBezTo>
                  <a:pt x="2811692" y="1543800"/>
                  <a:pt x="2795420" y="1525643"/>
                  <a:pt x="2780736" y="1516713"/>
                </a:cubicBezTo>
                <a:cubicBezTo>
                  <a:pt x="2766052" y="1507783"/>
                  <a:pt x="2745811" y="1503319"/>
                  <a:pt x="2720014" y="1503319"/>
                </a:cubicBezTo>
                <a:lnTo>
                  <a:pt x="1881219" y="1503319"/>
                </a:lnTo>
                <a:lnTo>
                  <a:pt x="1924082" y="1571184"/>
                </a:lnTo>
                <a:lnTo>
                  <a:pt x="2090769" y="1571184"/>
                </a:lnTo>
                <a:cubicBezTo>
                  <a:pt x="2120931" y="1571184"/>
                  <a:pt x="2150300" y="1587853"/>
                  <a:pt x="2178876" y="1621190"/>
                </a:cubicBezTo>
                <a:cubicBezTo>
                  <a:pt x="2159428" y="1627937"/>
                  <a:pt x="2142264" y="1640439"/>
                  <a:pt x="2127381" y="1658695"/>
                </a:cubicBezTo>
                <a:cubicBezTo>
                  <a:pt x="2112498" y="1676951"/>
                  <a:pt x="2105057" y="1698978"/>
                  <a:pt x="2105057" y="1724775"/>
                </a:cubicBezTo>
                <a:cubicBezTo>
                  <a:pt x="2105057" y="1753350"/>
                  <a:pt x="2114582" y="1777460"/>
                  <a:pt x="2133631" y="1797105"/>
                </a:cubicBezTo>
                <a:cubicBezTo>
                  <a:pt x="2152682" y="1816751"/>
                  <a:pt x="2176494" y="1826573"/>
                  <a:pt x="2205069" y="1826573"/>
                </a:cubicBezTo>
                <a:cubicBezTo>
                  <a:pt x="2232454" y="1826573"/>
                  <a:pt x="2255373" y="1818636"/>
                  <a:pt x="2273828" y="1802761"/>
                </a:cubicBezTo>
                <a:cubicBezTo>
                  <a:pt x="2292282" y="1786886"/>
                  <a:pt x="2301510" y="1765454"/>
                  <a:pt x="2301510" y="1738467"/>
                </a:cubicBezTo>
                <a:cubicBezTo>
                  <a:pt x="2301510" y="1724179"/>
                  <a:pt x="2297938" y="1710090"/>
                  <a:pt x="2290794" y="1696200"/>
                </a:cubicBezTo>
                <a:cubicBezTo>
                  <a:pt x="2293572" y="1695803"/>
                  <a:pt x="2296747" y="1695604"/>
                  <a:pt x="2300319" y="1695604"/>
                </a:cubicBezTo>
                <a:cubicBezTo>
                  <a:pt x="2323338" y="1695604"/>
                  <a:pt x="2343975" y="1705129"/>
                  <a:pt x="2362231" y="1724179"/>
                </a:cubicBezTo>
                <a:cubicBezTo>
                  <a:pt x="2380488" y="1743229"/>
                  <a:pt x="2389616" y="1767836"/>
                  <a:pt x="2389616" y="1797998"/>
                </a:cubicBezTo>
                <a:cubicBezTo>
                  <a:pt x="2389616" y="1833320"/>
                  <a:pt x="2376519" y="1863284"/>
                  <a:pt x="2350325" y="1887890"/>
                </a:cubicBezTo>
                <a:cubicBezTo>
                  <a:pt x="2324131" y="1912497"/>
                  <a:pt x="2288809" y="1924800"/>
                  <a:pt x="2244360" y="1924800"/>
                </a:cubicBezTo>
                <a:cubicBezTo>
                  <a:pt x="2185622" y="1924800"/>
                  <a:pt x="2132838" y="1903964"/>
                  <a:pt x="2086006" y="1862292"/>
                </a:cubicBezTo>
                <a:cubicBezTo>
                  <a:pt x="2039175" y="1820620"/>
                  <a:pt x="2000480" y="1747000"/>
                  <a:pt x="1969921" y="1641431"/>
                </a:cubicBezTo>
                <a:lnTo>
                  <a:pt x="1914557" y="1623572"/>
                </a:lnTo>
                <a:cubicBezTo>
                  <a:pt x="1943925" y="1775178"/>
                  <a:pt x="1988078" y="1883128"/>
                  <a:pt x="2047014" y="1947422"/>
                </a:cubicBezTo>
                <a:cubicBezTo>
                  <a:pt x="2105949" y="2011715"/>
                  <a:pt x="2170343" y="2043862"/>
                  <a:pt x="2240193" y="2043862"/>
                </a:cubicBezTo>
                <a:cubicBezTo>
                  <a:pt x="2336633" y="2043862"/>
                  <a:pt x="2405094" y="2000008"/>
                  <a:pt x="2445575" y="1912298"/>
                </a:cubicBezTo>
                <a:cubicBezTo>
                  <a:pt x="2503122" y="1959526"/>
                  <a:pt x="2537849" y="2029178"/>
                  <a:pt x="2549755" y="2121253"/>
                </a:cubicBezTo>
                <a:lnTo>
                  <a:pt x="2640838" y="2180784"/>
                </a:lnTo>
                <a:lnTo>
                  <a:pt x="2640838" y="1571184"/>
                </a:lnTo>
                <a:lnTo>
                  <a:pt x="2720014" y="1571184"/>
                </a:lnTo>
                <a:cubicBezTo>
                  <a:pt x="2748986" y="1571184"/>
                  <a:pt x="2774485" y="1587754"/>
                  <a:pt x="2796512" y="1620893"/>
                </a:cubicBezTo>
                <a:cubicBezTo>
                  <a:pt x="2818539" y="1654032"/>
                  <a:pt x="2829552" y="1683897"/>
                  <a:pt x="2829552" y="1710487"/>
                </a:cubicBezTo>
                <a:lnTo>
                  <a:pt x="2829552" y="2112323"/>
                </a:lnTo>
                <a:lnTo>
                  <a:pt x="2934327" y="2180784"/>
                </a:lnTo>
                <a:lnTo>
                  <a:pt x="2934327" y="1571184"/>
                </a:lnTo>
                <a:lnTo>
                  <a:pt x="3028982" y="1571184"/>
                </a:lnTo>
                <a:lnTo>
                  <a:pt x="3056366" y="1571184"/>
                </a:lnTo>
                <a:lnTo>
                  <a:pt x="3229602" y="1571184"/>
                </a:lnTo>
                <a:cubicBezTo>
                  <a:pt x="3195867" y="1618015"/>
                  <a:pt x="3179000" y="1666236"/>
                  <a:pt x="3179000" y="1715845"/>
                </a:cubicBezTo>
                <a:cubicBezTo>
                  <a:pt x="3179000" y="1761089"/>
                  <a:pt x="3193585" y="1799487"/>
                  <a:pt x="3222756" y="1831038"/>
                </a:cubicBezTo>
                <a:cubicBezTo>
                  <a:pt x="3251926" y="1862590"/>
                  <a:pt x="3284172" y="1878365"/>
                  <a:pt x="3319494" y="1878365"/>
                </a:cubicBezTo>
                <a:cubicBezTo>
                  <a:pt x="3342513" y="1878365"/>
                  <a:pt x="3363349" y="1874496"/>
                  <a:pt x="3382001" y="1866757"/>
                </a:cubicBezTo>
                <a:cubicBezTo>
                  <a:pt x="3400655" y="1859018"/>
                  <a:pt x="3418117" y="1848600"/>
                  <a:pt x="3434389" y="1835503"/>
                </a:cubicBezTo>
                <a:cubicBezTo>
                  <a:pt x="3441930" y="1848203"/>
                  <a:pt x="3445700" y="1860903"/>
                  <a:pt x="3445700" y="1873603"/>
                </a:cubicBezTo>
                <a:cubicBezTo>
                  <a:pt x="3445700" y="1899003"/>
                  <a:pt x="3435977" y="1920732"/>
                  <a:pt x="3416530" y="1938790"/>
                </a:cubicBezTo>
                <a:cubicBezTo>
                  <a:pt x="3397083" y="1956847"/>
                  <a:pt x="3367516" y="1965876"/>
                  <a:pt x="3327829" y="1965876"/>
                </a:cubicBezTo>
                <a:cubicBezTo>
                  <a:pt x="3272266" y="1965876"/>
                  <a:pt x="3222756" y="1938988"/>
                  <a:pt x="3179298" y="1885212"/>
                </a:cubicBezTo>
                <a:cubicBezTo>
                  <a:pt x="3135840" y="1831435"/>
                  <a:pt x="3113715" y="1750175"/>
                  <a:pt x="3112921" y="1641431"/>
                </a:cubicBezTo>
                <a:lnTo>
                  <a:pt x="3058747" y="1623572"/>
                </a:lnTo>
                <a:cubicBezTo>
                  <a:pt x="3057954" y="1634684"/>
                  <a:pt x="3057557" y="1645598"/>
                  <a:pt x="3057557" y="1656314"/>
                </a:cubicBezTo>
                <a:cubicBezTo>
                  <a:pt x="3057557" y="1788473"/>
                  <a:pt x="3084345" y="1892951"/>
                  <a:pt x="3137924" y="1969746"/>
                </a:cubicBezTo>
                <a:cubicBezTo>
                  <a:pt x="3191502" y="2046541"/>
                  <a:pt x="3257184" y="2084939"/>
                  <a:pt x="3334972" y="2084939"/>
                </a:cubicBezTo>
                <a:cubicBezTo>
                  <a:pt x="3393313" y="2084939"/>
                  <a:pt x="3437763" y="2067873"/>
                  <a:pt x="3468322" y="2033742"/>
                </a:cubicBezTo>
                <a:cubicBezTo>
                  <a:pt x="3498882" y="1999611"/>
                  <a:pt x="3514161" y="1956153"/>
                  <a:pt x="3514161" y="1903369"/>
                </a:cubicBezTo>
                <a:cubicBezTo>
                  <a:pt x="3514161" y="1836297"/>
                  <a:pt x="3481816" y="1776369"/>
                  <a:pt x="3417125" y="1723584"/>
                </a:cubicBezTo>
                <a:cubicBezTo>
                  <a:pt x="3368706" y="1770812"/>
                  <a:pt x="3328424" y="1794426"/>
                  <a:pt x="3296277" y="1794426"/>
                </a:cubicBezTo>
                <a:cubicBezTo>
                  <a:pt x="3280799" y="1794426"/>
                  <a:pt x="3268793" y="1789962"/>
                  <a:pt x="3260261" y="1781032"/>
                </a:cubicBezTo>
                <a:cubicBezTo>
                  <a:pt x="3251728" y="1772102"/>
                  <a:pt x="3247461" y="1760295"/>
                  <a:pt x="3247461" y="1745611"/>
                </a:cubicBezTo>
                <a:cubicBezTo>
                  <a:pt x="3247461" y="1725767"/>
                  <a:pt x="3256391" y="1703244"/>
                  <a:pt x="3274251" y="1678043"/>
                </a:cubicBezTo>
                <a:cubicBezTo>
                  <a:pt x="3292110" y="1652841"/>
                  <a:pt x="3312350" y="1630319"/>
                  <a:pt x="3334972" y="1610475"/>
                </a:cubicBezTo>
                <a:cubicBezTo>
                  <a:pt x="3372675" y="1650162"/>
                  <a:pt x="3410875" y="1680722"/>
                  <a:pt x="3449569" y="1702153"/>
                </a:cubicBezTo>
                <a:cubicBezTo>
                  <a:pt x="3488265" y="1723584"/>
                  <a:pt x="3529639" y="1734300"/>
                  <a:pt x="3573692" y="1734300"/>
                </a:cubicBezTo>
                <a:cubicBezTo>
                  <a:pt x="3582423" y="1734300"/>
                  <a:pt x="3590559" y="1733704"/>
                  <a:pt x="3598100" y="1732514"/>
                </a:cubicBezTo>
                <a:cubicBezTo>
                  <a:pt x="3572303" y="1793633"/>
                  <a:pt x="3559405" y="1855347"/>
                  <a:pt x="3559405" y="1917656"/>
                </a:cubicBezTo>
                <a:cubicBezTo>
                  <a:pt x="3559405" y="1991475"/>
                  <a:pt x="3578057" y="2072040"/>
                  <a:pt x="3615364" y="2159353"/>
                </a:cubicBezTo>
                <a:lnTo>
                  <a:pt x="3665371" y="2176022"/>
                </a:lnTo>
                <a:cubicBezTo>
                  <a:pt x="3648305" y="2110537"/>
                  <a:pt x="3639772" y="2046045"/>
                  <a:pt x="3639772" y="1982545"/>
                </a:cubicBezTo>
                <a:cubicBezTo>
                  <a:pt x="3639772" y="1891661"/>
                  <a:pt x="3667950" y="1811889"/>
                  <a:pt x="3724306" y="1743229"/>
                </a:cubicBezTo>
                <a:lnTo>
                  <a:pt x="3640368" y="1636073"/>
                </a:lnTo>
                <a:cubicBezTo>
                  <a:pt x="3612189" y="1645598"/>
                  <a:pt x="3584210" y="1650361"/>
                  <a:pt x="3556429" y="1650361"/>
                </a:cubicBezTo>
                <a:cubicBezTo>
                  <a:pt x="3522694" y="1650361"/>
                  <a:pt x="3489853" y="1645003"/>
                  <a:pt x="3457904" y="1634287"/>
                </a:cubicBezTo>
                <a:cubicBezTo>
                  <a:pt x="3425956" y="1623572"/>
                  <a:pt x="3395892" y="1606109"/>
                  <a:pt x="3367714" y="1581900"/>
                </a:cubicBezTo>
                <a:lnTo>
                  <a:pt x="3381407" y="1571184"/>
                </a:lnTo>
                <a:lnTo>
                  <a:pt x="3800507" y="1571184"/>
                </a:lnTo>
                <a:lnTo>
                  <a:pt x="3828486" y="1571184"/>
                </a:lnTo>
                <a:lnTo>
                  <a:pt x="3910639" y="1571184"/>
                </a:lnTo>
                <a:cubicBezTo>
                  <a:pt x="3880873" y="1601347"/>
                  <a:pt x="3855871" y="1638950"/>
                  <a:pt x="3835630" y="1683996"/>
                </a:cubicBezTo>
                <a:cubicBezTo>
                  <a:pt x="3815389" y="1729041"/>
                  <a:pt x="3805269" y="1780139"/>
                  <a:pt x="3805269" y="1837289"/>
                </a:cubicBezTo>
                <a:cubicBezTo>
                  <a:pt x="3805269" y="1926983"/>
                  <a:pt x="3831066" y="2005266"/>
                  <a:pt x="3882660" y="2072140"/>
                </a:cubicBezTo>
                <a:cubicBezTo>
                  <a:pt x="3934253" y="2139013"/>
                  <a:pt x="3993388" y="2172450"/>
                  <a:pt x="4060063" y="2172450"/>
                </a:cubicBezTo>
                <a:cubicBezTo>
                  <a:pt x="4094591" y="2172450"/>
                  <a:pt x="4122372" y="2163421"/>
                  <a:pt x="4143406" y="2145363"/>
                </a:cubicBezTo>
                <a:cubicBezTo>
                  <a:pt x="4164441" y="2127305"/>
                  <a:pt x="4174958" y="2104981"/>
                  <a:pt x="4174958" y="2078390"/>
                </a:cubicBezTo>
                <a:cubicBezTo>
                  <a:pt x="4174958" y="2054975"/>
                  <a:pt x="4166822" y="2034437"/>
                  <a:pt x="4150550" y="2016776"/>
                </a:cubicBezTo>
                <a:cubicBezTo>
                  <a:pt x="4134278" y="1999115"/>
                  <a:pt x="4112847" y="1990284"/>
                  <a:pt x="4086256" y="1990284"/>
                </a:cubicBezTo>
                <a:cubicBezTo>
                  <a:pt x="4060063" y="1990284"/>
                  <a:pt x="4039623" y="1997825"/>
                  <a:pt x="4024939" y="2012906"/>
                </a:cubicBezTo>
                <a:cubicBezTo>
                  <a:pt x="4010255" y="2027987"/>
                  <a:pt x="4002913" y="2046442"/>
                  <a:pt x="4002913" y="2068270"/>
                </a:cubicBezTo>
                <a:lnTo>
                  <a:pt x="4002913" y="2071842"/>
                </a:lnTo>
                <a:cubicBezTo>
                  <a:pt x="3965606" y="2060333"/>
                  <a:pt x="3935245" y="2036619"/>
                  <a:pt x="3911830" y="2000702"/>
                </a:cubicBezTo>
                <a:cubicBezTo>
                  <a:pt x="3888414" y="1964785"/>
                  <a:pt x="3876707" y="1923808"/>
                  <a:pt x="3876707" y="1877770"/>
                </a:cubicBezTo>
                <a:cubicBezTo>
                  <a:pt x="3876707" y="1807920"/>
                  <a:pt x="3907960" y="1739360"/>
                  <a:pt x="3970468" y="1672090"/>
                </a:cubicBezTo>
                <a:cubicBezTo>
                  <a:pt x="4032976" y="1604819"/>
                  <a:pt x="4113641" y="1571184"/>
                  <a:pt x="4212462" y="1571184"/>
                </a:cubicBezTo>
                <a:lnTo>
                  <a:pt x="4239251" y="1571184"/>
                </a:lnTo>
                <a:lnTo>
                  <a:pt x="4537503" y="1571184"/>
                </a:lnTo>
                <a:lnTo>
                  <a:pt x="4537503" y="1615237"/>
                </a:lnTo>
                <a:lnTo>
                  <a:pt x="4199961" y="1828359"/>
                </a:lnTo>
                <a:lnTo>
                  <a:pt x="4259492" y="1929562"/>
                </a:lnTo>
                <a:cubicBezTo>
                  <a:pt x="4401970" y="1944644"/>
                  <a:pt x="4499204" y="2008540"/>
                  <a:pt x="4551195" y="2121253"/>
                </a:cubicBezTo>
                <a:lnTo>
                  <a:pt x="4642278" y="2180784"/>
                </a:lnTo>
                <a:lnTo>
                  <a:pt x="4642278" y="1717036"/>
                </a:lnTo>
                <a:lnTo>
                  <a:pt x="4660137" y="1717036"/>
                </a:lnTo>
                <a:cubicBezTo>
                  <a:pt x="4717684" y="1717036"/>
                  <a:pt x="4759257" y="1726660"/>
                  <a:pt x="4784855" y="1745908"/>
                </a:cubicBezTo>
                <a:cubicBezTo>
                  <a:pt x="4810454" y="1765157"/>
                  <a:pt x="4823253" y="1788275"/>
                  <a:pt x="4823253" y="1815262"/>
                </a:cubicBezTo>
                <a:cubicBezTo>
                  <a:pt x="4823253" y="1831931"/>
                  <a:pt x="4819483" y="1846219"/>
                  <a:pt x="4811942" y="1858125"/>
                </a:cubicBezTo>
                <a:cubicBezTo>
                  <a:pt x="4795670" y="1834709"/>
                  <a:pt x="4775231" y="1823001"/>
                  <a:pt x="4750625" y="1823001"/>
                </a:cubicBezTo>
                <a:cubicBezTo>
                  <a:pt x="4728797" y="1823001"/>
                  <a:pt x="4710838" y="1830344"/>
                  <a:pt x="4696749" y="1845028"/>
                </a:cubicBezTo>
                <a:cubicBezTo>
                  <a:pt x="4682660" y="1859712"/>
                  <a:pt x="4675616" y="1878167"/>
                  <a:pt x="4675616" y="1900392"/>
                </a:cubicBezTo>
                <a:cubicBezTo>
                  <a:pt x="4675616" y="1923808"/>
                  <a:pt x="4683156" y="1943155"/>
                  <a:pt x="4698237" y="1958435"/>
                </a:cubicBezTo>
                <a:cubicBezTo>
                  <a:pt x="4713319" y="1973715"/>
                  <a:pt x="4733162" y="1981354"/>
                  <a:pt x="4757769" y="1981354"/>
                </a:cubicBezTo>
                <a:cubicBezTo>
                  <a:pt x="4790709" y="1981354"/>
                  <a:pt x="4819384" y="1966769"/>
                  <a:pt x="4843791" y="1937599"/>
                </a:cubicBezTo>
                <a:cubicBezTo>
                  <a:pt x="4868199" y="1908429"/>
                  <a:pt x="4880403" y="1871023"/>
                  <a:pt x="4880403" y="1825383"/>
                </a:cubicBezTo>
                <a:cubicBezTo>
                  <a:pt x="4880403" y="1763867"/>
                  <a:pt x="4856591" y="1712968"/>
                  <a:pt x="4808966" y="1672685"/>
                </a:cubicBezTo>
                <a:cubicBezTo>
                  <a:pt x="4761341" y="1632402"/>
                  <a:pt x="4705778" y="1611467"/>
                  <a:pt x="4642278" y="1609879"/>
                </a:cubicBezTo>
                <a:lnTo>
                  <a:pt x="4642278" y="1571184"/>
                </a:lnTo>
                <a:lnTo>
                  <a:pt x="4972081" y="1571184"/>
                </a:lnTo>
                <a:lnTo>
                  <a:pt x="5002442" y="1571184"/>
                </a:lnTo>
                <a:lnTo>
                  <a:pt x="5299503" y="1571184"/>
                </a:lnTo>
                <a:lnTo>
                  <a:pt x="5299503" y="1615237"/>
                </a:lnTo>
                <a:lnTo>
                  <a:pt x="4961961" y="1828359"/>
                </a:lnTo>
                <a:lnTo>
                  <a:pt x="5021492" y="1929562"/>
                </a:lnTo>
                <a:cubicBezTo>
                  <a:pt x="5163970" y="1944644"/>
                  <a:pt x="5261204" y="2008540"/>
                  <a:pt x="5313195" y="2121253"/>
                </a:cubicBezTo>
                <a:lnTo>
                  <a:pt x="5404278" y="2180784"/>
                </a:lnTo>
                <a:lnTo>
                  <a:pt x="5404278" y="1571184"/>
                </a:lnTo>
                <a:lnTo>
                  <a:pt x="5526317" y="1571184"/>
                </a:lnTo>
                <a:lnTo>
                  <a:pt x="5483455" y="1503319"/>
                </a:lnTo>
                <a:lnTo>
                  <a:pt x="4959580" y="1503319"/>
                </a:lnTo>
                <a:lnTo>
                  <a:pt x="4929219" y="1503319"/>
                </a:lnTo>
                <a:lnTo>
                  <a:pt x="4196389" y="1503319"/>
                </a:lnTo>
                <a:lnTo>
                  <a:pt x="4167219" y="1503319"/>
                </a:lnTo>
                <a:lnTo>
                  <a:pt x="3785623" y="1503319"/>
                </a:lnTo>
                <a:lnTo>
                  <a:pt x="3757644" y="1503319"/>
                </a:lnTo>
                <a:lnTo>
                  <a:pt x="3013504" y="1503319"/>
                </a:lnTo>
                <a:lnTo>
                  <a:pt x="2986119" y="1503319"/>
                </a:lnTo>
                <a:lnTo>
                  <a:pt x="2928969" y="1503319"/>
                </a:lnTo>
                <a:cubicBezTo>
                  <a:pt x="2923016" y="1494587"/>
                  <a:pt x="2917162" y="1485162"/>
                  <a:pt x="2911407" y="1475041"/>
                </a:cubicBezTo>
                <a:cubicBezTo>
                  <a:pt x="2905653" y="1464921"/>
                  <a:pt x="2896723" y="1447756"/>
                  <a:pt x="2884618" y="1423547"/>
                </a:cubicBezTo>
                <a:cubicBezTo>
                  <a:pt x="2872514" y="1399337"/>
                  <a:pt x="2854158" y="1387233"/>
                  <a:pt x="2829552" y="1387233"/>
                </a:cubicBezTo>
                <a:close/>
                <a:moveTo>
                  <a:pt x="6852078" y="1211615"/>
                </a:moveTo>
                <a:cubicBezTo>
                  <a:pt x="6838981" y="1241381"/>
                  <a:pt x="6832433" y="1271544"/>
                  <a:pt x="6832433" y="1302103"/>
                </a:cubicBezTo>
                <a:cubicBezTo>
                  <a:pt x="6832433" y="1360444"/>
                  <a:pt x="6861603" y="1427515"/>
                  <a:pt x="6919944" y="1503319"/>
                </a:cubicBezTo>
                <a:lnTo>
                  <a:pt x="6721109" y="1503319"/>
                </a:lnTo>
                <a:lnTo>
                  <a:pt x="6691344" y="1503319"/>
                </a:lnTo>
                <a:lnTo>
                  <a:pt x="6636575" y="1503319"/>
                </a:lnTo>
                <a:cubicBezTo>
                  <a:pt x="6630622" y="1494587"/>
                  <a:pt x="6624768" y="1485162"/>
                  <a:pt x="6619013" y="1475041"/>
                </a:cubicBezTo>
                <a:cubicBezTo>
                  <a:pt x="6613258" y="1464921"/>
                  <a:pt x="6604329" y="1447756"/>
                  <a:pt x="6592224" y="1423547"/>
                </a:cubicBezTo>
                <a:cubicBezTo>
                  <a:pt x="6580120" y="1399337"/>
                  <a:pt x="6561764" y="1387233"/>
                  <a:pt x="6537158" y="1387233"/>
                </a:cubicBezTo>
                <a:lnTo>
                  <a:pt x="6537158" y="1571184"/>
                </a:lnTo>
                <a:cubicBezTo>
                  <a:pt x="6519696" y="1543800"/>
                  <a:pt x="6504019" y="1525643"/>
                  <a:pt x="6490128" y="1516713"/>
                </a:cubicBezTo>
                <a:cubicBezTo>
                  <a:pt x="6476238" y="1507783"/>
                  <a:pt x="6456195" y="1503319"/>
                  <a:pt x="6430002" y="1503319"/>
                </a:cubicBezTo>
                <a:lnTo>
                  <a:pt x="6423453" y="1503319"/>
                </a:lnTo>
                <a:lnTo>
                  <a:pt x="6396069" y="1503319"/>
                </a:lnTo>
                <a:lnTo>
                  <a:pt x="6338919" y="1503319"/>
                </a:lnTo>
                <a:cubicBezTo>
                  <a:pt x="6332966" y="1494587"/>
                  <a:pt x="6327112" y="1485162"/>
                  <a:pt x="6321357" y="1475041"/>
                </a:cubicBezTo>
                <a:cubicBezTo>
                  <a:pt x="6315602" y="1464921"/>
                  <a:pt x="6306672" y="1447756"/>
                  <a:pt x="6294568" y="1423547"/>
                </a:cubicBezTo>
                <a:cubicBezTo>
                  <a:pt x="6282463" y="1399337"/>
                  <a:pt x="6264108" y="1387233"/>
                  <a:pt x="6239502" y="1387233"/>
                </a:cubicBezTo>
                <a:lnTo>
                  <a:pt x="6239502" y="1674173"/>
                </a:lnTo>
                <a:cubicBezTo>
                  <a:pt x="6162904" y="1560270"/>
                  <a:pt x="6078569" y="1503319"/>
                  <a:pt x="5986494" y="1503319"/>
                </a:cubicBezTo>
                <a:cubicBezTo>
                  <a:pt x="5920613" y="1503319"/>
                  <a:pt x="5866440" y="1526238"/>
                  <a:pt x="5823973" y="1572077"/>
                </a:cubicBezTo>
                <a:cubicBezTo>
                  <a:pt x="5781508" y="1617916"/>
                  <a:pt x="5760275" y="1667625"/>
                  <a:pt x="5760275" y="1721203"/>
                </a:cubicBezTo>
                <a:cubicBezTo>
                  <a:pt x="5760275" y="1742634"/>
                  <a:pt x="5765930" y="1759402"/>
                  <a:pt x="5777241" y="1771507"/>
                </a:cubicBezTo>
                <a:cubicBezTo>
                  <a:pt x="5788552" y="1783611"/>
                  <a:pt x="5803534" y="1789664"/>
                  <a:pt x="5822188" y="1789664"/>
                </a:cubicBezTo>
                <a:cubicBezTo>
                  <a:pt x="5838062" y="1789664"/>
                  <a:pt x="5856617" y="1784504"/>
                  <a:pt x="5877849" y="1774186"/>
                </a:cubicBezTo>
                <a:cubicBezTo>
                  <a:pt x="5899082" y="1763867"/>
                  <a:pt x="5915850" y="1758708"/>
                  <a:pt x="5928153" y="1758708"/>
                </a:cubicBezTo>
                <a:cubicBezTo>
                  <a:pt x="5940456" y="1758708"/>
                  <a:pt x="5950081" y="1762676"/>
                  <a:pt x="5957026" y="1770614"/>
                </a:cubicBezTo>
                <a:cubicBezTo>
                  <a:pt x="5963972" y="1778551"/>
                  <a:pt x="5967444" y="1787084"/>
                  <a:pt x="5967444" y="1796212"/>
                </a:cubicBezTo>
                <a:cubicBezTo>
                  <a:pt x="5967444" y="1802959"/>
                  <a:pt x="5936488" y="1836098"/>
                  <a:pt x="5874575" y="1895629"/>
                </a:cubicBezTo>
                <a:lnTo>
                  <a:pt x="5966253" y="1957542"/>
                </a:lnTo>
                <a:lnTo>
                  <a:pt x="6196639" y="1724179"/>
                </a:lnTo>
                <a:cubicBezTo>
                  <a:pt x="6225214" y="1763867"/>
                  <a:pt x="6239502" y="1811293"/>
                  <a:pt x="6239502" y="1866459"/>
                </a:cubicBezTo>
                <a:lnTo>
                  <a:pt x="6239502" y="2112323"/>
                </a:lnTo>
                <a:lnTo>
                  <a:pt x="6344277" y="2180784"/>
                </a:lnTo>
                <a:lnTo>
                  <a:pt x="6344277" y="1571184"/>
                </a:lnTo>
                <a:lnTo>
                  <a:pt x="6438931" y="1571184"/>
                </a:lnTo>
                <a:lnTo>
                  <a:pt x="6443694" y="1571184"/>
                </a:lnTo>
                <a:cubicBezTo>
                  <a:pt x="6465919" y="1571184"/>
                  <a:pt x="6487052" y="1587754"/>
                  <a:pt x="6507095" y="1620893"/>
                </a:cubicBezTo>
                <a:cubicBezTo>
                  <a:pt x="6527137" y="1654032"/>
                  <a:pt x="6537158" y="1683897"/>
                  <a:pt x="6537158" y="1710487"/>
                </a:cubicBezTo>
                <a:lnTo>
                  <a:pt x="6537158" y="2112323"/>
                </a:lnTo>
                <a:lnTo>
                  <a:pt x="6641933" y="2180784"/>
                </a:lnTo>
                <a:lnTo>
                  <a:pt x="6641933" y="1571184"/>
                </a:lnTo>
                <a:lnTo>
                  <a:pt x="6734206" y="1571184"/>
                </a:lnTo>
                <a:lnTo>
                  <a:pt x="6763972" y="1571184"/>
                </a:lnTo>
                <a:lnTo>
                  <a:pt x="6956853" y="1571184"/>
                </a:lnTo>
                <a:cubicBezTo>
                  <a:pt x="6963997" y="1593409"/>
                  <a:pt x="6967569" y="1616229"/>
                  <a:pt x="6967569" y="1639645"/>
                </a:cubicBezTo>
                <a:cubicBezTo>
                  <a:pt x="6967569" y="1694414"/>
                  <a:pt x="6950801" y="1742634"/>
                  <a:pt x="6917265" y="1784306"/>
                </a:cubicBezTo>
                <a:cubicBezTo>
                  <a:pt x="6883729" y="1825978"/>
                  <a:pt x="6828663" y="1855545"/>
                  <a:pt x="6752066" y="1873008"/>
                </a:cubicBezTo>
                <a:cubicBezTo>
                  <a:pt x="6751272" y="1878564"/>
                  <a:pt x="6750875" y="1883525"/>
                  <a:pt x="6750875" y="1887890"/>
                </a:cubicBezTo>
                <a:cubicBezTo>
                  <a:pt x="6750875" y="1955359"/>
                  <a:pt x="6772504" y="2012708"/>
                  <a:pt x="6815764" y="2059936"/>
                </a:cubicBezTo>
                <a:cubicBezTo>
                  <a:pt x="6859024" y="2107164"/>
                  <a:pt x="6912403" y="2130778"/>
                  <a:pt x="6975903" y="2130778"/>
                </a:cubicBezTo>
                <a:cubicBezTo>
                  <a:pt x="7043372" y="2130778"/>
                  <a:pt x="7099728" y="2108255"/>
                  <a:pt x="7144972" y="2063210"/>
                </a:cubicBezTo>
                <a:cubicBezTo>
                  <a:pt x="7190216" y="2018165"/>
                  <a:pt x="7212838" y="1957939"/>
                  <a:pt x="7212838" y="1882533"/>
                </a:cubicBezTo>
                <a:cubicBezTo>
                  <a:pt x="7212838" y="1832526"/>
                  <a:pt x="7199145" y="1781925"/>
                  <a:pt x="7171761" y="1730728"/>
                </a:cubicBezTo>
                <a:cubicBezTo>
                  <a:pt x="7144377" y="1679531"/>
                  <a:pt x="7105879" y="1626350"/>
                  <a:pt x="7056270" y="1571184"/>
                </a:cubicBezTo>
                <a:lnTo>
                  <a:pt x="7334877" y="1571184"/>
                </a:lnTo>
                <a:lnTo>
                  <a:pt x="7292014" y="1503319"/>
                </a:lnTo>
                <a:lnTo>
                  <a:pt x="7001502" y="1503319"/>
                </a:lnTo>
                <a:cubicBezTo>
                  <a:pt x="6956258" y="1449740"/>
                  <a:pt x="6933636" y="1393980"/>
                  <a:pt x="6933636" y="1336036"/>
                </a:cubicBezTo>
                <a:cubicBezTo>
                  <a:pt x="6933636" y="1305079"/>
                  <a:pt x="6938796" y="1276504"/>
                  <a:pt x="6949114" y="12503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6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08F76F6-5355-E9A3-7EBD-0DF05D4812A5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3358F9-C8A9-F3F0-891D-1F14B209E4B9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540B4CF-F74D-EC43-CD88-2616F6803F08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rgbClr val="0EC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894BC3-CE3A-7E57-9D38-3F4408C4695D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CB162-49EB-6865-2BDB-FEFA9EF18538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6D4977-E026-4C7D-CFB9-E45F44408765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511109-A49B-2564-DA2B-DB805785CDA5}"/>
              </a:ext>
            </a:extLst>
          </p:cNvPr>
          <p:cNvSpPr/>
          <p:nvPr/>
        </p:nvSpPr>
        <p:spPr>
          <a:xfrm>
            <a:off x="-996461" y="-3396254"/>
            <a:ext cx="14184922" cy="14453386"/>
          </a:xfrm>
          <a:custGeom>
            <a:avLst/>
            <a:gdLst>
              <a:gd name="connsiteX0" fmla="*/ 6607475 w 13325265"/>
              <a:gd name="connsiteY0" fmla="*/ 7116305 h 13577458"/>
              <a:gd name="connsiteX1" fmla="*/ 6641578 w 13325265"/>
              <a:gd name="connsiteY1" fmla="*/ 13577458 h 13577458"/>
              <a:gd name="connsiteX2" fmla="*/ 5969145 w 13325265"/>
              <a:gd name="connsiteY2" fmla="*/ 13543502 h 13577458"/>
              <a:gd name="connsiteX3" fmla="*/ 5967752 w 13325265"/>
              <a:gd name="connsiteY3" fmla="*/ 13543381 h 13577458"/>
              <a:gd name="connsiteX4" fmla="*/ 5651937 w 13325265"/>
              <a:gd name="connsiteY4" fmla="*/ 13503251 h 13577458"/>
              <a:gd name="connsiteX5" fmla="*/ 5622932 w 13325265"/>
              <a:gd name="connsiteY5" fmla="*/ 13499272 h 13577458"/>
              <a:gd name="connsiteX6" fmla="*/ 5355328 w 13325265"/>
              <a:gd name="connsiteY6" fmla="*/ 13451484 h 13577458"/>
              <a:gd name="connsiteX7" fmla="*/ 5281204 w 13325265"/>
              <a:gd name="connsiteY7" fmla="*/ 13437565 h 13577458"/>
              <a:gd name="connsiteX8" fmla="*/ 5078142 w 13325265"/>
              <a:gd name="connsiteY8" fmla="*/ 13390700 h 13577458"/>
              <a:gd name="connsiteX9" fmla="*/ 4945164 w 13325265"/>
              <a:gd name="connsiteY9" fmla="*/ 13358913 h 13577458"/>
              <a:gd name="connsiteX10" fmla="*/ 4818325 w 13325265"/>
              <a:gd name="connsiteY10" fmla="*/ 13322896 h 13577458"/>
              <a:gd name="connsiteX11" fmla="*/ 4616707 w 13325265"/>
              <a:gd name="connsiteY11" fmla="*/ 13264181 h 13577458"/>
              <a:gd name="connsiteX12" fmla="*/ 4604748 w 13325265"/>
              <a:gd name="connsiteY12" fmla="*/ 13260135 h 13577458"/>
              <a:gd name="connsiteX13" fmla="*/ 4460561 w 13325265"/>
              <a:gd name="connsiteY13" fmla="*/ 13206528 h 13577458"/>
              <a:gd name="connsiteX14" fmla="*/ 6918738 w 13325265"/>
              <a:gd name="connsiteY14" fmla="*/ 7000286 h 13577458"/>
              <a:gd name="connsiteX15" fmla="*/ 12527295 w 13325265"/>
              <a:gd name="connsiteY15" fmla="*/ 10199037 h 13577458"/>
              <a:gd name="connsiteX16" fmla="*/ 12313561 w 13325265"/>
              <a:gd name="connsiteY16" fmla="*/ 10550850 h 13577458"/>
              <a:gd name="connsiteX17" fmla="*/ 12283922 w 13325265"/>
              <a:gd name="connsiteY17" fmla="*/ 10596929 h 13577458"/>
              <a:gd name="connsiteX18" fmla="*/ 12094809 w 13325265"/>
              <a:gd name="connsiteY18" fmla="*/ 10862228 h 13577458"/>
              <a:gd name="connsiteX19" fmla="*/ 11897446 w 13325265"/>
              <a:gd name="connsiteY19" fmla="*/ 11112886 h 13577458"/>
              <a:gd name="connsiteX20" fmla="*/ 11688558 w 13325265"/>
              <a:gd name="connsiteY20" fmla="*/ 11354034 h 13577458"/>
              <a:gd name="connsiteX21" fmla="*/ 11463738 w 13325265"/>
              <a:gd name="connsiteY21" fmla="*/ 11589839 h 13577458"/>
              <a:gd name="connsiteX22" fmla="*/ 11424063 w 13325265"/>
              <a:gd name="connsiteY22" fmla="*/ 11627666 h 13577458"/>
              <a:gd name="connsiteX23" fmla="*/ 11118959 w 13325265"/>
              <a:gd name="connsiteY23" fmla="*/ 11903965 h 13577458"/>
              <a:gd name="connsiteX24" fmla="*/ 0 w 13325265"/>
              <a:gd name="connsiteY24" fmla="*/ 8091258 h 13577458"/>
              <a:gd name="connsiteX25" fmla="*/ 6351365 w 13325265"/>
              <a:gd name="connsiteY25" fmla="*/ 6904750 h 13577458"/>
              <a:gd name="connsiteX26" fmla="*/ 776079 w 13325265"/>
              <a:gd name="connsiteY26" fmla="*/ 10163005 h 13577458"/>
              <a:gd name="connsiteX27" fmla="*/ 696264 w 13325265"/>
              <a:gd name="connsiteY27" fmla="*/ 10031630 h 13577458"/>
              <a:gd name="connsiteX28" fmla="*/ 689938 w 13325265"/>
              <a:gd name="connsiteY28" fmla="*/ 10020483 h 13577458"/>
              <a:gd name="connsiteX29" fmla="*/ 594449 w 13325265"/>
              <a:gd name="connsiteY29" fmla="*/ 9834042 h 13577458"/>
              <a:gd name="connsiteX30" fmla="*/ 534905 w 13325265"/>
              <a:gd name="connsiteY30" fmla="*/ 9715840 h 13577458"/>
              <a:gd name="connsiteX31" fmla="*/ 478725 w 13325265"/>
              <a:gd name="connsiteY31" fmla="*/ 9591573 h 13577458"/>
              <a:gd name="connsiteX32" fmla="*/ 394227 w 13325265"/>
              <a:gd name="connsiteY32" fmla="*/ 9400713 h 13577458"/>
              <a:gd name="connsiteX33" fmla="*/ 366634 w 13325265"/>
              <a:gd name="connsiteY33" fmla="*/ 9330732 h 13577458"/>
              <a:gd name="connsiteX34" fmla="*/ 269117 w 13325265"/>
              <a:gd name="connsiteY34" fmla="*/ 9076811 h 13577458"/>
              <a:gd name="connsiteX35" fmla="*/ 259744 w 13325265"/>
              <a:gd name="connsiteY35" fmla="*/ 9049112 h 13577458"/>
              <a:gd name="connsiteX36" fmla="*/ 160700 w 13325265"/>
              <a:gd name="connsiteY36" fmla="*/ 8746545 h 13577458"/>
              <a:gd name="connsiteX37" fmla="*/ 160308 w 13325265"/>
              <a:gd name="connsiteY37" fmla="*/ 8745166 h 13577458"/>
              <a:gd name="connsiteX38" fmla="*/ 12549185 w 13325265"/>
              <a:gd name="connsiteY38" fmla="*/ 3414462 h 13577458"/>
              <a:gd name="connsiteX39" fmla="*/ 12629065 w 13325265"/>
              <a:gd name="connsiteY39" fmla="*/ 3545953 h 13577458"/>
              <a:gd name="connsiteX40" fmla="*/ 12635278 w 13325265"/>
              <a:gd name="connsiteY40" fmla="*/ 3556898 h 13577458"/>
              <a:gd name="connsiteX41" fmla="*/ 12731082 w 13325265"/>
              <a:gd name="connsiteY41" fmla="*/ 3743954 h 13577458"/>
              <a:gd name="connsiteX42" fmla="*/ 12790320 w 13325265"/>
              <a:gd name="connsiteY42" fmla="*/ 3861548 h 13577458"/>
              <a:gd name="connsiteX43" fmla="*/ 12846715 w 13325265"/>
              <a:gd name="connsiteY43" fmla="*/ 3986293 h 13577458"/>
              <a:gd name="connsiteX44" fmla="*/ 12931010 w 13325265"/>
              <a:gd name="connsiteY44" fmla="*/ 4176693 h 13577458"/>
              <a:gd name="connsiteX45" fmla="*/ 12958730 w 13325265"/>
              <a:gd name="connsiteY45" fmla="*/ 4246996 h 13577458"/>
              <a:gd name="connsiteX46" fmla="*/ 13056134 w 13325265"/>
              <a:gd name="connsiteY46" fmla="*/ 4500623 h 13577458"/>
              <a:gd name="connsiteX47" fmla="*/ 13065560 w 13325265"/>
              <a:gd name="connsiteY47" fmla="*/ 4528482 h 13577458"/>
              <a:gd name="connsiteX48" fmla="*/ 13164562 w 13325265"/>
              <a:gd name="connsiteY48" fmla="*/ 4830920 h 13577458"/>
              <a:gd name="connsiteX49" fmla="*/ 13164955 w 13325265"/>
              <a:gd name="connsiteY49" fmla="*/ 4832303 h 13577458"/>
              <a:gd name="connsiteX50" fmla="*/ 13325265 w 13325265"/>
              <a:gd name="connsiteY50" fmla="*/ 5486209 h 13577458"/>
              <a:gd name="connsiteX51" fmla="*/ 6973894 w 13325265"/>
              <a:gd name="connsiteY51" fmla="*/ 6672717 h 13577458"/>
              <a:gd name="connsiteX52" fmla="*/ 2206307 w 13325265"/>
              <a:gd name="connsiteY52" fmla="*/ 1673501 h 13577458"/>
              <a:gd name="connsiteX53" fmla="*/ 6406523 w 13325265"/>
              <a:gd name="connsiteY53" fmla="*/ 6577177 h 13577458"/>
              <a:gd name="connsiteX54" fmla="*/ 797970 w 13325265"/>
              <a:gd name="connsiteY54" fmla="*/ 3378429 h 13577458"/>
              <a:gd name="connsiteX55" fmla="*/ 1011616 w 13325265"/>
              <a:gd name="connsiteY55" fmla="*/ 3026753 h 13577458"/>
              <a:gd name="connsiteX56" fmla="*/ 1041343 w 13325265"/>
              <a:gd name="connsiteY56" fmla="*/ 2980537 h 13577458"/>
              <a:gd name="connsiteX57" fmla="*/ 1230456 w 13325265"/>
              <a:gd name="connsiteY57" fmla="*/ 2715237 h 13577458"/>
              <a:gd name="connsiteX58" fmla="*/ 1427830 w 13325265"/>
              <a:gd name="connsiteY58" fmla="*/ 2464564 h 13577458"/>
              <a:gd name="connsiteX59" fmla="*/ 1636706 w 13325265"/>
              <a:gd name="connsiteY59" fmla="*/ 2223431 h 13577458"/>
              <a:gd name="connsiteX60" fmla="*/ 1861525 w 13325265"/>
              <a:gd name="connsiteY60" fmla="*/ 1987626 h 13577458"/>
              <a:gd name="connsiteX61" fmla="*/ 1901269 w 13325265"/>
              <a:gd name="connsiteY61" fmla="*/ 1949734 h 13577458"/>
              <a:gd name="connsiteX62" fmla="*/ 6683686 w 13325265"/>
              <a:gd name="connsiteY62" fmla="*/ 0 h 13577458"/>
              <a:gd name="connsiteX63" fmla="*/ 7356106 w 13325265"/>
              <a:gd name="connsiteY63" fmla="*/ 33957 h 13577458"/>
              <a:gd name="connsiteX64" fmla="*/ 7357524 w 13325265"/>
              <a:gd name="connsiteY64" fmla="*/ 34080 h 13577458"/>
              <a:gd name="connsiteX65" fmla="*/ 7673412 w 13325265"/>
              <a:gd name="connsiteY65" fmla="*/ 74220 h 13577458"/>
              <a:gd name="connsiteX66" fmla="*/ 7702310 w 13325265"/>
              <a:gd name="connsiteY66" fmla="*/ 78184 h 13577458"/>
              <a:gd name="connsiteX67" fmla="*/ 7970128 w 13325265"/>
              <a:gd name="connsiteY67" fmla="*/ 126011 h 13577458"/>
              <a:gd name="connsiteX68" fmla="*/ 8044019 w 13325265"/>
              <a:gd name="connsiteY68" fmla="*/ 139885 h 13577458"/>
              <a:gd name="connsiteX69" fmla="*/ 8247365 w 13325265"/>
              <a:gd name="connsiteY69" fmla="*/ 186817 h 13577458"/>
              <a:gd name="connsiteX70" fmla="*/ 8380060 w 13325265"/>
              <a:gd name="connsiteY70" fmla="*/ 218535 h 13577458"/>
              <a:gd name="connsiteX71" fmla="*/ 8507165 w 13325265"/>
              <a:gd name="connsiteY71" fmla="*/ 254629 h 13577458"/>
              <a:gd name="connsiteX72" fmla="*/ 8708538 w 13325265"/>
              <a:gd name="connsiteY72" fmla="*/ 313271 h 13577458"/>
              <a:gd name="connsiteX73" fmla="*/ 8720546 w 13325265"/>
              <a:gd name="connsiteY73" fmla="*/ 317334 h 13577458"/>
              <a:gd name="connsiteX74" fmla="*/ 8864705 w 13325265"/>
              <a:gd name="connsiteY74" fmla="*/ 370931 h 13577458"/>
              <a:gd name="connsiteX75" fmla="*/ 6717789 w 13325265"/>
              <a:gd name="connsiteY75" fmla="*/ 6461157 h 1357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25265" h="13577458">
                <a:moveTo>
                  <a:pt x="6607475" y="7116305"/>
                </a:moveTo>
                <a:lnTo>
                  <a:pt x="6641578" y="13577458"/>
                </a:lnTo>
                <a:lnTo>
                  <a:pt x="5969145" y="13543502"/>
                </a:lnTo>
                <a:lnTo>
                  <a:pt x="5967752" y="13543381"/>
                </a:lnTo>
                <a:lnTo>
                  <a:pt x="5651937" y="13503251"/>
                </a:lnTo>
                <a:lnTo>
                  <a:pt x="5622932" y="13499272"/>
                </a:lnTo>
                <a:lnTo>
                  <a:pt x="5355328" y="13451484"/>
                </a:lnTo>
                <a:lnTo>
                  <a:pt x="5281204" y="13437565"/>
                </a:lnTo>
                <a:lnTo>
                  <a:pt x="5078142" y="13390700"/>
                </a:lnTo>
                <a:lnTo>
                  <a:pt x="4945164" y="13358913"/>
                </a:lnTo>
                <a:lnTo>
                  <a:pt x="4818325" y="13322896"/>
                </a:lnTo>
                <a:lnTo>
                  <a:pt x="4616707" y="13264181"/>
                </a:lnTo>
                <a:lnTo>
                  <a:pt x="4604748" y="13260135"/>
                </a:lnTo>
                <a:lnTo>
                  <a:pt x="4460561" y="13206528"/>
                </a:lnTo>
                <a:close/>
                <a:moveTo>
                  <a:pt x="6918738" y="7000286"/>
                </a:moveTo>
                <a:lnTo>
                  <a:pt x="12527295" y="10199037"/>
                </a:lnTo>
                <a:lnTo>
                  <a:pt x="12313561" y="10550850"/>
                </a:lnTo>
                <a:lnTo>
                  <a:pt x="12283922" y="10596929"/>
                </a:lnTo>
                <a:cubicBezTo>
                  <a:pt x="12223009" y="10686842"/>
                  <a:pt x="12159953" y="10775303"/>
                  <a:pt x="12094809" y="10862228"/>
                </a:cubicBezTo>
                <a:lnTo>
                  <a:pt x="11897446" y="11112886"/>
                </a:lnTo>
                <a:lnTo>
                  <a:pt x="11688558" y="11354034"/>
                </a:lnTo>
                <a:cubicBezTo>
                  <a:pt x="11615497" y="11434420"/>
                  <a:pt x="11540533" y="11513045"/>
                  <a:pt x="11463738" y="11589839"/>
                </a:cubicBezTo>
                <a:lnTo>
                  <a:pt x="11424063" y="11627666"/>
                </a:lnTo>
                <a:lnTo>
                  <a:pt x="11118959" y="11903965"/>
                </a:lnTo>
                <a:close/>
                <a:moveTo>
                  <a:pt x="0" y="8091258"/>
                </a:moveTo>
                <a:lnTo>
                  <a:pt x="6351365" y="6904750"/>
                </a:lnTo>
                <a:lnTo>
                  <a:pt x="776079" y="10163005"/>
                </a:lnTo>
                <a:lnTo>
                  <a:pt x="696264" y="10031630"/>
                </a:lnTo>
                <a:lnTo>
                  <a:pt x="689938" y="10020483"/>
                </a:lnTo>
                <a:lnTo>
                  <a:pt x="594449" y="9834042"/>
                </a:lnTo>
                <a:lnTo>
                  <a:pt x="534905" y="9715840"/>
                </a:lnTo>
                <a:lnTo>
                  <a:pt x="478725" y="9591573"/>
                </a:lnTo>
                <a:lnTo>
                  <a:pt x="394227" y="9400713"/>
                </a:lnTo>
                <a:lnTo>
                  <a:pt x="366634" y="9330732"/>
                </a:lnTo>
                <a:lnTo>
                  <a:pt x="269117" y="9076811"/>
                </a:lnTo>
                <a:lnTo>
                  <a:pt x="259744" y="9049112"/>
                </a:lnTo>
                <a:lnTo>
                  <a:pt x="160700" y="8746545"/>
                </a:lnTo>
                <a:lnTo>
                  <a:pt x="160308" y="8745166"/>
                </a:lnTo>
                <a:close/>
                <a:moveTo>
                  <a:pt x="12549185" y="3414462"/>
                </a:moveTo>
                <a:lnTo>
                  <a:pt x="12629065" y="3545953"/>
                </a:lnTo>
                <a:lnTo>
                  <a:pt x="12635278" y="3556898"/>
                </a:lnTo>
                <a:lnTo>
                  <a:pt x="12731082" y="3743954"/>
                </a:lnTo>
                <a:lnTo>
                  <a:pt x="12790320" y="3861548"/>
                </a:lnTo>
                <a:lnTo>
                  <a:pt x="12846715" y="3986293"/>
                </a:lnTo>
                <a:lnTo>
                  <a:pt x="12931010" y="4176693"/>
                </a:lnTo>
                <a:lnTo>
                  <a:pt x="12958730" y="4246996"/>
                </a:lnTo>
                <a:lnTo>
                  <a:pt x="13056134" y="4500623"/>
                </a:lnTo>
                <a:lnTo>
                  <a:pt x="13065560" y="4528482"/>
                </a:lnTo>
                <a:lnTo>
                  <a:pt x="13164562" y="4830920"/>
                </a:lnTo>
                <a:lnTo>
                  <a:pt x="13164955" y="4832303"/>
                </a:lnTo>
                <a:lnTo>
                  <a:pt x="13325265" y="5486209"/>
                </a:lnTo>
                <a:lnTo>
                  <a:pt x="6973894" y="6672717"/>
                </a:lnTo>
                <a:close/>
                <a:moveTo>
                  <a:pt x="2206307" y="1673501"/>
                </a:moveTo>
                <a:lnTo>
                  <a:pt x="6406523" y="6577177"/>
                </a:lnTo>
                <a:lnTo>
                  <a:pt x="797970" y="3378429"/>
                </a:lnTo>
                <a:lnTo>
                  <a:pt x="1011616" y="3026753"/>
                </a:lnTo>
                <a:lnTo>
                  <a:pt x="1041343" y="2980537"/>
                </a:lnTo>
                <a:cubicBezTo>
                  <a:pt x="1102256" y="2890623"/>
                  <a:pt x="1165312" y="2802162"/>
                  <a:pt x="1230456" y="2715237"/>
                </a:cubicBezTo>
                <a:lnTo>
                  <a:pt x="1427830" y="2464564"/>
                </a:lnTo>
                <a:lnTo>
                  <a:pt x="1636706" y="2223431"/>
                </a:lnTo>
                <a:cubicBezTo>
                  <a:pt x="1709767" y="2143046"/>
                  <a:pt x="1784731" y="2064420"/>
                  <a:pt x="1861525" y="1987626"/>
                </a:cubicBezTo>
                <a:lnTo>
                  <a:pt x="1901269" y="1949734"/>
                </a:lnTo>
                <a:close/>
                <a:moveTo>
                  <a:pt x="6683686" y="0"/>
                </a:moveTo>
                <a:lnTo>
                  <a:pt x="7356106" y="33957"/>
                </a:lnTo>
                <a:lnTo>
                  <a:pt x="7357524" y="34080"/>
                </a:lnTo>
                <a:lnTo>
                  <a:pt x="7673412" y="74220"/>
                </a:lnTo>
                <a:lnTo>
                  <a:pt x="7702310" y="78184"/>
                </a:lnTo>
                <a:lnTo>
                  <a:pt x="7970128" y="126011"/>
                </a:lnTo>
                <a:lnTo>
                  <a:pt x="8044019" y="139885"/>
                </a:lnTo>
                <a:lnTo>
                  <a:pt x="8247365" y="186817"/>
                </a:lnTo>
                <a:lnTo>
                  <a:pt x="8380060" y="218535"/>
                </a:lnTo>
                <a:lnTo>
                  <a:pt x="8507165" y="254629"/>
                </a:lnTo>
                <a:lnTo>
                  <a:pt x="8708538" y="313271"/>
                </a:lnTo>
                <a:lnTo>
                  <a:pt x="8720546" y="317334"/>
                </a:lnTo>
                <a:lnTo>
                  <a:pt x="8864705" y="370931"/>
                </a:lnTo>
                <a:lnTo>
                  <a:pt x="6717789" y="64611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394396-A9FC-F2BB-5332-B56332FAD8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556625" y="6356021"/>
                </a:moveTo>
                <a:cubicBezTo>
                  <a:pt x="5546974" y="6356021"/>
                  <a:pt x="5538848" y="6357755"/>
                  <a:pt x="5532246" y="6361221"/>
                </a:cubicBezTo>
                <a:cubicBezTo>
                  <a:pt x="5525642" y="6364688"/>
                  <a:pt x="5522341" y="6368954"/>
                  <a:pt x="5522341" y="6374020"/>
                </a:cubicBezTo>
                <a:cubicBezTo>
                  <a:pt x="5522341" y="6379087"/>
                  <a:pt x="5525642" y="6383353"/>
                  <a:pt x="5532246" y="6386820"/>
                </a:cubicBezTo>
                <a:cubicBezTo>
                  <a:pt x="5538848" y="6390286"/>
                  <a:pt x="5546974" y="6392019"/>
                  <a:pt x="5556625" y="6392019"/>
                </a:cubicBezTo>
                <a:cubicBezTo>
                  <a:pt x="5566276" y="6392019"/>
                  <a:pt x="5574402" y="6390286"/>
                  <a:pt x="5581004" y="6386820"/>
                </a:cubicBezTo>
                <a:cubicBezTo>
                  <a:pt x="5587608" y="6383353"/>
                  <a:pt x="5590909" y="6379087"/>
                  <a:pt x="5590909" y="6374020"/>
                </a:cubicBezTo>
                <a:cubicBezTo>
                  <a:pt x="5590909" y="6368954"/>
                  <a:pt x="5587608" y="6364688"/>
                  <a:pt x="5581004" y="6361221"/>
                </a:cubicBezTo>
                <a:cubicBezTo>
                  <a:pt x="5574402" y="6357755"/>
                  <a:pt x="5566276" y="6356021"/>
                  <a:pt x="5556625" y="6356021"/>
                </a:cubicBezTo>
                <a:close/>
                <a:moveTo>
                  <a:pt x="7608151" y="6340622"/>
                </a:moveTo>
                <a:cubicBezTo>
                  <a:pt x="7597484" y="6340622"/>
                  <a:pt x="7588532" y="6342522"/>
                  <a:pt x="7581294" y="6346322"/>
                </a:cubicBezTo>
                <a:cubicBezTo>
                  <a:pt x="7574057" y="6350122"/>
                  <a:pt x="7570438" y="6354822"/>
                  <a:pt x="7570438" y="6360421"/>
                </a:cubicBezTo>
                <a:cubicBezTo>
                  <a:pt x="7570438" y="6366021"/>
                  <a:pt x="7574057" y="6370721"/>
                  <a:pt x="7581294" y="6374520"/>
                </a:cubicBezTo>
                <a:cubicBezTo>
                  <a:pt x="7588532" y="6378320"/>
                  <a:pt x="7597484" y="6380220"/>
                  <a:pt x="7608151" y="6380220"/>
                </a:cubicBezTo>
                <a:cubicBezTo>
                  <a:pt x="7618815" y="6380220"/>
                  <a:pt x="7627768" y="6378320"/>
                  <a:pt x="7635006" y="6374520"/>
                </a:cubicBezTo>
                <a:cubicBezTo>
                  <a:pt x="7642242" y="6370721"/>
                  <a:pt x="7645861" y="6366021"/>
                  <a:pt x="7645861" y="6360421"/>
                </a:cubicBezTo>
                <a:cubicBezTo>
                  <a:pt x="7645861" y="6354822"/>
                  <a:pt x="7642242" y="6350122"/>
                  <a:pt x="7635006" y="6346322"/>
                </a:cubicBezTo>
                <a:cubicBezTo>
                  <a:pt x="7627768" y="6342522"/>
                  <a:pt x="7618815" y="6340622"/>
                  <a:pt x="7608151" y="6340622"/>
                </a:cubicBezTo>
                <a:close/>
                <a:moveTo>
                  <a:pt x="6029723" y="6340622"/>
                </a:moveTo>
                <a:cubicBezTo>
                  <a:pt x="6019055" y="6340622"/>
                  <a:pt x="6010103" y="6342522"/>
                  <a:pt x="6002867" y="6346322"/>
                </a:cubicBezTo>
                <a:cubicBezTo>
                  <a:pt x="5995629" y="6350122"/>
                  <a:pt x="5992010" y="6354822"/>
                  <a:pt x="5992010" y="6360421"/>
                </a:cubicBezTo>
                <a:cubicBezTo>
                  <a:pt x="5992010" y="6366021"/>
                  <a:pt x="5995629" y="6370721"/>
                  <a:pt x="6002867" y="6374520"/>
                </a:cubicBezTo>
                <a:cubicBezTo>
                  <a:pt x="6010103" y="6378320"/>
                  <a:pt x="6019055" y="6380220"/>
                  <a:pt x="6029723" y="6380220"/>
                </a:cubicBezTo>
                <a:cubicBezTo>
                  <a:pt x="6040387" y="6380220"/>
                  <a:pt x="6049339" y="6378320"/>
                  <a:pt x="6056578" y="6374520"/>
                </a:cubicBezTo>
                <a:cubicBezTo>
                  <a:pt x="6063815" y="6370721"/>
                  <a:pt x="6067435" y="6366021"/>
                  <a:pt x="6067435" y="6360421"/>
                </a:cubicBezTo>
                <a:cubicBezTo>
                  <a:pt x="6067435" y="6354822"/>
                  <a:pt x="6063815" y="6350122"/>
                  <a:pt x="6056578" y="6346322"/>
                </a:cubicBezTo>
                <a:cubicBezTo>
                  <a:pt x="6049339" y="6342522"/>
                  <a:pt x="6040387" y="6340622"/>
                  <a:pt x="6029723" y="6340622"/>
                </a:cubicBezTo>
                <a:close/>
                <a:moveTo>
                  <a:pt x="7720905" y="6224429"/>
                </a:moveTo>
                <a:lnTo>
                  <a:pt x="7720905" y="6337423"/>
                </a:lnTo>
                <a:cubicBezTo>
                  <a:pt x="7712017" y="6329157"/>
                  <a:pt x="7702937" y="6321790"/>
                  <a:pt x="7693669" y="6315324"/>
                </a:cubicBezTo>
                <a:cubicBezTo>
                  <a:pt x="7684398" y="6308858"/>
                  <a:pt x="7674433" y="6302925"/>
                  <a:pt x="7663766" y="6297525"/>
                </a:cubicBezTo>
                <a:cubicBezTo>
                  <a:pt x="7653099" y="6292125"/>
                  <a:pt x="7641355" y="6287059"/>
                  <a:pt x="7628530" y="6282326"/>
                </a:cubicBezTo>
                <a:cubicBezTo>
                  <a:pt x="7615705" y="6277593"/>
                  <a:pt x="7601294" y="6272893"/>
                  <a:pt x="7585294" y="6268227"/>
                </a:cubicBezTo>
                <a:close/>
                <a:moveTo>
                  <a:pt x="6142476" y="6224429"/>
                </a:moveTo>
                <a:lnTo>
                  <a:pt x="6142476" y="6337423"/>
                </a:lnTo>
                <a:cubicBezTo>
                  <a:pt x="6133587" y="6329157"/>
                  <a:pt x="6124509" y="6321790"/>
                  <a:pt x="6115240" y="6315324"/>
                </a:cubicBezTo>
                <a:cubicBezTo>
                  <a:pt x="6105972" y="6308858"/>
                  <a:pt x="6096002" y="6302925"/>
                  <a:pt x="6085337" y="6297525"/>
                </a:cubicBezTo>
                <a:cubicBezTo>
                  <a:pt x="6074671" y="6292125"/>
                  <a:pt x="6062926" y="6287059"/>
                  <a:pt x="6050101" y="6282326"/>
                </a:cubicBezTo>
                <a:cubicBezTo>
                  <a:pt x="6037276" y="6277593"/>
                  <a:pt x="6022865" y="6272893"/>
                  <a:pt x="6006867" y="6268227"/>
                </a:cubicBezTo>
                <a:close/>
                <a:moveTo>
                  <a:pt x="8304151" y="6208430"/>
                </a:moveTo>
                <a:cubicBezTo>
                  <a:pt x="8310755" y="6212030"/>
                  <a:pt x="8316913" y="6215363"/>
                  <a:pt x="8322627" y="6218430"/>
                </a:cubicBezTo>
                <a:cubicBezTo>
                  <a:pt x="8328341" y="6221497"/>
                  <a:pt x="8334690" y="6224229"/>
                  <a:pt x="8341675" y="6226629"/>
                </a:cubicBezTo>
                <a:cubicBezTo>
                  <a:pt x="8348657" y="6229029"/>
                  <a:pt x="8356848" y="6231163"/>
                  <a:pt x="8366242" y="6233029"/>
                </a:cubicBezTo>
                <a:cubicBezTo>
                  <a:pt x="8375640" y="6234896"/>
                  <a:pt x="8387195" y="6236429"/>
                  <a:pt x="8400909" y="6237629"/>
                </a:cubicBezTo>
                <a:cubicBezTo>
                  <a:pt x="8399130" y="6245228"/>
                  <a:pt x="8395130" y="6251861"/>
                  <a:pt x="8388909" y="6257527"/>
                </a:cubicBezTo>
                <a:cubicBezTo>
                  <a:pt x="8382688" y="6263194"/>
                  <a:pt x="8375703" y="6267927"/>
                  <a:pt x="8367956" y="6271727"/>
                </a:cubicBezTo>
                <a:cubicBezTo>
                  <a:pt x="8360212" y="6275526"/>
                  <a:pt x="8352276" y="6278360"/>
                  <a:pt x="8344151" y="6280226"/>
                </a:cubicBezTo>
                <a:cubicBezTo>
                  <a:pt x="8336023" y="6282093"/>
                  <a:pt x="8329166" y="6283026"/>
                  <a:pt x="8323579" y="6283026"/>
                </a:cubicBezTo>
                <a:cubicBezTo>
                  <a:pt x="8316215" y="6283026"/>
                  <a:pt x="8311135" y="6282359"/>
                  <a:pt x="8308341" y="6281026"/>
                </a:cubicBezTo>
                <a:cubicBezTo>
                  <a:pt x="8305549" y="6279693"/>
                  <a:pt x="8304151" y="6277093"/>
                  <a:pt x="8304151" y="6273227"/>
                </a:cubicBezTo>
                <a:close/>
                <a:moveTo>
                  <a:pt x="5505200" y="6184632"/>
                </a:moveTo>
                <a:lnTo>
                  <a:pt x="5689189" y="6184632"/>
                </a:lnTo>
                <a:lnTo>
                  <a:pt x="5689189" y="6346822"/>
                </a:lnTo>
                <a:cubicBezTo>
                  <a:pt x="5677761" y="6337489"/>
                  <a:pt x="5666715" y="6329623"/>
                  <a:pt x="5656048" y="6323223"/>
                </a:cubicBezTo>
                <a:cubicBezTo>
                  <a:pt x="5645381" y="6316824"/>
                  <a:pt x="5634271" y="6311324"/>
                  <a:pt x="5622716" y="6306724"/>
                </a:cubicBezTo>
                <a:cubicBezTo>
                  <a:pt x="5611160" y="6302125"/>
                  <a:pt x="5598782" y="6298092"/>
                  <a:pt x="5585575" y="6294625"/>
                </a:cubicBezTo>
                <a:cubicBezTo>
                  <a:pt x="5572370" y="6291159"/>
                  <a:pt x="5557640" y="6287692"/>
                  <a:pt x="5541389" y="6284226"/>
                </a:cubicBezTo>
                <a:lnTo>
                  <a:pt x="5632431" y="6242828"/>
                </a:lnTo>
                <a:cubicBezTo>
                  <a:pt x="5621511" y="6235096"/>
                  <a:pt x="5611351" y="6228496"/>
                  <a:pt x="5601956" y="6223030"/>
                </a:cubicBezTo>
                <a:cubicBezTo>
                  <a:pt x="5592558" y="6217563"/>
                  <a:pt x="5582974" y="6212664"/>
                  <a:pt x="5573196" y="6208330"/>
                </a:cubicBezTo>
                <a:cubicBezTo>
                  <a:pt x="5563419" y="6203998"/>
                  <a:pt x="5553069" y="6199998"/>
                  <a:pt x="5542151" y="6196331"/>
                </a:cubicBezTo>
                <a:cubicBezTo>
                  <a:pt x="5531229" y="6192665"/>
                  <a:pt x="5518913" y="6188765"/>
                  <a:pt x="5505200" y="6184632"/>
                </a:cubicBezTo>
                <a:close/>
                <a:moveTo>
                  <a:pt x="5033486" y="6184632"/>
                </a:moveTo>
                <a:lnTo>
                  <a:pt x="5217475" y="6184632"/>
                </a:lnTo>
                <a:lnTo>
                  <a:pt x="5217475" y="6346822"/>
                </a:lnTo>
                <a:cubicBezTo>
                  <a:pt x="5206046" y="6337489"/>
                  <a:pt x="5195000" y="6329623"/>
                  <a:pt x="5184334" y="6323223"/>
                </a:cubicBezTo>
                <a:cubicBezTo>
                  <a:pt x="5173667" y="6316824"/>
                  <a:pt x="5162556" y="6311324"/>
                  <a:pt x="5151003" y="6306724"/>
                </a:cubicBezTo>
                <a:cubicBezTo>
                  <a:pt x="5139446" y="6302125"/>
                  <a:pt x="5127067" y="6298092"/>
                  <a:pt x="5113861" y="6294625"/>
                </a:cubicBezTo>
                <a:cubicBezTo>
                  <a:pt x="5100655" y="6291159"/>
                  <a:pt x="5085926" y="6287692"/>
                  <a:pt x="5069675" y="6284226"/>
                </a:cubicBezTo>
                <a:lnTo>
                  <a:pt x="5160716" y="6242828"/>
                </a:lnTo>
                <a:cubicBezTo>
                  <a:pt x="5149796" y="6235096"/>
                  <a:pt x="5139636" y="6228496"/>
                  <a:pt x="5130243" y="6223030"/>
                </a:cubicBezTo>
                <a:cubicBezTo>
                  <a:pt x="5120844" y="6217563"/>
                  <a:pt x="5111259" y="6212664"/>
                  <a:pt x="5101482" y="6208330"/>
                </a:cubicBezTo>
                <a:cubicBezTo>
                  <a:pt x="5091705" y="6203998"/>
                  <a:pt x="5081355" y="6199998"/>
                  <a:pt x="5070436" y="6196331"/>
                </a:cubicBezTo>
                <a:cubicBezTo>
                  <a:pt x="5059515" y="6192665"/>
                  <a:pt x="5047198" y="6188765"/>
                  <a:pt x="5033486" y="6184632"/>
                </a:cubicBezTo>
                <a:close/>
                <a:moveTo>
                  <a:pt x="8163288" y="6169633"/>
                </a:moveTo>
                <a:cubicBezTo>
                  <a:pt x="8152113" y="6169633"/>
                  <a:pt x="8141766" y="6169966"/>
                  <a:pt x="8132242" y="6170633"/>
                </a:cubicBezTo>
                <a:cubicBezTo>
                  <a:pt x="8122718" y="6171300"/>
                  <a:pt x="8113640" y="6172466"/>
                  <a:pt x="8105006" y="6174133"/>
                </a:cubicBezTo>
                <a:cubicBezTo>
                  <a:pt x="8096372" y="6175799"/>
                  <a:pt x="8087865" y="6178132"/>
                  <a:pt x="8079484" y="6181132"/>
                </a:cubicBezTo>
                <a:cubicBezTo>
                  <a:pt x="8071103" y="6184132"/>
                  <a:pt x="8062596" y="6187899"/>
                  <a:pt x="8053960" y="6192431"/>
                </a:cubicBezTo>
                <a:cubicBezTo>
                  <a:pt x="8044819" y="6197231"/>
                  <a:pt x="8036311" y="6203031"/>
                  <a:pt x="8028440" y="6209830"/>
                </a:cubicBezTo>
                <a:cubicBezTo>
                  <a:pt x="8020566" y="6216630"/>
                  <a:pt x="8013709" y="6224030"/>
                  <a:pt x="8007869" y="6232029"/>
                </a:cubicBezTo>
                <a:cubicBezTo>
                  <a:pt x="8002029" y="6240029"/>
                  <a:pt x="7997457" y="6248495"/>
                  <a:pt x="7994155" y="6257427"/>
                </a:cubicBezTo>
                <a:cubicBezTo>
                  <a:pt x="7990854" y="6266360"/>
                  <a:pt x="7989202" y="6275426"/>
                  <a:pt x="7989202" y="6284626"/>
                </a:cubicBezTo>
                <a:cubicBezTo>
                  <a:pt x="7989202" y="6298892"/>
                  <a:pt x="7991297" y="6311524"/>
                  <a:pt x="7995488" y="6322523"/>
                </a:cubicBezTo>
                <a:cubicBezTo>
                  <a:pt x="7999678" y="6333523"/>
                  <a:pt x="8005328" y="6343089"/>
                  <a:pt x="8012440" y="6351222"/>
                </a:cubicBezTo>
                <a:cubicBezTo>
                  <a:pt x="8019551" y="6359355"/>
                  <a:pt x="8027739" y="6366154"/>
                  <a:pt x="8037010" y="6371621"/>
                </a:cubicBezTo>
                <a:cubicBezTo>
                  <a:pt x="8046280" y="6377087"/>
                  <a:pt x="8055993" y="6381520"/>
                  <a:pt x="8066151" y="6384920"/>
                </a:cubicBezTo>
                <a:cubicBezTo>
                  <a:pt x="8076309" y="6388319"/>
                  <a:pt x="8086593" y="6390753"/>
                  <a:pt x="8097006" y="6392219"/>
                </a:cubicBezTo>
                <a:cubicBezTo>
                  <a:pt x="8107419" y="6393686"/>
                  <a:pt x="8117195" y="6394419"/>
                  <a:pt x="8126337" y="6394419"/>
                </a:cubicBezTo>
                <a:cubicBezTo>
                  <a:pt x="8136749" y="6394419"/>
                  <a:pt x="8145575" y="6393553"/>
                  <a:pt x="8152814" y="6391819"/>
                </a:cubicBezTo>
                <a:cubicBezTo>
                  <a:pt x="8160050" y="6390086"/>
                  <a:pt x="8165955" y="6387920"/>
                  <a:pt x="8170526" y="6385320"/>
                </a:cubicBezTo>
                <a:cubicBezTo>
                  <a:pt x="8175095" y="6382720"/>
                  <a:pt x="8178398" y="6379820"/>
                  <a:pt x="8180429" y="6376620"/>
                </a:cubicBezTo>
                <a:cubicBezTo>
                  <a:pt x="8182461" y="6373420"/>
                  <a:pt x="8183476" y="6370354"/>
                  <a:pt x="8183476" y="6367421"/>
                </a:cubicBezTo>
                <a:cubicBezTo>
                  <a:pt x="8183476" y="6363821"/>
                  <a:pt x="8182017" y="6360455"/>
                  <a:pt x="8179095" y="6357321"/>
                </a:cubicBezTo>
                <a:cubicBezTo>
                  <a:pt x="8176175" y="6354188"/>
                  <a:pt x="8172368" y="6351455"/>
                  <a:pt x="8167669" y="6349122"/>
                </a:cubicBezTo>
                <a:cubicBezTo>
                  <a:pt x="8162970" y="6346789"/>
                  <a:pt x="8157764" y="6344956"/>
                  <a:pt x="8152052" y="6343622"/>
                </a:cubicBezTo>
                <a:cubicBezTo>
                  <a:pt x="8146337" y="6342289"/>
                  <a:pt x="8140686" y="6341622"/>
                  <a:pt x="8135099" y="6341622"/>
                </a:cubicBezTo>
                <a:cubicBezTo>
                  <a:pt x="8119099" y="6341622"/>
                  <a:pt x="8107545" y="6343789"/>
                  <a:pt x="8100435" y="6348122"/>
                </a:cubicBezTo>
                <a:cubicBezTo>
                  <a:pt x="8093324" y="6352455"/>
                  <a:pt x="8089770" y="6358821"/>
                  <a:pt x="8089770" y="6367221"/>
                </a:cubicBezTo>
                <a:lnTo>
                  <a:pt x="8089770" y="6369821"/>
                </a:lnTo>
                <a:cubicBezTo>
                  <a:pt x="8077324" y="6369021"/>
                  <a:pt x="8066406" y="6366321"/>
                  <a:pt x="8057008" y="6361721"/>
                </a:cubicBezTo>
                <a:cubicBezTo>
                  <a:pt x="8047614" y="6357121"/>
                  <a:pt x="8039804" y="6351555"/>
                  <a:pt x="8033581" y="6345022"/>
                </a:cubicBezTo>
                <a:cubicBezTo>
                  <a:pt x="8027358" y="6338489"/>
                  <a:pt x="8022661" y="6331456"/>
                  <a:pt x="8019488" y="6323923"/>
                </a:cubicBezTo>
                <a:cubicBezTo>
                  <a:pt x="8016313" y="6316391"/>
                  <a:pt x="8014726" y="6309291"/>
                  <a:pt x="8014726" y="6302625"/>
                </a:cubicBezTo>
                <a:cubicBezTo>
                  <a:pt x="8014726" y="6285426"/>
                  <a:pt x="8021328" y="6269294"/>
                  <a:pt x="8034534" y="6254228"/>
                </a:cubicBezTo>
                <a:cubicBezTo>
                  <a:pt x="8047739" y="6239162"/>
                  <a:pt x="8065895" y="6225563"/>
                  <a:pt x="8089008" y="6213430"/>
                </a:cubicBezTo>
                <a:cubicBezTo>
                  <a:pt x="8095863" y="6209697"/>
                  <a:pt x="8102974" y="6206097"/>
                  <a:pt x="8110337" y="6202631"/>
                </a:cubicBezTo>
                <a:cubicBezTo>
                  <a:pt x="8117703" y="6199164"/>
                  <a:pt x="8125766" y="6196098"/>
                  <a:pt x="8134528" y="6193431"/>
                </a:cubicBezTo>
                <a:cubicBezTo>
                  <a:pt x="8143290" y="6190765"/>
                  <a:pt x="8152939" y="6188632"/>
                  <a:pt x="8163478" y="6187032"/>
                </a:cubicBezTo>
                <a:cubicBezTo>
                  <a:pt x="8174017" y="6185432"/>
                  <a:pt x="8185890" y="6184632"/>
                  <a:pt x="8199095" y="6184632"/>
                </a:cubicBezTo>
                <a:lnTo>
                  <a:pt x="8233680" y="6184632"/>
                </a:lnTo>
                <a:lnTo>
                  <a:pt x="8265377" y="6184632"/>
                </a:lnTo>
                <a:lnTo>
                  <a:pt x="8273678" y="6184632"/>
                </a:lnTo>
                <a:lnTo>
                  <a:pt x="8273678" y="6270827"/>
                </a:lnTo>
                <a:cubicBezTo>
                  <a:pt x="8277739" y="6280026"/>
                  <a:pt x="8285168" y="6287426"/>
                  <a:pt x="8295962" y="6293025"/>
                </a:cubicBezTo>
                <a:cubicBezTo>
                  <a:pt x="8306755" y="6298625"/>
                  <a:pt x="8319389" y="6301425"/>
                  <a:pt x="8333865" y="6301425"/>
                </a:cubicBezTo>
                <a:cubicBezTo>
                  <a:pt x="8343008" y="6301425"/>
                  <a:pt x="8354054" y="6299958"/>
                  <a:pt x="8367004" y="6297025"/>
                </a:cubicBezTo>
                <a:cubicBezTo>
                  <a:pt x="8379956" y="6294092"/>
                  <a:pt x="8392463" y="6289992"/>
                  <a:pt x="8404528" y="6284726"/>
                </a:cubicBezTo>
                <a:cubicBezTo>
                  <a:pt x="8416589" y="6279460"/>
                  <a:pt x="8426874" y="6273093"/>
                  <a:pt x="8435381" y="6265627"/>
                </a:cubicBezTo>
                <a:cubicBezTo>
                  <a:pt x="8443888" y="6258161"/>
                  <a:pt x="8448143" y="6249895"/>
                  <a:pt x="8448143" y="6240828"/>
                </a:cubicBezTo>
                <a:cubicBezTo>
                  <a:pt x="8448143" y="6240295"/>
                  <a:pt x="8448078" y="6239762"/>
                  <a:pt x="8447952" y="6239229"/>
                </a:cubicBezTo>
                <a:cubicBezTo>
                  <a:pt x="8447825" y="6238695"/>
                  <a:pt x="8447762" y="6238162"/>
                  <a:pt x="8447762" y="6237629"/>
                </a:cubicBezTo>
                <a:cubicBezTo>
                  <a:pt x="8449030" y="6237496"/>
                  <a:pt x="8450301" y="6237429"/>
                  <a:pt x="8451571" y="6237429"/>
                </a:cubicBezTo>
                <a:cubicBezTo>
                  <a:pt x="8452840" y="6237429"/>
                  <a:pt x="8454110" y="6237429"/>
                  <a:pt x="8455381" y="6237429"/>
                </a:cubicBezTo>
                <a:cubicBezTo>
                  <a:pt x="8462745" y="6237429"/>
                  <a:pt x="8469918" y="6238129"/>
                  <a:pt x="8476903" y="6239529"/>
                </a:cubicBezTo>
                <a:cubicBezTo>
                  <a:pt x="8483888" y="6240928"/>
                  <a:pt x="8490044" y="6242895"/>
                  <a:pt x="8495377" y="6245428"/>
                </a:cubicBezTo>
                <a:cubicBezTo>
                  <a:pt x="8500710" y="6247961"/>
                  <a:pt x="8505029" y="6251028"/>
                  <a:pt x="8508330" y="6254628"/>
                </a:cubicBezTo>
                <a:cubicBezTo>
                  <a:pt x="8511630" y="6258227"/>
                  <a:pt x="8513282" y="6262227"/>
                  <a:pt x="8513282" y="6266627"/>
                </a:cubicBezTo>
                <a:cubicBezTo>
                  <a:pt x="8513282" y="6274226"/>
                  <a:pt x="8509408" y="6281826"/>
                  <a:pt x="8501663" y="6289426"/>
                </a:cubicBezTo>
                <a:cubicBezTo>
                  <a:pt x="8493918" y="6297025"/>
                  <a:pt x="8482998" y="6303825"/>
                  <a:pt x="8468905" y="6309824"/>
                </a:cubicBezTo>
                <a:cubicBezTo>
                  <a:pt x="8454810" y="6315824"/>
                  <a:pt x="8437794" y="6320690"/>
                  <a:pt x="8417859" y="6324423"/>
                </a:cubicBezTo>
                <a:cubicBezTo>
                  <a:pt x="8397924" y="6328157"/>
                  <a:pt x="8375766" y="6330023"/>
                  <a:pt x="8351387" y="6330023"/>
                </a:cubicBezTo>
                <a:cubicBezTo>
                  <a:pt x="8333356" y="6330023"/>
                  <a:pt x="8315326" y="6328957"/>
                  <a:pt x="8297295" y="6326823"/>
                </a:cubicBezTo>
                <a:lnTo>
                  <a:pt x="8343008" y="6359621"/>
                </a:lnTo>
                <a:cubicBezTo>
                  <a:pt x="8386686" y="6360688"/>
                  <a:pt x="8429350" y="6367054"/>
                  <a:pt x="8471000" y="6378720"/>
                </a:cubicBezTo>
                <a:cubicBezTo>
                  <a:pt x="8512646" y="6390386"/>
                  <a:pt x="8554295" y="6406552"/>
                  <a:pt x="8595945" y="6427217"/>
                </a:cubicBezTo>
                <a:lnTo>
                  <a:pt x="8595945" y="6414418"/>
                </a:lnTo>
                <a:cubicBezTo>
                  <a:pt x="8584770" y="6408018"/>
                  <a:pt x="8572326" y="6401619"/>
                  <a:pt x="8558611" y="6395219"/>
                </a:cubicBezTo>
                <a:cubicBezTo>
                  <a:pt x="8544899" y="6388819"/>
                  <a:pt x="8530676" y="6382653"/>
                  <a:pt x="8515949" y="6376720"/>
                </a:cubicBezTo>
                <a:cubicBezTo>
                  <a:pt x="8501219" y="6370787"/>
                  <a:pt x="8486427" y="6365321"/>
                  <a:pt x="8471571" y="6360321"/>
                </a:cubicBezTo>
                <a:cubicBezTo>
                  <a:pt x="8456714" y="6355321"/>
                  <a:pt x="8442556" y="6351022"/>
                  <a:pt x="8429095" y="6347422"/>
                </a:cubicBezTo>
                <a:cubicBezTo>
                  <a:pt x="8444840" y="6344356"/>
                  <a:pt x="8459507" y="6340422"/>
                  <a:pt x="8473093" y="6335623"/>
                </a:cubicBezTo>
                <a:cubicBezTo>
                  <a:pt x="8486680" y="6330823"/>
                  <a:pt x="8498425" y="6325257"/>
                  <a:pt x="8508330" y="6318924"/>
                </a:cubicBezTo>
                <a:cubicBezTo>
                  <a:pt x="8518234" y="6312591"/>
                  <a:pt x="8526044" y="6305558"/>
                  <a:pt x="8531758" y="6297825"/>
                </a:cubicBezTo>
                <a:cubicBezTo>
                  <a:pt x="8537470" y="6290092"/>
                  <a:pt x="8540328" y="6281759"/>
                  <a:pt x="8540328" y="6272827"/>
                </a:cubicBezTo>
                <a:cubicBezTo>
                  <a:pt x="8540328" y="6269894"/>
                  <a:pt x="8539756" y="6266594"/>
                  <a:pt x="8538613" y="6262927"/>
                </a:cubicBezTo>
                <a:cubicBezTo>
                  <a:pt x="8537470" y="6259261"/>
                  <a:pt x="8535693" y="6255528"/>
                  <a:pt x="8533282" y="6251728"/>
                </a:cubicBezTo>
                <a:cubicBezTo>
                  <a:pt x="8530867" y="6247928"/>
                  <a:pt x="8527693" y="6244195"/>
                  <a:pt x="8523758" y="6240529"/>
                </a:cubicBezTo>
                <a:cubicBezTo>
                  <a:pt x="8519821" y="6236862"/>
                  <a:pt x="8515059" y="6233562"/>
                  <a:pt x="8509472" y="6230629"/>
                </a:cubicBezTo>
                <a:cubicBezTo>
                  <a:pt x="8502615" y="6227029"/>
                  <a:pt x="8495442" y="6224096"/>
                  <a:pt x="8487950" y="6221830"/>
                </a:cubicBezTo>
                <a:cubicBezTo>
                  <a:pt x="8480459" y="6219563"/>
                  <a:pt x="8472903" y="6217830"/>
                  <a:pt x="8465286" y="6216630"/>
                </a:cubicBezTo>
                <a:cubicBezTo>
                  <a:pt x="8457667" y="6215430"/>
                  <a:pt x="8450048" y="6214630"/>
                  <a:pt x="8442429" y="6214230"/>
                </a:cubicBezTo>
                <a:cubicBezTo>
                  <a:pt x="8434810" y="6213830"/>
                  <a:pt x="8427446" y="6213630"/>
                  <a:pt x="8420335" y="6213630"/>
                </a:cubicBezTo>
                <a:cubicBezTo>
                  <a:pt x="8413731" y="6213630"/>
                  <a:pt x="8407255" y="6213730"/>
                  <a:pt x="8400909" y="6213930"/>
                </a:cubicBezTo>
                <a:cubicBezTo>
                  <a:pt x="8394558" y="6214130"/>
                  <a:pt x="8388591" y="6214230"/>
                  <a:pt x="8383004" y="6214230"/>
                </a:cubicBezTo>
                <a:cubicBezTo>
                  <a:pt x="8367766" y="6214230"/>
                  <a:pt x="8353229" y="6212430"/>
                  <a:pt x="8339389" y="6208830"/>
                </a:cubicBezTo>
                <a:cubicBezTo>
                  <a:pt x="8325547" y="6205231"/>
                  <a:pt x="8313802" y="6199098"/>
                  <a:pt x="8304151" y="6190432"/>
                </a:cubicBezTo>
                <a:lnTo>
                  <a:pt x="8304151" y="6184632"/>
                </a:lnTo>
                <a:lnTo>
                  <a:pt x="8596537" y="6184632"/>
                </a:lnTo>
                <a:lnTo>
                  <a:pt x="8618417" y="6184632"/>
                </a:lnTo>
                <a:lnTo>
                  <a:pt x="8718434" y="6184632"/>
                </a:lnTo>
                <a:cubicBezTo>
                  <a:pt x="8707770" y="6189432"/>
                  <a:pt x="8697419" y="6195298"/>
                  <a:pt x="8687389" y="6202231"/>
                </a:cubicBezTo>
                <a:cubicBezTo>
                  <a:pt x="8677358" y="6209164"/>
                  <a:pt x="8668531" y="6216863"/>
                  <a:pt x="8660914" y="6225329"/>
                </a:cubicBezTo>
                <a:cubicBezTo>
                  <a:pt x="8653295" y="6233796"/>
                  <a:pt x="8647202" y="6242928"/>
                  <a:pt x="8642630" y="6252728"/>
                </a:cubicBezTo>
                <a:cubicBezTo>
                  <a:pt x="8638059" y="6262527"/>
                  <a:pt x="8635773" y="6272760"/>
                  <a:pt x="8635773" y="6283426"/>
                </a:cubicBezTo>
                <a:cubicBezTo>
                  <a:pt x="8635773" y="6293425"/>
                  <a:pt x="8636789" y="6302392"/>
                  <a:pt x="8638821" y="6310324"/>
                </a:cubicBezTo>
                <a:cubicBezTo>
                  <a:pt x="8640851" y="6318257"/>
                  <a:pt x="8643453" y="6325390"/>
                  <a:pt x="8646630" y="6331723"/>
                </a:cubicBezTo>
                <a:cubicBezTo>
                  <a:pt x="8649804" y="6338056"/>
                  <a:pt x="8653423" y="6343589"/>
                  <a:pt x="8657486" y="6348322"/>
                </a:cubicBezTo>
                <a:cubicBezTo>
                  <a:pt x="8661549" y="6353055"/>
                  <a:pt x="8665484" y="6357088"/>
                  <a:pt x="8669293" y="6360421"/>
                </a:cubicBezTo>
                <a:cubicBezTo>
                  <a:pt x="8674627" y="6365088"/>
                  <a:pt x="8680977" y="6369487"/>
                  <a:pt x="8688341" y="6373620"/>
                </a:cubicBezTo>
                <a:cubicBezTo>
                  <a:pt x="8695705" y="6377754"/>
                  <a:pt x="8703830" y="6381387"/>
                  <a:pt x="8712720" y="6384520"/>
                </a:cubicBezTo>
                <a:cubicBezTo>
                  <a:pt x="8721610" y="6387653"/>
                  <a:pt x="8731322" y="6390153"/>
                  <a:pt x="8741861" y="6392019"/>
                </a:cubicBezTo>
                <a:cubicBezTo>
                  <a:pt x="8752400" y="6393886"/>
                  <a:pt x="8763385" y="6394819"/>
                  <a:pt x="8774811" y="6394819"/>
                </a:cubicBezTo>
                <a:cubicBezTo>
                  <a:pt x="8783954" y="6394819"/>
                  <a:pt x="8792017" y="6394019"/>
                  <a:pt x="8799000" y="6392419"/>
                </a:cubicBezTo>
                <a:cubicBezTo>
                  <a:pt x="8805985" y="6390819"/>
                  <a:pt x="8811825" y="6388719"/>
                  <a:pt x="8816524" y="6386120"/>
                </a:cubicBezTo>
                <a:cubicBezTo>
                  <a:pt x="8821221" y="6383520"/>
                  <a:pt x="8824775" y="6380587"/>
                  <a:pt x="8827190" y="6377320"/>
                </a:cubicBezTo>
                <a:cubicBezTo>
                  <a:pt x="8829602" y="6374054"/>
                  <a:pt x="8830810" y="6370754"/>
                  <a:pt x="8830810" y="6367421"/>
                </a:cubicBezTo>
                <a:cubicBezTo>
                  <a:pt x="8830810" y="6363688"/>
                  <a:pt x="8829537" y="6360255"/>
                  <a:pt x="8827000" y="6357121"/>
                </a:cubicBezTo>
                <a:cubicBezTo>
                  <a:pt x="8824459" y="6353988"/>
                  <a:pt x="8821095" y="6351255"/>
                  <a:pt x="8816905" y="6348922"/>
                </a:cubicBezTo>
                <a:cubicBezTo>
                  <a:pt x="8812714" y="6346589"/>
                  <a:pt x="8807827" y="6344789"/>
                  <a:pt x="8802238" y="6343522"/>
                </a:cubicBezTo>
                <a:cubicBezTo>
                  <a:pt x="8796651" y="6342256"/>
                  <a:pt x="8790810" y="6341622"/>
                  <a:pt x="8784716" y="6341622"/>
                </a:cubicBezTo>
                <a:cubicBezTo>
                  <a:pt x="8779636" y="6341622"/>
                  <a:pt x="8774368" y="6341889"/>
                  <a:pt x="8768909" y="6342422"/>
                </a:cubicBezTo>
                <a:cubicBezTo>
                  <a:pt x="8763446" y="6342956"/>
                  <a:pt x="8758305" y="6344056"/>
                  <a:pt x="8753480" y="6345722"/>
                </a:cubicBezTo>
                <a:cubicBezTo>
                  <a:pt x="8748653" y="6347389"/>
                  <a:pt x="8744718" y="6349755"/>
                  <a:pt x="8741670" y="6352822"/>
                </a:cubicBezTo>
                <a:cubicBezTo>
                  <a:pt x="8738623" y="6355888"/>
                  <a:pt x="8737099" y="6359888"/>
                  <a:pt x="8737099" y="6364821"/>
                </a:cubicBezTo>
                <a:cubicBezTo>
                  <a:pt x="8737099" y="6365621"/>
                  <a:pt x="8737164" y="6366421"/>
                  <a:pt x="8737290" y="6367221"/>
                </a:cubicBezTo>
                <a:cubicBezTo>
                  <a:pt x="8737417" y="6368021"/>
                  <a:pt x="8737608" y="6368888"/>
                  <a:pt x="8737861" y="6369821"/>
                </a:cubicBezTo>
                <a:cubicBezTo>
                  <a:pt x="8727450" y="6368754"/>
                  <a:pt x="8717735" y="6366421"/>
                  <a:pt x="8708722" y="6362821"/>
                </a:cubicBezTo>
                <a:cubicBezTo>
                  <a:pt x="8699705" y="6359221"/>
                  <a:pt x="8691895" y="6354455"/>
                  <a:pt x="8685293" y="6348522"/>
                </a:cubicBezTo>
                <a:cubicBezTo>
                  <a:pt x="8678691" y="6342589"/>
                  <a:pt x="8673484" y="6335590"/>
                  <a:pt x="8669674" y="6327523"/>
                </a:cubicBezTo>
                <a:cubicBezTo>
                  <a:pt x="8665865" y="6319457"/>
                  <a:pt x="8663962" y="6310491"/>
                  <a:pt x="8663962" y="6300625"/>
                </a:cubicBezTo>
                <a:cubicBezTo>
                  <a:pt x="8663962" y="6290492"/>
                  <a:pt x="8666564" y="6280593"/>
                  <a:pt x="8671770" y="6270927"/>
                </a:cubicBezTo>
                <a:cubicBezTo>
                  <a:pt x="8676977" y="6261261"/>
                  <a:pt x="8683960" y="6252128"/>
                  <a:pt x="8692722" y="6243528"/>
                </a:cubicBezTo>
                <a:cubicBezTo>
                  <a:pt x="8701484" y="6234929"/>
                  <a:pt x="8711640" y="6227029"/>
                  <a:pt x="8723196" y="6219830"/>
                </a:cubicBezTo>
                <a:cubicBezTo>
                  <a:pt x="8734750" y="6212630"/>
                  <a:pt x="8746939" y="6206431"/>
                  <a:pt x="8759766" y="6201231"/>
                </a:cubicBezTo>
                <a:cubicBezTo>
                  <a:pt x="8772589" y="6196031"/>
                  <a:pt x="8785731" y="6191965"/>
                  <a:pt x="8799190" y="6189032"/>
                </a:cubicBezTo>
                <a:cubicBezTo>
                  <a:pt x="8812650" y="6186099"/>
                  <a:pt x="8825476" y="6184632"/>
                  <a:pt x="8837665" y="6184632"/>
                </a:cubicBezTo>
                <a:lnTo>
                  <a:pt x="8850537" y="6184632"/>
                </a:lnTo>
                <a:lnTo>
                  <a:pt x="8878425" y="6184632"/>
                </a:lnTo>
                <a:lnTo>
                  <a:pt x="9157947" y="6184632"/>
                </a:lnTo>
                <a:lnTo>
                  <a:pt x="9157947" y="6238829"/>
                </a:lnTo>
                <a:cubicBezTo>
                  <a:pt x="9154137" y="6235762"/>
                  <a:pt x="9149949" y="6232596"/>
                  <a:pt x="9145377" y="6229329"/>
                </a:cubicBezTo>
                <a:cubicBezTo>
                  <a:pt x="9140806" y="6226063"/>
                  <a:pt x="9135853" y="6223063"/>
                  <a:pt x="9130520" y="6220330"/>
                </a:cubicBezTo>
                <a:cubicBezTo>
                  <a:pt x="9125187" y="6217597"/>
                  <a:pt x="9119537" y="6215363"/>
                  <a:pt x="9113568" y="6213630"/>
                </a:cubicBezTo>
                <a:cubicBezTo>
                  <a:pt x="9107600" y="6211897"/>
                  <a:pt x="9101189" y="6211030"/>
                  <a:pt x="9094331" y="6211030"/>
                </a:cubicBezTo>
                <a:cubicBezTo>
                  <a:pt x="9089251" y="6211030"/>
                  <a:pt x="9084364" y="6211497"/>
                  <a:pt x="9079667" y="6212430"/>
                </a:cubicBezTo>
                <a:cubicBezTo>
                  <a:pt x="9074968" y="6213364"/>
                  <a:pt x="9070777" y="6214830"/>
                  <a:pt x="9067095" y="6216830"/>
                </a:cubicBezTo>
                <a:cubicBezTo>
                  <a:pt x="9063411" y="6218830"/>
                  <a:pt x="9060429" y="6221463"/>
                  <a:pt x="9058143" y="6224729"/>
                </a:cubicBezTo>
                <a:cubicBezTo>
                  <a:pt x="9055857" y="6227996"/>
                  <a:pt x="9054589" y="6231896"/>
                  <a:pt x="9054333" y="6236429"/>
                </a:cubicBezTo>
                <a:cubicBezTo>
                  <a:pt x="9044939" y="6230829"/>
                  <a:pt x="9036112" y="6226229"/>
                  <a:pt x="9027859" y="6222630"/>
                </a:cubicBezTo>
                <a:cubicBezTo>
                  <a:pt x="9019606" y="6219030"/>
                  <a:pt x="9011606" y="6216197"/>
                  <a:pt x="9003861" y="6214130"/>
                </a:cubicBezTo>
                <a:cubicBezTo>
                  <a:pt x="8996116" y="6212064"/>
                  <a:pt x="8988560" y="6210597"/>
                  <a:pt x="8981194" y="6209730"/>
                </a:cubicBezTo>
                <a:cubicBezTo>
                  <a:pt x="8973830" y="6208864"/>
                  <a:pt x="8966467" y="6208430"/>
                  <a:pt x="8959103" y="6208430"/>
                </a:cubicBezTo>
                <a:cubicBezTo>
                  <a:pt x="8945895" y="6208430"/>
                  <a:pt x="8933326" y="6209730"/>
                  <a:pt x="8921389" y="6212330"/>
                </a:cubicBezTo>
                <a:cubicBezTo>
                  <a:pt x="8909453" y="6214930"/>
                  <a:pt x="8898916" y="6218663"/>
                  <a:pt x="8889773" y="6223530"/>
                </a:cubicBezTo>
                <a:cubicBezTo>
                  <a:pt x="8880630" y="6228396"/>
                  <a:pt x="8873392" y="6234296"/>
                  <a:pt x="8868059" y="6241228"/>
                </a:cubicBezTo>
                <a:cubicBezTo>
                  <a:pt x="8862726" y="6248161"/>
                  <a:pt x="8860059" y="6255961"/>
                  <a:pt x="8860059" y="6264627"/>
                </a:cubicBezTo>
                <a:cubicBezTo>
                  <a:pt x="8860059" y="6274493"/>
                  <a:pt x="8862790" y="6283326"/>
                  <a:pt x="8868250" y="6291125"/>
                </a:cubicBezTo>
                <a:cubicBezTo>
                  <a:pt x="8873709" y="6298925"/>
                  <a:pt x="8881074" y="6305491"/>
                  <a:pt x="8890345" y="6310824"/>
                </a:cubicBezTo>
                <a:cubicBezTo>
                  <a:pt x="8899613" y="6316157"/>
                  <a:pt x="8910280" y="6320224"/>
                  <a:pt x="8922341" y="6323023"/>
                </a:cubicBezTo>
                <a:cubicBezTo>
                  <a:pt x="8934406" y="6325823"/>
                  <a:pt x="8946912" y="6327223"/>
                  <a:pt x="8959865" y="6327223"/>
                </a:cubicBezTo>
                <a:cubicBezTo>
                  <a:pt x="8969006" y="6327223"/>
                  <a:pt x="8977324" y="6326457"/>
                  <a:pt x="8984813" y="6324923"/>
                </a:cubicBezTo>
                <a:cubicBezTo>
                  <a:pt x="8992307" y="6323390"/>
                  <a:pt x="8998718" y="6321390"/>
                  <a:pt x="9004051" y="6318924"/>
                </a:cubicBezTo>
                <a:cubicBezTo>
                  <a:pt x="9009385" y="6316457"/>
                  <a:pt x="9013510" y="6313591"/>
                  <a:pt x="9016432" y="6310324"/>
                </a:cubicBezTo>
                <a:cubicBezTo>
                  <a:pt x="9019350" y="6307058"/>
                  <a:pt x="9020813" y="6303692"/>
                  <a:pt x="9020813" y="6300225"/>
                </a:cubicBezTo>
                <a:cubicBezTo>
                  <a:pt x="9020813" y="6297425"/>
                  <a:pt x="9019861" y="6294592"/>
                  <a:pt x="9017956" y="6291725"/>
                </a:cubicBezTo>
                <a:cubicBezTo>
                  <a:pt x="9016051" y="6288859"/>
                  <a:pt x="9013194" y="6286226"/>
                  <a:pt x="9009385" y="6283826"/>
                </a:cubicBezTo>
                <a:cubicBezTo>
                  <a:pt x="9005575" y="6281426"/>
                  <a:pt x="9000813" y="6279460"/>
                  <a:pt x="8995099" y="6277926"/>
                </a:cubicBezTo>
                <a:cubicBezTo>
                  <a:pt x="8989385" y="6276393"/>
                  <a:pt x="8982846" y="6275626"/>
                  <a:pt x="8975482" y="6275626"/>
                </a:cubicBezTo>
                <a:cubicBezTo>
                  <a:pt x="8969895" y="6275626"/>
                  <a:pt x="8964436" y="6276126"/>
                  <a:pt x="8959103" y="6277126"/>
                </a:cubicBezTo>
                <a:cubicBezTo>
                  <a:pt x="8953770" y="6278126"/>
                  <a:pt x="8949070" y="6279726"/>
                  <a:pt x="8945008" y="6281926"/>
                </a:cubicBezTo>
                <a:cubicBezTo>
                  <a:pt x="8940943" y="6284126"/>
                  <a:pt x="8937705" y="6286926"/>
                  <a:pt x="8935293" y="6290325"/>
                </a:cubicBezTo>
                <a:cubicBezTo>
                  <a:pt x="8932882" y="6293725"/>
                  <a:pt x="8931802" y="6297825"/>
                  <a:pt x="8932055" y="6302625"/>
                </a:cubicBezTo>
                <a:cubicBezTo>
                  <a:pt x="8923674" y="6301558"/>
                  <a:pt x="8916629" y="6300025"/>
                  <a:pt x="8910914" y="6298025"/>
                </a:cubicBezTo>
                <a:cubicBezTo>
                  <a:pt x="8905200" y="6296025"/>
                  <a:pt x="8900630" y="6293725"/>
                  <a:pt x="8897202" y="6291125"/>
                </a:cubicBezTo>
                <a:cubicBezTo>
                  <a:pt x="8893773" y="6288526"/>
                  <a:pt x="8891297" y="6285726"/>
                  <a:pt x="8889773" y="6282726"/>
                </a:cubicBezTo>
                <a:cubicBezTo>
                  <a:pt x="8888250" y="6279726"/>
                  <a:pt x="8887488" y="6276693"/>
                  <a:pt x="8887488" y="6273626"/>
                </a:cubicBezTo>
                <a:cubicBezTo>
                  <a:pt x="8887488" y="6267627"/>
                  <a:pt x="8889518" y="6262161"/>
                  <a:pt x="8893583" y="6257227"/>
                </a:cubicBezTo>
                <a:cubicBezTo>
                  <a:pt x="8897644" y="6252295"/>
                  <a:pt x="8903358" y="6248061"/>
                  <a:pt x="8910724" y="6244528"/>
                </a:cubicBezTo>
                <a:cubicBezTo>
                  <a:pt x="8918090" y="6240995"/>
                  <a:pt x="8926787" y="6238262"/>
                  <a:pt x="8936817" y="6236329"/>
                </a:cubicBezTo>
                <a:cubicBezTo>
                  <a:pt x="8946848" y="6234396"/>
                  <a:pt x="8957960" y="6233429"/>
                  <a:pt x="8970149" y="6233429"/>
                </a:cubicBezTo>
                <a:cubicBezTo>
                  <a:pt x="8978783" y="6233429"/>
                  <a:pt x="8987608" y="6234262"/>
                  <a:pt x="8996623" y="6235929"/>
                </a:cubicBezTo>
                <a:cubicBezTo>
                  <a:pt x="9005638" y="6237596"/>
                  <a:pt x="9014272" y="6240162"/>
                  <a:pt x="9022528" y="6243628"/>
                </a:cubicBezTo>
                <a:cubicBezTo>
                  <a:pt x="9030779" y="6247095"/>
                  <a:pt x="9038335" y="6251561"/>
                  <a:pt x="9045190" y="6257027"/>
                </a:cubicBezTo>
                <a:cubicBezTo>
                  <a:pt x="9052048" y="6262494"/>
                  <a:pt x="9057762" y="6269094"/>
                  <a:pt x="9062333" y="6276826"/>
                </a:cubicBezTo>
                <a:lnTo>
                  <a:pt x="9081000" y="6282226"/>
                </a:lnTo>
                <a:cubicBezTo>
                  <a:pt x="9080490" y="6279560"/>
                  <a:pt x="9080048" y="6276993"/>
                  <a:pt x="9079667" y="6274526"/>
                </a:cubicBezTo>
                <a:cubicBezTo>
                  <a:pt x="9079286" y="6272060"/>
                  <a:pt x="9079095" y="6269760"/>
                  <a:pt x="9079095" y="6267627"/>
                </a:cubicBezTo>
                <a:cubicBezTo>
                  <a:pt x="9079095" y="6261627"/>
                  <a:pt x="9080173" y="6256694"/>
                  <a:pt x="9082333" y="6252828"/>
                </a:cubicBezTo>
                <a:cubicBezTo>
                  <a:pt x="9084490" y="6248961"/>
                  <a:pt x="9087156" y="6245928"/>
                  <a:pt x="9090331" y="6243728"/>
                </a:cubicBezTo>
                <a:cubicBezTo>
                  <a:pt x="9093507" y="6241528"/>
                  <a:pt x="9096998" y="6240029"/>
                  <a:pt x="9100808" y="6239229"/>
                </a:cubicBezTo>
                <a:cubicBezTo>
                  <a:pt x="9104617" y="6238429"/>
                  <a:pt x="9108171" y="6238029"/>
                  <a:pt x="9111472" y="6238029"/>
                </a:cubicBezTo>
                <a:cubicBezTo>
                  <a:pt x="9117314" y="6238029"/>
                  <a:pt x="9123029" y="6239095"/>
                  <a:pt x="9128615" y="6241228"/>
                </a:cubicBezTo>
                <a:cubicBezTo>
                  <a:pt x="9134202" y="6243362"/>
                  <a:pt x="9139154" y="6245895"/>
                  <a:pt x="9143472" y="6248828"/>
                </a:cubicBezTo>
                <a:cubicBezTo>
                  <a:pt x="9147789" y="6251761"/>
                  <a:pt x="9151282" y="6254728"/>
                  <a:pt x="9153947" y="6257727"/>
                </a:cubicBezTo>
                <a:cubicBezTo>
                  <a:pt x="9156613" y="6260727"/>
                  <a:pt x="9157947" y="6263027"/>
                  <a:pt x="9157947" y="6264627"/>
                </a:cubicBezTo>
                <a:lnTo>
                  <a:pt x="9157947" y="6377220"/>
                </a:lnTo>
                <a:lnTo>
                  <a:pt x="9188421" y="6392819"/>
                </a:lnTo>
                <a:lnTo>
                  <a:pt x="9188421" y="6184632"/>
                </a:lnTo>
                <a:lnTo>
                  <a:pt x="9266512" y="6184632"/>
                </a:lnTo>
                <a:lnTo>
                  <a:pt x="9245560" y="6169633"/>
                </a:lnTo>
                <a:lnTo>
                  <a:pt x="8857472" y="6169633"/>
                </a:lnTo>
                <a:lnTo>
                  <a:pt x="8830730" y="6169633"/>
                </a:lnTo>
                <a:lnTo>
                  <a:pt x="8597469" y="6169633"/>
                </a:lnTo>
                <a:lnTo>
                  <a:pt x="8575587" y="6169633"/>
                </a:lnTo>
                <a:lnTo>
                  <a:pt x="8240615" y="6169633"/>
                </a:lnTo>
                <a:lnTo>
                  <a:pt x="8212730" y="6169633"/>
                </a:lnTo>
                <a:close/>
                <a:moveTo>
                  <a:pt x="6277724" y="6130635"/>
                </a:moveTo>
                <a:lnTo>
                  <a:pt x="6277724" y="6196431"/>
                </a:lnTo>
                <a:cubicBezTo>
                  <a:pt x="6273406" y="6192431"/>
                  <a:pt x="6269534" y="6188932"/>
                  <a:pt x="6266105" y="6185932"/>
                </a:cubicBezTo>
                <a:cubicBezTo>
                  <a:pt x="6262676" y="6182932"/>
                  <a:pt x="6259059" y="6180366"/>
                  <a:pt x="6255250" y="6178232"/>
                </a:cubicBezTo>
                <a:cubicBezTo>
                  <a:pt x="6251440" y="6176099"/>
                  <a:pt x="6247250" y="6174333"/>
                  <a:pt x="6242678" y="6172933"/>
                </a:cubicBezTo>
                <a:lnTo>
                  <a:pt x="6231575" y="6170696"/>
                </a:lnTo>
                <a:lnTo>
                  <a:pt x="6230090" y="6169633"/>
                </a:lnTo>
                <a:lnTo>
                  <a:pt x="6226299" y="6169633"/>
                </a:lnTo>
                <a:lnTo>
                  <a:pt x="6198871" y="6169633"/>
                </a:lnTo>
                <a:lnTo>
                  <a:pt x="5908585" y="6169633"/>
                </a:lnTo>
                <a:lnTo>
                  <a:pt x="5929537" y="6184632"/>
                </a:lnTo>
                <a:lnTo>
                  <a:pt x="6142476" y="6184632"/>
                </a:lnTo>
                <a:lnTo>
                  <a:pt x="6142476" y="6198631"/>
                </a:lnTo>
                <a:lnTo>
                  <a:pt x="5939061" y="6264627"/>
                </a:lnTo>
                <a:lnTo>
                  <a:pt x="5974867" y="6291225"/>
                </a:lnTo>
                <a:cubicBezTo>
                  <a:pt x="5997215" y="6292692"/>
                  <a:pt x="6017723" y="6295692"/>
                  <a:pt x="6036387" y="6300225"/>
                </a:cubicBezTo>
                <a:cubicBezTo>
                  <a:pt x="6055054" y="6304758"/>
                  <a:pt x="6072004" y="6311024"/>
                  <a:pt x="6087242" y="6319024"/>
                </a:cubicBezTo>
                <a:cubicBezTo>
                  <a:pt x="6102478" y="6327023"/>
                  <a:pt x="6116128" y="6336456"/>
                  <a:pt x="6128193" y="6347322"/>
                </a:cubicBezTo>
                <a:cubicBezTo>
                  <a:pt x="6140254" y="6358188"/>
                  <a:pt x="6150223" y="6370887"/>
                  <a:pt x="6158094" y="6385420"/>
                </a:cubicBezTo>
                <a:lnTo>
                  <a:pt x="6172951" y="6392819"/>
                </a:lnTo>
                <a:lnTo>
                  <a:pt x="6172951" y="6184632"/>
                </a:lnTo>
                <a:lnTo>
                  <a:pt x="6219823" y="6184632"/>
                </a:lnTo>
                <a:lnTo>
                  <a:pt x="6230871" y="6184632"/>
                </a:lnTo>
                <a:cubicBezTo>
                  <a:pt x="6235187" y="6185032"/>
                  <a:pt x="6240075" y="6186699"/>
                  <a:pt x="6245535" y="6189632"/>
                </a:cubicBezTo>
                <a:cubicBezTo>
                  <a:pt x="6250996" y="6192565"/>
                  <a:pt x="6256075" y="6195898"/>
                  <a:pt x="6260772" y="6199631"/>
                </a:cubicBezTo>
                <a:cubicBezTo>
                  <a:pt x="6265471" y="6203364"/>
                  <a:pt x="6269471" y="6207031"/>
                  <a:pt x="6272772" y="6210630"/>
                </a:cubicBezTo>
                <a:cubicBezTo>
                  <a:pt x="6276073" y="6214230"/>
                  <a:pt x="6277724" y="6216897"/>
                  <a:pt x="6277724" y="6218630"/>
                </a:cubicBezTo>
                <a:lnTo>
                  <a:pt x="6277724" y="6380020"/>
                </a:lnTo>
                <a:lnTo>
                  <a:pt x="6308198" y="6394419"/>
                </a:lnTo>
                <a:lnTo>
                  <a:pt x="6308198" y="6184632"/>
                </a:lnTo>
                <a:lnTo>
                  <a:pt x="6380075" y="6184632"/>
                </a:lnTo>
                <a:lnTo>
                  <a:pt x="6378871" y="6185532"/>
                </a:lnTo>
                <a:cubicBezTo>
                  <a:pt x="6375949" y="6188799"/>
                  <a:pt x="6374490" y="6192365"/>
                  <a:pt x="6374490" y="6196231"/>
                </a:cubicBezTo>
                <a:cubicBezTo>
                  <a:pt x="6374490" y="6201164"/>
                  <a:pt x="6375823" y="6205764"/>
                  <a:pt x="6378490" y="6210030"/>
                </a:cubicBezTo>
                <a:cubicBezTo>
                  <a:pt x="6381156" y="6214297"/>
                  <a:pt x="6385345" y="6218030"/>
                  <a:pt x="6391059" y="6221230"/>
                </a:cubicBezTo>
                <a:cubicBezTo>
                  <a:pt x="6396774" y="6224429"/>
                  <a:pt x="6404137" y="6226929"/>
                  <a:pt x="6413153" y="6228729"/>
                </a:cubicBezTo>
                <a:cubicBezTo>
                  <a:pt x="6422168" y="6230529"/>
                  <a:pt x="6433025" y="6231429"/>
                  <a:pt x="6445722" y="6231429"/>
                </a:cubicBezTo>
                <a:cubicBezTo>
                  <a:pt x="6454612" y="6231429"/>
                  <a:pt x="6463436" y="6230929"/>
                  <a:pt x="6472196" y="6229929"/>
                </a:cubicBezTo>
                <a:cubicBezTo>
                  <a:pt x="6480958" y="6228929"/>
                  <a:pt x="6489846" y="6227196"/>
                  <a:pt x="6498863" y="6224729"/>
                </a:cubicBezTo>
                <a:cubicBezTo>
                  <a:pt x="6507876" y="6222263"/>
                  <a:pt x="6517210" y="6218897"/>
                  <a:pt x="6526861" y="6214630"/>
                </a:cubicBezTo>
                <a:cubicBezTo>
                  <a:pt x="6536511" y="6210364"/>
                  <a:pt x="6546922" y="6205031"/>
                  <a:pt x="6558097" y="6198631"/>
                </a:cubicBezTo>
                <a:cubicBezTo>
                  <a:pt x="6562922" y="6200898"/>
                  <a:pt x="6566349" y="6203331"/>
                  <a:pt x="6568383" y="6205931"/>
                </a:cubicBezTo>
                <a:cubicBezTo>
                  <a:pt x="6570414" y="6208530"/>
                  <a:pt x="6571429" y="6211230"/>
                  <a:pt x="6571429" y="6214030"/>
                </a:cubicBezTo>
                <a:cubicBezTo>
                  <a:pt x="6571429" y="6219363"/>
                  <a:pt x="6568574" y="6224796"/>
                  <a:pt x="6562859" y="6230329"/>
                </a:cubicBezTo>
                <a:cubicBezTo>
                  <a:pt x="6557145" y="6235862"/>
                  <a:pt x="6550097" y="6240762"/>
                  <a:pt x="6541716" y="6245028"/>
                </a:cubicBezTo>
                <a:cubicBezTo>
                  <a:pt x="6537907" y="6247028"/>
                  <a:pt x="6532829" y="6249361"/>
                  <a:pt x="6526480" y="6252028"/>
                </a:cubicBezTo>
                <a:cubicBezTo>
                  <a:pt x="6520132" y="6254694"/>
                  <a:pt x="6512448" y="6257161"/>
                  <a:pt x="6503435" y="6259427"/>
                </a:cubicBezTo>
                <a:cubicBezTo>
                  <a:pt x="6494417" y="6261694"/>
                  <a:pt x="6483815" y="6263627"/>
                  <a:pt x="6471625" y="6265227"/>
                </a:cubicBezTo>
                <a:cubicBezTo>
                  <a:pt x="6459436" y="6266827"/>
                  <a:pt x="6445469" y="6267627"/>
                  <a:pt x="6429724" y="6267627"/>
                </a:cubicBezTo>
                <a:cubicBezTo>
                  <a:pt x="6417787" y="6267627"/>
                  <a:pt x="6404583" y="6267027"/>
                  <a:pt x="6390107" y="6265827"/>
                </a:cubicBezTo>
                <a:lnTo>
                  <a:pt x="6436200" y="6300225"/>
                </a:lnTo>
                <a:lnTo>
                  <a:pt x="6447246" y="6300225"/>
                </a:lnTo>
                <a:cubicBezTo>
                  <a:pt x="6465023" y="6300225"/>
                  <a:pt x="6483562" y="6301392"/>
                  <a:pt x="6502863" y="6303725"/>
                </a:cubicBezTo>
                <a:cubicBezTo>
                  <a:pt x="6522162" y="6306058"/>
                  <a:pt x="6541145" y="6310491"/>
                  <a:pt x="6559812" y="6317024"/>
                </a:cubicBezTo>
                <a:cubicBezTo>
                  <a:pt x="6578476" y="6323557"/>
                  <a:pt x="6596444" y="6332623"/>
                  <a:pt x="6613713" y="6344222"/>
                </a:cubicBezTo>
                <a:cubicBezTo>
                  <a:pt x="6630981" y="6355821"/>
                  <a:pt x="6646345" y="6370887"/>
                  <a:pt x="6659804" y="6389419"/>
                </a:cubicBezTo>
                <a:lnTo>
                  <a:pt x="6675423" y="6395619"/>
                </a:lnTo>
                <a:lnTo>
                  <a:pt x="6675423" y="6184632"/>
                </a:lnTo>
                <a:lnTo>
                  <a:pt x="6727823" y="6184632"/>
                </a:lnTo>
                <a:lnTo>
                  <a:pt x="6738871" y="6184632"/>
                </a:lnTo>
                <a:cubicBezTo>
                  <a:pt x="6743187" y="6185032"/>
                  <a:pt x="6748076" y="6186699"/>
                  <a:pt x="6753535" y="6189632"/>
                </a:cubicBezTo>
                <a:cubicBezTo>
                  <a:pt x="6758996" y="6192565"/>
                  <a:pt x="6764075" y="6195898"/>
                  <a:pt x="6768772" y="6199631"/>
                </a:cubicBezTo>
                <a:cubicBezTo>
                  <a:pt x="6773471" y="6203364"/>
                  <a:pt x="6777471" y="6207031"/>
                  <a:pt x="6780772" y="6210630"/>
                </a:cubicBezTo>
                <a:cubicBezTo>
                  <a:pt x="6784073" y="6214230"/>
                  <a:pt x="6785724" y="6216897"/>
                  <a:pt x="6785724" y="6218630"/>
                </a:cubicBezTo>
                <a:lnTo>
                  <a:pt x="6785724" y="6380020"/>
                </a:lnTo>
                <a:lnTo>
                  <a:pt x="6816198" y="6394419"/>
                </a:lnTo>
                <a:lnTo>
                  <a:pt x="6816198" y="6184632"/>
                </a:lnTo>
                <a:lnTo>
                  <a:pt x="6872966" y="6184632"/>
                </a:lnTo>
                <a:lnTo>
                  <a:pt x="6894288" y="6184632"/>
                </a:lnTo>
                <a:lnTo>
                  <a:pt x="6994863" y="6184632"/>
                </a:lnTo>
                <a:cubicBezTo>
                  <a:pt x="6984196" y="6189432"/>
                  <a:pt x="6973848" y="6195298"/>
                  <a:pt x="6963817" y="6202231"/>
                </a:cubicBezTo>
                <a:cubicBezTo>
                  <a:pt x="6953785" y="6209164"/>
                  <a:pt x="6944962" y="6216863"/>
                  <a:pt x="6937343" y="6225329"/>
                </a:cubicBezTo>
                <a:cubicBezTo>
                  <a:pt x="6929724" y="6233796"/>
                  <a:pt x="6923629" y="6242928"/>
                  <a:pt x="6919057" y="6252728"/>
                </a:cubicBezTo>
                <a:cubicBezTo>
                  <a:pt x="6914486" y="6262527"/>
                  <a:pt x="6912202" y="6272760"/>
                  <a:pt x="6912202" y="6283426"/>
                </a:cubicBezTo>
                <a:cubicBezTo>
                  <a:pt x="6912202" y="6293425"/>
                  <a:pt x="6913217" y="6302392"/>
                  <a:pt x="6915248" y="6310324"/>
                </a:cubicBezTo>
                <a:cubicBezTo>
                  <a:pt x="6917280" y="6318257"/>
                  <a:pt x="6919884" y="6325390"/>
                  <a:pt x="6923057" y="6331723"/>
                </a:cubicBezTo>
                <a:cubicBezTo>
                  <a:pt x="6926233" y="6338056"/>
                  <a:pt x="6929852" y="6343589"/>
                  <a:pt x="6933915" y="6348322"/>
                </a:cubicBezTo>
                <a:cubicBezTo>
                  <a:pt x="6937977" y="6353055"/>
                  <a:pt x="6941915" y="6357088"/>
                  <a:pt x="6945724" y="6360421"/>
                </a:cubicBezTo>
                <a:cubicBezTo>
                  <a:pt x="6951057" y="6365088"/>
                  <a:pt x="6957404" y="6369487"/>
                  <a:pt x="6964770" y="6373620"/>
                </a:cubicBezTo>
                <a:cubicBezTo>
                  <a:pt x="6972134" y="6377754"/>
                  <a:pt x="6980261" y="6381387"/>
                  <a:pt x="6989149" y="6384520"/>
                </a:cubicBezTo>
                <a:cubicBezTo>
                  <a:pt x="6998036" y="6387653"/>
                  <a:pt x="7007751" y="6390153"/>
                  <a:pt x="7018290" y="6392019"/>
                </a:cubicBezTo>
                <a:cubicBezTo>
                  <a:pt x="7028829" y="6393886"/>
                  <a:pt x="7039812" y="6394819"/>
                  <a:pt x="7051240" y="6394819"/>
                </a:cubicBezTo>
                <a:cubicBezTo>
                  <a:pt x="7060383" y="6394819"/>
                  <a:pt x="7068446" y="6394019"/>
                  <a:pt x="7075431" y="6392419"/>
                </a:cubicBezTo>
                <a:cubicBezTo>
                  <a:pt x="7082414" y="6390819"/>
                  <a:pt x="7088254" y="6388719"/>
                  <a:pt x="7092953" y="6386120"/>
                </a:cubicBezTo>
                <a:cubicBezTo>
                  <a:pt x="7097650" y="6383520"/>
                  <a:pt x="7101206" y="6380587"/>
                  <a:pt x="7103617" y="6377320"/>
                </a:cubicBezTo>
                <a:cubicBezTo>
                  <a:pt x="7106031" y="6374054"/>
                  <a:pt x="7107236" y="6370754"/>
                  <a:pt x="7107236" y="6367421"/>
                </a:cubicBezTo>
                <a:cubicBezTo>
                  <a:pt x="7107236" y="6363688"/>
                  <a:pt x="7105968" y="6360255"/>
                  <a:pt x="7103427" y="6357121"/>
                </a:cubicBezTo>
                <a:cubicBezTo>
                  <a:pt x="7100888" y="6353988"/>
                  <a:pt x="7097524" y="6351255"/>
                  <a:pt x="7093334" y="6348922"/>
                </a:cubicBezTo>
                <a:cubicBezTo>
                  <a:pt x="7089143" y="6346589"/>
                  <a:pt x="7084254" y="6344789"/>
                  <a:pt x="7078667" y="6343522"/>
                </a:cubicBezTo>
                <a:cubicBezTo>
                  <a:pt x="7073080" y="6342256"/>
                  <a:pt x="7067240" y="6341622"/>
                  <a:pt x="7061145" y="6341622"/>
                </a:cubicBezTo>
                <a:cubicBezTo>
                  <a:pt x="7056065" y="6341622"/>
                  <a:pt x="7050796" y="6341889"/>
                  <a:pt x="7045335" y="6342422"/>
                </a:cubicBezTo>
                <a:cubicBezTo>
                  <a:pt x="7039876" y="6342956"/>
                  <a:pt x="7034734" y="6344056"/>
                  <a:pt x="7029909" y="6345722"/>
                </a:cubicBezTo>
                <a:cubicBezTo>
                  <a:pt x="7025084" y="6347389"/>
                  <a:pt x="7021147" y="6349755"/>
                  <a:pt x="7018099" y="6352822"/>
                </a:cubicBezTo>
                <a:cubicBezTo>
                  <a:pt x="7015052" y="6355888"/>
                  <a:pt x="7013530" y="6359888"/>
                  <a:pt x="7013530" y="6364821"/>
                </a:cubicBezTo>
                <a:cubicBezTo>
                  <a:pt x="7013530" y="6365621"/>
                  <a:pt x="7013591" y="6366421"/>
                  <a:pt x="7013720" y="6367221"/>
                </a:cubicBezTo>
                <a:cubicBezTo>
                  <a:pt x="7013846" y="6368021"/>
                  <a:pt x="7014036" y="6368888"/>
                  <a:pt x="7014292" y="6369821"/>
                </a:cubicBezTo>
                <a:cubicBezTo>
                  <a:pt x="7003878" y="6368754"/>
                  <a:pt x="6994164" y="6366421"/>
                  <a:pt x="6985149" y="6362821"/>
                </a:cubicBezTo>
                <a:cubicBezTo>
                  <a:pt x="6976134" y="6359221"/>
                  <a:pt x="6968326" y="6354455"/>
                  <a:pt x="6961722" y="6348522"/>
                </a:cubicBezTo>
                <a:cubicBezTo>
                  <a:pt x="6955118" y="6342589"/>
                  <a:pt x="6949915" y="6335590"/>
                  <a:pt x="6946105" y="6327523"/>
                </a:cubicBezTo>
                <a:cubicBezTo>
                  <a:pt x="6942295" y="6319457"/>
                  <a:pt x="6940391" y="6310491"/>
                  <a:pt x="6940391" y="6300625"/>
                </a:cubicBezTo>
                <a:cubicBezTo>
                  <a:pt x="6940391" y="6290492"/>
                  <a:pt x="6942993" y="6280593"/>
                  <a:pt x="6948200" y="6270927"/>
                </a:cubicBezTo>
                <a:cubicBezTo>
                  <a:pt x="6953404" y="6261261"/>
                  <a:pt x="6960389" y="6252128"/>
                  <a:pt x="6969151" y="6243528"/>
                </a:cubicBezTo>
                <a:cubicBezTo>
                  <a:pt x="6977911" y="6234929"/>
                  <a:pt x="6988069" y="6227029"/>
                  <a:pt x="6999625" y="6219830"/>
                </a:cubicBezTo>
                <a:cubicBezTo>
                  <a:pt x="7011179" y="6212630"/>
                  <a:pt x="7023370" y="6206431"/>
                  <a:pt x="7036195" y="6201231"/>
                </a:cubicBezTo>
                <a:cubicBezTo>
                  <a:pt x="7049019" y="6196031"/>
                  <a:pt x="7062160" y="6191965"/>
                  <a:pt x="7075621" y="6189032"/>
                </a:cubicBezTo>
                <a:cubicBezTo>
                  <a:pt x="7089080" y="6186099"/>
                  <a:pt x="7101903" y="6184632"/>
                  <a:pt x="7114094" y="6184632"/>
                </a:cubicBezTo>
                <a:lnTo>
                  <a:pt x="7126966" y="6184632"/>
                </a:lnTo>
                <a:lnTo>
                  <a:pt x="7154854" y="6184632"/>
                </a:lnTo>
                <a:lnTo>
                  <a:pt x="7434375" y="6184632"/>
                </a:lnTo>
                <a:lnTo>
                  <a:pt x="7434375" y="6238829"/>
                </a:lnTo>
                <a:cubicBezTo>
                  <a:pt x="7430566" y="6235762"/>
                  <a:pt x="7426375" y="6232596"/>
                  <a:pt x="7421804" y="6229329"/>
                </a:cubicBezTo>
                <a:cubicBezTo>
                  <a:pt x="7417233" y="6226063"/>
                  <a:pt x="7412282" y="6223063"/>
                  <a:pt x="7406949" y="6220330"/>
                </a:cubicBezTo>
                <a:cubicBezTo>
                  <a:pt x="7401615" y="6217597"/>
                  <a:pt x="7395964" y="6215363"/>
                  <a:pt x="7389998" y="6213630"/>
                </a:cubicBezTo>
                <a:cubicBezTo>
                  <a:pt x="7384029" y="6211897"/>
                  <a:pt x="7377617" y="6211030"/>
                  <a:pt x="7370760" y="6211030"/>
                </a:cubicBezTo>
                <a:cubicBezTo>
                  <a:pt x="7365682" y="6211030"/>
                  <a:pt x="7360793" y="6211497"/>
                  <a:pt x="7356094" y="6212430"/>
                </a:cubicBezTo>
                <a:cubicBezTo>
                  <a:pt x="7351396" y="6213364"/>
                  <a:pt x="7347206" y="6214830"/>
                  <a:pt x="7343524" y="6216830"/>
                </a:cubicBezTo>
                <a:cubicBezTo>
                  <a:pt x="7339842" y="6218830"/>
                  <a:pt x="7336857" y="6221463"/>
                  <a:pt x="7334572" y="6224729"/>
                </a:cubicBezTo>
                <a:cubicBezTo>
                  <a:pt x="7332286" y="6227996"/>
                  <a:pt x="7331015" y="6231896"/>
                  <a:pt x="7330764" y="6236429"/>
                </a:cubicBezTo>
                <a:cubicBezTo>
                  <a:pt x="7321366" y="6230829"/>
                  <a:pt x="7312541" y="6226229"/>
                  <a:pt x="7304288" y="6222630"/>
                </a:cubicBezTo>
                <a:cubicBezTo>
                  <a:pt x="7296035" y="6219030"/>
                  <a:pt x="7288035" y="6216197"/>
                  <a:pt x="7280290" y="6214130"/>
                </a:cubicBezTo>
                <a:cubicBezTo>
                  <a:pt x="7272543" y="6212064"/>
                  <a:pt x="7264989" y="6210597"/>
                  <a:pt x="7257625" y="6209730"/>
                </a:cubicBezTo>
                <a:cubicBezTo>
                  <a:pt x="7250259" y="6208864"/>
                  <a:pt x="7242895" y="6208430"/>
                  <a:pt x="7235530" y="6208430"/>
                </a:cubicBezTo>
                <a:cubicBezTo>
                  <a:pt x="7222326" y="6208430"/>
                  <a:pt x="7209755" y="6209730"/>
                  <a:pt x="7197819" y="6212330"/>
                </a:cubicBezTo>
                <a:cubicBezTo>
                  <a:pt x="7185882" y="6214930"/>
                  <a:pt x="7175343" y="6218663"/>
                  <a:pt x="7166202" y="6223530"/>
                </a:cubicBezTo>
                <a:cubicBezTo>
                  <a:pt x="7157059" y="6228396"/>
                  <a:pt x="7149821" y="6234296"/>
                  <a:pt x="7144488" y="6241228"/>
                </a:cubicBezTo>
                <a:cubicBezTo>
                  <a:pt x="7139156" y="6248161"/>
                  <a:pt x="7136490" y="6255961"/>
                  <a:pt x="7136490" y="6264627"/>
                </a:cubicBezTo>
                <a:cubicBezTo>
                  <a:pt x="7136490" y="6274493"/>
                  <a:pt x="7139219" y="6283326"/>
                  <a:pt x="7144678" y="6291125"/>
                </a:cubicBezTo>
                <a:cubicBezTo>
                  <a:pt x="7150139" y="6298925"/>
                  <a:pt x="7157503" y="6305491"/>
                  <a:pt x="7166774" y="6310824"/>
                </a:cubicBezTo>
                <a:cubicBezTo>
                  <a:pt x="7176042" y="6316157"/>
                  <a:pt x="7186707" y="6320224"/>
                  <a:pt x="7198772" y="6323023"/>
                </a:cubicBezTo>
                <a:cubicBezTo>
                  <a:pt x="7210833" y="6325823"/>
                  <a:pt x="7223341" y="6327223"/>
                  <a:pt x="7236292" y="6327223"/>
                </a:cubicBezTo>
                <a:cubicBezTo>
                  <a:pt x="7245435" y="6327223"/>
                  <a:pt x="7253751" y="6326457"/>
                  <a:pt x="7261244" y="6324923"/>
                </a:cubicBezTo>
                <a:cubicBezTo>
                  <a:pt x="7268734" y="6323390"/>
                  <a:pt x="7275147" y="6321390"/>
                  <a:pt x="7280480" y="6318924"/>
                </a:cubicBezTo>
                <a:cubicBezTo>
                  <a:pt x="7285814" y="6316457"/>
                  <a:pt x="7289939" y="6313591"/>
                  <a:pt x="7292859" y="6310324"/>
                </a:cubicBezTo>
                <a:cubicBezTo>
                  <a:pt x="7295781" y="6307058"/>
                  <a:pt x="7297240" y="6303692"/>
                  <a:pt x="7297240" y="6300225"/>
                </a:cubicBezTo>
                <a:cubicBezTo>
                  <a:pt x="7297240" y="6297425"/>
                  <a:pt x="7296288" y="6294592"/>
                  <a:pt x="7294383" y="6291725"/>
                </a:cubicBezTo>
                <a:cubicBezTo>
                  <a:pt x="7292478" y="6288859"/>
                  <a:pt x="7289623" y="6286226"/>
                  <a:pt x="7285814" y="6283826"/>
                </a:cubicBezTo>
                <a:cubicBezTo>
                  <a:pt x="7282004" y="6281426"/>
                  <a:pt x="7277242" y="6279460"/>
                  <a:pt x="7271528" y="6277926"/>
                </a:cubicBezTo>
                <a:cubicBezTo>
                  <a:pt x="7265815" y="6276393"/>
                  <a:pt x="7259275" y="6275626"/>
                  <a:pt x="7251911" y="6275626"/>
                </a:cubicBezTo>
                <a:cubicBezTo>
                  <a:pt x="7246324" y="6275626"/>
                  <a:pt x="7240863" y="6276126"/>
                  <a:pt x="7235530" y="6277126"/>
                </a:cubicBezTo>
                <a:cubicBezTo>
                  <a:pt x="7230196" y="6278126"/>
                  <a:pt x="7225499" y="6279726"/>
                  <a:pt x="7221436" y="6281926"/>
                </a:cubicBezTo>
                <a:cubicBezTo>
                  <a:pt x="7217374" y="6284126"/>
                  <a:pt x="7214135" y="6286926"/>
                  <a:pt x="7211722" y="6290325"/>
                </a:cubicBezTo>
                <a:cubicBezTo>
                  <a:pt x="7209309" y="6293725"/>
                  <a:pt x="7208231" y="6297825"/>
                  <a:pt x="7208484" y="6302625"/>
                </a:cubicBezTo>
                <a:cubicBezTo>
                  <a:pt x="7200105" y="6301558"/>
                  <a:pt x="7193057" y="6300025"/>
                  <a:pt x="7187343" y="6298025"/>
                </a:cubicBezTo>
                <a:cubicBezTo>
                  <a:pt x="7181629" y="6296025"/>
                  <a:pt x="7177057" y="6293725"/>
                  <a:pt x="7173629" y="6291125"/>
                </a:cubicBezTo>
                <a:cubicBezTo>
                  <a:pt x="7170200" y="6288526"/>
                  <a:pt x="7167724" y="6285726"/>
                  <a:pt x="7166202" y="6282726"/>
                </a:cubicBezTo>
                <a:cubicBezTo>
                  <a:pt x="7164678" y="6279726"/>
                  <a:pt x="7163916" y="6276693"/>
                  <a:pt x="7163916" y="6273626"/>
                </a:cubicBezTo>
                <a:cubicBezTo>
                  <a:pt x="7163916" y="6267627"/>
                  <a:pt x="7165947" y="6262161"/>
                  <a:pt x="7170010" y="6257227"/>
                </a:cubicBezTo>
                <a:cubicBezTo>
                  <a:pt x="7174075" y="6252295"/>
                  <a:pt x="7179787" y="6248061"/>
                  <a:pt x="7187153" y="6244528"/>
                </a:cubicBezTo>
                <a:cubicBezTo>
                  <a:pt x="7194516" y="6240995"/>
                  <a:pt x="7203214" y="6238262"/>
                  <a:pt x="7213246" y="6236329"/>
                </a:cubicBezTo>
                <a:cubicBezTo>
                  <a:pt x="7223278" y="6234396"/>
                  <a:pt x="7234387" y="6233429"/>
                  <a:pt x="7246577" y="6233429"/>
                </a:cubicBezTo>
                <a:cubicBezTo>
                  <a:pt x="7255212" y="6233429"/>
                  <a:pt x="7264036" y="6234262"/>
                  <a:pt x="7273052" y="6235929"/>
                </a:cubicBezTo>
                <a:cubicBezTo>
                  <a:pt x="7282067" y="6237596"/>
                  <a:pt x="7290701" y="6240162"/>
                  <a:pt x="7298955" y="6243628"/>
                </a:cubicBezTo>
                <a:cubicBezTo>
                  <a:pt x="7307208" y="6247095"/>
                  <a:pt x="7314764" y="6251561"/>
                  <a:pt x="7321621" y="6257027"/>
                </a:cubicBezTo>
                <a:cubicBezTo>
                  <a:pt x="7328478" y="6262494"/>
                  <a:pt x="7334191" y="6269094"/>
                  <a:pt x="7338762" y="6276826"/>
                </a:cubicBezTo>
                <a:lnTo>
                  <a:pt x="7357427" y="6282226"/>
                </a:lnTo>
                <a:cubicBezTo>
                  <a:pt x="7356920" y="6279560"/>
                  <a:pt x="7356475" y="6276993"/>
                  <a:pt x="7356094" y="6274526"/>
                </a:cubicBezTo>
                <a:cubicBezTo>
                  <a:pt x="7355713" y="6272060"/>
                  <a:pt x="7355522" y="6269760"/>
                  <a:pt x="7355522" y="6267627"/>
                </a:cubicBezTo>
                <a:cubicBezTo>
                  <a:pt x="7355522" y="6261627"/>
                  <a:pt x="7356602" y="6256694"/>
                  <a:pt x="7358760" y="6252828"/>
                </a:cubicBezTo>
                <a:cubicBezTo>
                  <a:pt x="7360920" y="6248961"/>
                  <a:pt x="7363587" y="6245928"/>
                  <a:pt x="7366760" y="6243728"/>
                </a:cubicBezTo>
                <a:cubicBezTo>
                  <a:pt x="7369935" y="6241528"/>
                  <a:pt x="7373427" y="6240029"/>
                  <a:pt x="7377236" y="6239229"/>
                </a:cubicBezTo>
                <a:cubicBezTo>
                  <a:pt x="7381046" y="6238429"/>
                  <a:pt x="7384600" y="6238029"/>
                  <a:pt x="7387903" y="6238029"/>
                </a:cubicBezTo>
                <a:cubicBezTo>
                  <a:pt x="7393743" y="6238029"/>
                  <a:pt x="7399457" y="6239095"/>
                  <a:pt x="7405044" y="6241228"/>
                </a:cubicBezTo>
                <a:cubicBezTo>
                  <a:pt x="7410631" y="6243362"/>
                  <a:pt x="7415583" y="6245895"/>
                  <a:pt x="7419899" y="6248828"/>
                </a:cubicBezTo>
                <a:cubicBezTo>
                  <a:pt x="7424217" y="6251761"/>
                  <a:pt x="7427709" y="6254728"/>
                  <a:pt x="7430375" y="6257727"/>
                </a:cubicBezTo>
                <a:cubicBezTo>
                  <a:pt x="7433042" y="6260727"/>
                  <a:pt x="7434375" y="6263027"/>
                  <a:pt x="7434375" y="6264627"/>
                </a:cubicBezTo>
                <a:lnTo>
                  <a:pt x="7434375" y="6377220"/>
                </a:lnTo>
                <a:lnTo>
                  <a:pt x="7464850" y="6392819"/>
                </a:lnTo>
                <a:lnTo>
                  <a:pt x="7464850" y="6184632"/>
                </a:lnTo>
                <a:lnTo>
                  <a:pt x="7507966" y="6184632"/>
                </a:lnTo>
                <a:lnTo>
                  <a:pt x="7542939" y="6184632"/>
                </a:lnTo>
                <a:lnTo>
                  <a:pt x="7720905" y="6184632"/>
                </a:lnTo>
                <a:lnTo>
                  <a:pt x="7720905" y="6198631"/>
                </a:lnTo>
                <a:lnTo>
                  <a:pt x="7517488" y="6264627"/>
                </a:lnTo>
                <a:lnTo>
                  <a:pt x="7553297" y="6291225"/>
                </a:lnTo>
                <a:cubicBezTo>
                  <a:pt x="7575644" y="6292692"/>
                  <a:pt x="7596151" y="6295692"/>
                  <a:pt x="7614817" y="6300225"/>
                </a:cubicBezTo>
                <a:cubicBezTo>
                  <a:pt x="7633482" y="6304758"/>
                  <a:pt x="7650433" y="6311024"/>
                  <a:pt x="7665671" y="6319024"/>
                </a:cubicBezTo>
                <a:cubicBezTo>
                  <a:pt x="7680907" y="6327023"/>
                  <a:pt x="7694558" y="6336456"/>
                  <a:pt x="7706619" y="6347322"/>
                </a:cubicBezTo>
                <a:cubicBezTo>
                  <a:pt x="7718682" y="6358188"/>
                  <a:pt x="7728650" y="6370887"/>
                  <a:pt x="7736524" y="6385420"/>
                </a:cubicBezTo>
                <a:lnTo>
                  <a:pt x="7751379" y="6392819"/>
                </a:lnTo>
                <a:lnTo>
                  <a:pt x="7751379" y="6184632"/>
                </a:lnTo>
                <a:lnTo>
                  <a:pt x="7829469" y="6184632"/>
                </a:lnTo>
                <a:lnTo>
                  <a:pt x="7808518" y="6169633"/>
                </a:lnTo>
                <a:lnTo>
                  <a:pt x="7521989" y="6169633"/>
                </a:lnTo>
                <a:lnTo>
                  <a:pt x="7487015" y="6169633"/>
                </a:lnTo>
                <a:lnTo>
                  <a:pt x="7133903" y="6169633"/>
                </a:lnTo>
                <a:lnTo>
                  <a:pt x="7107156" y="6169633"/>
                </a:lnTo>
                <a:lnTo>
                  <a:pt x="6873337" y="6169633"/>
                </a:lnTo>
                <a:lnTo>
                  <a:pt x="6852014" y="6169633"/>
                </a:lnTo>
                <a:lnTo>
                  <a:pt x="6815817" y="6169633"/>
                </a:lnTo>
                <a:cubicBezTo>
                  <a:pt x="6814294" y="6167233"/>
                  <a:pt x="6812770" y="6164100"/>
                  <a:pt x="6811246" y="6160233"/>
                </a:cubicBezTo>
                <a:cubicBezTo>
                  <a:pt x="6809722" y="6156367"/>
                  <a:pt x="6807882" y="6152434"/>
                  <a:pt x="6805724" y="6148434"/>
                </a:cubicBezTo>
                <a:cubicBezTo>
                  <a:pt x="6803564" y="6144434"/>
                  <a:pt x="6800897" y="6140768"/>
                  <a:pt x="6797724" y="6137435"/>
                </a:cubicBezTo>
                <a:cubicBezTo>
                  <a:pt x="6794549" y="6134102"/>
                  <a:pt x="6790549" y="6131835"/>
                  <a:pt x="6785724" y="6130635"/>
                </a:cubicBezTo>
                <a:lnTo>
                  <a:pt x="6785724" y="6196431"/>
                </a:lnTo>
                <a:cubicBezTo>
                  <a:pt x="6781406" y="6192431"/>
                  <a:pt x="6777534" y="6188932"/>
                  <a:pt x="6774105" y="6185932"/>
                </a:cubicBezTo>
                <a:cubicBezTo>
                  <a:pt x="6770676" y="6182932"/>
                  <a:pt x="6767059" y="6180366"/>
                  <a:pt x="6763250" y="6178232"/>
                </a:cubicBezTo>
                <a:cubicBezTo>
                  <a:pt x="6759440" y="6176099"/>
                  <a:pt x="6755250" y="6174333"/>
                  <a:pt x="6750678" y="6172933"/>
                </a:cubicBezTo>
                <a:cubicBezTo>
                  <a:pt x="6746107" y="6171533"/>
                  <a:pt x="6740648" y="6170433"/>
                  <a:pt x="6734299" y="6169633"/>
                </a:cubicBezTo>
                <a:lnTo>
                  <a:pt x="6732562" y="6169633"/>
                </a:lnTo>
                <a:lnTo>
                  <a:pt x="6706871" y="6169633"/>
                </a:lnTo>
                <a:lnTo>
                  <a:pt x="6675042" y="6169633"/>
                </a:lnTo>
                <a:cubicBezTo>
                  <a:pt x="6673518" y="6167233"/>
                  <a:pt x="6671995" y="6164100"/>
                  <a:pt x="6670471" y="6160233"/>
                </a:cubicBezTo>
                <a:cubicBezTo>
                  <a:pt x="6668947" y="6156367"/>
                  <a:pt x="6667105" y="6152434"/>
                  <a:pt x="6664947" y="6148434"/>
                </a:cubicBezTo>
                <a:cubicBezTo>
                  <a:pt x="6662789" y="6144434"/>
                  <a:pt x="6660122" y="6140768"/>
                  <a:pt x="6656947" y="6137435"/>
                </a:cubicBezTo>
                <a:cubicBezTo>
                  <a:pt x="6653774" y="6134102"/>
                  <a:pt x="6649774" y="6131835"/>
                  <a:pt x="6644949" y="6130635"/>
                </a:cubicBezTo>
                <a:lnTo>
                  <a:pt x="6644949" y="6346022"/>
                </a:lnTo>
                <a:cubicBezTo>
                  <a:pt x="6630475" y="6332690"/>
                  <a:pt x="6614156" y="6320690"/>
                  <a:pt x="6595998" y="6310024"/>
                </a:cubicBezTo>
                <a:cubicBezTo>
                  <a:pt x="6577842" y="6299358"/>
                  <a:pt x="6556065" y="6290225"/>
                  <a:pt x="6530669" y="6282626"/>
                </a:cubicBezTo>
                <a:cubicBezTo>
                  <a:pt x="6544383" y="6278360"/>
                  <a:pt x="6555684" y="6273926"/>
                  <a:pt x="6564574" y="6269327"/>
                </a:cubicBezTo>
                <a:cubicBezTo>
                  <a:pt x="6573461" y="6264727"/>
                  <a:pt x="6580509" y="6260027"/>
                  <a:pt x="6585715" y="6255228"/>
                </a:cubicBezTo>
                <a:cubicBezTo>
                  <a:pt x="6590920" y="6250428"/>
                  <a:pt x="6594602" y="6245562"/>
                  <a:pt x="6596760" y="6240628"/>
                </a:cubicBezTo>
                <a:cubicBezTo>
                  <a:pt x="6598920" y="6235696"/>
                  <a:pt x="6599998" y="6230829"/>
                  <a:pt x="6599998" y="6226029"/>
                </a:cubicBezTo>
                <a:cubicBezTo>
                  <a:pt x="6599998" y="6221097"/>
                  <a:pt x="6599046" y="6215963"/>
                  <a:pt x="6597141" y="6210630"/>
                </a:cubicBezTo>
                <a:cubicBezTo>
                  <a:pt x="6595236" y="6205298"/>
                  <a:pt x="6591555" y="6200131"/>
                  <a:pt x="6586095" y="6195131"/>
                </a:cubicBezTo>
                <a:cubicBezTo>
                  <a:pt x="6580635" y="6190132"/>
                  <a:pt x="6573015" y="6185499"/>
                  <a:pt x="6563240" y="6181232"/>
                </a:cubicBezTo>
                <a:cubicBezTo>
                  <a:pt x="6553461" y="6176966"/>
                  <a:pt x="6540829" y="6173366"/>
                  <a:pt x="6525337" y="6170433"/>
                </a:cubicBezTo>
                <a:cubicBezTo>
                  <a:pt x="6520766" y="6174433"/>
                  <a:pt x="6515751" y="6178199"/>
                  <a:pt x="6510290" y="6181732"/>
                </a:cubicBezTo>
                <a:cubicBezTo>
                  <a:pt x="6504829" y="6185265"/>
                  <a:pt x="6499054" y="6188465"/>
                  <a:pt x="6492958" y="6191332"/>
                </a:cubicBezTo>
                <a:cubicBezTo>
                  <a:pt x="6486863" y="6194198"/>
                  <a:pt x="6480640" y="6196731"/>
                  <a:pt x="6474292" y="6198931"/>
                </a:cubicBezTo>
                <a:cubicBezTo>
                  <a:pt x="6467943" y="6201131"/>
                  <a:pt x="6461722" y="6202831"/>
                  <a:pt x="6455627" y="6204031"/>
                </a:cubicBezTo>
                <a:cubicBezTo>
                  <a:pt x="6458928" y="6199764"/>
                  <a:pt x="6460579" y="6195631"/>
                  <a:pt x="6460579" y="6191631"/>
                </a:cubicBezTo>
                <a:cubicBezTo>
                  <a:pt x="6460579" y="6188699"/>
                  <a:pt x="6459755" y="6185899"/>
                  <a:pt x="6458103" y="6183232"/>
                </a:cubicBezTo>
                <a:cubicBezTo>
                  <a:pt x="6456452" y="6180566"/>
                  <a:pt x="6454040" y="6178232"/>
                  <a:pt x="6450865" y="6176232"/>
                </a:cubicBezTo>
                <a:cubicBezTo>
                  <a:pt x="6447690" y="6174233"/>
                  <a:pt x="6443819" y="6172633"/>
                  <a:pt x="6439248" y="6171433"/>
                </a:cubicBezTo>
                <a:cubicBezTo>
                  <a:pt x="6434676" y="6170233"/>
                  <a:pt x="6429469" y="6169633"/>
                  <a:pt x="6423629" y="6169633"/>
                </a:cubicBezTo>
                <a:cubicBezTo>
                  <a:pt x="6417534" y="6169633"/>
                  <a:pt x="6411566" y="6170300"/>
                  <a:pt x="6405724" y="6171633"/>
                </a:cubicBezTo>
                <a:cubicBezTo>
                  <a:pt x="6399884" y="6172966"/>
                  <a:pt x="6394678" y="6174799"/>
                  <a:pt x="6390107" y="6177132"/>
                </a:cubicBezTo>
                <a:lnTo>
                  <a:pt x="6383115" y="6182359"/>
                </a:lnTo>
                <a:lnTo>
                  <a:pt x="6365337" y="6169633"/>
                </a:lnTo>
                <a:lnTo>
                  <a:pt x="6307817" y="6169633"/>
                </a:lnTo>
                <a:cubicBezTo>
                  <a:pt x="6306294" y="6167233"/>
                  <a:pt x="6304770" y="6164100"/>
                  <a:pt x="6303246" y="6160233"/>
                </a:cubicBezTo>
                <a:cubicBezTo>
                  <a:pt x="6301722" y="6156367"/>
                  <a:pt x="6299880" y="6152434"/>
                  <a:pt x="6297724" y="6148434"/>
                </a:cubicBezTo>
                <a:cubicBezTo>
                  <a:pt x="6295564" y="6144434"/>
                  <a:pt x="6292897" y="6140768"/>
                  <a:pt x="6289724" y="6137435"/>
                </a:cubicBezTo>
                <a:cubicBezTo>
                  <a:pt x="6286549" y="6134102"/>
                  <a:pt x="6282549" y="6131835"/>
                  <a:pt x="6277724" y="6130635"/>
                </a:cubicBezTo>
                <a:close/>
                <a:moveTo>
                  <a:pt x="5352438" y="6130635"/>
                </a:moveTo>
                <a:lnTo>
                  <a:pt x="5352438" y="6196431"/>
                </a:lnTo>
                <a:cubicBezTo>
                  <a:pt x="5348120" y="6192431"/>
                  <a:pt x="5344248" y="6188932"/>
                  <a:pt x="5340821" y="6185932"/>
                </a:cubicBezTo>
                <a:cubicBezTo>
                  <a:pt x="5337393" y="6182932"/>
                  <a:pt x="5333774" y="6180366"/>
                  <a:pt x="5329965" y="6178232"/>
                </a:cubicBezTo>
                <a:cubicBezTo>
                  <a:pt x="5326155" y="6176099"/>
                  <a:pt x="5321964" y="6174333"/>
                  <a:pt x="5317393" y="6172933"/>
                </a:cubicBezTo>
                <a:lnTo>
                  <a:pt x="5306685" y="6170775"/>
                </a:lnTo>
                <a:lnTo>
                  <a:pt x="5305088" y="6169633"/>
                </a:lnTo>
                <a:lnTo>
                  <a:pt x="5301014" y="6169633"/>
                </a:lnTo>
                <a:lnTo>
                  <a:pt x="5273587" y="6169633"/>
                </a:lnTo>
                <a:lnTo>
                  <a:pt x="4947016" y="6169633"/>
                </a:lnTo>
                <a:lnTo>
                  <a:pt x="4967966" y="6184632"/>
                </a:lnTo>
                <a:lnTo>
                  <a:pt x="4978250" y="6184632"/>
                </a:lnTo>
                <a:lnTo>
                  <a:pt x="4987774" y="6199031"/>
                </a:lnTo>
                <a:cubicBezTo>
                  <a:pt x="4991836" y="6200364"/>
                  <a:pt x="4998375" y="6201564"/>
                  <a:pt x="5007393" y="6202631"/>
                </a:cubicBezTo>
                <a:cubicBezTo>
                  <a:pt x="5016406" y="6203698"/>
                  <a:pt x="5026820" y="6205264"/>
                  <a:pt x="5038629" y="6207331"/>
                </a:cubicBezTo>
                <a:cubicBezTo>
                  <a:pt x="5050436" y="6209397"/>
                  <a:pt x="5062943" y="6212297"/>
                  <a:pt x="5076151" y="6216030"/>
                </a:cubicBezTo>
                <a:cubicBezTo>
                  <a:pt x="5089355" y="6219763"/>
                  <a:pt x="5102179" y="6225029"/>
                  <a:pt x="5114623" y="6231829"/>
                </a:cubicBezTo>
                <a:lnTo>
                  <a:pt x="5007964" y="6280626"/>
                </a:lnTo>
                <a:lnTo>
                  <a:pt x="5043770" y="6306824"/>
                </a:lnTo>
                <a:cubicBezTo>
                  <a:pt x="5045294" y="6306691"/>
                  <a:pt x="5046882" y="6306624"/>
                  <a:pt x="5048532" y="6306624"/>
                </a:cubicBezTo>
                <a:cubicBezTo>
                  <a:pt x="5050183" y="6306624"/>
                  <a:pt x="5051897" y="6306624"/>
                  <a:pt x="5053675" y="6306624"/>
                </a:cubicBezTo>
                <a:cubicBezTo>
                  <a:pt x="5065865" y="6306624"/>
                  <a:pt x="5078116" y="6307724"/>
                  <a:pt x="5090435" y="6309924"/>
                </a:cubicBezTo>
                <a:cubicBezTo>
                  <a:pt x="5102751" y="6312124"/>
                  <a:pt x="5114370" y="6314757"/>
                  <a:pt x="5125290" y="6317824"/>
                </a:cubicBezTo>
                <a:cubicBezTo>
                  <a:pt x="5136210" y="6320890"/>
                  <a:pt x="5145796" y="6324057"/>
                  <a:pt x="5154050" y="6327323"/>
                </a:cubicBezTo>
                <a:cubicBezTo>
                  <a:pt x="5162303" y="6330590"/>
                  <a:pt x="5168461" y="6333290"/>
                  <a:pt x="5172524" y="6335423"/>
                </a:cubicBezTo>
                <a:cubicBezTo>
                  <a:pt x="5181667" y="6340222"/>
                  <a:pt x="5189412" y="6344922"/>
                  <a:pt x="5195763" y="6349522"/>
                </a:cubicBezTo>
                <a:cubicBezTo>
                  <a:pt x="5202109" y="6354122"/>
                  <a:pt x="5207570" y="6358521"/>
                  <a:pt x="5212141" y="6362721"/>
                </a:cubicBezTo>
                <a:cubicBezTo>
                  <a:pt x="5216713" y="6366921"/>
                  <a:pt x="5220585" y="6370787"/>
                  <a:pt x="5223760" y="6374320"/>
                </a:cubicBezTo>
                <a:cubicBezTo>
                  <a:pt x="5226934" y="6377854"/>
                  <a:pt x="5229918" y="6380953"/>
                  <a:pt x="5232711" y="6383620"/>
                </a:cubicBezTo>
                <a:lnTo>
                  <a:pt x="5247949" y="6392419"/>
                </a:lnTo>
                <a:lnTo>
                  <a:pt x="5247949" y="6184632"/>
                </a:lnTo>
                <a:lnTo>
                  <a:pt x="5294537" y="6184632"/>
                </a:lnTo>
                <a:lnTo>
                  <a:pt x="5305583" y="6184632"/>
                </a:lnTo>
                <a:cubicBezTo>
                  <a:pt x="5309901" y="6185032"/>
                  <a:pt x="5314791" y="6186699"/>
                  <a:pt x="5320250" y="6189632"/>
                </a:cubicBezTo>
                <a:cubicBezTo>
                  <a:pt x="5325709" y="6192565"/>
                  <a:pt x="5330789" y="6195898"/>
                  <a:pt x="5335488" y="6199631"/>
                </a:cubicBezTo>
                <a:cubicBezTo>
                  <a:pt x="5340185" y="6203364"/>
                  <a:pt x="5344185" y="6207031"/>
                  <a:pt x="5347486" y="6210630"/>
                </a:cubicBezTo>
                <a:cubicBezTo>
                  <a:pt x="5350787" y="6214230"/>
                  <a:pt x="5352438" y="6216897"/>
                  <a:pt x="5352438" y="6218630"/>
                </a:cubicBezTo>
                <a:lnTo>
                  <a:pt x="5352438" y="6380020"/>
                </a:lnTo>
                <a:lnTo>
                  <a:pt x="5382913" y="6394419"/>
                </a:lnTo>
                <a:lnTo>
                  <a:pt x="5382913" y="6184632"/>
                </a:lnTo>
                <a:lnTo>
                  <a:pt x="5439680" y="6184632"/>
                </a:lnTo>
                <a:lnTo>
                  <a:pt x="5449964" y="6184632"/>
                </a:lnTo>
                <a:lnTo>
                  <a:pt x="5459488" y="6199031"/>
                </a:lnTo>
                <a:cubicBezTo>
                  <a:pt x="5463551" y="6200364"/>
                  <a:pt x="5470090" y="6201564"/>
                  <a:pt x="5479107" y="6202631"/>
                </a:cubicBezTo>
                <a:cubicBezTo>
                  <a:pt x="5488120" y="6203698"/>
                  <a:pt x="5498534" y="6205264"/>
                  <a:pt x="5510343" y="6207331"/>
                </a:cubicBezTo>
                <a:cubicBezTo>
                  <a:pt x="5522151" y="6209397"/>
                  <a:pt x="5534658" y="6212297"/>
                  <a:pt x="5547865" y="6216030"/>
                </a:cubicBezTo>
                <a:cubicBezTo>
                  <a:pt x="5561069" y="6219763"/>
                  <a:pt x="5573894" y="6225029"/>
                  <a:pt x="5586338" y="6231829"/>
                </a:cubicBezTo>
                <a:lnTo>
                  <a:pt x="5479678" y="6280626"/>
                </a:lnTo>
                <a:lnTo>
                  <a:pt x="5515484" y="6306824"/>
                </a:lnTo>
                <a:cubicBezTo>
                  <a:pt x="5517008" y="6306691"/>
                  <a:pt x="5518596" y="6306624"/>
                  <a:pt x="5520246" y="6306624"/>
                </a:cubicBezTo>
                <a:cubicBezTo>
                  <a:pt x="5521897" y="6306624"/>
                  <a:pt x="5523612" y="6306624"/>
                  <a:pt x="5525389" y="6306624"/>
                </a:cubicBezTo>
                <a:cubicBezTo>
                  <a:pt x="5537579" y="6306624"/>
                  <a:pt x="5549831" y="6307724"/>
                  <a:pt x="5562149" y="6309924"/>
                </a:cubicBezTo>
                <a:cubicBezTo>
                  <a:pt x="5574465" y="6312124"/>
                  <a:pt x="5586084" y="6314757"/>
                  <a:pt x="5597004" y="6317824"/>
                </a:cubicBezTo>
                <a:cubicBezTo>
                  <a:pt x="5607924" y="6320890"/>
                  <a:pt x="5617511" y="6324057"/>
                  <a:pt x="5625764" y="6327323"/>
                </a:cubicBezTo>
                <a:cubicBezTo>
                  <a:pt x="5634017" y="6330590"/>
                  <a:pt x="5640175" y="6333290"/>
                  <a:pt x="5644238" y="6335423"/>
                </a:cubicBezTo>
                <a:cubicBezTo>
                  <a:pt x="5653381" y="6340222"/>
                  <a:pt x="5661126" y="6344922"/>
                  <a:pt x="5667476" y="6349522"/>
                </a:cubicBezTo>
                <a:cubicBezTo>
                  <a:pt x="5673823" y="6354122"/>
                  <a:pt x="5679284" y="6358521"/>
                  <a:pt x="5683855" y="6362721"/>
                </a:cubicBezTo>
                <a:cubicBezTo>
                  <a:pt x="5688427" y="6366921"/>
                  <a:pt x="5692299" y="6370787"/>
                  <a:pt x="5695475" y="6374320"/>
                </a:cubicBezTo>
                <a:cubicBezTo>
                  <a:pt x="5698648" y="6377854"/>
                  <a:pt x="5701633" y="6380953"/>
                  <a:pt x="5704425" y="6383620"/>
                </a:cubicBezTo>
                <a:lnTo>
                  <a:pt x="5719663" y="6392419"/>
                </a:lnTo>
                <a:lnTo>
                  <a:pt x="5719663" y="6184632"/>
                </a:lnTo>
                <a:lnTo>
                  <a:pt x="5797755" y="6184632"/>
                </a:lnTo>
                <a:lnTo>
                  <a:pt x="5776802" y="6169633"/>
                </a:lnTo>
                <a:lnTo>
                  <a:pt x="5440052" y="6169633"/>
                </a:lnTo>
                <a:lnTo>
                  <a:pt x="5418730" y="6169633"/>
                </a:lnTo>
                <a:lnTo>
                  <a:pt x="5382532" y="6169633"/>
                </a:lnTo>
                <a:cubicBezTo>
                  <a:pt x="5381008" y="6167233"/>
                  <a:pt x="5379484" y="6164100"/>
                  <a:pt x="5377961" y="6160233"/>
                </a:cubicBezTo>
                <a:cubicBezTo>
                  <a:pt x="5376436" y="6156367"/>
                  <a:pt x="5374596" y="6152434"/>
                  <a:pt x="5372436" y="6148434"/>
                </a:cubicBezTo>
                <a:cubicBezTo>
                  <a:pt x="5370278" y="6144434"/>
                  <a:pt x="5367612" y="6140768"/>
                  <a:pt x="5364438" y="6137435"/>
                </a:cubicBezTo>
                <a:cubicBezTo>
                  <a:pt x="5361263" y="6134102"/>
                  <a:pt x="5357263" y="6131835"/>
                  <a:pt x="5352438" y="6130635"/>
                </a:cubicBezTo>
                <a:close/>
                <a:moveTo>
                  <a:pt x="9369053" y="6116236"/>
                </a:moveTo>
                <a:lnTo>
                  <a:pt x="9369053" y="6415418"/>
                </a:lnTo>
                <a:lnTo>
                  <a:pt x="9436097" y="6415418"/>
                </a:lnTo>
                <a:lnTo>
                  <a:pt x="9436097" y="6116236"/>
                </a:lnTo>
                <a:close/>
                <a:moveTo>
                  <a:pt x="8386911" y="5870246"/>
                </a:moveTo>
                <a:cubicBezTo>
                  <a:pt x="8377259" y="5870246"/>
                  <a:pt x="8369134" y="5871980"/>
                  <a:pt x="8362532" y="5875446"/>
                </a:cubicBezTo>
                <a:cubicBezTo>
                  <a:pt x="8355930" y="5878913"/>
                  <a:pt x="8352627" y="5883179"/>
                  <a:pt x="8352627" y="5888245"/>
                </a:cubicBezTo>
                <a:cubicBezTo>
                  <a:pt x="8352627" y="5893312"/>
                  <a:pt x="8355930" y="5897578"/>
                  <a:pt x="8362532" y="5901045"/>
                </a:cubicBezTo>
                <a:cubicBezTo>
                  <a:pt x="8369134" y="5904511"/>
                  <a:pt x="8377259" y="5906244"/>
                  <a:pt x="8386911" y="5906244"/>
                </a:cubicBezTo>
                <a:cubicBezTo>
                  <a:pt x="8396562" y="5906244"/>
                  <a:pt x="8404688" y="5904511"/>
                  <a:pt x="8411290" y="5901045"/>
                </a:cubicBezTo>
                <a:cubicBezTo>
                  <a:pt x="8417891" y="5897578"/>
                  <a:pt x="8421194" y="5893312"/>
                  <a:pt x="8421194" y="5888245"/>
                </a:cubicBezTo>
                <a:cubicBezTo>
                  <a:pt x="8421194" y="5883179"/>
                  <a:pt x="8417891" y="5878913"/>
                  <a:pt x="8411290" y="5875446"/>
                </a:cubicBezTo>
                <a:cubicBezTo>
                  <a:pt x="8404688" y="5871980"/>
                  <a:pt x="8396562" y="5870246"/>
                  <a:pt x="8386911" y="5870246"/>
                </a:cubicBezTo>
                <a:close/>
                <a:moveTo>
                  <a:pt x="7190865" y="5854847"/>
                </a:moveTo>
                <a:cubicBezTo>
                  <a:pt x="7180198" y="5854847"/>
                  <a:pt x="7171246" y="5856747"/>
                  <a:pt x="7164010" y="5860547"/>
                </a:cubicBezTo>
                <a:cubicBezTo>
                  <a:pt x="7156772" y="5864347"/>
                  <a:pt x="7153153" y="5869047"/>
                  <a:pt x="7153153" y="5874646"/>
                </a:cubicBezTo>
                <a:cubicBezTo>
                  <a:pt x="7153153" y="5880246"/>
                  <a:pt x="7156772" y="5884946"/>
                  <a:pt x="7164010" y="5888745"/>
                </a:cubicBezTo>
                <a:cubicBezTo>
                  <a:pt x="7171246" y="5892545"/>
                  <a:pt x="7180198" y="5894445"/>
                  <a:pt x="7190865" y="5894445"/>
                </a:cubicBezTo>
                <a:cubicBezTo>
                  <a:pt x="7201530" y="5894445"/>
                  <a:pt x="7210482" y="5892545"/>
                  <a:pt x="7217720" y="5888745"/>
                </a:cubicBezTo>
                <a:cubicBezTo>
                  <a:pt x="7224958" y="5884946"/>
                  <a:pt x="7228577" y="5880246"/>
                  <a:pt x="7228577" y="5874646"/>
                </a:cubicBezTo>
                <a:cubicBezTo>
                  <a:pt x="7228577" y="5869047"/>
                  <a:pt x="7224958" y="5864347"/>
                  <a:pt x="7217720" y="5860547"/>
                </a:cubicBezTo>
                <a:cubicBezTo>
                  <a:pt x="7210482" y="5856747"/>
                  <a:pt x="7201530" y="5854847"/>
                  <a:pt x="7190865" y="5854847"/>
                </a:cubicBezTo>
                <a:close/>
                <a:moveTo>
                  <a:pt x="4088437" y="5854847"/>
                </a:moveTo>
                <a:cubicBezTo>
                  <a:pt x="4077770" y="5854847"/>
                  <a:pt x="4068818" y="5856747"/>
                  <a:pt x="4061581" y="5860547"/>
                </a:cubicBezTo>
                <a:cubicBezTo>
                  <a:pt x="4054343" y="5864347"/>
                  <a:pt x="4050724" y="5869047"/>
                  <a:pt x="4050724" y="5874646"/>
                </a:cubicBezTo>
                <a:cubicBezTo>
                  <a:pt x="4050724" y="5880246"/>
                  <a:pt x="4054343" y="5884946"/>
                  <a:pt x="4061581" y="5888745"/>
                </a:cubicBezTo>
                <a:cubicBezTo>
                  <a:pt x="4068818" y="5892545"/>
                  <a:pt x="4077770" y="5894445"/>
                  <a:pt x="4088437" y="5894445"/>
                </a:cubicBezTo>
                <a:cubicBezTo>
                  <a:pt x="4099101" y="5894445"/>
                  <a:pt x="4108054" y="5892545"/>
                  <a:pt x="4115292" y="5888745"/>
                </a:cubicBezTo>
                <a:cubicBezTo>
                  <a:pt x="4122530" y="5884946"/>
                  <a:pt x="4126147" y="5880246"/>
                  <a:pt x="4126147" y="5874646"/>
                </a:cubicBezTo>
                <a:cubicBezTo>
                  <a:pt x="4126147" y="5869047"/>
                  <a:pt x="4122530" y="5864347"/>
                  <a:pt x="4115292" y="5860547"/>
                </a:cubicBezTo>
                <a:cubicBezTo>
                  <a:pt x="4108054" y="5856747"/>
                  <a:pt x="4099101" y="5854847"/>
                  <a:pt x="4088437" y="5854847"/>
                </a:cubicBezTo>
                <a:close/>
                <a:moveTo>
                  <a:pt x="5569381" y="5757053"/>
                </a:moveTo>
                <a:cubicBezTo>
                  <a:pt x="5583096" y="5763453"/>
                  <a:pt x="5595667" y="5769952"/>
                  <a:pt x="5607094" y="5776552"/>
                </a:cubicBezTo>
                <a:cubicBezTo>
                  <a:pt x="5618522" y="5783152"/>
                  <a:pt x="5627791" y="5789651"/>
                  <a:pt x="5634901" y="5796051"/>
                </a:cubicBezTo>
                <a:lnTo>
                  <a:pt x="5634901" y="5862047"/>
                </a:lnTo>
                <a:cubicBezTo>
                  <a:pt x="5624236" y="5853647"/>
                  <a:pt x="5613633" y="5846115"/>
                  <a:pt x="5603094" y="5839448"/>
                </a:cubicBezTo>
                <a:cubicBezTo>
                  <a:pt x="5592555" y="5832782"/>
                  <a:pt x="5581507" y="5826816"/>
                  <a:pt x="5569953" y="5821549"/>
                </a:cubicBezTo>
                <a:cubicBezTo>
                  <a:pt x="5558398" y="5816283"/>
                  <a:pt x="5545892" y="5811583"/>
                  <a:pt x="5532433" y="5807450"/>
                </a:cubicBezTo>
                <a:cubicBezTo>
                  <a:pt x="5518972" y="5803317"/>
                  <a:pt x="5503989" y="5799651"/>
                  <a:pt x="5487482" y="5796451"/>
                </a:cubicBezTo>
                <a:close/>
                <a:moveTo>
                  <a:pt x="7303619" y="5738654"/>
                </a:moveTo>
                <a:lnTo>
                  <a:pt x="7303619" y="5851648"/>
                </a:lnTo>
                <a:cubicBezTo>
                  <a:pt x="7294730" y="5843382"/>
                  <a:pt x="7285652" y="5836015"/>
                  <a:pt x="7276383" y="5829549"/>
                </a:cubicBezTo>
                <a:cubicBezTo>
                  <a:pt x="7267115" y="5823083"/>
                  <a:pt x="7257145" y="5817150"/>
                  <a:pt x="7246480" y="5811750"/>
                </a:cubicBezTo>
                <a:cubicBezTo>
                  <a:pt x="7235814" y="5806350"/>
                  <a:pt x="7224069" y="5801284"/>
                  <a:pt x="7211244" y="5796551"/>
                </a:cubicBezTo>
                <a:cubicBezTo>
                  <a:pt x="7198419" y="5791818"/>
                  <a:pt x="7184008" y="5787118"/>
                  <a:pt x="7168010" y="5782452"/>
                </a:cubicBezTo>
                <a:close/>
                <a:moveTo>
                  <a:pt x="4201191" y="5738654"/>
                </a:moveTo>
                <a:lnTo>
                  <a:pt x="4201191" y="5851648"/>
                </a:lnTo>
                <a:cubicBezTo>
                  <a:pt x="4192303" y="5843382"/>
                  <a:pt x="4183223" y="5836015"/>
                  <a:pt x="4173954" y="5829549"/>
                </a:cubicBezTo>
                <a:cubicBezTo>
                  <a:pt x="4164686" y="5823083"/>
                  <a:pt x="4154718" y="5817150"/>
                  <a:pt x="4144052" y="5811750"/>
                </a:cubicBezTo>
                <a:cubicBezTo>
                  <a:pt x="4133385" y="5806350"/>
                  <a:pt x="4121640" y="5801284"/>
                  <a:pt x="4108816" y="5796551"/>
                </a:cubicBezTo>
                <a:cubicBezTo>
                  <a:pt x="4095991" y="5791818"/>
                  <a:pt x="4081579" y="5787118"/>
                  <a:pt x="4065579" y="5782452"/>
                </a:cubicBezTo>
                <a:close/>
                <a:moveTo>
                  <a:pt x="6410775" y="5711656"/>
                </a:moveTo>
                <a:cubicBezTo>
                  <a:pt x="6421694" y="5737788"/>
                  <a:pt x="6434330" y="5760053"/>
                  <a:pt x="6448676" y="5778452"/>
                </a:cubicBezTo>
                <a:cubicBezTo>
                  <a:pt x="6463025" y="5796851"/>
                  <a:pt x="6478071" y="5812250"/>
                  <a:pt x="6493817" y="5824649"/>
                </a:cubicBezTo>
                <a:cubicBezTo>
                  <a:pt x="6509562" y="5837048"/>
                  <a:pt x="6525435" y="5846881"/>
                  <a:pt x="6541435" y="5854147"/>
                </a:cubicBezTo>
                <a:cubicBezTo>
                  <a:pt x="6557433" y="5861414"/>
                  <a:pt x="6572669" y="5866880"/>
                  <a:pt x="6587145" y="5870546"/>
                </a:cubicBezTo>
                <a:cubicBezTo>
                  <a:pt x="6601621" y="5874213"/>
                  <a:pt x="6614825" y="5876579"/>
                  <a:pt x="6626762" y="5877646"/>
                </a:cubicBezTo>
                <a:cubicBezTo>
                  <a:pt x="6638697" y="5878713"/>
                  <a:pt x="6648347" y="5879246"/>
                  <a:pt x="6655713" y="5879246"/>
                </a:cubicBezTo>
                <a:cubicBezTo>
                  <a:pt x="6677553" y="5879246"/>
                  <a:pt x="6696471" y="5877013"/>
                  <a:pt x="6712471" y="5872546"/>
                </a:cubicBezTo>
                <a:cubicBezTo>
                  <a:pt x="6728471" y="5868080"/>
                  <a:pt x="6741675" y="5862180"/>
                  <a:pt x="6752088" y="5854847"/>
                </a:cubicBezTo>
                <a:cubicBezTo>
                  <a:pt x="6762499" y="5847515"/>
                  <a:pt x="6770244" y="5839282"/>
                  <a:pt x="6775324" y="5830149"/>
                </a:cubicBezTo>
                <a:cubicBezTo>
                  <a:pt x="6780402" y="5821016"/>
                  <a:pt x="6782943" y="5811717"/>
                  <a:pt x="6782943" y="5802250"/>
                </a:cubicBezTo>
                <a:cubicBezTo>
                  <a:pt x="6782943" y="5790251"/>
                  <a:pt x="6780212" y="5779819"/>
                  <a:pt x="6774753" y="5770952"/>
                </a:cubicBezTo>
                <a:cubicBezTo>
                  <a:pt x="6769292" y="5762086"/>
                  <a:pt x="6762309" y="5754520"/>
                  <a:pt x="6753800" y="5748254"/>
                </a:cubicBezTo>
                <a:cubicBezTo>
                  <a:pt x="6745294" y="5741988"/>
                  <a:pt x="6735707" y="5736854"/>
                  <a:pt x="6725042" y="5732855"/>
                </a:cubicBezTo>
                <a:cubicBezTo>
                  <a:pt x="6714375" y="5728855"/>
                  <a:pt x="6703899" y="5725722"/>
                  <a:pt x="6693614" y="5723455"/>
                </a:cubicBezTo>
                <a:cubicBezTo>
                  <a:pt x="6683330" y="5721189"/>
                  <a:pt x="6673678" y="5719622"/>
                  <a:pt x="6664665" y="5718756"/>
                </a:cubicBezTo>
                <a:cubicBezTo>
                  <a:pt x="6655648" y="5717889"/>
                  <a:pt x="6648475" y="5717456"/>
                  <a:pt x="6643141" y="5717456"/>
                </a:cubicBezTo>
                <a:cubicBezTo>
                  <a:pt x="6630189" y="5717456"/>
                  <a:pt x="6618890" y="5718622"/>
                  <a:pt x="6609238" y="5720955"/>
                </a:cubicBezTo>
                <a:cubicBezTo>
                  <a:pt x="6599589" y="5723289"/>
                  <a:pt x="6591461" y="5726255"/>
                  <a:pt x="6584859" y="5729855"/>
                </a:cubicBezTo>
                <a:cubicBezTo>
                  <a:pt x="6578257" y="5733455"/>
                  <a:pt x="6573305" y="5737421"/>
                  <a:pt x="6570002" y="5741754"/>
                </a:cubicBezTo>
                <a:cubicBezTo>
                  <a:pt x="6566701" y="5746087"/>
                  <a:pt x="6565052" y="5750254"/>
                  <a:pt x="6565052" y="5754253"/>
                </a:cubicBezTo>
                <a:cubicBezTo>
                  <a:pt x="6565052" y="5758520"/>
                  <a:pt x="6566448" y="5762586"/>
                  <a:pt x="6569240" y="5766453"/>
                </a:cubicBezTo>
                <a:cubicBezTo>
                  <a:pt x="6572035" y="5770319"/>
                  <a:pt x="6576035" y="5773719"/>
                  <a:pt x="6581240" y="5776652"/>
                </a:cubicBezTo>
                <a:cubicBezTo>
                  <a:pt x="6586446" y="5779585"/>
                  <a:pt x="6592795" y="5781919"/>
                  <a:pt x="6600288" y="5783652"/>
                </a:cubicBezTo>
                <a:cubicBezTo>
                  <a:pt x="6607777" y="5785385"/>
                  <a:pt x="6616349" y="5786251"/>
                  <a:pt x="6626000" y="5786251"/>
                </a:cubicBezTo>
                <a:cubicBezTo>
                  <a:pt x="6631332" y="5786251"/>
                  <a:pt x="6637174" y="5785785"/>
                  <a:pt x="6643522" y="5784852"/>
                </a:cubicBezTo>
                <a:cubicBezTo>
                  <a:pt x="6649871" y="5783918"/>
                  <a:pt x="6655713" y="5782385"/>
                  <a:pt x="6661046" y="5780252"/>
                </a:cubicBezTo>
                <a:cubicBezTo>
                  <a:pt x="6666379" y="5778119"/>
                  <a:pt x="6670886" y="5775386"/>
                  <a:pt x="6674568" y="5772052"/>
                </a:cubicBezTo>
                <a:cubicBezTo>
                  <a:pt x="6678250" y="5768719"/>
                  <a:pt x="6680092" y="5764653"/>
                  <a:pt x="6680092" y="5759853"/>
                </a:cubicBezTo>
                <a:cubicBezTo>
                  <a:pt x="6680092" y="5757320"/>
                  <a:pt x="6679583" y="5754620"/>
                  <a:pt x="6678568" y="5751754"/>
                </a:cubicBezTo>
                <a:cubicBezTo>
                  <a:pt x="6677553" y="5748887"/>
                  <a:pt x="6675648" y="5745787"/>
                  <a:pt x="6672854" y="5742454"/>
                </a:cubicBezTo>
                <a:cubicBezTo>
                  <a:pt x="6674124" y="5742321"/>
                  <a:pt x="6675267" y="5742254"/>
                  <a:pt x="6676282" y="5742254"/>
                </a:cubicBezTo>
                <a:cubicBezTo>
                  <a:pt x="6677297" y="5742254"/>
                  <a:pt x="6678440" y="5742254"/>
                  <a:pt x="6679711" y="5742254"/>
                </a:cubicBezTo>
                <a:cubicBezTo>
                  <a:pt x="6690631" y="5742254"/>
                  <a:pt x="6700726" y="5743821"/>
                  <a:pt x="6709995" y="5746954"/>
                </a:cubicBezTo>
                <a:cubicBezTo>
                  <a:pt x="6719263" y="5750087"/>
                  <a:pt x="6727263" y="5754053"/>
                  <a:pt x="6733993" y="5758853"/>
                </a:cubicBezTo>
                <a:cubicBezTo>
                  <a:pt x="6740722" y="5763653"/>
                  <a:pt x="6745993" y="5768953"/>
                  <a:pt x="6749802" y="5774752"/>
                </a:cubicBezTo>
                <a:cubicBezTo>
                  <a:pt x="6753610" y="5780552"/>
                  <a:pt x="6755515" y="5786118"/>
                  <a:pt x="6755515" y="5791451"/>
                </a:cubicBezTo>
                <a:cubicBezTo>
                  <a:pt x="6755515" y="5796918"/>
                  <a:pt x="6753547" y="5803084"/>
                  <a:pt x="6749612" y="5809950"/>
                </a:cubicBezTo>
                <a:cubicBezTo>
                  <a:pt x="6745675" y="5816816"/>
                  <a:pt x="6739454" y="5823283"/>
                  <a:pt x="6730945" y="5829349"/>
                </a:cubicBezTo>
                <a:cubicBezTo>
                  <a:pt x="6722438" y="5835415"/>
                  <a:pt x="6711328" y="5840515"/>
                  <a:pt x="6697614" y="5844648"/>
                </a:cubicBezTo>
                <a:cubicBezTo>
                  <a:pt x="6683901" y="5848781"/>
                  <a:pt x="6667393" y="5850848"/>
                  <a:pt x="6648094" y="5850848"/>
                </a:cubicBezTo>
                <a:cubicBezTo>
                  <a:pt x="6628793" y="5850848"/>
                  <a:pt x="6609238" y="5848748"/>
                  <a:pt x="6589431" y="5844548"/>
                </a:cubicBezTo>
                <a:cubicBezTo>
                  <a:pt x="6569621" y="5840348"/>
                  <a:pt x="6550322" y="5833149"/>
                  <a:pt x="6531530" y="5822949"/>
                </a:cubicBezTo>
                <a:cubicBezTo>
                  <a:pt x="6512737" y="5812750"/>
                  <a:pt x="6494770" y="5799051"/>
                  <a:pt x="6477629" y="5781852"/>
                </a:cubicBezTo>
                <a:cubicBezTo>
                  <a:pt x="6460486" y="5764653"/>
                  <a:pt x="6444932" y="5743054"/>
                  <a:pt x="6430964" y="5717056"/>
                </a:cubicBezTo>
                <a:close/>
                <a:moveTo>
                  <a:pt x="8335486" y="5698857"/>
                </a:moveTo>
                <a:lnTo>
                  <a:pt x="8519474" y="5698857"/>
                </a:lnTo>
                <a:lnTo>
                  <a:pt x="8519474" y="5861047"/>
                </a:lnTo>
                <a:cubicBezTo>
                  <a:pt x="8508048" y="5851714"/>
                  <a:pt x="8497000" y="5843848"/>
                  <a:pt x="8486333" y="5837448"/>
                </a:cubicBezTo>
                <a:cubicBezTo>
                  <a:pt x="8475667" y="5831049"/>
                  <a:pt x="8464556" y="5825549"/>
                  <a:pt x="8453002" y="5820949"/>
                </a:cubicBezTo>
                <a:cubicBezTo>
                  <a:pt x="8441446" y="5816350"/>
                  <a:pt x="8429067" y="5812317"/>
                  <a:pt x="8415861" y="5808850"/>
                </a:cubicBezTo>
                <a:cubicBezTo>
                  <a:pt x="8402655" y="5805384"/>
                  <a:pt x="8387926" y="5801917"/>
                  <a:pt x="8371675" y="5798451"/>
                </a:cubicBezTo>
                <a:lnTo>
                  <a:pt x="8462714" y="5757053"/>
                </a:lnTo>
                <a:cubicBezTo>
                  <a:pt x="8451796" y="5749321"/>
                  <a:pt x="8441636" y="5742721"/>
                  <a:pt x="8432242" y="5737254"/>
                </a:cubicBezTo>
                <a:cubicBezTo>
                  <a:pt x="8422844" y="5731788"/>
                  <a:pt x="8413259" y="5726889"/>
                  <a:pt x="8403480" y="5722555"/>
                </a:cubicBezTo>
                <a:cubicBezTo>
                  <a:pt x="8393705" y="5718222"/>
                  <a:pt x="8383355" y="5714223"/>
                  <a:pt x="8372436" y="5710556"/>
                </a:cubicBezTo>
                <a:cubicBezTo>
                  <a:pt x="8361515" y="5706890"/>
                  <a:pt x="8349198" y="5702990"/>
                  <a:pt x="8335486" y="5698857"/>
                </a:cubicBezTo>
                <a:close/>
                <a:moveTo>
                  <a:pt x="5972866" y="5698857"/>
                </a:moveTo>
                <a:lnTo>
                  <a:pt x="6179330" y="5698857"/>
                </a:lnTo>
                <a:lnTo>
                  <a:pt x="6179330" y="5781652"/>
                </a:lnTo>
                <a:cubicBezTo>
                  <a:pt x="6176282" y="5778852"/>
                  <a:pt x="6171964" y="5775286"/>
                  <a:pt x="6166377" y="5770952"/>
                </a:cubicBezTo>
                <a:cubicBezTo>
                  <a:pt x="6160791" y="5766620"/>
                  <a:pt x="6154442" y="5762353"/>
                  <a:pt x="6147332" y="5758153"/>
                </a:cubicBezTo>
                <a:cubicBezTo>
                  <a:pt x="6140219" y="5753953"/>
                  <a:pt x="6132539" y="5750354"/>
                  <a:pt x="6124284" y="5747354"/>
                </a:cubicBezTo>
                <a:cubicBezTo>
                  <a:pt x="6116031" y="5744354"/>
                  <a:pt x="6107968" y="5742854"/>
                  <a:pt x="6100095" y="5742854"/>
                </a:cubicBezTo>
                <a:cubicBezTo>
                  <a:pt x="6096288" y="5742854"/>
                  <a:pt x="6092604" y="5743354"/>
                  <a:pt x="6089050" y="5744354"/>
                </a:cubicBezTo>
                <a:cubicBezTo>
                  <a:pt x="6085494" y="5745354"/>
                  <a:pt x="6082065" y="5746587"/>
                  <a:pt x="6078764" y="5748054"/>
                </a:cubicBezTo>
                <a:cubicBezTo>
                  <a:pt x="6075463" y="5749521"/>
                  <a:pt x="6072288" y="5751120"/>
                  <a:pt x="6069240" y="5752853"/>
                </a:cubicBezTo>
                <a:cubicBezTo>
                  <a:pt x="6066193" y="5754587"/>
                  <a:pt x="6063400" y="5756120"/>
                  <a:pt x="6060859" y="5757453"/>
                </a:cubicBezTo>
                <a:cubicBezTo>
                  <a:pt x="6060606" y="5750387"/>
                  <a:pt x="6058257" y="5743921"/>
                  <a:pt x="6053814" y="5738054"/>
                </a:cubicBezTo>
                <a:cubicBezTo>
                  <a:pt x="6049370" y="5732188"/>
                  <a:pt x="6043210" y="5726855"/>
                  <a:pt x="6035337" y="5722055"/>
                </a:cubicBezTo>
                <a:cubicBezTo>
                  <a:pt x="6027465" y="5717256"/>
                  <a:pt x="6018196" y="5712923"/>
                  <a:pt x="6007530" y="5709056"/>
                </a:cubicBezTo>
                <a:cubicBezTo>
                  <a:pt x="5996863" y="5705190"/>
                  <a:pt x="5985309" y="5701790"/>
                  <a:pt x="5972866" y="5698857"/>
                </a:cubicBezTo>
                <a:close/>
                <a:moveTo>
                  <a:pt x="5463103" y="5698857"/>
                </a:moveTo>
                <a:lnTo>
                  <a:pt x="5634901" y="5698857"/>
                </a:lnTo>
                <a:lnTo>
                  <a:pt x="5634901" y="5775452"/>
                </a:lnTo>
                <a:cubicBezTo>
                  <a:pt x="5624998" y="5769452"/>
                  <a:pt x="5614903" y="5763486"/>
                  <a:pt x="5604617" y="5757553"/>
                </a:cubicBezTo>
                <a:cubicBezTo>
                  <a:pt x="5594334" y="5751620"/>
                  <a:pt x="5583476" y="5745721"/>
                  <a:pt x="5572048" y="5739854"/>
                </a:cubicBezTo>
                <a:cubicBezTo>
                  <a:pt x="5557320" y="5732388"/>
                  <a:pt x="5541193" y="5725189"/>
                  <a:pt x="5523671" y="5718256"/>
                </a:cubicBezTo>
                <a:cubicBezTo>
                  <a:pt x="5506147" y="5711323"/>
                  <a:pt x="5485958" y="5704856"/>
                  <a:pt x="5463103" y="5698857"/>
                </a:cubicBezTo>
                <a:close/>
                <a:moveTo>
                  <a:pt x="4629010" y="5698857"/>
                </a:moveTo>
                <a:lnTo>
                  <a:pt x="4837377" y="5698857"/>
                </a:lnTo>
                <a:lnTo>
                  <a:pt x="4837377" y="5839448"/>
                </a:lnTo>
                <a:cubicBezTo>
                  <a:pt x="4833061" y="5835582"/>
                  <a:pt x="4828871" y="5831716"/>
                  <a:pt x="4824808" y="5827849"/>
                </a:cubicBezTo>
                <a:cubicBezTo>
                  <a:pt x="4820745" y="5823983"/>
                  <a:pt x="4816299" y="5820216"/>
                  <a:pt x="4811475" y="5816550"/>
                </a:cubicBezTo>
                <a:cubicBezTo>
                  <a:pt x="4806650" y="5812883"/>
                  <a:pt x="4801063" y="5809283"/>
                  <a:pt x="4794715" y="5805750"/>
                </a:cubicBezTo>
                <a:cubicBezTo>
                  <a:pt x="4788366" y="5802217"/>
                  <a:pt x="4780747" y="5798851"/>
                  <a:pt x="4771859" y="5795651"/>
                </a:cubicBezTo>
                <a:cubicBezTo>
                  <a:pt x="4772875" y="5792718"/>
                  <a:pt x="4773636" y="5789985"/>
                  <a:pt x="4774143" y="5787451"/>
                </a:cubicBezTo>
                <a:cubicBezTo>
                  <a:pt x="4774652" y="5784918"/>
                  <a:pt x="4774905" y="5782519"/>
                  <a:pt x="4774905" y="5780252"/>
                </a:cubicBezTo>
                <a:cubicBezTo>
                  <a:pt x="4774905" y="5769586"/>
                  <a:pt x="4771161" y="5760120"/>
                  <a:pt x="4763669" y="5751854"/>
                </a:cubicBezTo>
                <a:cubicBezTo>
                  <a:pt x="4756177" y="5743587"/>
                  <a:pt x="4745892" y="5736221"/>
                  <a:pt x="4732814" y="5729755"/>
                </a:cubicBezTo>
                <a:cubicBezTo>
                  <a:pt x="4719734" y="5723289"/>
                  <a:pt x="4704307" y="5717556"/>
                  <a:pt x="4686530" y="5712556"/>
                </a:cubicBezTo>
                <a:cubicBezTo>
                  <a:pt x="4668753" y="5707556"/>
                  <a:pt x="4649579" y="5702990"/>
                  <a:pt x="4629010" y="5698857"/>
                </a:cubicBezTo>
                <a:close/>
                <a:moveTo>
                  <a:pt x="6314010" y="5644860"/>
                </a:moveTo>
                <a:lnTo>
                  <a:pt x="6314010" y="5710656"/>
                </a:lnTo>
                <a:cubicBezTo>
                  <a:pt x="6309692" y="5706656"/>
                  <a:pt x="6305819" y="5703157"/>
                  <a:pt x="6302391" y="5700157"/>
                </a:cubicBezTo>
                <a:cubicBezTo>
                  <a:pt x="6298962" y="5697157"/>
                  <a:pt x="6295345" y="5694590"/>
                  <a:pt x="6291535" y="5692457"/>
                </a:cubicBezTo>
                <a:cubicBezTo>
                  <a:pt x="6287726" y="5690324"/>
                  <a:pt x="6283535" y="5688557"/>
                  <a:pt x="6278964" y="5687158"/>
                </a:cubicBezTo>
                <a:lnTo>
                  <a:pt x="6268650" y="5685080"/>
                </a:lnTo>
                <a:lnTo>
                  <a:pt x="6266943" y="5683858"/>
                </a:lnTo>
                <a:lnTo>
                  <a:pt x="6262585" y="5683858"/>
                </a:lnTo>
                <a:lnTo>
                  <a:pt x="6235156" y="5683858"/>
                </a:lnTo>
                <a:lnTo>
                  <a:pt x="5872300" y="5683858"/>
                </a:lnTo>
                <a:lnTo>
                  <a:pt x="5893252" y="5698857"/>
                </a:lnTo>
                <a:lnTo>
                  <a:pt x="5904299" y="5698857"/>
                </a:lnTo>
                <a:lnTo>
                  <a:pt x="5909633" y="5710856"/>
                </a:lnTo>
                <a:cubicBezTo>
                  <a:pt x="5915979" y="5712989"/>
                  <a:pt x="5924426" y="5714856"/>
                  <a:pt x="5934962" y="5716456"/>
                </a:cubicBezTo>
                <a:cubicBezTo>
                  <a:pt x="5945503" y="5718056"/>
                  <a:pt x="5956421" y="5719656"/>
                  <a:pt x="5967724" y="5721255"/>
                </a:cubicBezTo>
                <a:cubicBezTo>
                  <a:pt x="5979023" y="5722855"/>
                  <a:pt x="5989817" y="5724622"/>
                  <a:pt x="6000101" y="5726555"/>
                </a:cubicBezTo>
                <a:cubicBezTo>
                  <a:pt x="6010387" y="5728488"/>
                  <a:pt x="6018450" y="5730788"/>
                  <a:pt x="6024292" y="5733455"/>
                </a:cubicBezTo>
                <a:cubicBezTo>
                  <a:pt x="6026322" y="5734388"/>
                  <a:pt x="6028355" y="5735855"/>
                  <a:pt x="6030387" y="5737854"/>
                </a:cubicBezTo>
                <a:cubicBezTo>
                  <a:pt x="6032417" y="5739854"/>
                  <a:pt x="6034323" y="5742154"/>
                  <a:pt x="6036099" y="5744754"/>
                </a:cubicBezTo>
                <a:cubicBezTo>
                  <a:pt x="6037876" y="5747354"/>
                  <a:pt x="6039275" y="5750154"/>
                  <a:pt x="6040290" y="5753153"/>
                </a:cubicBezTo>
                <a:cubicBezTo>
                  <a:pt x="6041305" y="5756153"/>
                  <a:pt x="6041814" y="5759120"/>
                  <a:pt x="6041814" y="5762053"/>
                </a:cubicBezTo>
                <a:cubicBezTo>
                  <a:pt x="6041814" y="5764186"/>
                  <a:pt x="6041433" y="5766253"/>
                  <a:pt x="6040671" y="5768253"/>
                </a:cubicBezTo>
                <a:cubicBezTo>
                  <a:pt x="6038385" y="5770386"/>
                  <a:pt x="6035019" y="5773019"/>
                  <a:pt x="6030577" y="5776152"/>
                </a:cubicBezTo>
                <a:cubicBezTo>
                  <a:pt x="6026132" y="5779285"/>
                  <a:pt x="6021116" y="5782519"/>
                  <a:pt x="6015530" y="5785851"/>
                </a:cubicBezTo>
                <a:cubicBezTo>
                  <a:pt x="6009943" y="5789185"/>
                  <a:pt x="6004229" y="5792518"/>
                  <a:pt x="5998387" y="5795851"/>
                </a:cubicBezTo>
                <a:cubicBezTo>
                  <a:pt x="5992547" y="5799184"/>
                  <a:pt x="5986960" y="5802150"/>
                  <a:pt x="5981627" y="5804750"/>
                </a:cubicBezTo>
                <a:cubicBezTo>
                  <a:pt x="5976294" y="5807350"/>
                  <a:pt x="5971595" y="5809483"/>
                  <a:pt x="5967534" y="5811150"/>
                </a:cubicBezTo>
                <a:cubicBezTo>
                  <a:pt x="5963469" y="5812817"/>
                  <a:pt x="5960549" y="5813650"/>
                  <a:pt x="5958772" y="5813650"/>
                </a:cubicBezTo>
                <a:cubicBezTo>
                  <a:pt x="5957248" y="5813650"/>
                  <a:pt x="5955344" y="5813383"/>
                  <a:pt x="5953057" y="5812850"/>
                </a:cubicBezTo>
                <a:cubicBezTo>
                  <a:pt x="5950772" y="5812317"/>
                  <a:pt x="5948358" y="5811383"/>
                  <a:pt x="5945819" y="5810050"/>
                </a:cubicBezTo>
                <a:cubicBezTo>
                  <a:pt x="5943280" y="5808717"/>
                  <a:pt x="5940804" y="5807017"/>
                  <a:pt x="5938391" y="5804950"/>
                </a:cubicBezTo>
                <a:cubicBezTo>
                  <a:pt x="5935979" y="5802884"/>
                  <a:pt x="5933884" y="5800317"/>
                  <a:pt x="5932107" y="5797251"/>
                </a:cubicBezTo>
                <a:lnTo>
                  <a:pt x="5909633" y="5798451"/>
                </a:lnTo>
                <a:cubicBezTo>
                  <a:pt x="5911155" y="5802184"/>
                  <a:pt x="5914266" y="5806617"/>
                  <a:pt x="5918964" y="5811750"/>
                </a:cubicBezTo>
                <a:cubicBezTo>
                  <a:pt x="5923663" y="5816883"/>
                  <a:pt x="5929185" y="5821816"/>
                  <a:pt x="5935534" y="5826549"/>
                </a:cubicBezTo>
                <a:cubicBezTo>
                  <a:pt x="5941884" y="5831282"/>
                  <a:pt x="5948804" y="5835282"/>
                  <a:pt x="5956295" y="5838548"/>
                </a:cubicBezTo>
                <a:cubicBezTo>
                  <a:pt x="5963787" y="5841815"/>
                  <a:pt x="5971088" y="5843448"/>
                  <a:pt x="5978198" y="5843448"/>
                </a:cubicBezTo>
                <a:cubicBezTo>
                  <a:pt x="5984547" y="5843448"/>
                  <a:pt x="5991785" y="5841748"/>
                  <a:pt x="5999911" y="5838348"/>
                </a:cubicBezTo>
                <a:cubicBezTo>
                  <a:pt x="6008039" y="5834949"/>
                  <a:pt x="6016608" y="5830682"/>
                  <a:pt x="6025625" y="5825549"/>
                </a:cubicBezTo>
                <a:cubicBezTo>
                  <a:pt x="6034638" y="5820416"/>
                  <a:pt x="6043909" y="5814850"/>
                  <a:pt x="6053433" y="5808850"/>
                </a:cubicBezTo>
                <a:cubicBezTo>
                  <a:pt x="6062955" y="5802850"/>
                  <a:pt x="6072288" y="5797284"/>
                  <a:pt x="6081431" y="5792151"/>
                </a:cubicBezTo>
                <a:cubicBezTo>
                  <a:pt x="6090574" y="5787018"/>
                  <a:pt x="6099334" y="5782752"/>
                  <a:pt x="6107715" y="5779352"/>
                </a:cubicBezTo>
                <a:cubicBezTo>
                  <a:pt x="6116095" y="5775952"/>
                  <a:pt x="6123587" y="5774252"/>
                  <a:pt x="6130189" y="5774252"/>
                </a:cubicBezTo>
                <a:cubicBezTo>
                  <a:pt x="6135269" y="5774252"/>
                  <a:pt x="6140728" y="5775652"/>
                  <a:pt x="6146570" y="5778452"/>
                </a:cubicBezTo>
                <a:cubicBezTo>
                  <a:pt x="6152410" y="5781252"/>
                  <a:pt x="6157743" y="5784618"/>
                  <a:pt x="6162568" y="5788551"/>
                </a:cubicBezTo>
                <a:cubicBezTo>
                  <a:pt x="6167393" y="5792485"/>
                  <a:pt x="6171393" y="5796518"/>
                  <a:pt x="6174568" y="5800651"/>
                </a:cubicBezTo>
                <a:cubicBezTo>
                  <a:pt x="6177741" y="5804784"/>
                  <a:pt x="6179330" y="5808184"/>
                  <a:pt x="6179330" y="5810850"/>
                </a:cubicBezTo>
                <a:lnTo>
                  <a:pt x="6179330" y="5894645"/>
                </a:lnTo>
                <a:lnTo>
                  <a:pt x="6209804" y="5910244"/>
                </a:lnTo>
                <a:lnTo>
                  <a:pt x="6209804" y="5698857"/>
                </a:lnTo>
                <a:lnTo>
                  <a:pt x="6256109" y="5698857"/>
                </a:lnTo>
                <a:lnTo>
                  <a:pt x="6267156" y="5698857"/>
                </a:lnTo>
                <a:cubicBezTo>
                  <a:pt x="6271473" y="5699257"/>
                  <a:pt x="6276360" y="5700924"/>
                  <a:pt x="6281821" y="5703856"/>
                </a:cubicBezTo>
                <a:cubicBezTo>
                  <a:pt x="6287282" y="5706790"/>
                  <a:pt x="6292360" y="5710123"/>
                  <a:pt x="6297057" y="5713856"/>
                </a:cubicBezTo>
                <a:cubicBezTo>
                  <a:pt x="6301756" y="5717589"/>
                  <a:pt x="6305756" y="5721255"/>
                  <a:pt x="6309057" y="5724855"/>
                </a:cubicBezTo>
                <a:cubicBezTo>
                  <a:pt x="6312358" y="5728455"/>
                  <a:pt x="6314010" y="5731122"/>
                  <a:pt x="6314010" y="5732855"/>
                </a:cubicBezTo>
                <a:lnTo>
                  <a:pt x="6314010" y="5894245"/>
                </a:lnTo>
                <a:lnTo>
                  <a:pt x="6344484" y="5908644"/>
                </a:lnTo>
                <a:lnTo>
                  <a:pt x="6344484" y="5698857"/>
                </a:lnTo>
                <a:lnTo>
                  <a:pt x="6401252" y="5698857"/>
                </a:lnTo>
                <a:lnTo>
                  <a:pt x="6422574" y="5698857"/>
                </a:lnTo>
                <a:lnTo>
                  <a:pt x="6836680" y="5698857"/>
                </a:lnTo>
                <a:lnTo>
                  <a:pt x="6861033" y="5698857"/>
                </a:lnTo>
                <a:lnTo>
                  <a:pt x="6958577" y="5698857"/>
                </a:lnTo>
                <a:cubicBezTo>
                  <a:pt x="6947911" y="5703656"/>
                  <a:pt x="6937562" y="5709523"/>
                  <a:pt x="6927532" y="5716456"/>
                </a:cubicBezTo>
                <a:cubicBezTo>
                  <a:pt x="6917499" y="5723389"/>
                  <a:pt x="6908676" y="5731088"/>
                  <a:pt x="6901057" y="5739554"/>
                </a:cubicBezTo>
                <a:cubicBezTo>
                  <a:pt x="6893438" y="5748021"/>
                  <a:pt x="6887343" y="5757153"/>
                  <a:pt x="6882772" y="5766953"/>
                </a:cubicBezTo>
                <a:cubicBezTo>
                  <a:pt x="6878200" y="5776752"/>
                  <a:pt x="6875916" y="5786985"/>
                  <a:pt x="6875916" y="5797651"/>
                </a:cubicBezTo>
                <a:cubicBezTo>
                  <a:pt x="6875916" y="5807650"/>
                  <a:pt x="6876932" y="5816616"/>
                  <a:pt x="6878962" y="5824549"/>
                </a:cubicBezTo>
                <a:cubicBezTo>
                  <a:pt x="6880995" y="5832482"/>
                  <a:pt x="6883598" y="5839615"/>
                  <a:pt x="6886772" y="5845948"/>
                </a:cubicBezTo>
                <a:cubicBezTo>
                  <a:pt x="6889947" y="5852281"/>
                  <a:pt x="6893566" y="5857814"/>
                  <a:pt x="6897629" y="5862547"/>
                </a:cubicBezTo>
                <a:cubicBezTo>
                  <a:pt x="6901692" y="5867280"/>
                  <a:pt x="6905629" y="5871313"/>
                  <a:pt x="6909438" y="5874646"/>
                </a:cubicBezTo>
                <a:cubicBezTo>
                  <a:pt x="6914772" y="5879313"/>
                  <a:pt x="6921118" y="5883712"/>
                  <a:pt x="6928484" y="5887845"/>
                </a:cubicBezTo>
                <a:cubicBezTo>
                  <a:pt x="6935848" y="5891979"/>
                  <a:pt x="6943975" y="5895612"/>
                  <a:pt x="6952863" y="5898745"/>
                </a:cubicBezTo>
                <a:cubicBezTo>
                  <a:pt x="6961751" y="5901878"/>
                  <a:pt x="6971465" y="5904378"/>
                  <a:pt x="6982004" y="5906244"/>
                </a:cubicBezTo>
                <a:cubicBezTo>
                  <a:pt x="6992543" y="5908111"/>
                  <a:pt x="7003526" y="5909044"/>
                  <a:pt x="7014955" y="5909044"/>
                </a:cubicBezTo>
                <a:cubicBezTo>
                  <a:pt x="7024097" y="5909044"/>
                  <a:pt x="7032160" y="5908244"/>
                  <a:pt x="7039145" y="5906644"/>
                </a:cubicBezTo>
                <a:cubicBezTo>
                  <a:pt x="7046128" y="5905044"/>
                  <a:pt x="7051968" y="5902944"/>
                  <a:pt x="7056667" y="5900345"/>
                </a:cubicBezTo>
                <a:cubicBezTo>
                  <a:pt x="7061364" y="5897745"/>
                  <a:pt x="7064920" y="5894812"/>
                  <a:pt x="7067332" y="5891545"/>
                </a:cubicBezTo>
                <a:cubicBezTo>
                  <a:pt x="7069745" y="5888279"/>
                  <a:pt x="7070951" y="5884979"/>
                  <a:pt x="7070951" y="5881646"/>
                </a:cubicBezTo>
                <a:cubicBezTo>
                  <a:pt x="7070951" y="5877913"/>
                  <a:pt x="7069682" y="5874480"/>
                  <a:pt x="7067141" y="5871346"/>
                </a:cubicBezTo>
                <a:cubicBezTo>
                  <a:pt x="7064602" y="5868213"/>
                  <a:pt x="7061238" y="5865480"/>
                  <a:pt x="7057048" y="5863147"/>
                </a:cubicBezTo>
                <a:cubicBezTo>
                  <a:pt x="7052857" y="5860814"/>
                  <a:pt x="7047968" y="5859014"/>
                  <a:pt x="7042381" y="5857747"/>
                </a:cubicBezTo>
                <a:cubicBezTo>
                  <a:pt x="7036795" y="5856481"/>
                  <a:pt x="7030955" y="5855847"/>
                  <a:pt x="7024859" y="5855847"/>
                </a:cubicBezTo>
                <a:cubicBezTo>
                  <a:pt x="7019779" y="5855847"/>
                  <a:pt x="7014511" y="5856114"/>
                  <a:pt x="7009050" y="5856647"/>
                </a:cubicBezTo>
                <a:cubicBezTo>
                  <a:pt x="7003591" y="5857181"/>
                  <a:pt x="6998448" y="5858281"/>
                  <a:pt x="6993623" y="5859947"/>
                </a:cubicBezTo>
                <a:cubicBezTo>
                  <a:pt x="6988798" y="5861614"/>
                  <a:pt x="6984861" y="5863980"/>
                  <a:pt x="6981814" y="5867047"/>
                </a:cubicBezTo>
                <a:cubicBezTo>
                  <a:pt x="6978766" y="5870113"/>
                  <a:pt x="6977244" y="5874113"/>
                  <a:pt x="6977244" y="5879046"/>
                </a:cubicBezTo>
                <a:cubicBezTo>
                  <a:pt x="6977244" y="5879846"/>
                  <a:pt x="6977305" y="5880646"/>
                  <a:pt x="6977435" y="5881446"/>
                </a:cubicBezTo>
                <a:cubicBezTo>
                  <a:pt x="6977560" y="5882246"/>
                  <a:pt x="6977751" y="5883113"/>
                  <a:pt x="6978006" y="5884046"/>
                </a:cubicBezTo>
                <a:cubicBezTo>
                  <a:pt x="6967593" y="5882979"/>
                  <a:pt x="6957878" y="5880646"/>
                  <a:pt x="6948863" y="5877046"/>
                </a:cubicBezTo>
                <a:cubicBezTo>
                  <a:pt x="6939848" y="5873446"/>
                  <a:pt x="6932040" y="5868680"/>
                  <a:pt x="6925436" y="5862747"/>
                </a:cubicBezTo>
                <a:cubicBezTo>
                  <a:pt x="6918833" y="5856814"/>
                  <a:pt x="6913629" y="5849815"/>
                  <a:pt x="6909819" y="5841748"/>
                </a:cubicBezTo>
                <a:cubicBezTo>
                  <a:pt x="6906010" y="5833682"/>
                  <a:pt x="6904105" y="5824716"/>
                  <a:pt x="6904105" y="5814850"/>
                </a:cubicBezTo>
                <a:cubicBezTo>
                  <a:pt x="6904105" y="5804717"/>
                  <a:pt x="6906707" y="5794818"/>
                  <a:pt x="6911915" y="5785152"/>
                </a:cubicBezTo>
                <a:cubicBezTo>
                  <a:pt x="6917118" y="5775486"/>
                  <a:pt x="6924103" y="5766353"/>
                  <a:pt x="6932865" y="5757753"/>
                </a:cubicBezTo>
                <a:cubicBezTo>
                  <a:pt x="6941625" y="5749154"/>
                  <a:pt x="6951783" y="5741254"/>
                  <a:pt x="6963339" y="5734055"/>
                </a:cubicBezTo>
                <a:cubicBezTo>
                  <a:pt x="6974894" y="5726855"/>
                  <a:pt x="6987084" y="5720655"/>
                  <a:pt x="6999909" y="5715456"/>
                </a:cubicBezTo>
                <a:cubicBezTo>
                  <a:pt x="7012734" y="5710256"/>
                  <a:pt x="7025875" y="5706190"/>
                  <a:pt x="7039335" y="5703257"/>
                </a:cubicBezTo>
                <a:cubicBezTo>
                  <a:pt x="7052795" y="5700324"/>
                  <a:pt x="7065617" y="5698857"/>
                  <a:pt x="7077808" y="5698857"/>
                </a:cubicBezTo>
                <a:lnTo>
                  <a:pt x="7090680" y="5698857"/>
                </a:lnTo>
                <a:lnTo>
                  <a:pt x="7118568" y="5698857"/>
                </a:lnTo>
                <a:lnTo>
                  <a:pt x="7303619" y="5698857"/>
                </a:lnTo>
                <a:lnTo>
                  <a:pt x="7303619" y="5712856"/>
                </a:lnTo>
                <a:lnTo>
                  <a:pt x="7100204" y="5778852"/>
                </a:lnTo>
                <a:lnTo>
                  <a:pt x="7136010" y="5805450"/>
                </a:lnTo>
                <a:cubicBezTo>
                  <a:pt x="7158358" y="5806917"/>
                  <a:pt x="7178865" y="5809917"/>
                  <a:pt x="7197530" y="5814450"/>
                </a:cubicBezTo>
                <a:cubicBezTo>
                  <a:pt x="7216196" y="5818983"/>
                  <a:pt x="7233147" y="5825249"/>
                  <a:pt x="7248385" y="5833249"/>
                </a:cubicBezTo>
                <a:cubicBezTo>
                  <a:pt x="7263621" y="5841248"/>
                  <a:pt x="7277271" y="5850681"/>
                  <a:pt x="7289335" y="5861547"/>
                </a:cubicBezTo>
                <a:cubicBezTo>
                  <a:pt x="7301396" y="5872413"/>
                  <a:pt x="7311366" y="5885112"/>
                  <a:pt x="7319236" y="5899645"/>
                </a:cubicBezTo>
                <a:lnTo>
                  <a:pt x="7334094" y="5907044"/>
                </a:lnTo>
                <a:lnTo>
                  <a:pt x="7334094" y="5698857"/>
                </a:lnTo>
                <a:lnTo>
                  <a:pt x="7412185" y="5698857"/>
                </a:lnTo>
                <a:lnTo>
                  <a:pt x="7391233" y="5683858"/>
                </a:lnTo>
                <a:lnTo>
                  <a:pt x="7097617" y="5683858"/>
                </a:lnTo>
                <a:lnTo>
                  <a:pt x="7069728" y="5683858"/>
                </a:lnTo>
                <a:lnTo>
                  <a:pt x="6840082" y="5683858"/>
                </a:lnTo>
                <a:lnTo>
                  <a:pt x="6815728" y="5683858"/>
                </a:lnTo>
                <a:lnTo>
                  <a:pt x="6401623" y="5683858"/>
                </a:lnTo>
                <a:lnTo>
                  <a:pt x="6380299" y="5683858"/>
                </a:lnTo>
                <a:lnTo>
                  <a:pt x="6344103" y="5683858"/>
                </a:lnTo>
                <a:cubicBezTo>
                  <a:pt x="6342579" y="5681458"/>
                  <a:pt x="6341055" y="5678325"/>
                  <a:pt x="6339532" y="5674458"/>
                </a:cubicBezTo>
                <a:cubicBezTo>
                  <a:pt x="6338008" y="5670592"/>
                  <a:pt x="6336166" y="5666659"/>
                  <a:pt x="6334010" y="5662659"/>
                </a:cubicBezTo>
                <a:cubicBezTo>
                  <a:pt x="6331850" y="5658659"/>
                  <a:pt x="6329183" y="5654993"/>
                  <a:pt x="6326010" y="5651660"/>
                </a:cubicBezTo>
                <a:cubicBezTo>
                  <a:pt x="6322835" y="5648327"/>
                  <a:pt x="6318835" y="5646060"/>
                  <a:pt x="6314010" y="5644860"/>
                </a:cubicBezTo>
                <a:close/>
                <a:moveTo>
                  <a:pt x="3897758" y="5644860"/>
                </a:moveTo>
                <a:lnTo>
                  <a:pt x="3897758" y="5745654"/>
                </a:lnTo>
                <a:cubicBezTo>
                  <a:pt x="3890395" y="5738454"/>
                  <a:pt x="3882014" y="5731188"/>
                  <a:pt x="3872617" y="5723855"/>
                </a:cubicBezTo>
                <a:cubicBezTo>
                  <a:pt x="3863221" y="5716523"/>
                  <a:pt x="3852873" y="5709856"/>
                  <a:pt x="3841572" y="5703856"/>
                </a:cubicBezTo>
                <a:cubicBezTo>
                  <a:pt x="3830271" y="5697857"/>
                  <a:pt x="3817892" y="5692957"/>
                  <a:pt x="3804431" y="5689157"/>
                </a:cubicBezTo>
                <a:cubicBezTo>
                  <a:pt x="3790972" y="5685358"/>
                  <a:pt x="3776623" y="5683458"/>
                  <a:pt x="3761387" y="5683458"/>
                </a:cubicBezTo>
                <a:cubicBezTo>
                  <a:pt x="3743863" y="5683458"/>
                  <a:pt x="3727419" y="5685624"/>
                  <a:pt x="3712056" y="5689957"/>
                </a:cubicBezTo>
                <a:cubicBezTo>
                  <a:pt x="3696692" y="5694290"/>
                  <a:pt x="3683295" y="5699824"/>
                  <a:pt x="3671867" y="5706556"/>
                </a:cubicBezTo>
                <a:cubicBezTo>
                  <a:pt x="3660440" y="5713289"/>
                  <a:pt x="3651425" y="5720722"/>
                  <a:pt x="3644821" y="5728855"/>
                </a:cubicBezTo>
                <a:cubicBezTo>
                  <a:pt x="3638219" y="5736988"/>
                  <a:pt x="3634918" y="5744787"/>
                  <a:pt x="3634918" y="5752254"/>
                </a:cubicBezTo>
                <a:cubicBezTo>
                  <a:pt x="3634918" y="5755587"/>
                  <a:pt x="3635934" y="5758753"/>
                  <a:pt x="3637966" y="5761753"/>
                </a:cubicBezTo>
                <a:cubicBezTo>
                  <a:pt x="3639997" y="5764753"/>
                  <a:pt x="3643044" y="5767419"/>
                  <a:pt x="3647107" y="5769752"/>
                </a:cubicBezTo>
                <a:cubicBezTo>
                  <a:pt x="3651172" y="5772086"/>
                  <a:pt x="3656187" y="5773919"/>
                  <a:pt x="3662154" y="5775252"/>
                </a:cubicBezTo>
                <a:cubicBezTo>
                  <a:pt x="3668122" y="5776585"/>
                  <a:pt x="3675170" y="5777252"/>
                  <a:pt x="3683295" y="5777252"/>
                </a:cubicBezTo>
                <a:cubicBezTo>
                  <a:pt x="3689644" y="5777252"/>
                  <a:pt x="3695549" y="5775986"/>
                  <a:pt x="3701010" y="5773452"/>
                </a:cubicBezTo>
                <a:cubicBezTo>
                  <a:pt x="3706469" y="5770919"/>
                  <a:pt x="3712246" y="5768153"/>
                  <a:pt x="3718341" y="5765153"/>
                </a:cubicBezTo>
                <a:cubicBezTo>
                  <a:pt x="3724436" y="5762153"/>
                  <a:pt x="3731294" y="5759387"/>
                  <a:pt x="3738911" y="5756853"/>
                </a:cubicBezTo>
                <a:cubicBezTo>
                  <a:pt x="3746530" y="5754320"/>
                  <a:pt x="3755798" y="5753053"/>
                  <a:pt x="3766718" y="5753053"/>
                </a:cubicBezTo>
                <a:cubicBezTo>
                  <a:pt x="3785004" y="5753053"/>
                  <a:pt x="3794147" y="5758120"/>
                  <a:pt x="3794147" y="5768253"/>
                </a:cubicBezTo>
                <a:cubicBezTo>
                  <a:pt x="3794147" y="5772386"/>
                  <a:pt x="3791606" y="5777119"/>
                  <a:pt x="3786528" y="5782452"/>
                </a:cubicBezTo>
                <a:cubicBezTo>
                  <a:pt x="3781448" y="5787785"/>
                  <a:pt x="3775037" y="5793218"/>
                  <a:pt x="3767290" y="5798751"/>
                </a:cubicBezTo>
                <a:cubicBezTo>
                  <a:pt x="3759545" y="5804284"/>
                  <a:pt x="3751101" y="5809650"/>
                  <a:pt x="3741958" y="5814850"/>
                </a:cubicBezTo>
                <a:cubicBezTo>
                  <a:pt x="3732818" y="5820049"/>
                  <a:pt x="3724183" y="5824583"/>
                  <a:pt x="3716056" y="5828449"/>
                </a:cubicBezTo>
                <a:lnTo>
                  <a:pt x="3754911" y="5855847"/>
                </a:lnTo>
                <a:cubicBezTo>
                  <a:pt x="3764054" y="5851581"/>
                  <a:pt x="3772878" y="5846548"/>
                  <a:pt x="3781385" y="5840748"/>
                </a:cubicBezTo>
                <a:cubicBezTo>
                  <a:pt x="3789892" y="5834949"/>
                  <a:pt x="3797320" y="5828816"/>
                  <a:pt x="3803669" y="5822349"/>
                </a:cubicBezTo>
                <a:cubicBezTo>
                  <a:pt x="3810018" y="5815883"/>
                  <a:pt x="3815098" y="5809217"/>
                  <a:pt x="3818907" y="5802350"/>
                </a:cubicBezTo>
                <a:cubicBezTo>
                  <a:pt x="3822717" y="5795484"/>
                  <a:pt x="3824621" y="5788851"/>
                  <a:pt x="3824621" y="5782452"/>
                </a:cubicBezTo>
                <a:cubicBezTo>
                  <a:pt x="3824621" y="5777519"/>
                  <a:pt x="3823223" y="5772319"/>
                  <a:pt x="3820431" y="5766853"/>
                </a:cubicBezTo>
                <a:cubicBezTo>
                  <a:pt x="3817636" y="5761386"/>
                  <a:pt x="3813320" y="5756387"/>
                  <a:pt x="3807478" y="5751854"/>
                </a:cubicBezTo>
                <a:cubicBezTo>
                  <a:pt x="3801638" y="5747321"/>
                  <a:pt x="3794147" y="5743587"/>
                  <a:pt x="3785004" y="5740654"/>
                </a:cubicBezTo>
                <a:cubicBezTo>
                  <a:pt x="3775861" y="5737721"/>
                  <a:pt x="3765069" y="5736255"/>
                  <a:pt x="3752625" y="5736255"/>
                </a:cubicBezTo>
                <a:cubicBezTo>
                  <a:pt x="3748054" y="5736255"/>
                  <a:pt x="3743038" y="5736521"/>
                  <a:pt x="3737578" y="5737054"/>
                </a:cubicBezTo>
                <a:cubicBezTo>
                  <a:pt x="3732118" y="5737588"/>
                  <a:pt x="3726658" y="5738321"/>
                  <a:pt x="3721198" y="5739254"/>
                </a:cubicBezTo>
                <a:cubicBezTo>
                  <a:pt x="3715738" y="5740188"/>
                  <a:pt x="3710341" y="5741254"/>
                  <a:pt x="3705008" y="5742454"/>
                </a:cubicBezTo>
                <a:cubicBezTo>
                  <a:pt x="3699677" y="5743654"/>
                  <a:pt x="3694978" y="5744854"/>
                  <a:pt x="3690915" y="5746054"/>
                </a:cubicBezTo>
                <a:cubicBezTo>
                  <a:pt x="3691168" y="5740454"/>
                  <a:pt x="3693644" y="5735255"/>
                  <a:pt x="3698343" y="5730455"/>
                </a:cubicBezTo>
                <a:cubicBezTo>
                  <a:pt x="3703040" y="5725655"/>
                  <a:pt x="3709198" y="5721455"/>
                  <a:pt x="3716818" y="5717856"/>
                </a:cubicBezTo>
                <a:cubicBezTo>
                  <a:pt x="3724436" y="5714256"/>
                  <a:pt x="3733198" y="5711423"/>
                  <a:pt x="3743101" y="5709356"/>
                </a:cubicBezTo>
                <a:cubicBezTo>
                  <a:pt x="3753006" y="5707290"/>
                  <a:pt x="3763164" y="5706256"/>
                  <a:pt x="3773576" y="5706256"/>
                </a:cubicBezTo>
                <a:cubicBezTo>
                  <a:pt x="3784242" y="5706256"/>
                  <a:pt x="3794718" y="5707556"/>
                  <a:pt x="3805002" y="5710156"/>
                </a:cubicBezTo>
                <a:cubicBezTo>
                  <a:pt x="3815288" y="5712756"/>
                  <a:pt x="3825002" y="5716123"/>
                  <a:pt x="3834143" y="5720255"/>
                </a:cubicBezTo>
                <a:cubicBezTo>
                  <a:pt x="3843286" y="5724389"/>
                  <a:pt x="3851793" y="5728988"/>
                  <a:pt x="3859665" y="5734055"/>
                </a:cubicBezTo>
                <a:cubicBezTo>
                  <a:pt x="3867539" y="5739121"/>
                  <a:pt x="3874269" y="5744087"/>
                  <a:pt x="3879856" y="5748954"/>
                </a:cubicBezTo>
                <a:cubicBezTo>
                  <a:pt x="3885442" y="5753820"/>
                  <a:pt x="3889823" y="5758287"/>
                  <a:pt x="3892997" y="5762353"/>
                </a:cubicBezTo>
                <a:cubicBezTo>
                  <a:pt x="3896172" y="5766420"/>
                  <a:pt x="3897758" y="5769586"/>
                  <a:pt x="3897758" y="5771852"/>
                </a:cubicBezTo>
                <a:lnTo>
                  <a:pt x="3897758" y="5892245"/>
                </a:lnTo>
                <a:lnTo>
                  <a:pt x="3928233" y="5908244"/>
                </a:lnTo>
                <a:lnTo>
                  <a:pt x="3928233" y="5698857"/>
                </a:lnTo>
                <a:lnTo>
                  <a:pt x="3988252" y="5698857"/>
                </a:lnTo>
                <a:lnTo>
                  <a:pt x="4006324" y="5698857"/>
                </a:lnTo>
                <a:lnTo>
                  <a:pt x="4201191" y="5698857"/>
                </a:lnTo>
                <a:lnTo>
                  <a:pt x="4201191" y="5712856"/>
                </a:lnTo>
                <a:lnTo>
                  <a:pt x="3997776" y="5778852"/>
                </a:lnTo>
                <a:lnTo>
                  <a:pt x="4033581" y="5805450"/>
                </a:lnTo>
                <a:cubicBezTo>
                  <a:pt x="4055930" y="5806917"/>
                  <a:pt x="4076437" y="5809917"/>
                  <a:pt x="4095101" y="5814450"/>
                </a:cubicBezTo>
                <a:cubicBezTo>
                  <a:pt x="4113768" y="5818983"/>
                  <a:pt x="4130718" y="5825249"/>
                  <a:pt x="4145957" y="5833249"/>
                </a:cubicBezTo>
                <a:cubicBezTo>
                  <a:pt x="4161193" y="5841248"/>
                  <a:pt x="4174844" y="5850681"/>
                  <a:pt x="4186907" y="5861547"/>
                </a:cubicBezTo>
                <a:cubicBezTo>
                  <a:pt x="4198970" y="5872413"/>
                  <a:pt x="4208937" y="5885112"/>
                  <a:pt x="4216810" y="5899645"/>
                </a:cubicBezTo>
                <a:lnTo>
                  <a:pt x="4231665" y="5907044"/>
                </a:lnTo>
                <a:lnTo>
                  <a:pt x="4231665" y="5801251"/>
                </a:lnTo>
                <a:cubicBezTo>
                  <a:pt x="4235475" y="5805917"/>
                  <a:pt x="4239475" y="5810183"/>
                  <a:pt x="4243665" y="5814050"/>
                </a:cubicBezTo>
                <a:cubicBezTo>
                  <a:pt x="4247855" y="5817916"/>
                  <a:pt x="4252806" y="5821249"/>
                  <a:pt x="4258520" y="5824049"/>
                </a:cubicBezTo>
                <a:cubicBezTo>
                  <a:pt x="4264235" y="5826849"/>
                  <a:pt x="4270964" y="5829049"/>
                  <a:pt x="4278711" y="5830649"/>
                </a:cubicBezTo>
                <a:cubicBezTo>
                  <a:pt x="4286455" y="5832249"/>
                  <a:pt x="4295661" y="5833049"/>
                  <a:pt x="4306328" y="5833049"/>
                </a:cubicBezTo>
                <a:cubicBezTo>
                  <a:pt x="4314707" y="5833049"/>
                  <a:pt x="4323215" y="5832116"/>
                  <a:pt x="4331850" y="5830249"/>
                </a:cubicBezTo>
                <a:cubicBezTo>
                  <a:pt x="4340484" y="5828382"/>
                  <a:pt x="4348356" y="5825616"/>
                  <a:pt x="4355467" y="5821949"/>
                </a:cubicBezTo>
                <a:cubicBezTo>
                  <a:pt x="4362577" y="5818283"/>
                  <a:pt x="4368355" y="5813617"/>
                  <a:pt x="4372800" y="5807950"/>
                </a:cubicBezTo>
                <a:cubicBezTo>
                  <a:pt x="4377245" y="5802284"/>
                  <a:pt x="4379465" y="5795651"/>
                  <a:pt x="4379465" y="5788051"/>
                </a:cubicBezTo>
                <a:cubicBezTo>
                  <a:pt x="4379465" y="5781252"/>
                  <a:pt x="4377751" y="5775152"/>
                  <a:pt x="4374324" y="5769752"/>
                </a:cubicBezTo>
                <a:cubicBezTo>
                  <a:pt x="4370896" y="5764353"/>
                  <a:pt x="4366450" y="5759753"/>
                  <a:pt x="4360991" y="5755953"/>
                </a:cubicBezTo>
                <a:cubicBezTo>
                  <a:pt x="4355532" y="5752154"/>
                  <a:pt x="4349246" y="5749254"/>
                  <a:pt x="4342135" y="5747254"/>
                </a:cubicBezTo>
                <a:cubicBezTo>
                  <a:pt x="4335023" y="5745254"/>
                  <a:pt x="4327787" y="5744254"/>
                  <a:pt x="4320421" y="5744254"/>
                </a:cubicBezTo>
                <a:cubicBezTo>
                  <a:pt x="4313819" y="5744254"/>
                  <a:pt x="4308168" y="5744887"/>
                  <a:pt x="4303471" y="5746154"/>
                </a:cubicBezTo>
                <a:cubicBezTo>
                  <a:pt x="4298772" y="5747421"/>
                  <a:pt x="4294774" y="5749054"/>
                  <a:pt x="4291471" y="5751054"/>
                </a:cubicBezTo>
                <a:cubicBezTo>
                  <a:pt x="4288170" y="5753053"/>
                  <a:pt x="4285756" y="5755253"/>
                  <a:pt x="4284233" y="5757653"/>
                </a:cubicBezTo>
                <a:cubicBezTo>
                  <a:pt x="4282709" y="5760053"/>
                  <a:pt x="4281947" y="5762386"/>
                  <a:pt x="4281947" y="5764653"/>
                </a:cubicBezTo>
                <a:cubicBezTo>
                  <a:pt x="4281947" y="5768919"/>
                  <a:pt x="4283408" y="5772386"/>
                  <a:pt x="4286328" y="5775052"/>
                </a:cubicBezTo>
                <a:cubicBezTo>
                  <a:pt x="4289250" y="5777719"/>
                  <a:pt x="4292804" y="5779852"/>
                  <a:pt x="4296995" y="5781452"/>
                </a:cubicBezTo>
                <a:cubicBezTo>
                  <a:pt x="4301185" y="5783052"/>
                  <a:pt x="4305438" y="5784152"/>
                  <a:pt x="4309756" y="5784752"/>
                </a:cubicBezTo>
                <a:cubicBezTo>
                  <a:pt x="4314073" y="5785352"/>
                  <a:pt x="4317629" y="5785651"/>
                  <a:pt x="4320421" y="5785651"/>
                </a:cubicBezTo>
                <a:cubicBezTo>
                  <a:pt x="4324486" y="5785651"/>
                  <a:pt x="4328103" y="5785252"/>
                  <a:pt x="4331278" y="5784452"/>
                </a:cubicBezTo>
                <a:cubicBezTo>
                  <a:pt x="4334454" y="5783652"/>
                  <a:pt x="4337183" y="5782752"/>
                  <a:pt x="4339469" y="5781752"/>
                </a:cubicBezTo>
                <a:cubicBezTo>
                  <a:pt x="4341755" y="5780752"/>
                  <a:pt x="4343722" y="5779785"/>
                  <a:pt x="4345372" y="5778852"/>
                </a:cubicBezTo>
                <a:cubicBezTo>
                  <a:pt x="4347023" y="5777919"/>
                  <a:pt x="4348356" y="5777319"/>
                  <a:pt x="4349372" y="5777052"/>
                </a:cubicBezTo>
                <a:cubicBezTo>
                  <a:pt x="4351405" y="5778785"/>
                  <a:pt x="4352865" y="5780519"/>
                  <a:pt x="4353753" y="5782252"/>
                </a:cubicBezTo>
                <a:cubicBezTo>
                  <a:pt x="4354643" y="5783985"/>
                  <a:pt x="4355086" y="5785718"/>
                  <a:pt x="4355086" y="5787451"/>
                </a:cubicBezTo>
                <a:cubicBezTo>
                  <a:pt x="4355086" y="5790651"/>
                  <a:pt x="4353690" y="5793684"/>
                  <a:pt x="4350895" y="5796551"/>
                </a:cubicBezTo>
                <a:cubicBezTo>
                  <a:pt x="4348103" y="5799418"/>
                  <a:pt x="4344356" y="5801950"/>
                  <a:pt x="4339659" y="5804150"/>
                </a:cubicBezTo>
                <a:cubicBezTo>
                  <a:pt x="4334960" y="5806350"/>
                  <a:pt x="4329501" y="5808117"/>
                  <a:pt x="4323279" y="5809450"/>
                </a:cubicBezTo>
                <a:cubicBezTo>
                  <a:pt x="4317057" y="5810783"/>
                  <a:pt x="4310391" y="5811450"/>
                  <a:pt x="4303280" y="5811450"/>
                </a:cubicBezTo>
                <a:cubicBezTo>
                  <a:pt x="4292869" y="5811450"/>
                  <a:pt x="4283535" y="5810217"/>
                  <a:pt x="4275282" y="5807750"/>
                </a:cubicBezTo>
                <a:cubicBezTo>
                  <a:pt x="4267029" y="5805284"/>
                  <a:pt x="4259918" y="5802217"/>
                  <a:pt x="4253949" y="5798551"/>
                </a:cubicBezTo>
                <a:cubicBezTo>
                  <a:pt x="4247982" y="5794884"/>
                  <a:pt x="4243156" y="5790851"/>
                  <a:pt x="4239475" y="5786451"/>
                </a:cubicBezTo>
                <a:cubicBezTo>
                  <a:pt x="4235793" y="5782052"/>
                  <a:pt x="4233189" y="5777852"/>
                  <a:pt x="4231665" y="5773852"/>
                </a:cubicBezTo>
                <a:lnTo>
                  <a:pt x="4231665" y="5698857"/>
                </a:lnTo>
                <a:lnTo>
                  <a:pt x="4442318" y="5698857"/>
                </a:lnTo>
                <a:lnTo>
                  <a:pt x="4421368" y="5683858"/>
                </a:lnTo>
                <a:lnTo>
                  <a:pt x="3985372" y="5683858"/>
                </a:lnTo>
                <a:lnTo>
                  <a:pt x="3967301" y="5683858"/>
                </a:lnTo>
                <a:lnTo>
                  <a:pt x="3927852" y="5683858"/>
                </a:lnTo>
                <a:cubicBezTo>
                  <a:pt x="3926328" y="5681458"/>
                  <a:pt x="3924806" y="5678325"/>
                  <a:pt x="3923280" y="5674458"/>
                </a:cubicBezTo>
                <a:cubicBezTo>
                  <a:pt x="3921757" y="5670592"/>
                  <a:pt x="3919917" y="5666659"/>
                  <a:pt x="3917758" y="5662659"/>
                </a:cubicBezTo>
                <a:cubicBezTo>
                  <a:pt x="3915598" y="5658659"/>
                  <a:pt x="3912932" y="5654993"/>
                  <a:pt x="3909758" y="5651660"/>
                </a:cubicBezTo>
                <a:cubicBezTo>
                  <a:pt x="3906583" y="5648327"/>
                  <a:pt x="3902585" y="5646060"/>
                  <a:pt x="3897758" y="5644860"/>
                </a:cubicBezTo>
                <a:close/>
                <a:moveTo>
                  <a:pt x="6137116" y="5594063"/>
                </a:moveTo>
                <a:cubicBezTo>
                  <a:pt x="6138387" y="5597263"/>
                  <a:pt x="6140417" y="5601163"/>
                  <a:pt x="6143212" y="5605762"/>
                </a:cubicBezTo>
                <a:cubicBezTo>
                  <a:pt x="6146006" y="5610362"/>
                  <a:pt x="6149688" y="5615162"/>
                  <a:pt x="6154259" y="5620162"/>
                </a:cubicBezTo>
                <a:cubicBezTo>
                  <a:pt x="6158829" y="5625161"/>
                  <a:pt x="6164227" y="5630094"/>
                  <a:pt x="6170448" y="5634961"/>
                </a:cubicBezTo>
                <a:cubicBezTo>
                  <a:pt x="6176669" y="5639827"/>
                  <a:pt x="6183844" y="5644227"/>
                  <a:pt x="6191972" y="5648160"/>
                </a:cubicBezTo>
                <a:cubicBezTo>
                  <a:pt x="6200097" y="5652093"/>
                  <a:pt x="6209240" y="5655259"/>
                  <a:pt x="6219398" y="5657659"/>
                </a:cubicBezTo>
                <a:cubicBezTo>
                  <a:pt x="6229556" y="5660059"/>
                  <a:pt x="6240855" y="5661259"/>
                  <a:pt x="6253301" y="5661259"/>
                </a:cubicBezTo>
                <a:cubicBezTo>
                  <a:pt x="6265490" y="5661259"/>
                  <a:pt x="6275585" y="5659926"/>
                  <a:pt x="6283583" y="5657259"/>
                </a:cubicBezTo>
                <a:cubicBezTo>
                  <a:pt x="6291583" y="5654593"/>
                  <a:pt x="6297932" y="5651093"/>
                  <a:pt x="6302631" y="5646760"/>
                </a:cubicBezTo>
                <a:cubicBezTo>
                  <a:pt x="6307328" y="5642427"/>
                  <a:pt x="6310566" y="5637527"/>
                  <a:pt x="6312345" y="5632061"/>
                </a:cubicBezTo>
                <a:cubicBezTo>
                  <a:pt x="6314122" y="5626595"/>
                  <a:pt x="6315012" y="5621062"/>
                  <a:pt x="6315012" y="5615462"/>
                </a:cubicBezTo>
                <a:lnTo>
                  <a:pt x="6299393" y="5607662"/>
                </a:lnTo>
                <a:cubicBezTo>
                  <a:pt x="6300663" y="5611929"/>
                  <a:pt x="6300092" y="5616062"/>
                  <a:pt x="6297678" y="5620062"/>
                </a:cubicBezTo>
                <a:cubicBezTo>
                  <a:pt x="6295267" y="5624061"/>
                  <a:pt x="6291520" y="5627628"/>
                  <a:pt x="6286440" y="5630761"/>
                </a:cubicBezTo>
                <a:cubicBezTo>
                  <a:pt x="6281362" y="5633894"/>
                  <a:pt x="6275141" y="5636427"/>
                  <a:pt x="6267775" y="5638360"/>
                </a:cubicBezTo>
                <a:cubicBezTo>
                  <a:pt x="6260410" y="5640294"/>
                  <a:pt x="6252539" y="5641260"/>
                  <a:pt x="6244158" y="5641260"/>
                </a:cubicBezTo>
                <a:cubicBezTo>
                  <a:pt x="6239078" y="5641260"/>
                  <a:pt x="6232985" y="5640794"/>
                  <a:pt x="6225873" y="5639860"/>
                </a:cubicBezTo>
                <a:cubicBezTo>
                  <a:pt x="6218762" y="5638927"/>
                  <a:pt x="6211208" y="5636994"/>
                  <a:pt x="6203208" y="5634061"/>
                </a:cubicBezTo>
                <a:cubicBezTo>
                  <a:pt x="6195210" y="5631128"/>
                  <a:pt x="6187082" y="5626895"/>
                  <a:pt x="6178829" y="5621362"/>
                </a:cubicBezTo>
                <a:cubicBezTo>
                  <a:pt x="6170575" y="5615829"/>
                  <a:pt x="6162894" y="5608396"/>
                  <a:pt x="6155783" y="5599063"/>
                </a:cubicBezTo>
                <a:close/>
                <a:moveTo>
                  <a:pt x="7741431" y="5592863"/>
                </a:moveTo>
                <a:cubicBezTo>
                  <a:pt x="7722130" y="5592863"/>
                  <a:pt x="7704417" y="5593897"/>
                  <a:pt x="7688292" y="5595963"/>
                </a:cubicBezTo>
                <a:cubicBezTo>
                  <a:pt x="7672166" y="5598030"/>
                  <a:pt x="7656928" y="5601330"/>
                  <a:pt x="7642579" y="5605862"/>
                </a:cubicBezTo>
                <a:cubicBezTo>
                  <a:pt x="7628231" y="5610396"/>
                  <a:pt x="7614391" y="5616329"/>
                  <a:pt x="7601059" y="5623661"/>
                </a:cubicBezTo>
                <a:cubicBezTo>
                  <a:pt x="7587726" y="5630994"/>
                  <a:pt x="7574204" y="5639860"/>
                  <a:pt x="7560490" y="5650260"/>
                </a:cubicBezTo>
                <a:lnTo>
                  <a:pt x="7605438" y="5683858"/>
                </a:lnTo>
                <a:lnTo>
                  <a:pt x="7541442" y="5683858"/>
                </a:lnTo>
                <a:lnTo>
                  <a:pt x="7562775" y="5698857"/>
                </a:lnTo>
                <a:lnTo>
                  <a:pt x="7603153" y="5698857"/>
                </a:lnTo>
                <a:lnTo>
                  <a:pt x="7603153" y="5893045"/>
                </a:lnTo>
                <a:lnTo>
                  <a:pt x="7633629" y="5908244"/>
                </a:lnTo>
                <a:lnTo>
                  <a:pt x="7633629" y="5698857"/>
                </a:lnTo>
                <a:lnTo>
                  <a:pt x="7689395" y="5698857"/>
                </a:lnTo>
                <a:lnTo>
                  <a:pt x="7714004" y="5698857"/>
                </a:lnTo>
                <a:lnTo>
                  <a:pt x="7935094" y="5698857"/>
                </a:lnTo>
                <a:lnTo>
                  <a:pt x="7935094" y="5826649"/>
                </a:lnTo>
                <a:cubicBezTo>
                  <a:pt x="7925697" y="5815050"/>
                  <a:pt x="7914650" y="5805317"/>
                  <a:pt x="7901953" y="5797451"/>
                </a:cubicBezTo>
                <a:cubicBezTo>
                  <a:pt x="7889255" y="5789585"/>
                  <a:pt x="7876240" y="5783252"/>
                  <a:pt x="7862907" y="5778452"/>
                </a:cubicBezTo>
                <a:cubicBezTo>
                  <a:pt x="7849575" y="5773652"/>
                  <a:pt x="7836433" y="5770252"/>
                  <a:pt x="7823480" y="5768253"/>
                </a:cubicBezTo>
                <a:cubicBezTo>
                  <a:pt x="7810530" y="5766253"/>
                  <a:pt x="7799103" y="5765253"/>
                  <a:pt x="7789198" y="5765253"/>
                </a:cubicBezTo>
                <a:cubicBezTo>
                  <a:pt x="7777008" y="5765253"/>
                  <a:pt x="7765454" y="5766086"/>
                  <a:pt x="7754534" y="5767753"/>
                </a:cubicBezTo>
                <a:cubicBezTo>
                  <a:pt x="7743614" y="5769419"/>
                  <a:pt x="7734027" y="5771919"/>
                  <a:pt x="7725774" y="5775252"/>
                </a:cubicBezTo>
                <a:cubicBezTo>
                  <a:pt x="7717518" y="5778585"/>
                  <a:pt x="7710979" y="5782719"/>
                  <a:pt x="7706155" y="5787651"/>
                </a:cubicBezTo>
                <a:cubicBezTo>
                  <a:pt x="7701330" y="5792584"/>
                  <a:pt x="7698916" y="5798251"/>
                  <a:pt x="7698916" y="5804650"/>
                </a:cubicBezTo>
                <a:cubicBezTo>
                  <a:pt x="7698916" y="5809317"/>
                  <a:pt x="7700377" y="5813750"/>
                  <a:pt x="7703297" y="5817950"/>
                </a:cubicBezTo>
                <a:cubicBezTo>
                  <a:pt x="7706219" y="5822149"/>
                  <a:pt x="7710473" y="5825849"/>
                  <a:pt x="7716059" y="5829049"/>
                </a:cubicBezTo>
                <a:cubicBezTo>
                  <a:pt x="7721646" y="5832249"/>
                  <a:pt x="7728313" y="5834782"/>
                  <a:pt x="7736059" y="5836649"/>
                </a:cubicBezTo>
                <a:cubicBezTo>
                  <a:pt x="7743804" y="5838515"/>
                  <a:pt x="7752501" y="5839448"/>
                  <a:pt x="7762151" y="5839448"/>
                </a:cubicBezTo>
                <a:cubicBezTo>
                  <a:pt x="7768501" y="5839448"/>
                  <a:pt x="7775040" y="5838748"/>
                  <a:pt x="7781770" y="5837348"/>
                </a:cubicBezTo>
                <a:cubicBezTo>
                  <a:pt x="7788499" y="5835949"/>
                  <a:pt x="7794595" y="5833982"/>
                  <a:pt x="7800054" y="5831449"/>
                </a:cubicBezTo>
                <a:cubicBezTo>
                  <a:pt x="7805515" y="5828916"/>
                  <a:pt x="7809958" y="5825816"/>
                  <a:pt x="7813387" y="5822149"/>
                </a:cubicBezTo>
                <a:cubicBezTo>
                  <a:pt x="7816815" y="5818483"/>
                  <a:pt x="7818530" y="5814383"/>
                  <a:pt x="7818530" y="5809850"/>
                </a:cubicBezTo>
                <a:cubicBezTo>
                  <a:pt x="7818530" y="5803717"/>
                  <a:pt x="7814974" y="5797184"/>
                  <a:pt x="7807863" y="5790251"/>
                </a:cubicBezTo>
                <a:cubicBezTo>
                  <a:pt x="7819292" y="5790251"/>
                  <a:pt x="7830783" y="5791685"/>
                  <a:pt x="7842337" y="5794551"/>
                </a:cubicBezTo>
                <a:cubicBezTo>
                  <a:pt x="7853892" y="5797418"/>
                  <a:pt x="7864939" y="5801384"/>
                  <a:pt x="7875478" y="5806450"/>
                </a:cubicBezTo>
                <a:cubicBezTo>
                  <a:pt x="7886017" y="5811517"/>
                  <a:pt x="7895857" y="5817483"/>
                  <a:pt x="7905000" y="5824349"/>
                </a:cubicBezTo>
                <a:cubicBezTo>
                  <a:pt x="7914143" y="5831216"/>
                  <a:pt x="7922078" y="5838648"/>
                  <a:pt x="7928808" y="5846648"/>
                </a:cubicBezTo>
                <a:cubicBezTo>
                  <a:pt x="7935537" y="5854647"/>
                  <a:pt x="7940871" y="5863047"/>
                  <a:pt x="7944808" y="5871846"/>
                </a:cubicBezTo>
                <a:cubicBezTo>
                  <a:pt x="7948743" y="5880646"/>
                  <a:pt x="7950711" y="5889512"/>
                  <a:pt x="7950711" y="5898445"/>
                </a:cubicBezTo>
                <a:lnTo>
                  <a:pt x="7965568" y="5906644"/>
                </a:lnTo>
                <a:lnTo>
                  <a:pt x="7965568" y="5698857"/>
                </a:lnTo>
                <a:lnTo>
                  <a:pt x="8015966" y="5698857"/>
                </a:lnTo>
                <a:lnTo>
                  <a:pt x="8043659" y="5698857"/>
                </a:lnTo>
                <a:lnTo>
                  <a:pt x="8137863" y="5698857"/>
                </a:lnTo>
                <a:cubicBezTo>
                  <a:pt x="8127198" y="5703656"/>
                  <a:pt x="8116848" y="5709523"/>
                  <a:pt x="8106817" y="5716456"/>
                </a:cubicBezTo>
                <a:cubicBezTo>
                  <a:pt x="8096787" y="5723389"/>
                  <a:pt x="8087960" y="5731088"/>
                  <a:pt x="8080343" y="5739554"/>
                </a:cubicBezTo>
                <a:cubicBezTo>
                  <a:pt x="8072724" y="5748021"/>
                  <a:pt x="8066631" y="5757153"/>
                  <a:pt x="8062059" y="5766953"/>
                </a:cubicBezTo>
                <a:cubicBezTo>
                  <a:pt x="8057488" y="5776752"/>
                  <a:pt x="8055202" y="5786985"/>
                  <a:pt x="8055202" y="5797651"/>
                </a:cubicBezTo>
                <a:cubicBezTo>
                  <a:pt x="8055202" y="5807650"/>
                  <a:pt x="8056217" y="5816616"/>
                  <a:pt x="8058250" y="5824549"/>
                </a:cubicBezTo>
                <a:cubicBezTo>
                  <a:pt x="8060280" y="5832482"/>
                  <a:pt x="8062882" y="5839615"/>
                  <a:pt x="8066059" y="5845948"/>
                </a:cubicBezTo>
                <a:cubicBezTo>
                  <a:pt x="8069233" y="5852281"/>
                  <a:pt x="8072852" y="5857814"/>
                  <a:pt x="8076915" y="5862547"/>
                </a:cubicBezTo>
                <a:cubicBezTo>
                  <a:pt x="8080977" y="5867280"/>
                  <a:pt x="8084913" y="5871313"/>
                  <a:pt x="8088722" y="5874646"/>
                </a:cubicBezTo>
                <a:cubicBezTo>
                  <a:pt x="8094055" y="5879313"/>
                  <a:pt x="8100406" y="5883712"/>
                  <a:pt x="8107770" y="5887845"/>
                </a:cubicBezTo>
                <a:cubicBezTo>
                  <a:pt x="8115134" y="5891979"/>
                  <a:pt x="8123259" y="5895612"/>
                  <a:pt x="8132149" y="5898745"/>
                </a:cubicBezTo>
                <a:cubicBezTo>
                  <a:pt x="8141038" y="5901878"/>
                  <a:pt x="8150751" y="5904378"/>
                  <a:pt x="8161290" y="5906244"/>
                </a:cubicBezTo>
                <a:cubicBezTo>
                  <a:pt x="8171829" y="5908111"/>
                  <a:pt x="8182814" y="5909044"/>
                  <a:pt x="8194240" y="5909044"/>
                </a:cubicBezTo>
                <a:cubicBezTo>
                  <a:pt x="8203383" y="5909044"/>
                  <a:pt x="8211446" y="5908244"/>
                  <a:pt x="8218429" y="5906644"/>
                </a:cubicBezTo>
                <a:cubicBezTo>
                  <a:pt x="8225414" y="5905044"/>
                  <a:pt x="8231254" y="5902944"/>
                  <a:pt x="8235953" y="5900345"/>
                </a:cubicBezTo>
                <a:cubicBezTo>
                  <a:pt x="8240650" y="5897745"/>
                  <a:pt x="8244204" y="5894812"/>
                  <a:pt x="8246619" y="5891545"/>
                </a:cubicBezTo>
                <a:cubicBezTo>
                  <a:pt x="8249031" y="5888279"/>
                  <a:pt x="8250238" y="5884979"/>
                  <a:pt x="8250238" y="5881646"/>
                </a:cubicBezTo>
                <a:cubicBezTo>
                  <a:pt x="8250238" y="5877913"/>
                  <a:pt x="8248966" y="5874480"/>
                  <a:pt x="8246429" y="5871346"/>
                </a:cubicBezTo>
                <a:cubicBezTo>
                  <a:pt x="8243888" y="5868213"/>
                  <a:pt x="8240524" y="5865480"/>
                  <a:pt x="8236334" y="5863147"/>
                </a:cubicBezTo>
                <a:cubicBezTo>
                  <a:pt x="8232143" y="5860814"/>
                  <a:pt x="8227255" y="5859014"/>
                  <a:pt x="8221667" y="5857747"/>
                </a:cubicBezTo>
                <a:cubicBezTo>
                  <a:pt x="8216080" y="5856481"/>
                  <a:pt x="8210238" y="5855847"/>
                  <a:pt x="8204145" y="5855847"/>
                </a:cubicBezTo>
                <a:cubicBezTo>
                  <a:pt x="8199065" y="5855847"/>
                  <a:pt x="8193796" y="5856114"/>
                  <a:pt x="8188337" y="5856647"/>
                </a:cubicBezTo>
                <a:cubicBezTo>
                  <a:pt x="8182875" y="5857181"/>
                  <a:pt x="8177734" y="5858281"/>
                  <a:pt x="8172909" y="5859947"/>
                </a:cubicBezTo>
                <a:cubicBezTo>
                  <a:pt x="8168082" y="5861614"/>
                  <a:pt x="8164147" y="5863980"/>
                  <a:pt x="8161099" y="5867047"/>
                </a:cubicBezTo>
                <a:cubicBezTo>
                  <a:pt x="8158052" y="5870113"/>
                  <a:pt x="8156528" y="5874113"/>
                  <a:pt x="8156528" y="5879046"/>
                </a:cubicBezTo>
                <a:cubicBezTo>
                  <a:pt x="8156528" y="5879846"/>
                  <a:pt x="8156593" y="5880646"/>
                  <a:pt x="8156718" y="5881446"/>
                </a:cubicBezTo>
                <a:cubicBezTo>
                  <a:pt x="8156846" y="5882246"/>
                  <a:pt x="8157036" y="5883113"/>
                  <a:pt x="8157290" y="5884046"/>
                </a:cubicBezTo>
                <a:cubicBezTo>
                  <a:pt x="8146878" y="5882979"/>
                  <a:pt x="8137164" y="5880646"/>
                  <a:pt x="8128151" y="5877046"/>
                </a:cubicBezTo>
                <a:cubicBezTo>
                  <a:pt x="8119134" y="5873446"/>
                  <a:pt x="8111324" y="5868680"/>
                  <a:pt x="8104722" y="5862747"/>
                </a:cubicBezTo>
                <a:cubicBezTo>
                  <a:pt x="8098120" y="5856814"/>
                  <a:pt x="8092913" y="5849815"/>
                  <a:pt x="8089103" y="5841748"/>
                </a:cubicBezTo>
                <a:cubicBezTo>
                  <a:pt x="8085294" y="5833682"/>
                  <a:pt x="8083391" y="5824716"/>
                  <a:pt x="8083391" y="5814850"/>
                </a:cubicBezTo>
                <a:cubicBezTo>
                  <a:pt x="8083391" y="5804717"/>
                  <a:pt x="8085993" y="5794818"/>
                  <a:pt x="8091198" y="5785152"/>
                </a:cubicBezTo>
                <a:cubicBezTo>
                  <a:pt x="8096406" y="5775486"/>
                  <a:pt x="8103389" y="5766353"/>
                  <a:pt x="8112151" y="5757753"/>
                </a:cubicBezTo>
                <a:cubicBezTo>
                  <a:pt x="8120913" y="5749154"/>
                  <a:pt x="8131069" y="5741254"/>
                  <a:pt x="8142625" y="5734055"/>
                </a:cubicBezTo>
                <a:cubicBezTo>
                  <a:pt x="8154179" y="5726855"/>
                  <a:pt x="8166368" y="5720655"/>
                  <a:pt x="8179195" y="5715456"/>
                </a:cubicBezTo>
                <a:cubicBezTo>
                  <a:pt x="8192017" y="5710256"/>
                  <a:pt x="8205160" y="5706190"/>
                  <a:pt x="8218619" y="5703257"/>
                </a:cubicBezTo>
                <a:cubicBezTo>
                  <a:pt x="8232078" y="5700324"/>
                  <a:pt x="8244905" y="5698857"/>
                  <a:pt x="8257094" y="5698857"/>
                </a:cubicBezTo>
                <a:lnTo>
                  <a:pt x="8269966" y="5698857"/>
                </a:lnTo>
                <a:lnTo>
                  <a:pt x="8280250" y="5698857"/>
                </a:lnTo>
                <a:lnTo>
                  <a:pt x="8289774" y="5713256"/>
                </a:lnTo>
                <a:cubicBezTo>
                  <a:pt x="8293838" y="5714589"/>
                  <a:pt x="8300375" y="5715789"/>
                  <a:pt x="8309393" y="5716856"/>
                </a:cubicBezTo>
                <a:cubicBezTo>
                  <a:pt x="8318406" y="5717922"/>
                  <a:pt x="8328819" y="5719489"/>
                  <a:pt x="8340627" y="5721555"/>
                </a:cubicBezTo>
                <a:cubicBezTo>
                  <a:pt x="8352436" y="5723622"/>
                  <a:pt x="8364943" y="5726522"/>
                  <a:pt x="8378151" y="5730255"/>
                </a:cubicBezTo>
                <a:cubicBezTo>
                  <a:pt x="8391354" y="5733988"/>
                  <a:pt x="8404179" y="5739254"/>
                  <a:pt x="8416623" y="5746054"/>
                </a:cubicBezTo>
                <a:lnTo>
                  <a:pt x="8309964" y="5794851"/>
                </a:lnTo>
                <a:lnTo>
                  <a:pt x="8345770" y="5821049"/>
                </a:lnTo>
                <a:cubicBezTo>
                  <a:pt x="8347294" y="5820916"/>
                  <a:pt x="8348882" y="5820849"/>
                  <a:pt x="8350532" y="5820849"/>
                </a:cubicBezTo>
                <a:cubicBezTo>
                  <a:pt x="8352183" y="5820849"/>
                  <a:pt x="8353897" y="5820849"/>
                  <a:pt x="8355675" y="5820849"/>
                </a:cubicBezTo>
                <a:cubicBezTo>
                  <a:pt x="8367865" y="5820849"/>
                  <a:pt x="8380116" y="5821949"/>
                  <a:pt x="8392434" y="5824149"/>
                </a:cubicBezTo>
                <a:cubicBezTo>
                  <a:pt x="8404750" y="5826349"/>
                  <a:pt x="8416370" y="5828982"/>
                  <a:pt x="8427290" y="5832049"/>
                </a:cubicBezTo>
                <a:cubicBezTo>
                  <a:pt x="8438208" y="5835115"/>
                  <a:pt x="8447796" y="5838282"/>
                  <a:pt x="8456050" y="5841548"/>
                </a:cubicBezTo>
                <a:cubicBezTo>
                  <a:pt x="8464303" y="5844815"/>
                  <a:pt x="8470461" y="5847515"/>
                  <a:pt x="8474524" y="5849648"/>
                </a:cubicBezTo>
                <a:cubicBezTo>
                  <a:pt x="8483667" y="5854447"/>
                  <a:pt x="8491411" y="5859147"/>
                  <a:pt x="8497762" y="5863747"/>
                </a:cubicBezTo>
                <a:cubicBezTo>
                  <a:pt x="8504109" y="5868347"/>
                  <a:pt x="8509570" y="5872746"/>
                  <a:pt x="8514141" y="5876946"/>
                </a:cubicBezTo>
                <a:cubicBezTo>
                  <a:pt x="8518712" y="5881146"/>
                  <a:pt x="8522585" y="5885012"/>
                  <a:pt x="8525758" y="5888545"/>
                </a:cubicBezTo>
                <a:cubicBezTo>
                  <a:pt x="8528933" y="5892079"/>
                  <a:pt x="8531918" y="5895178"/>
                  <a:pt x="8534710" y="5897845"/>
                </a:cubicBezTo>
                <a:lnTo>
                  <a:pt x="8549949" y="5906644"/>
                </a:lnTo>
                <a:lnTo>
                  <a:pt x="8549949" y="5698857"/>
                </a:lnTo>
                <a:lnTo>
                  <a:pt x="8628040" y="5698857"/>
                </a:lnTo>
                <a:lnTo>
                  <a:pt x="8607088" y="5683858"/>
                </a:lnTo>
                <a:lnTo>
                  <a:pt x="8276901" y="5683858"/>
                </a:lnTo>
                <a:lnTo>
                  <a:pt x="8249015" y="5683858"/>
                </a:lnTo>
                <a:lnTo>
                  <a:pt x="8022707" y="5683858"/>
                </a:lnTo>
                <a:lnTo>
                  <a:pt x="7995015" y="5683858"/>
                </a:lnTo>
                <a:lnTo>
                  <a:pt x="7693815" y="5683858"/>
                </a:lnTo>
                <a:lnTo>
                  <a:pt x="7668444" y="5683858"/>
                </a:lnTo>
                <a:lnTo>
                  <a:pt x="7628295" y="5683858"/>
                </a:lnTo>
                <a:lnTo>
                  <a:pt x="7603915" y="5662459"/>
                </a:lnTo>
                <a:cubicBezTo>
                  <a:pt x="7626263" y="5645927"/>
                  <a:pt x="7650135" y="5633828"/>
                  <a:pt x="7675530" y="5626161"/>
                </a:cubicBezTo>
                <a:cubicBezTo>
                  <a:pt x="7700924" y="5618495"/>
                  <a:pt x="7729115" y="5614662"/>
                  <a:pt x="7760097" y="5614662"/>
                </a:cubicBezTo>
                <a:cubicBezTo>
                  <a:pt x="7776095" y="5614662"/>
                  <a:pt x="7791777" y="5615729"/>
                  <a:pt x="7807141" y="5617862"/>
                </a:cubicBezTo>
                <a:cubicBezTo>
                  <a:pt x="7822505" y="5619995"/>
                  <a:pt x="7837488" y="5622928"/>
                  <a:pt x="7852092" y="5626661"/>
                </a:cubicBezTo>
                <a:cubicBezTo>
                  <a:pt x="7866694" y="5630394"/>
                  <a:pt x="7881105" y="5634794"/>
                  <a:pt x="7895326" y="5639860"/>
                </a:cubicBezTo>
                <a:cubicBezTo>
                  <a:pt x="7909547" y="5644927"/>
                  <a:pt x="7923770" y="5650393"/>
                  <a:pt x="7937991" y="5656259"/>
                </a:cubicBezTo>
                <a:lnTo>
                  <a:pt x="7937991" y="5644060"/>
                </a:lnTo>
                <a:cubicBezTo>
                  <a:pt x="7919705" y="5635794"/>
                  <a:pt x="7902627" y="5628495"/>
                  <a:pt x="7886756" y="5622161"/>
                </a:cubicBezTo>
                <a:cubicBezTo>
                  <a:pt x="7870882" y="5615829"/>
                  <a:pt x="7855265" y="5610496"/>
                  <a:pt x="7839901" y="5606162"/>
                </a:cubicBezTo>
                <a:cubicBezTo>
                  <a:pt x="7824537" y="5601830"/>
                  <a:pt x="7808855" y="5598530"/>
                  <a:pt x="7792855" y="5596263"/>
                </a:cubicBezTo>
                <a:cubicBezTo>
                  <a:pt x="7776857" y="5593997"/>
                  <a:pt x="7759716" y="5592863"/>
                  <a:pt x="7741431" y="5592863"/>
                </a:cubicBezTo>
                <a:close/>
                <a:moveTo>
                  <a:pt x="5092574" y="5592863"/>
                </a:moveTo>
                <a:cubicBezTo>
                  <a:pt x="5073273" y="5592863"/>
                  <a:pt x="5055560" y="5593897"/>
                  <a:pt x="5039435" y="5595963"/>
                </a:cubicBezTo>
                <a:cubicBezTo>
                  <a:pt x="5023309" y="5598030"/>
                  <a:pt x="5008071" y="5601330"/>
                  <a:pt x="4993723" y="5605862"/>
                </a:cubicBezTo>
                <a:cubicBezTo>
                  <a:pt x="4979374" y="5610396"/>
                  <a:pt x="4965534" y="5616329"/>
                  <a:pt x="4952203" y="5623661"/>
                </a:cubicBezTo>
                <a:cubicBezTo>
                  <a:pt x="4938869" y="5630994"/>
                  <a:pt x="4925347" y="5639860"/>
                  <a:pt x="4911633" y="5650260"/>
                </a:cubicBezTo>
                <a:lnTo>
                  <a:pt x="4956581" y="5683858"/>
                </a:lnTo>
                <a:lnTo>
                  <a:pt x="4924993" y="5683858"/>
                </a:lnTo>
                <a:lnTo>
                  <a:pt x="4892587" y="5683858"/>
                </a:lnTo>
                <a:lnTo>
                  <a:pt x="4547873" y="5683858"/>
                </a:lnTo>
                <a:lnTo>
                  <a:pt x="4568823" y="5698857"/>
                </a:lnTo>
                <a:lnTo>
                  <a:pt x="4573775" y="5698857"/>
                </a:lnTo>
                <a:lnTo>
                  <a:pt x="4585583" y="5717056"/>
                </a:lnTo>
                <a:cubicBezTo>
                  <a:pt x="4590155" y="5718122"/>
                  <a:pt x="4595932" y="5719089"/>
                  <a:pt x="4602916" y="5719956"/>
                </a:cubicBezTo>
                <a:cubicBezTo>
                  <a:pt x="4609899" y="5720822"/>
                  <a:pt x="4617709" y="5721755"/>
                  <a:pt x="4626343" y="5722755"/>
                </a:cubicBezTo>
                <a:cubicBezTo>
                  <a:pt x="4634978" y="5723755"/>
                  <a:pt x="4643930" y="5724855"/>
                  <a:pt x="4653198" y="5726055"/>
                </a:cubicBezTo>
                <a:cubicBezTo>
                  <a:pt x="4662469" y="5727255"/>
                  <a:pt x="4671675" y="5728655"/>
                  <a:pt x="4680815" y="5730255"/>
                </a:cubicBezTo>
                <a:cubicBezTo>
                  <a:pt x="4688181" y="5731588"/>
                  <a:pt x="4695545" y="5733388"/>
                  <a:pt x="4702911" y="5735655"/>
                </a:cubicBezTo>
                <a:cubicBezTo>
                  <a:pt x="4710275" y="5737921"/>
                  <a:pt x="4716941" y="5740721"/>
                  <a:pt x="4722909" y="5744054"/>
                </a:cubicBezTo>
                <a:cubicBezTo>
                  <a:pt x="4728876" y="5747387"/>
                  <a:pt x="4733701" y="5751254"/>
                  <a:pt x="4737386" y="5755653"/>
                </a:cubicBezTo>
                <a:cubicBezTo>
                  <a:pt x="4741067" y="5760053"/>
                  <a:pt x="4742907" y="5765053"/>
                  <a:pt x="4742907" y="5770652"/>
                </a:cubicBezTo>
                <a:cubicBezTo>
                  <a:pt x="4742907" y="5774119"/>
                  <a:pt x="4742210" y="5777085"/>
                  <a:pt x="4740814" y="5779552"/>
                </a:cubicBezTo>
                <a:cubicBezTo>
                  <a:pt x="4739415" y="5782019"/>
                  <a:pt x="4737320" y="5783718"/>
                  <a:pt x="4734528" y="5784652"/>
                </a:cubicBezTo>
                <a:cubicBezTo>
                  <a:pt x="4723861" y="5782919"/>
                  <a:pt x="4713450" y="5782052"/>
                  <a:pt x="4703292" y="5782052"/>
                </a:cubicBezTo>
                <a:cubicBezTo>
                  <a:pt x="4691101" y="5782052"/>
                  <a:pt x="4680625" y="5783252"/>
                  <a:pt x="4671866" y="5785651"/>
                </a:cubicBezTo>
                <a:cubicBezTo>
                  <a:pt x="4663104" y="5788051"/>
                  <a:pt x="4655865" y="5790985"/>
                  <a:pt x="4650151" y="5794451"/>
                </a:cubicBezTo>
                <a:cubicBezTo>
                  <a:pt x="4644436" y="5797918"/>
                  <a:pt x="4640183" y="5801684"/>
                  <a:pt x="4637391" y="5805750"/>
                </a:cubicBezTo>
                <a:cubicBezTo>
                  <a:pt x="4634596" y="5809817"/>
                  <a:pt x="4633200" y="5813517"/>
                  <a:pt x="4633200" y="5816850"/>
                </a:cubicBezTo>
                <a:cubicBezTo>
                  <a:pt x="4633200" y="5820983"/>
                  <a:pt x="4634850" y="5824883"/>
                  <a:pt x="4638153" y="5828549"/>
                </a:cubicBezTo>
                <a:cubicBezTo>
                  <a:pt x="4641454" y="5832216"/>
                  <a:pt x="4645835" y="5835449"/>
                  <a:pt x="4651294" y="5838248"/>
                </a:cubicBezTo>
                <a:cubicBezTo>
                  <a:pt x="4656755" y="5841048"/>
                  <a:pt x="4663166" y="5843248"/>
                  <a:pt x="4670532" y="5844848"/>
                </a:cubicBezTo>
                <a:cubicBezTo>
                  <a:pt x="4677895" y="5846448"/>
                  <a:pt x="4685640" y="5847248"/>
                  <a:pt x="4693768" y="5847248"/>
                </a:cubicBezTo>
                <a:cubicBezTo>
                  <a:pt x="4700370" y="5847248"/>
                  <a:pt x="4707355" y="5846481"/>
                  <a:pt x="4714718" y="5844948"/>
                </a:cubicBezTo>
                <a:cubicBezTo>
                  <a:pt x="4722084" y="5843415"/>
                  <a:pt x="4729004" y="5841248"/>
                  <a:pt x="4735480" y="5838448"/>
                </a:cubicBezTo>
                <a:cubicBezTo>
                  <a:pt x="4741955" y="5835649"/>
                  <a:pt x="4747541" y="5832182"/>
                  <a:pt x="4752241" y="5828049"/>
                </a:cubicBezTo>
                <a:cubicBezTo>
                  <a:pt x="4756939" y="5823916"/>
                  <a:pt x="4759922" y="5819249"/>
                  <a:pt x="4761193" y="5814050"/>
                </a:cubicBezTo>
                <a:cubicBezTo>
                  <a:pt x="4769827" y="5815917"/>
                  <a:pt x="4778081" y="5818816"/>
                  <a:pt x="4785953" y="5822749"/>
                </a:cubicBezTo>
                <a:cubicBezTo>
                  <a:pt x="4793825" y="5826682"/>
                  <a:pt x="4801191" y="5831149"/>
                  <a:pt x="4808046" y="5836149"/>
                </a:cubicBezTo>
                <a:cubicBezTo>
                  <a:pt x="4814903" y="5841148"/>
                  <a:pt x="4821061" y="5846515"/>
                  <a:pt x="4826523" y="5852248"/>
                </a:cubicBezTo>
                <a:cubicBezTo>
                  <a:pt x="4831981" y="5857981"/>
                  <a:pt x="4836615" y="5863580"/>
                  <a:pt x="4840425" y="5869047"/>
                </a:cubicBezTo>
                <a:cubicBezTo>
                  <a:pt x="4844235" y="5874513"/>
                  <a:pt x="4847219" y="5879613"/>
                  <a:pt x="4849377" y="5884346"/>
                </a:cubicBezTo>
                <a:cubicBezTo>
                  <a:pt x="4851536" y="5889079"/>
                  <a:pt x="4852615" y="5892978"/>
                  <a:pt x="4852615" y="5896045"/>
                </a:cubicBezTo>
                <a:lnTo>
                  <a:pt x="4867852" y="5905444"/>
                </a:lnTo>
                <a:lnTo>
                  <a:pt x="4867852" y="5698857"/>
                </a:lnTo>
                <a:lnTo>
                  <a:pt x="4913919" y="5698857"/>
                </a:lnTo>
                <a:lnTo>
                  <a:pt x="4945943" y="5698857"/>
                </a:lnTo>
                <a:lnTo>
                  <a:pt x="4954295" y="5698857"/>
                </a:lnTo>
                <a:lnTo>
                  <a:pt x="4954295" y="5893045"/>
                </a:lnTo>
                <a:lnTo>
                  <a:pt x="4984772" y="5908244"/>
                </a:lnTo>
                <a:lnTo>
                  <a:pt x="4984772" y="5698857"/>
                </a:lnTo>
                <a:lnTo>
                  <a:pt x="5040537" y="5698857"/>
                </a:lnTo>
                <a:lnTo>
                  <a:pt x="5065147" y="5698857"/>
                </a:lnTo>
                <a:lnTo>
                  <a:pt x="5134246" y="5698857"/>
                </a:lnTo>
                <a:cubicBezTo>
                  <a:pt x="5142880" y="5702190"/>
                  <a:pt x="5149991" y="5705423"/>
                  <a:pt x="5155577" y="5708556"/>
                </a:cubicBezTo>
                <a:cubicBezTo>
                  <a:pt x="5161165" y="5711689"/>
                  <a:pt x="5164720" y="5714523"/>
                  <a:pt x="5166245" y="5717056"/>
                </a:cubicBezTo>
                <a:cubicBezTo>
                  <a:pt x="5157610" y="5717856"/>
                  <a:pt x="5148276" y="5719556"/>
                  <a:pt x="5138246" y="5722155"/>
                </a:cubicBezTo>
                <a:cubicBezTo>
                  <a:pt x="5128214" y="5724755"/>
                  <a:pt x="5118945" y="5728022"/>
                  <a:pt x="5110438" y="5731955"/>
                </a:cubicBezTo>
                <a:cubicBezTo>
                  <a:pt x="5101930" y="5735888"/>
                  <a:pt x="5094819" y="5740321"/>
                  <a:pt x="5089105" y="5745254"/>
                </a:cubicBezTo>
                <a:cubicBezTo>
                  <a:pt x="5083393" y="5750187"/>
                  <a:pt x="5080535" y="5755387"/>
                  <a:pt x="5080535" y="5760853"/>
                </a:cubicBezTo>
                <a:cubicBezTo>
                  <a:pt x="5080535" y="5763920"/>
                  <a:pt x="5081741" y="5766853"/>
                  <a:pt x="5084155" y="5769652"/>
                </a:cubicBezTo>
                <a:cubicBezTo>
                  <a:pt x="5086566" y="5772452"/>
                  <a:pt x="5089930" y="5774919"/>
                  <a:pt x="5094248" y="5777052"/>
                </a:cubicBezTo>
                <a:cubicBezTo>
                  <a:pt x="5098566" y="5779185"/>
                  <a:pt x="5103644" y="5780885"/>
                  <a:pt x="5109486" y="5782152"/>
                </a:cubicBezTo>
                <a:cubicBezTo>
                  <a:pt x="5115326" y="5783418"/>
                  <a:pt x="5121802" y="5784052"/>
                  <a:pt x="5128913" y="5784052"/>
                </a:cubicBezTo>
                <a:cubicBezTo>
                  <a:pt x="5137038" y="5784052"/>
                  <a:pt x="5145166" y="5783052"/>
                  <a:pt x="5153292" y="5781052"/>
                </a:cubicBezTo>
                <a:cubicBezTo>
                  <a:pt x="5161419" y="5779052"/>
                  <a:pt x="5168658" y="5776152"/>
                  <a:pt x="5175005" y="5772352"/>
                </a:cubicBezTo>
                <a:cubicBezTo>
                  <a:pt x="5181355" y="5768553"/>
                  <a:pt x="5186497" y="5763920"/>
                  <a:pt x="5190433" y="5758453"/>
                </a:cubicBezTo>
                <a:cubicBezTo>
                  <a:pt x="5194368" y="5752987"/>
                  <a:pt x="5196338" y="5746854"/>
                  <a:pt x="5196338" y="5740054"/>
                </a:cubicBezTo>
                <a:cubicBezTo>
                  <a:pt x="5196338" y="5738988"/>
                  <a:pt x="5196338" y="5738021"/>
                  <a:pt x="5196338" y="5737154"/>
                </a:cubicBezTo>
                <a:cubicBezTo>
                  <a:pt x="5196338" y="5736288"/>
                  <a:pt x="5196210" y="5735321"/>
                  <a:pt x="5195956" y="5734255"/>
                </a:cubicBezTo>
                <a:cubicBezTo>
                  <a:pt x="5198749" y="5734121"/>
                  <a:pt x="5201416" y="5734022"/>
                  <a:pt x="5203956" y="5733955"/>
                </a:cubicBezTo>
                <a:cubicBezTo>
                  <a:pt x="5206495" y="5733888"/>
                  <a:pt x="5209035" y="5733855"/>
                  <a:pt x="5211575" y="5733855"/>
                </a:cubicBezTo>
                <a:cubicBezTo>
                  <a:pt x="5236208" y="5733855"/>
                  <a:pt x="5255254" y="5736954"/>
                  <a:pt x="5268715" y="5743154"/>
                </a:cubicBezTo>
                <a:cubicBezTo>
                  <a:pt x="5282174" y="5749354"/>
                  <a:pt x="5288903" y="5758120"/>
                  <a:pt x="5288903" y="5769452"/>
                </a:cubicBezTo>
                <a:cubicBezTo>
                  <a:pt x="5288903" y="5774919"/>
                  <a:pt x="5285983" y="5781052"/>
                  <a:pt x="5280141" y="5787851"/>
                </a:cubicBezTo>
                <a:cubicBezTo>
                  <a:pt x="5274299" y="5794651"/>
                  <a:pt x="5265286" y="5801051"/>
                  <a:pt x="5253095" y="5807050"/>
                </a:cubicBezTo>
                <a:cubicBezTo>
                  <a:pt x="5240905" y="5813050"/>
                  <a:pt x="5225415" y="5818116"/>
                  <a:pt x="5206623" y="5822249"/>
                </a:cubicBezTo>
                <a:cubicBezTo>
                  <a:pt x="5187829" y="5826382"/>
                  <a:pt x="5165482" y="5828449"/>
                  <a:pt x="5139579" y="5828449"/>
                </a:cubicBezTo>
                <a:cubicBezTo>
                  <a:pt x="5127389" y="5828449"/>
                  <a:pt x="5114436" y="5827882"/>
                  <a:pt x="5100725" y="5826749"/>
                </a:cubicBezTo>
                <a:cubicBezTo>
                  <a:pt x="5087012" y="5825616"/>
                  <a:pt x="5072408" y="5823849"/>
                  <a:pt x="5056917" y="5821449"/>
                </a:cubicBezTo>
                <a:lnTo>
                  <a:pt x="5111772" y="5862047"/>
                </a:lnTo>
                <a:cubicBezTo>
                  <a:pt x="5131579" y="5862847"/>
                  <a:pt x="5151768" y="5865514"/>
                  <a:pt x="5172340" y="5870046"/>
                </a:cubicBezTo>
                <a:cubicBezTo>
                  <a:pt x="5192909" y="5874580"/>
                  <a:pt x="5213541" y="5880346"/>
                  <a:pt x="5234240" y="5887345"/>
                </a:cubicBezTo>
                <a:cubicBezTo>
                  <a:pt x="5254935" y="5894345"/>
                  <a:pt x="5275572" y="5902311"/>
                  <a:pt x="5296141" y="5911244"/>
                </a:cubicBezTo>
                <a:cubicBezTo>
                  <a:pt x="5316711" y="5920177"/>
                  <a:pt x="5336901" y="5929443"/>
                  <a:pt x="5356709" y="5939042"/>
                </a:cubicBezTo>
                <a:lnTo>
                  <a:pt x="5356709" y="5925443"/>
                </a:lnTo>
                <a:cubicBezTo>
                  <a:pt x="5335377" y="5913444"/>
                  <a:pt x="5311124" y="5901411"/>
                  <a:pt x="5283951" y="5889345"/>
                </a:cubicBezTo>
                <a:cubicBezTo>
                  <a:pt x="5256777" y="5877279"/>
                  <a:pt x="5225160" y="5864980"/>
                  <a:pt x="5189099" y="5852448"/>
                </a:cubicBezTo>
                <a:cubicBezTo>
                  <a:pt x="5213732" y="5849248"/>
                  <a:pt x="5234622" y="5845048"/>
                  <a:pt x="5251762" y="5839848"/>
                </a:cubicBezTo>
                <a:cubicBezTo>
                  <a:pt x="5268905" y="5834649"/>
                  <a:pt x="5282871" y="5828816"/>
                  <a:pt x="5293666" y="5822349"/>
                </a:cubicBezTo>
                <a:cubicBezTo>
                  <a:pt x="5304457" y="5815883"/>
                  <a:pt x="5312267" y="5808917"/>
                  <a:pt x="5317092" y="5801451"/>
                </a:cubicBezTo>
                <a:cubicBezTo>
                  <a:pt x="5321917" y="5793984"/>
                  <a:pt x="5324330" y="5786451"/>
                  <a:pt x="5324330" y="5778852"/>
                </a:cubicBezTo>
                <a:cubicBezTo>
                  <a:pt x="5324330" y="5770986"/>
                  <a:pt x="5321155" y="5763253"/>
                  <a:pt x="5314806" y="5755653"/>
                </a:cubicBezTo>
                <a:cubicBezTo>
                  <a:pt x="5308457" y="5748054"/>
                  <a:pt x="5299377" y="5741254"/>
                  <a:pt x="5287570" y="5735255"/>
                </a:cubicBezTo>
                <a:cubicBezTo>
                  <a:pt x="5275762" y="5729255"/>
                  <a:pt x="5261539" y="5724422"/>
                  <a:pt x="5244905" y="5720755"/>
                </a:cubicBezTo>
                <a:cubicBezTo>
                  <a:pt x="5228273" y="5717089"/>
                  <a:pt x="5209671" y="5715256"/>
                  <a:pt x="5189099" y="5715256"/>
                </a:cubicBezTo>
                <a:lnTo>
                  <a:pt x="5174244" y="5698857"/>
                </a:lnTo>
                <a:lnTo>
                  <a:pt x="5367109" y="5698857"/>
                </a:lnTo>
                <a:lnTo>
                  <a:pt x="5381202" y="5698857"/>
                </a:lnTo>
                <a:lnTo>
                  <a:pt x="5387678" y="5713256"/>
                </a:lnTo>
                <a:cubicBezTo>
                  <a:pt x="5407233" y="5715389"/>
                  <a:pt x="5423614" y="5717256"/>
                  <a:pt x="5436819" y="5718856"/>
                </a:cubicBezTo>
                <a:cubicBezTo>
                  <a:pt x="5450026" y="5720455"/>
                  <a:pt x="5461770" y="5722155"/>
                  <a:pt x="5472055" y="5723955"/>
                </a:cubicBezTo>
                <a:cubicBezTo>
                  <a:pt x="5482339" y="5725755"/>
                  <a:pt x="5492054" y="5727855"/>
                  <a:pt x="5501195" y="5730255"/>
                </a:cubicBezTo>
                <a:cubicBezTo>
                  <a:pt x="5510337" y="5732655"/>
                  <a:pt x="5520623" y="5735721"/>
                  <a:pt x="5532052" y="5739454"/>
                </a:cubicBezTo>
                <a:lnTo>
                  <a:pt x="5422724" y="5791851"/>
                </a:lnTo>
                <a:lnTo>
                  <a:pt x="5462341" y="5821449"/>
                </a:lnTo>
                <a:cubicBezTo>
                  <a:pt x="5472753" y="5821583"/>
                  <a:pt x="5483419" y="5822283"/>
                  <a:pt x="5494339" y="5823549"/>
                </a:cubicBezTo>
                <a:cubicBezTo>
                  <a:pt x="5505259" y="5824816"/>
                  <a:pt x="5515924" y="5826582"/>
                  <a:pt x="5526337" y="5828849"/>
                </a:cubicBezTo>
                <a:cubicBezTo>
                  <a:pt x="5536749" y="5831116"/>
                  <a:pt x="5546716" y="5833849"/>
                  <a:pt x="5556241" y="5837048"/>
                </a:cubicBezTo>
                <a:cubicBezTo>
                  <a:pt x="5565762" y="5840248"/>
                  <a:pt x="5574334" y="5843781"/>
                  <a:pt x="5581953" y="5847648"/>
                </a:cubicBezTo>
                <a:cubicBezTo>
                  <a:pt x="5597191" y="5855514"/>
                  <a:pt x="5610141" y="5863514"/>
                  <a:pt x="5620808" y="5871646"/>
                </a:cubicBezTo>
                <a:cubicBezTo>
                  <a:pt x="5631473" y="5879779"/>
                  <a:pt x="5640869" y="5888845"/>
                  <a:pt x="5648996" y="5898845"/>
                </a:cubicBezTo>
                <a:lnTo>
                  <a:pt x="5665375" y="5906644"/>
                </a:lnTo>
                <a:lnTo>
                  <a:pt x="5665375" y="5698857"/>
                </a:lnTo>
                <a:lnTo>
                  <a:pt x="5743467" y="5698857"/>
                </a:lnTo>
                <a:lnTo>
                  <a:pt x="5722517" y="5683858"/>
                </a:lnTo>
                <a:lnTo>
                  <a:pt x="5381469" y="5683858"/>
                </a:lnTo>
                <a:lnTo>
                  <a:pt x="5346158" y="5683858"/>
                </a:lnTo>
                <a:lnTo>
                  <a:pt x="5044958" y="5683858"/>
                </a:lnTo>
                <a:lnTo>
                  <a:pt x="5020730" y="5683858"/>
                </a:lnTo>
                <a:lnTo>
                  <a:pt x="4979438" y="5683858"/>
                </a:lnTo>
                <a:lnTo>
                  <a:pt x="4955057" y="5662459"/>
                </a:lnTo>
                <a:cubicBezTo>
                  <a:pt x="4977406" y="5645927"/>
                  <a:pt x="5001278" y="5633828"/>
                  <a:pt x="5026673" y="5626161"/>
                </a:cubicBezTo>
                <a:cubicBezTo>
                  <a:pt x="5052067" y="5618495"/>
                  <a:pt x="5080257" y="5614662"/>
                  <a:pt x="5111240" y="5614662"/>
                </a:cubicBezTo>
                <a:cubicBezTo>
                  <a:pt x="5127238" y="5614662"/>
                  <a:pt x="5142920" y="5615729"/>
                  <a:pt x="5158284" y="5617862"/>
                </a:cubicBezTo>
                <a:cubicBezTo>
                  <a:pt x="5173648" y="5619995"/>
                  <a:pt x="5188631" y="5622928"/>
                  <a:pt x="5203235" y="5626661"/>
                </a:cubicBezTo>
                <a:cubicBezTo>
                  <a:pt x="5217836" y="5630394"/>
                  <a:pt x="5232248" y="5634794"/>
                  <a:pt x="5246469" y="5639860"/>
                </a:cubicBezTo>
                <a:cubicBezTo>
                  <a:pt x="5260690" y="5644927"/>
                  <a:pt x="5274913" y="5650393"/>
                  <a:pt x="5289134" y="5656259"/>
                </a:cubicBezTo>
                <a:lnTo>
                  <a:pt x="5289134" y="5644060"/>
                </a:lnTo>
                <a:cubicBezTo>
                  <a:pt x="5270848" y="5635794"/>
                  <a:pt x="5253770" y="5628495"/>
                  <a:pt x="5237899" y="5622161"/>
                </a:cubicBezTo>
                <a:cubicBezTo>
                  <a:pt x="5222025" y="5615829"/>
                  <a:pt x="5206408" y="5610496"/>
                  <a:pt x="5191044" y="5606162"/>
                </a:cubicBezTo>
                <a:cubicBezTo>
                  <a:pt x="5175681" y="5601830"/>
                  <a:pt x="5159999" y="5598530"/>
                  <a:pt x="5143998" y="5596263"/>
                </a:cubicBezTo>
                <a:cubicBezTo>
                  <a:pt x="5128000" y="5593997"/>
                  <a:pt x="5110859" y="5592863"/>
                  <a:pt x="5092574" y="5592863"/>
                </a:cubicBezTo>
                <a:close/>
                <a:moveTo>
                  <a:pt x="6236920" y="5589263"/>
                </a:moveTo>
                <a:cubicBezTo>
                  <a:pt x="6226762" y="5589263"/>
                  <a:pt x="6219017" y="5590763"/>
                  <a:pt x="6213684" y="5593763"/>
                </a:cubicBezTo>
                <a:cubicBezTo>
                  <a:pt x="6208351" y="5596763"/>
                  <a:pt x="6205684" y="5600530"/>
                  <a:pt x="6205684" y="5605063"/>
                </a:cubicBezTo>
                <a:cubicBezTo>
                  <a:pt x="6205684" y="5609329"/>
                  <a:pt x="6208097" y="5613195"/>
                  <a:pt x="6212922" y="5616662"/>
                </a:cubicBezTo>
                <a:cubicBezTo>
                  <a:pt x="6217747" y="5620128"/>
                  <a:pt x="6224985" y="5621861"/>
                  <a:pt x="6234635" y="5621861"/>
                </a:cubicBezTo>
                <a:cubicBezTo>
                  <a:pt x="6238444" y="5621861"/>
                  <a:pt x="6242189" y="5621495"/>
                  <a:pt x="6245873" y="5620762"/>
                </a:cubicBezTo>
                <a:cubicBezTo>
                  <a:pt x="6249555" y="5620028"/>
                  <a:pt x="6252855" y="5618995"/>
                  <a:pt x="6255777" y="5617662"/>
                </a:cubicBezTo>
                <a:cubicBezTo>
                  <a:pt x="6258695" y="5616329"/>
                  <a:pt x="6261109" y="5614662"/>
                  <a:pt x="6263014" y="5612662"/>
                </a:cubicBezTo>
                <a:cubicBezTo>
                  <a:pt x="6264918" y="5610662"/>
                  <a:pt x="6265871" y="5608462"/>
                  <a:pt x="6265871" y="5606062"/>
                </a:cubicBezTo>
                <a:cubicBezTo>
                  <a:pt x="6265871" y="5603929"/>
                  <a:pt x="6265172" y="5601863"/>
                  <a:pt x="6263775" y="5599863"/>
                </a:cubicBezTo>
                <a:cubicBezTo>
                  <a:pt x="6262379" y="5597863"/>
                  <a:pt x="6260410" y="5596063"/>
                  <a:pt x="6257873" y="5594463"/>
                </a:cubicBezTo>
                <a:cubicBezTo>
                  <a:pt x="6255332" y="5592863"/>
                  <a:pt x="6252284" y="5591597"/>
                  <a:pt x="6248730" y="5590663"/>
                </a:cubicBezTo>
                <a:cubicBezTo>
                  <a:pt x="6245174" y="5589730"/>
                  <a:pt x="6241236" y="5589263"/>
                  <a:pt x="6236920" y="5589263"/>
                </a:cubicBezTo>
                <a:close/>
                <a:moveTo>
                  <a:pt x="8223625" y="5384471"/>
                </a:moveTo>
                <a:cubicBezTo>
                  <a:pt x="8213975" y="5384471"/>
                  <a:pt x="8205850" y="5386205"/>
                  <a:pt x="8199246" y="5389671"/>
                </a:cubicBezTo>
                <a:cubicBezTo>
                  <a:pt x="8192642" y="5393138"/>
                  <a:pt x="8189343" y="5397404"/>
                  <a:pt x="8189343" y="5402470"/>
                </a:cubicBezTo>
                <a:cubicBezTo>
                  <a:pt x="8189343" y="5407537"/>
                  <a:pt x="8192642" y="5411803"/>
                  <a:pt x="8199246" y="5415269"/>
                </a:cubicBezTo>
                <a:cubicBezTo>
                  <a:pt x="8205850" y="5418736"/>
                  <a:pt x="8213975" y="5420469"/>
                  <a:pt x="8223625" y="5420469"/>
                </a:cubicBezTo>
                <a:cubicBezTo>
                  <a:pt x="8233275" y="5420469"/>
                  <a:pt x="8241400" y="5418736"/>
                  <a:pt x="8248006" y="5415269"/>
                </a:cubicBezTo>
                <a:cubicBezTo>
                  <a:pt x="8254608" y="5411803"/>
                  <a:pt x="8257909" y="5407537"/>
                  <a:pt x="8257909" y="5402470"/>
                </a:cubicBezTo>
                <a:cubicBezTo>
                  <a:pt x="8257909" y="5397404"/>
                  <a:pt x="8254608" y="5393138"/>
                  <a:pt x="8248006" y="5389671"/>
                </a:cubicBezTo>
                <a:cubicBezTo>
                  <a:pt x="8241400" y="5386205"/>
                  <a:pt x="8233275" y="5384471"/>
                  <a:pt x="8223625" y="5384471"/>
                </a:cubicBezTo>
                <a:close/>
                <a:moveTo>
                  <a:pt x="10059579" y="5377672"/>
                </a:moveTo>
                <a:cubicBezTo>
                  <a:pt x="10052977" y="5377672"/>
                  <a:pt x="10047389" y="5377872"/>
                  <a:pt x="10042819" y="5378272"/>
                </a:cubicBezTo>
                <a:cubicBezTo>
                  <a:pt x="10038248" y="5378672"/>
                  <a:pt x="10034438" y="5379405"/>
                  <a:pt x="10031390" y="5380472"/>
                </a:cubicBezTo>
                <a:cubicBezTo>
                  <a:pt x="10028343" y="5381538"/>
                  <a:pt x="10026120" y="5383138"/>
                  <a:pt x="10024726" y="5385271"/>
                </a:cubicBezTo>
                <a:cubicBezTo>
                  <a:pt x="10023328" y="5387405"/>
                  <a:pt x="10022630" y="5390271"/>
                  <a:pt x="10022630" y="5393871"/>
                </a:cubicBezTo>
                <a:lnTo>
                  <a:pt x="10022630" y="5419469"/>
                </a:lnTo>
                <a:lnTo>
                  <a:pt x="9971966" y="5474466"/>
                </a:lnTo>
                <a:cubicBezTo>
                  <a:pt x="9970950" y="5475533"/>
                  <a:pt x="9970505" y="5476466"/>
                  <a:pt x="9970632" y="5477266"/>
                </a:cubicBezTo>
                <a:cubicBezTo>
                  <a:pt x="9970760" y="5478066"/>
                  <a:pt x="9971457" y="5478699"/>
                  <a:pt x="9972728" y="5479166"/>
                </a:cubicBezTo>
                <a:cubicBezTo>
                  <a:pt x="9973998" y="5479632"/>
                  <a:pt x="9976093" y="5479965"/>
                  <a:pt x="9979013" y="5480165"/>
                </a:cubicBezTo>
                <a:cubicBezTo>
                  <a:pt x="9981933" y="5480365"/>
                  <a:pt x="9985552" y="5480465"/>
                  <a:pt x="9989869" y="5480465"/>
                </a:cubicBezTo>
                <a:cubicBezTo>
                  <a:pt x="9994695" y="5480465"/>
                  <a:pt x="9998695" y="5480365"/>
                  <a:pt x="10001869" y="5480165"/>
                </a:cubicBezTo>
                <a:cubicBezTo>
                  <a:pt x="10005044" y="5479965"/>
                  <a:pt x="10007836" y="5479599"/>
                  <a:pt x="10010250" y="5479066"/>
                </a:cubicBezTo>
                <a:cubicBezTo>
                  <a:pt x="10012661" y="5478532"/>
                  <a:pt x="10014693" y="5477932"/>
                  <a:pt x="10016345" y="5477266"/>
                </a:cubicBezTo>
                <a:cubicBezTo>
                  <a:pt x="10017994" y="5476599"/>
                  <a:pt x="10019453" y="5475799"/>
                  <a:pt x="10020726" y="5474866"/>
                </a:cubicBezTo>
                <a:lnTo>
                  <a:pt x="10072912" y="5433668"/>
                </a:lnTo>
                <a:cubicBezTo>
                  <a:pt x="10077229" y="5430335"/>
                  <a:pt x="10080848" y="5427169"/>
                  <a:pt x="10083770" y="5424169"/>
                </a:cubicBezTo>
                <a:cubicBezTo>
                  <a:pt x="10086688" y="5421169"/>
                  <a:pt x="10089038" y="5418136"/>
                  <a:pt x="10090815" y="5415069"/>
                </a:cubicBezTo>
                <a:cubicBezTo>
                  <a:pt x="10092592" y="5412003"/>
                  <a:pt x="10093863" y="5408737"/>
                  <a:pt x="10094625" y="5405270"/>
                </a:cubicBezTo>
                <a:cubicBezTo>
                  <a:pt x="10095387" y="5401804"/>
                  <a:pt x="10095768" y="5398004"/>
                  <a:pt x="10095768" y="5393871"/>
                </a:cubicBezTo>
                <a:cubicBezTo>
                  <a:pt x="10095768" y="5390271"/>
                  <a:pt x="10095069" y="5387405"/>
                  <a:pt x="10093672" y="5385271"/>
                </a:cubicBezTo>
                <a:cubicBezTo>
                  <a:pt x="10092276" y="5383138"/>
                  <a:pt x="10090116" y="5381538"/>
                  <a:pt x="10087198" y="5380472"/>
                </a:cubicBezTo>
                <a:cubicBezTo>
                  <a:pt x="10084276" y="5379405"/>
                  <a:pt x="10080531" y="5378672"/>
                  <a:pt x="10075960" y="5378272"/>
                </a:cubicBezTo>
                <a:cubicBezTo>
                  <a:pt x="10071389" y="5377872"/>
                  <a:pt x="10065928" y="5377672"/>
                  <a:pt x="10059579" y="5377672"/>
                </a:cubicBezTo>
                <a:close/>
                <a:moveTo>
                  <a:pt x="8172200" y="5213082"/>
                </a:moveTo>
                <a:lnTo>
                  <a:pt x="8356189" y="5213082"/>
                </a:lnTo>
                <a:lnTo>
                  <a:pt x="8356189" y="5375272"/>
                </a:lnTo>
                <a:cubicBezTo>
                  <a:pt x="8344760" y="5365939"/>
                  <a:pt x="8333713" y="5358073"/>
                  <a:pt x="8323048" y="5351673"/>
                </a:cubicBezTo>
                <a:cubicBezTo>
                  <a:pt x="8312383" y="5345274"/>
                  <a:pt x="8301271" y="5339774"/>
                  <a:pt x="8289716" y="5335174"/>
                </a:cubicBezTo>
                <a:cubicBezTo>
                  <a:pt x="8278162" y="5330575"/>
                  <a:pt x="8265781" y="5326542"/>
                  <a:pt x="8252575" y="5323075"/>
                </a:cubicBezTo>
                <a:cubicBezTo>
                  <a:pt x="8239370" y="5319609"/>
                  <a:pt x="8224642" y="5316142"/>
                  <a:pt x="8208387" y="5312676"/>
                </a:cubicBezTo>
                <a:lnTo>
                  <a:pt x="8299431" y="5271278"/>
                </a:lnTo>
                <a:cubicBezTo>
                  <a:pt x="8288509" y="5263546"/>
                  <a:pt x="8278353" y="5256946"/>
                  <a:pt x="8268955" y="5251479"/>
                </a:cubicBezTo>
                <a:cubicBezTo>
                  <a:pt x="8259560" y="5246013"/>
                  <a:pt x="8249972" y="5241114"/>
                  <a:pt x="8240196" y="5236780"/>
                </a:cubicBezTo>
                <a:cubicBezTo>
                  <a:pt x="8230417" y="5232447"/>
                  <a:pt x="8220071" y="5228448"/>
                  <a:pt x="8209149" y="5224781"/>
                </a:cubicBezTo>
                <a:cubicBezTo>
                  <a:pt x="8198231" y="5221115"/>
                  <a:pt x="8185915" y="5217215"/>
                  <a:pt x="8172200" y="5213082"/>
                </a:cubicBezTo>
                <a:close/>
                <a:moveTo>
                  <a:pt x="8798288" y="5198083"/>
                </a:moveTo>
                <a:cubicBezTo>
                  <a:pt x="8787114" y="5198083"/>
                  <a:pt x="8776764" y="5198416"/>
                  <a:pt x="8767242" y="5199083"/>
                </a:cubicBezTo>
                <a:cubicBezTo>
                  <a:pt x="8757720" y="5199749"/>
                  <a:pt x="8748640" y="5200916"/>
                  <a:pt x="8740006" y="5202582"/>
                </a:cubicBezTo>
                <a:cubicBezTo>
                  <a:pt x="8731370" y="5204249"/>
                  <a:pt x="8722863" y="5206582"/>
                  <a:pt x="8714482" y="5209582"/>
                </a:cubicBezTo>
                <a:cubicBezTo>
                  <a:pt x="8706103" y="5212582"/>
                  <a:pt x="8697594" y="5216348"/>
                  <a:pt x="8688962" y="5220881"/>
                </a:cubicBezTo>
                <a:cubicBezTo>
                  <a:pt x="8679819" y="5225681"/>
                  <a:pt x="8671310" y="5231481"/>
                  <a:pt x="8663438" y="5238280"/>
                </a:cubicBezTo>
                <a:cubicBezTo>
                  <a:pt x="8655566" y="5245080"/>
                  <a:pt x="8648710" y="5252479"/>
                  <a:pt x="8642869" y="5260479"/>
                </a:cubicBezTo>
                <a:cubicBezTo>
                  <a:pt x="8637027" y="5268478"/>
                  <a:pt x="8632455" y="5276945"/>
                  <a:pt x="8629156" y="5285877"/>
                </a:cubicBezTo>
                <a:cubicBezTo>
                  <a:pt x="8625853" y="5294810"/>
                  <a:pt x="8624204" y="5303876"/>
                  <a:pt x="8624204" y="5313076"/>
                </a:cubicBezTo>
                <a:cubicBezTo>
                  <a:pt x="8624204" y="5327342"/>
                  <a:pt x="8626299" y="5339974"/>
                  <a:pt x="8630490" y="5350973"/>
                </a:cubicBezTo>
                <a:cubicBezTo>
                  <a:pt x="8634680" y="5361973"/>
                  <a:pt x="8640330" y="5371539"/>
                  <a:pt x="8647440" y="5379672"/>
                </a:cubicBezTo>
                <a:cubicBezTo>
                  <a:pt x="8654550" y="5387805"/>
                  <a:pt x="8662741" y="5394604"/>
                  <a:pt x="8672010" y="5400070"/>
                </a:cubicBezTo>
                <a:cubicBezTo>
                  <a:pt x="8681278" y="5405537"/>
                  <a:pt x="8690992" y="5409970"/>
                  <a:pt x="8701150" y="5413370"/>
                </a:cubicBezTo>
                <a:cubicBezTo>
                  <a:pt x="8711309" y="5416769"/>
                  <a:pt x="8721594" y="5419203"/>
                  <a:pt x="8732006" y="5420669"/>
                </a:cubicBezTo>
                <a:cubicBezTo>
                  <a:pt x="8742417" y="5422136"/>
                  <a:pt x="8752196" y="5422869"/>
                  <a:pt x="8761337" y="5422869"/>
                </a:cubicBezTo>
                <a:cubicBezTo>
                  <a:pt x="8771750" y="5422869"/>
                  <a:pt x="8780573" y="5422002"/>
                  <a:pt x="8787811" y="5420269"/>
                </a:cubicBezTo>
                <a:cubicBezTo>
                  <a:pt x="8795050" y="5418536"/>
                  <a:pt x="8800954" y="5416369"/>
                  <a:pt x="8805526" y="5413770"/>
                </a:cubicBezTo>
                <a:cubicBezTo>
                  <a:pt x="8810097" y="5411170"/>
                  <a:pt x="8813396" y="5408270"/>
                  <a:pt x="8815430" y="5405070"/>
                </a:cubicBezTo>
                <a:cubicBezTo>
                  <a:pt x="8817461" y="5401870"/>
                  <a:pt x="8818478" y="5398804"/>
                  <a:pt x="8818478" y="5395871"/>
                </a:cubicBezTo>
                <a:cubicBezTo>
                  <a:pt x="8818478" y="5392271"/>
                  <a:pt x="8817015" y="5388904"/>
                  <a:pt x="8814097" y="5385771"/>
                </a:cubicBezTo>
                <a:cubicBezTo>
                  <a:pt x="8811175" y="5382638"/>
                  <a:pt x="8807366" y="5379905"/>
                  <a:pt x="8802669" y="5377572"/>
                </a:cubicBezTo>
                <a:cubicBezTo>
                  <a:pt x="8797970" y="5375239"/>
                  <a:pt x="8792764" y="5373405"/>
                  <a:pt x="8787050" y="5372072"/>
                </a:cubicBezTo>
                <a:cubicBezTo>
                  <a:pt x="8781335" y="5370739"/>
                  <a:pt x="8775686" y="5370072"/>
                  <a:pt x="8770099" y="5370072"/>
                </a:cubicBezTo>
                <a:cubicBezTo>
                  <a:pt x="8754101" y="5370072"/>
                  <a:pt x="8742545" y="5372239"/>
                  <a:pt x="8735434" y="5376572"/>
                </a:cubicBezTo>
                <a:cubicBezTo>
                  <a:pt x="8728324" y="5380905"/>
                  <a:pt x="8724768" y="5387271"/>
                  <a:pt x="8724768" y="5395671"/>
                </a:cubicBezTo>
                <a:lnTo>
                  <a:pt x="8724768" y="5398270"/>
                </a:lnTo>
                <a:cubicBezTo>
                  <a:pt x="8712326" y="5397471"/>
                  <a:pt x="8701404" y="5394771"/>
                  <a:pt x="8692010" y="5390171"/>
                </a:cubicBezTo>
                <a:cubicBezTo>
                  <a:pt x="8682611" y="5385571"/>
                  <a:pt x="8674802" y="5380005"/>
                  <a:pt x="8668581" y="5373472"/>
                </a:cubicBezTo>
                <a:cubicBezTo>
                  <a:pt x="8662360" y="5366939"/>
                  <a:pt x="8657661" y="5359906"/>
                  <a:pt x="8654486" y="5352373"/>
                </a:cubicBezTo>
                <a:cubicBezTo>
                  <a:pt x="8651312" y="5344841"/>
                  <a:pt x="8649726" y="5337741"/>
                  <a:pt x="8649726" y="5331075"/>
                </a:cubicBezTo>
                <a:cubicBezTo>
                  <a:pt x="8649726" y="5313876"/>
                  <a:pt x="8656328" y="5297743"/>
                  <a:pt x="8669533" y="5282678"/>
                </a:cubicBezTo>
                <a:cubicBezTo>
                  <a:pt x="8682739" y="5267612"/>
                  <a:pt x="8700897" y="5254013"/>
                  <a:pt x="8724006" y="5241880"/>
                </a:cubicBezTo>
                <a:cubicBezTo>
                  <a:pt x="8730863" y="5238147"/>
                  <a:pt x="8737973" y="5234547"/>
                  <a:pt x="8745339" y="5231081"/>
                </a:cubicBezTo>
                <a:cubicBezTo>
                  <a:pt x="8752703" y="5227614"/>
                  <a:pt x="8760766" y="5224548"/>
                  <a:pt x="8769528" y="5221881"/>
                </a:cubicBezTo>
                <a:cubicBezTo>
                  <a:pt x="8778288" y="5219215"/>
                  <a:pt x="8787939" y="5217082"/>
                  <a:pt x="8798478" y="5215482"/>
                </a:cubicBezTo>
                <a:cubicBezTo>
                  <a:pt x="8809017" y="5213882"/>
                  <a:pt x="8820890" y="5213082"/>
                  <a:pt x="8834095" y="5213082"/>
                </a:cubicBezTo>
                <a:lnTo>
                  <a:pt x="8868680" y="5213082"/>
                </a:lnTo>
                <a:lnTo>
                  <a:pt x="8900377" y="5213082"/>
                </a:lnTo>
                <a:lnTo>
                  <a:pt x="9025623" y="5213082"/>
                </a:lnTo>
                <a:cubicBezTo>
                  <a:pt x="9019274" y="5215748"/>
                  <a:pt x="9012863" y="5219015"/>
                  <a:pt x="9006387" y="5222881"/>
                </a:cubicBezTo>
                <a:cubicBezTo>
                  <a:pt x="8999910" y="5226748"/>
                  <a:pt x="8994069" y="5231014"/>
                  <a:pt x="8988863" y="5235680"/>
                </a:cubicBezTo>
                <a:cubicBezTo>
                  <a:pt x="8983657" y="5240347"/>
                  <a:pt x="8979404" y="5245380"/>
                  <a:pt x="8976101" y="5250779"/>
                </a:cubicBezTo>
                <a:cubicBezTo>
                  <a:pt x="8972800" y="5256179"/>
                  <a:pt x="8971149" y="5261812"/>
                  <a:pt x="8971149" y="5267678"/>
                </a:cubicBezTo>
                <a:cubicBezTo>
                  <a:pt x="8971149" y="5277011"/>
                  <a:pt x="8973943" y="5285111"/>
                  <a:pt x="8979530" y="5291977"/>
                </a:cubicBezTo>
                <a:cubicBezTo>
                  <a:pt x="8985118" y="5298843"/>
                  <a:pt x="8992164" y="5304543"/>
                  <a:pt x="9000672" y="5309076"/>
                </a:cubicBezTo>
                <a:cubicBezTo>
                  <a:pt x="9009179" y="5313609"/>
                  <a:pt x="9018575" y="5316975"/>
                  <a:pt x="9028861" y="5319175"/>
                </a:cubicBezTo>
                <a:cubicBezTo>
                  <a:pt x="9039145" y="5321375"/>
                  <a:pt x="9048985" y="5322475"/>
                  <a:pt x="9058383" y="5322475"/>
                </a:cubicBezTo>
                <a:cubicBezTo>
                  <a:pt x="9065240" y="5322475"/>
                  <a:pt x="9072413" y="5321842"/>
                  <a:pt x="9079905" y="5320575"/>
                </a:cubicBezTo>
                <a:cubicBezTo>
                  <a:pt x="9087396" y="5319309"/>
                  <a:pt x="9094570" y="5317842"/>
                  <a:pt x="9101427" y="5316175"/>
                </a:cubicBezTo>
                <a:cubicBezTo>
                  <a:pt x="9108284" y="5314509"/>
                  <a:pt x="9114442" y="5312876"/>
                  <a:pt x="9119903" y="5311276"/>
                </a:cubicBezTo>
                <a:cubicBezTo>
                  <a:pt x="9125362" y="5309676"/>
                  <a:pt x="9129617" y="5308543"/>
                  <a:pt x="9132665" y="5307876"/>
                </a:cubicBezTo>
                <a:cubicBezTo>
                  <a:pt x="9134189" y="5309743"/>
                  <a:pt x="9136093" y="5312043"/>
                  <a:pt x="9138379" y="5314776"/>
                </a:cubicBezTo>
                <a:cubicBezTo>
                  <a:pt x="9140663" y="5317509"/>
                  <a:pt x="9141806" y="5320942"/>
                  <a:pt x="9141806" y="5325075"/>
                </a:cubicBezTo>
                <a:cubicBezTo>
                  <a:pt x="9141806" y="5328942"/>
                  <a:pt x="9140282" y="5332874"/>
                  <a:pt x="9137236" y="5336874"/>
                </a:cubicBezTo>
                <a:cubicBezTo>
                  <a:pt x="9134189" y="5340874"/>
                  <a:pt x="9129552" y="5344541"/>
                  <a:pt x="9123331" y="5347874"/>
                </a:cubicBezTo>
                <a:cubicBezTo>
                  <a:pt x="9117109" y="5351207"/>
                  <a:pt x="9109173" y="5353907"/>
                  <a:pt x="9099522" y="5355973"/>
                </a:cubicBezTo>
                <a:cubicBezTo>
                  <a:pt x="9089872" y="5358040"/>
                  <a:pt x="9078571" y="5359073"/>
                  <a:pt x="9065621" y="5359073"/>
                </a:cubicBezTo>
                <a:cubicBezTo>
                  <a:pt x="9043781" y="5359073"/>
                  <a:pt x="9023655" y="5355773"/>
                  <a:pt x="9005244" y="5349173"/>
                </a:cubicBezTo>
                <a:cubicBezTo>
                  <a:pt x="8986832" y="5342574"/>
                  <a:pt x="8970895" y="5333508"/>
                  <a:pt x="8957436" y="5321975"/>
                </a:cubicBezTo>
                <a:cubicBezTo>
                  <a:pt x="8943975" y="5310443"/>
                  <a:pt x="8933438" y="5296877"/>
                  <a:pt x="8925819" y="5281278"/>
                </a:cubicBezTo>
                <a:cubicBezTo>
                  <a:pt x="8918200" y="5265679"/>
                  <a:pt x="8914265" y="5248880"/>
                  <a:pt x="8914010" y="5230881"/>
                </a:cubicBezTo>
                <a:lnTo>
                  <a:pt x="8893821" y="5225081"/>
                </a:lnTo>
                <a:cubicBezTo>
                  <a:pt x="8893568" y="5226948"/>
                  <a:pt x="8893440" y="5228781"/>
                  <a:pt x="8893440" y="5230581"/>
                </a:cubicBezTo>
                <a:cubicBezTo>
                  <a:pt x="8893440" y="5232381"/>
                  <a:pt x="8893440" y="5234214"/>
                  <a:pt x="8893440" y="5236080"/>
                </a:cubicBezTo>
                <a:cubicBezTo>
                  <a:pt x="8893440" y="5248480"/>
                  <a:pt x="8895091" y="5260712"/>
                  <a:pt x="8898392" y="5272778"/>
                </a:cubicBezTo>
                <a:cubicBezTo>
                  <a:pt x="8901693" y="5284844"/>
                  <a:pt x="8906581" y="5296344"/>
                  <a:pt x="8913057" y="5307276"/>
                </a:cubicBezTo>
                <a:cubicBezTo>
                  <a:pt x="8919533" y="5318209"/>
                  <a:pt x="8927724" y="5328342"/>
                  <a:pt x="8937629" y="5337674"/>
                </a:cubicBezTo>
                <a:cubicBezTo>
                  <a:pt x="8947533" y="5347007"/>
                  <a:pt x="8959023" y="5355107"/>
                  <a:pt x="8972101" y="5361973"/>
                </a:cubicBezTo>
                <a:cubicBezTo>
                  <a:pt x="8985181" y="5368839"/>
                  <a:pt x="8999973" y="5374205"/>
                  <a:pt x="9016480" y="5378072"/>
                </a:cubicBezTo>
                <a:cubicBezTo>
                  <a:pt x="9032987" y="5381938"/>
                  <a:pt x="9051145" y="5383871"/>
                  <a:pt x="9070954" y="5383871"/>
                </a:cubicBezTo>
                <a:cubicBezTo>
                  <a:pt x="9086952" y="5383871"/>
                  <a:pt x="9101046" y="5382338"/>
                  <a:pt x="9113236" y="5379272"/>
                </a:cubicBezTo>
                <a:cubicBezTo>
                  <a:pt x="9125427" y="5376205"/>
                  <a:pt x="9135712" y="5372072"/>
                  <a:pt x="9144091" y="5366872"/>
                </a:cubicBezTo>
                <a:cubicBezTo>
                  <a:pt x="9152472" y="5361673"/>
                  <a:pt x="9158756" y="5355707"/>
                  <a:pt x="9162947" y="5348973"/>
                </a:cubicBezTo>
                <a:cubicBezTo>
                  <a:pt x="9167137" y="5342241"/>
                  <a:pt x="9169232" y="5335208"/>
                  <a:pt x="9169232" y="5327875"/>
                </a:cubicBezTo>
                <a:cubicBezTo>
                  <a:pt x="9169232" y="5317875"/>
                  <a:pt x="9165232" y="5308676"/>
                  <a:pt x="9157232" y="5300276"/>
                </a:cubicBezTo>
                <a:cubicBezTo>
                  <a:pt x="9149234" y="5291877"/>
                  <a:pt x="9136093" y="5283877"/>
                  <a:pt x="9117808" y="5276278"/>
                </a:cubicBezTo>
                <a:cubicBezTo>
                  <a:pt x="9105617" y="5284677"/>
                  <a:pt x="9092413" y="5290977"/>
                  <a:pt x="9078190" y="5295177"/>
                </a:cubicBezTo>
                <a:cubicBezTo>
                  <a:pt x="9063970" y="5299377"/>
                  <a:pt x="9050764" y="5301476"/>
                  <a:pt x="9038573" y="5301476"/>
                </a:cubicBezTo>
                <a:cubicBezTo>
                  <a:pt x="9028417" y="5301476"/>
                  <a:pt x="9020099" y="5299843"/>
                  <a:pt x="9013625" y="5296577"/>
                </a:cubicBezTo>
                <a:cubicBezTo>
                  <a:pt x="9007149" y="5293310"/>
                  <a:pt x="9003910" y="5288277"/>
                  <a:pt x="9003910" y="5281478"/>
                </a:cubicBezTo>
                <a:cubicBezTo>
                  <a:pt x="9003910" y="5277478"/>
                  <a:pt x="9005686" y="5273012"/>
                  <a:pt x="9009244" y="5268078"/>
                </a:cubicBezTo>
                <a:cubicBezTo>
                  <a:pt x="9012798" y="5263146"/>
                  <a:pt x="9017750" y="5258112"/>
                  <a:pt x="9024099" y="5252979"/>
                </a:cubicBezTo>
                <a:cubicBezTo>
                  <a:pt x="9030448" y="5247847"/>
                  <a:pt x="9037876" y="5242747"/>
                  <a:pt x="9046383" y="5237680"/>
                </a:cubicBezTo>
                <a:cubicBezTo>
                  <a:pt x="9054890" y="5232614"/>
                  <a:pt x="9064097" y="5228014"/>
                  <a:pt x="9074002" y="5223881"/>
                </a:cubicBezTo>
                <a:cubicBezTo>
                  <a:pt x="9080604" y="5231214"/>
                  <a:pt x="9088730" y="5238047"/>
                  <a:pt x="9098379" y="5244380"/>
                </a:cubicBezTo>
                <a:cubicBezTo>
                  <a:pt x="9108030" y="5250713"/>
                  <a:pt x="9118886" y="5256179"/>
                  <a:pt x="9130950" y="5260779"/>
                </a:cubicBezTo>
                <a:cubicBezTo>
                  <a:pt x="9143011" y="5265379"/>
                  <a:pt x="9156090" y="5269012"/>
                  <a:pt x="9170185" y="5271678"/>
                </a:cubicBezTo>
                <a:cubicBezTo>
                  <a:pt x="9184280" y="5274345"/>
                  <a:pt x="9199072" y="5275678"/>
                  <a:pt x="9214564" y="5275678"/>
                </a:cubicBezTo>
                <a:cubicBezTo>
                  <a:pt x="9220404" y="5275678"/>
                  <a:pt x="9226371" y="5275478"/>
                  <a:pt x="9232467" y="5275078"/>
                </a:cubicBezTo>
                <a:cubicBezTo>
                  <a:pt x="9226880" y="5281211"/>
                  <a:pt x="9222181" y="5286811"/>
                  <a:pt x="9218371" y="5291877"/>
                </a:cubicBezTo>
                <a:cubicBezTo>
                  <a:pt x="9214564" y="5296944"/>
                  <a:pt x="9211516" y="5301810"/>
                  <a:pt x="9209230" y="5306476"/>
                </a:cubicBezTo>
                <a:cubicBezTo>
                  <a:pt x="9206945" y="5311143"/>
                  <a:pt x="9205293" y="5315776"/>
                  <a:pt x="9204278" y="5320375"/>
                </a:cubicBezTo>
                <a:cubicBezTo>
                  <a:pt x="9203263" y="5324975"/>
                  <a:pt x="9202754" y="5329808"/>
                  <a:pt x="9202754" y="5334874"/>
                </a:cubicBezTo>
                <a:cubicBezTo>
                  <a:pt x="9202754" y="5349140"/>
                  <a:pt x="9205421" y="5363006"/>
                  <a:pt x="9210754" y="5376472"/>
                </a:cubicBezTo>
                <a:cubicBezTo>
                  <a:pt x="9216088" y="5389938"/>
                  <a:pt x="9222562" y="5403937"/>
                  <a:pt x="9230181" y="5418469"/>
                </a:cubicBezTo>
                <a:lnTo>
                  <a:pt x="9250371" y="5424069"/>
                </a:lnTo>
                <a:cubicBezTo>
                  <a:pt x="9248848" y="5420069"/>
                  <a:pt x="9247069" y="5415769"/>
                  <a:pt x="9245038" y="5411170"/>
                </a:cubicBezTo>
                <a:cubicBezTo>
                  <a:pt x="9243006" y="5406570"/>
                  <a:pt x="9241038" y="5401570"/>
                  <a:pt x="9239133" y="5396171"/>
                </a:cubicBezTo>
                <a:cubicBezTo>
                  <a:pt x="9237229" y="5390771"/>
                  <a:pt x="9235640" y="5385005"/>
                  <a:pt x="9234371" y="5378872"/>
                </a:cubicBezTo>
                <a:cubicBezTo>
                  <a:pt x="9233103" y="5372739"/>
                  <a:pt x="9232467" y="5366139"/>
                  <a:pt x="9232467" y="5359073"/>
                </a:cubicBezTo>
                <a:cubicBezTo>
                  <a:pt x="9232467" y="5342941"/>
                  <a:pt x="9237419" y="5328142"/>
                  <a:pt x="9247324" y="5314676"/>
                </a:cubicBezTo>
                <a:cubicBezTo>
                  <a:pt x="9257229" y="5301210"/>
                  <a:pt x="9273354" y="5289211"/>
                  <a:pt x="9295701" y="5278678"/>
                </a:cubicBezTo>
                <a:lnTo>
                  <a:pt x="9250371" y="5245480"/>
                </a:lnTo>
                <a:cubicBezTo>
                  <a:pt x="9239450" y="5247747"/>
                  <a:pt x="9228975" y="5249380"/>
                  <a:pt x="9218943" y="5250380"/>
                </a:cubicBezTo>
                <a:cubicBezTo>
                  <a:pt x="9208912" y="5251379"/>
                  <a:pt x="9199453" y="5251879"/>
                  <a:pt x="9190566" y="5251879"/>
                </a:cubicBezTo>
                <a:cubicBezTo>
                  <a:pt x="9177867" y="5251879"/>
                  <a:pt x="9166250" y="5250979"/>
                  <a:pt x="9155709" y="5249180"/>
                </a:cubicBezTo>
                <a:cubicBezTo>
                  <a:pt x="9145171" y="5247380"/>
                  <a:pt x="9135712" y="5244880"/>
                  <a:pt x="9127331" y="5241680"/>
                </a:cubicBezTo>
                <a:cubicBezTo>
                  <a:pt x="9118950" y="5238480"/>
                  <a:pt x="9111648" y="5234747"/>
                  <a:pt x="9105427" y="5230481"/>
                </a:cubicBezTo>
                <a:cubicBezTo>
                  <a:pt x="9099206" y="5226214"/>
                  <a:pt x="9094189" y="5221548"/>
                  <a:pt x="9090381" y="5216482"/>
                </a:cubicBezTo>
                <a:lnTo>
                  <a:pt x="9099903" y="5213082"/>
                </a:lnTo>
                <a:lnTo>
                  <a:pt x="9340394" y="5213082"/>
                </a:lnTo>
                <a:lnTo>
                  <a:pt x="9361983" y="5213082"/>
                </a:lnTo>
                <a:lnTo>
                  <a:pt x="9462291" y="5213082"/>
                </a:lnTo>
                <a:cubicBezTo>
                  <a:pt x="9451625" y="5217881"/>
                  <a:pt x="9441278" y="5223748"/>
                  <a:pt x="9431246" y="5230681"/>
                </a:cubicBezTo>
                <a:cubicBezTo>
                  <a:pt x="9421213" y="5237614"/>
                  <a:pt x="9412390" y="5245313"/>
                  <a:pt x="9404771" y="5253779"/>
                </a:cubicBezTo>
                <a:cubicBezTo>
                  <a:pt x="9397152" y="5262246"/>
                  <a:pt x="9391057" y="5271378"/>
                  <a:pt x="9386486" y="5281178"/>
                </a:cubicBezTo>
                <a:cubicBezTo>
                  <a:pt x="9381914" y="5290977"/>
                  <a:pt x="9379629" y="5301210"/>
                  <a:pt x="9379629" y="5311876"/>
                </a:cubicBezTo>
                <a:cubicBezTo>
                  <a:pt x="9379629" y="5321875"/>
                  <a:pt x="9380646" y="5330841"/>
                  <a:pt x="9382676" y="5338774"/>
                </a:cubicBezTo>
                <a:cubicBezTo>
                  <a:pt x="9384710" y="5346707"/>
                  <a:pt x="9387312" y="5353840"/>
                  <a:pt x="9390486" y="5360173"/>
                </a:cubicBezTo>
                <a:cubicBezTo>
                  <a:pt x="9393661" y="5366506"/>
                  <a:pt x="9397280" y="5372039"/>
                  <a:pt x="9401343" y="5376772"/>
                </a:cubicBezTo>
                <a:cubicBezTo>
                  <a:pt x="9405406" y="5381505"/>
                  <a:pt x="9409343" y="5385538"/>
                  <a:pt x="9413152" y="5388871"/>
                </a:cubicBezTo>
                <a:cubicBezTo>
                  <a:pt x="9418486" y="5393538"/>
                  <a:pt x="9424832" y="5397937"/>
                  <a:pt x="9432198" y="5402070"/>
                </a:cubicBezTo>
                <a:cubicBezTo>
                  <a:pt x="9439564" y="5406203"/>
                  <a:pt x="9447690" y="5409837"/>
                  <a:pt x="9456577" y="5412970"/>
                </a:cubicBezTo>
                <a:cubicBezTo>
                  <a:pt x="9465467" y="5416103"/>
                  <a:pt x="9475179" y="5418603"/>
                  <a:pt x="9485720" y="5420469"/>
                </a:cubicBezTo>
                <a:cubicBezTo>
                  <a:pt x="9496257" y="5422336"/>
                  <a:pt x="9507240" y="5423269"/>
                  <a:pt x="9518669" y="5423269"/>
                </a:cubicBezTo>
                <a:cubicBezTo>
                  <a:pt x="9527811" y="5423269"/>
                  <a:pt x="9535874" y="5422469"/>
                  <a:pt x="9542859" y="5420869"/>
                </a:cubicBezTo>
                <a:cubicBezTo>
                  <a:pt x="9549842" y="5419269"/>
                  <a:pt x="9555682" y="5417169"/>
                  <a:pt x="9560381" y="5414569"/>
                </a:cubicBezTo>
                <a:cubicBezTo>
                  <a:pt x="9565080" y="5411970"/>
                  <a:pt x="9568634" y="5409037"/>
                  <a:pt x="9571046" y="5405770"/>
                </a:cubicBezTo>
                <a:cubicBezTo>
                  <a:pt x="9573461" y="5402504"/>
                  <a:pt x="9574665" y="5399204"/>
                  <a:pt x="9574665" y="5395871"/>
                </a:cubicBezTo>
                <a:cubicBezTo>
                  <a:pt x="9574665" y="5392138"/>
                  <a:pt x="9573396" y="5388704"/>
                  <a:pt x="9570855" y="5385571"/>
                </a:cubicBezTo>
                <a:cubicBezTo>
                  <a:pt x="9568318" y="5382438"/>
                  <a:pt x="9564950" y="5379705"/>
                  <a:pt x="9560762" y="5377372"/>
                </a:cubicBezTo>
                <a:cubicBezTo>
                  <a:pt x="9556571" y="5375039"/>
                  <a:pt x="9551682" y="5373239"/>
                  <a:pt x="9546097" y="5371972"/>
                </a:cubicBezTo>
                <a:cubicBezTo>
                  <a:pt x="9540509" y="5370706"/>
                  <a:pt x="9534669" y="5370072"/>
                  <a:pt x="9528573" y="5370072"/>
                </a:cubicBezTo>
                <a:cubicBezTo>
                  <a:pt x="9523493" y="5370072"/>
                  <a:pt x="9518225" y="5370339"/>
                  <a:pt x="9512764" y="5370872"/>
                </a:cubicBezTo>
                <a:cubicBezTo>
                  <a:pt x="9507305" y="5371406"/>
                  <a:pt x="9502162" y="5372505"/>
                  <a:pt x="9497337" y="5374172"/>
                </a:cubicBezTo>
                <a:cubicBezTo>
                  <a:pt x="9492512" y="5375839"/>
                  <a:pt x="9488575" y="5378205"/>
                  <a:pt x="9485530" y="5381272"/>
                </a:cubicBezTo>
                <a:cubicBezTo>
                  <a:pt x="9482482" y="5384338"/>
                  <a:pt x="9480958" y="5388338"/>
                  <a:pt x="9480958" y="5393271"/>
                </a:cubicBezTo>
                <a:cubicBezTo>
                  <a:pt x="9480958" y="5394071"/>
                  <a:pt x="9481019" y="5394871"/>
                  <a:pt x="9481149" y="5395671"/>
                </a:cubicBezTo>
                <a:cubicBezTo>
                  <a:pt x="9481274" y="5396471"/>
                  <a:pt x="9481465" y="5397337"/>
                  <a:pt x="9481720" y="5398270"/>
                </a:cubicBezTo>
                <a:cubicBezTo>
                  <a:pt x="9471307" y="5397204"/>
                  <a:pt x="9461592" y="5394871"/>
                  <a:pt x="9452577" y="5391271"/>
                </a:cubicBezTo>
                <a:cubicBezTo>
                  <a:pt x="9443564" y="5387671"/>
                  <a:pt x="9435754" y="5382905"/>
                  <a:pt x="9429150" y="5376972"/>
                </a:cubicBezTo>
                <a:cubicBezTo>
                  <a:pt x="9422547" y="5371039"/>
                  <a:pt x="9417343" y="5364039"/>
                  <a:pt x="9413533" y="5355973"/>
                </a:cubicBezTo>
                <a:cubicBezTo>
                  <a:pt x="9409724" y="5347907"/>
                  <a:pt x="9407819" y="5338941"/>
                  <a:pt x="9407819" y="5329075"/>
                </a:cubicBezTo>
                <a:cubicBezTo>
                  <a:pt x="9407819" y="5318942"/>
                  <a:pt x="9410421" y="5309043"/>
                  <a:pt x="9415629" y="5299377"/>
                </a:cubicBezTo>
                <a:cubicBezTo>
                  <a:pt x="9420832" y="5289711"/>
                  <a:pt x="9427817" y="5280578"/>
                  <a:pt x="9436579" y="5271978"/>
                </a:cubicBezTo>
                <a:cubicBezTo>
                  <a:pt x="9445339" y="5263379"/>
                  <a:pt x="9455499" y="5255479"/>
                  <a:pt x="9467053" y="5248280"/>
                </a:cubicBezTo>
                <a:cubicBezTo>
                  <a:pt x="9478608" y="5241080"/>
                  <a:pt x="9490798" y="5234880"/>
                  <a:pt x="9503621" y="5229681"/>
                </a:cubicBezTo>
                <a:cubicBezTo>
                  <a:pt x="9516448" y="5224481"/>
                  <a:pt x="9529589" y="5220415"/>
                  <a:pt x="9543050" y="5217482"/>
                </a:cubicBezTo>
                <a:cubicBezTo>
                  <a:pt x="9556509" y="5214549"/>
                  <a:pt x="9569331" y="5213082"/>
                  <a:pt x="9581522" y="5213082"/>
                </a:cubicBezTo>
                <a:lnTo>
                  <a:pt x="9594394" y="5213082"/>
                </a:lnTo>
                <a:lnTo>
                  <a:pt x="9622282" y="5213082"/>
                </a:lnTo>
                <a:lnTo>
                  <a:pt x="9901804" y="5213082"/>
                </a:lnTo>
                <a:lnTo>
                  <a:pt x="9901804" y="5267278"/>
                </a:lnTo>
                <a:cubicBezTo>
                  <a:pt x="9897994" y="5264212"/>
                  <a:pt x="9893804" y="5261046"/>
                  <a:pt x="9889232" y="5257779"/>
                </a:cubicBezTo>
                <a:cubicBezTo>
                  <a:pt x="9884661" y="5254513"/>
                  <a:pt x="9879710" y="5251513"/>
                  <a:pt x="9874377" y="5248780"/>
                </a:cubicBezTo>
                <a:cubicBezTo>
                  <a:pt x="9869044" y="5246047"/>
                  <a:pt x="9863392" y="5243813"/>
                  <a:pt x="9857427" y="5242080"/>
                </a:cubicBezTo>
                <a:cubicBezTo>
                  <a:pt x="9851457" y="5240347"/>
                  <a:pt x="9845046" y="5239480"/>
                  <a:pt x="9838189" y="5239480"/>
                </a:cubicBezTo>
                <a:cubicBezTo>
                  <a:pt x="9833110" y="5239480"/>
                  <a:pt x="9828219" y="5239947"/>
                  <a:pt x="9823522" y="5240880"/>
                </a:cubicBezTo>
                <a:cubicBezTo>
                  <a:pt x="9818825" y="5241813"/>
                  <a:pt x="9814634" y="5243280"/>
                  <a:pt x="9810952" y="5245280"/>
                </a:cubicBezTo>
                <a:cubicBezTo>
                  <a:pt x="9807270" y="5247280"/>
                  <a:pt x="9804286" y="5249913"/>
                  <a:pt x="9802002" y="5253179"/>
                </a:cubicBezTo>
                <a:cubicBezTo>
                  <a:pt x="9799716" y="5256446"/>
                  <a:pt x="9798444" y="5260346"/>
                  <a:pt x="9798192" y="5264879"/>
                </a:cubicBezTo>
                <a:cubicBezTo>
                  <a:pt x="9788794" y="5259279"/>
                  <a:pt x="9779970" y="5254679"/>
                  <a:pt x="9771716" y="5251079"/>
                </a:cubicBezTo>
                <a:cubicBezTo>
                  <a:pt x="9763463" y="5247480"/>
                  <a:pt x="9755463" y="5244647"/>
                  <a:pt x="9747718" y="5242580"/>
                </a:cubicBezTo>
                <a:cubicBezTo>
                  <a:pt x="9739971" y="5240514"/>
                  <a:pt x="9732417" y="5239047"/>
                  <a:pt x="9725053" y="5238180"/>
                </a:cubicBezTo>
                <a:cubicBezTo>
                  <a:pt x="9717688" y="5237314"/>
                  <a:pt x="9710322" y="5236880"/>
                  <a:pt x="9702958" y="5236880"/>
                </a:cubicBezTo>
                <a:cubicBezTo>
                  <a:pt x="9689752" y="5236880"/>
                  <a:pt x="9677183" y="5238180"/>
                  <a:pt x="9665248" y="5240780"/>
                </a:cubicBezTo>
                <a:cubicBezTo>
                  <a:pt x="9653310" y="5243380"/>
                  <a:pt x="9642771" y="5247113"/>
                  <a:pt x="9633629" y="5251979"/>
                </a:cubicBezTo>
                <a:cubicBezTo>
                  <a:pt x="9624488" y="5256846"/>
                  <a:pt x="9617250" y="5262746"/>
                  <a:pt x="9611918" y="5269678"/>
                </a:cubicBezTo>
                <a:cubicBezTo>
                  <a:pt x="9606585" y="5276611"/>
                  <a:pt x="9603918" y="5284411"/>
                  <a:pt x="9603918" y="5293077"/>
                </a:cubicBezTo>
                <a:cubicBezTo>
                  <a:pt x="9603918" y="5302943"/>
                  <a:pt x="9606646" y="5311776"/>
                  <a:pt x="9612109" y="5319575"/>
                </a:cubicBezTo>
                <a:cubicBezTo>
                  <a:pt x="9617568" y="5327375"/>
                  <a:pt x="9624931" y="5333941"/>
                  <a:pt x="9634200" y="5339274"/>
                </a:cubicBezTo>
                <a:cubicBezTo>
                  <a:pt x="9643469" y="5344607"/>
                  <a:pt x="9654135" y="5348674"/>
                  <a:pt x="9666200" y="5351473"/>
                </a:cubicBezTo>
                <a:cubicBezTo>
                  <a:pt x="9678261" y="5354273"/>
                  <a:pt x="9690770" y="5355673"/>
                  <a:pt x="9703720" y="5355673"/>
                </a:cubicBezTo>
                <a:cubicBezTo>
                  <a:pt x="9712863" y="5355673"/>
                  <a:pt x="9721179" y="5354907"/>
                  <a:pt x="9728672" y="5353373"/>
                </a:cubicBezTo>
                <a:cubicBezTo>
                  <a:pt x="9736162" y="5351840"/>
                  <a:pt x="9742575" y="5349840"/>
                  <a:pt x="9747909" y="5347374"/>
                </a:cubicBezTo>
                <a:cubicBezTo>
                  <a:pt x="9753242" y="5344907"/>
                  <a:pt x="9757368" y="5342041"/>
                  <a:pt x="9760288" y="5338774"/>
                </a:cubicBezTo>
                <a:cubicBezTo>
                  <a:pt x="9763210" y="5335508"/>
                  <a:pt x="9764669" y="5332141"/>
                  <a:pt x="9764669" y="5328675"/>
                </a:cubicBezTo>
                <a:cubicBezTo>
                  <a:pt x="9764669" y="5325875"/>
                  <a:pt x="9763716" y="5323042"/>
                  <a:pt x="9761811" y="5320175"/>
                </a:cubicBezTo>
                <a:cubicBezTo>
                  <a:pt x="9759907" y="5317309"/>
                  <a:pt x="9757050" y="5314676"/>
                  <a:pt x="9753242" y="5312276"/>
                </a:cubicBezTo>
                <a:cubicBezTo>
                  <a:pt x="9749432" y="5309876"/>
                  <a:pt x="9744670" y="5307909"/>
                  <a:pt x="9738958" y="5306376"/>
                </a:cubicBezTo>
                <a:cubicBezTo>
                  <a:pt x="9733244" y="5304843"/>
                  <a:pt x="9726703" y="5304076"/>
                  <a:pt x="9719339" y="5304076"/>
                </a:cubicBezTo>
                <a:cubicBezTo>
                  <a:pt x="9713750" y="5304076"/>
                  <a:pt x="9708291" y="5304576"/>
                  <a:pt x="9702958" y="5305576"/>
                </a:cubicBezTo>
                <a:cubicBezTo>
                  <a:pt x="9697625" y="5306576"/>
                  <a:pt x="9692928" y="5308176"/>
                  <a:pt x="9688865" y="5310376"/>
                </a:cubicBezTo>
                <a:cubicBezTo>
                  <a:pt x="9684802" y="5312576"/>
                  <a:pt x="9681564" y="5315376"/>
                  <a:pt x="9679150" y="5318775"/>
                </a:cubicBezTo>
                <a:cubicBezTo>
                  <a:pt x="9676737" y="5322175"/>
                  <a:pt x="9675659" y="5326275"/>
                  <a:pt x="9675914" y="5331075"/>
                </a:cubicBezTo>
                <a:cubicBezTo>
                  <a:pt x="9667533" y="5330008"/>
                  <a:pt x="9660486" y="5328475"/>
                  <a:pt x="9654771" y="5326475"/>
                </a:cubicBezTo>
                <a:cubicBezTo>
                  <a:pt x="9649057" y="5324475"/>
                  <a:pt x="9644486" y="5322175"/>
                  <a:pt x="9641057" y="5319575"/>
                </a:cubicBezTo>
                <a:cubicBezTo>
                  <a:pt x="9637629" y="5316975"/>
                  <a:pt x="9635152" y="5314176"/>
                  <a:pt x="9633629" y="5311176"/>
                </a:cubicBezTo>
                <a:cubicBezTo>
                  <a:pt x="9632105" y="5308176"/>
                  <a:pt x="9631343" y="5305143"/>
                  <a:pt x="9631343" y="5302076"/>
                </a:cubicBezTo>
                <a:cubicBezTo>
                  <a:pt x="9631343" y="5296077"/>
                  <a:pt x="9633375" y="5290610"/>
                  <a:pt x="9637438" y="5285677"/>
                </a:cubicBezTo>
                <a:cubicBezTo>
                  <a:pt x="9641503" y="5280745"/>
                  <a:pt x="9647217" y="5276511"/>
                  <a:pt x="9654581" y="5272978"/>
                </a:cubicBezTo>
                <a:cubicBezTo>
                  <a:pt x="9661945" y="5269445"/>
                  <a:pt x="9670642" y="5266712"/>
                  <a:pt x="9680674" y="5264779"/>
                </a:cubicBezTo>
                <a:cubicBezTo>
                  <a:pt x="9690705" y="5262846"/>
                  <a:pt x="9701815" y="5261879"/>
                  <a:pt x="9714006" y="5261879"/>
                </a:cubicBezTo>
                <a:cubicBezTo>
                  <a:pt x="9722640" y="5261879"/>
                  <a:pt x="9731465" y="5262712"/>
                  <a:pt x="9740480" y="5264379"/>
                </a:cubicBezTo>
                <a:cubicBezTo>
                  <a:pt x="9749495" y="5266045"/>
                  <a:pt x="9758130" y="5268612"/>
                  <a:pt x="9766383" y="5272078"/>
                </a:cubicBezTo>
                <a:cubicBezTo>
                  <a:pt x="9774638" y="5275545"/>
                  <a:pt x="9782192" y="5280011"/>
                  <a:pt x="9789050" y="5285477"/>
                </a:cubicBezTo>
                <a:cubicBezTo>
                  <a:pt x="9795907" y="5290944"/>
                  <a:pt x="9801621" y="5297543"/>
                  <a:pt x="9806190" y="5305276"/>
                </a:cubicBezTo>
                <a:lnTo>
                  <a:pt x="9824855" y="5310676"/>
                </a:lnTo>
                <a:cubicBezTo>
                  <a:pt x="9824349" y="5308009"/>
                  <a:pt x="9823903" y="5305443"/>
                  <a:pt x="9823522" y="5302976"/>
                </a:cubicBezTo>
                <a:cubicBezTo>
                  <a:pt x="9823141" y="5300510"/>
                  <a:pt x="9822950" y="5298210"/>
                  <a:pt x="9822950" y="5296077"/>
                </a:cubicBezTo>
                <a:cubicBezTo>
                  <a:pt x="9822950" y="5290077"/>
                  <a:pt x="9824030" y="5285144"/>
                  <a:pt x="9826189" y="5281278"/>
                </a:cubicBezTo>
                <a:cubicBezTo>
                  <a:pt x="9828349" y="5277411"/>
                  <a:pt x="9831015" y="5274378"/>
                  <a:pt x="9834189" y="5272178"/>
                </a:cubicBezTo>
                <a:cubicBezTo>
                  <a:pt x="9837362" y="5269978"/>
                  <a:pt x="9840855" y="5268478"/>
                  <a:pt x="9844665" y="5267678"/>
                </a:cubicBezTo>
                <a:cubicBezTo>
                  <a:pt x="9848474" y="5266879"/>
                  <a:pt x="9852029" y="5266479"/>
                  <a:pt x="9855331" y="5266479"/>
                </a:cubicBezTo>
                <a:cubicBezTo>
                  <a:pt x="9861171" y="5266479"/>
                  <a:pt x="9866886" y="5267545"/>
                  <a:pt x="9872472" y="5269678"/>
                </a:cubicBezTo>
                <a:cubicBezTo>
                  <a:pt x="9878059" y="5271812"/>
                  <a:pt x="9883011" y="5274345"/>
                  <a:pt x="9887328" y="5277278"/>
                </a:cubicBezTo>
                <a:cubicBezTo>
                  <a:pt x="9891644" y="5280211"/>
                  <a:pt x="9895137" y="5283178"/>
                  <a:pt x="9897804" y="5286177"/>
                </a:cubicBezTo>
                <a:cubicBezTo>
                  <a:pt x="9900470" y="5289177"/>
                  <a:pt x="9901804" y="5291477"/>
                  <a:pt x="9901804" y="5293077"/>
                </a:cubicBezTo>
                <a:lnTo>
                  <a:pt x="9901804" y="5405670"/>
                </a:lnTo>
                <a:lnTo>
                  <a:pt x="9932278" y="5421269"/>
                </a:lnTo>
                <a:lnTo>
                  <a:pt x="9932278" y="5213082"/>
                </a:lnTo>
                <a:lnTo>
                  <a:pt x="10010368" y="5213082"/>
                </a:lnTo>
                <a:lnTo>
                  <a:pt x="9989419" y="5198083"/>
                </a:lnTo>
                <a:lnTo>
                  <a:pt x="9601331" y="5198083"/>
                </a:lnTo>
                <a:lnTo>
                  <a:pt x="9574585" y="5198083"/>
                </a:lnTo>
                <a:lnTo>
                  <a:pt x="9341032" y="5198083"/>
                </a:lnTo>
                <a:lnTo>
                  <a:pt x="9319442" y="5198083"/>
                </a:lnTo>
                <a:lnTo>
                  <a:pt x="8875617" y="5198083"/>
                </a:lnTo>
                <a:lnTo>
                  <a:pt x="8847728" y="5198083"/>
                </a:lnTo>
                <a:close/>
                <a:moveTo>
                  <a:pt x="7709716" y="5198083"/>
                </a:moveTo>
                <a:cubicBezTo>
                  <a:pt x="7698543" y="5198083"/>
                  <a:pt x="7688195" y="5198416"/>
                  <a:pt x="7678671" y="5199083"/>
                </a:cubicBezTo>
                <a:cubicBezTo>
                  <a:pt x="7669147" y="5199749"/>
                  <a:pt x="7660069" y="5200916"/>
                  <a:pt x="7651435" y="5202582"/>
                </a:cubicBezTo>
                <a:cubicBezTo>
                  <a:pt x="7642800" y="5204249"/>
                  <a:pt x="7634292" y="5206582"/>
                  <a:pt x="7625913" y="5209582"/>
                </a:cubicBezTo>
                <a:cubicBezTo>
                  <a:pt x="7617532" y="5212582"/>
                  <a:pt x="7609023" y="5216348"/>
                  <a:pt x="7600391" y="5220881"/>
                </a:cubicBezTo>
                <a:cubicBezTo>
                  <a:pt x="7591248" y="5225681"/>
                  <a:pt x="7582739" y="5231481"/>
                  <a:pt x="7574867" y="5238280"/>
                </a:cubicBezTo>
                <a:cubicBezTo>
                  <a:pt x="7566995" y="5245080"/>
                  <a:pt x="7560139" y="5252479"/>
                  <a:pt x="7554297" y="5260479"/>
                </a:cubicBezTo>
                <a:cubicBezTo>
                  <a:pt x="7548455" y="5268478"/>
                  <a:pt x="7543884" y="5276945"/>
                  <a:pt x="7540585" y="5285877"/>
                </a:cubicBezTo>
                <a:cubicBezTo>
                  <a:pt x="7537282" y="5294810"/>
                  <a:pt x="7535633" y="5303876"/>
                  <a:pt x="7535633" y="5313076"/>
                </a:cubicBezTo>
                <a:cubicBezTo>
                  <a:pt x="7535633" y="5327342"/>
                  <a:pt x="7537728" y="5339974"/>
                  <a:pt x="7541918" y="5350973"/>
                </a:cubicBezTo>
                <a:cubicBezTo>
                  <a:pt x="7546107" y="5361973"/>
                  <a:pt x="7551758" y="5371539"/>
                  <a:pt x="7558869" y="5379672"/>
                </a:cubicBezTo>
                <a:cubicBezTo>
                  <a:pt x="7565979" y="5387805"/>
                  <a:pt x="7574170" y="5394604"/>
                  <a:pt x="7583438" y="5400070"/>
                </a:cubicBezTo>
                <a:cubicBezTo>
                  <a:pt x="7592707" y="5405537"/>
                  <a:pt x="7602421" y="5409970"/>
                  <a:pt x="7612579" y="5413370"/>
                </a:cubicBezTo>
                <a:cubicBezTo>
                  <a:pt x="7622737" y="5416769"/>
                  <a:pt x="7633023" y="5419203"/>
                  <a:pt x="7643435" y="5420669"/>
                </a:cubicBezTo>
                <a:cubicBezTo>
                  <a:pt x="7653846" y="5422136"/>
                  <a:pt x="7663625" y="5422869"/>
                  <a:pt x="7672766" y="5422869"/>
                </a:cubicBezTo>
                <a:cubicBezTo>
                  <a:pt x="7683179" y="5422869"/>
                  <a:pt x="7692002" y="5422002"/>
                  <a:pt x="7699240" y="5420269"/>
                </a:cubicBezTo>
                <a:cubicBezTo>
                  <a:pt x="7706478" y="5418536"/>
                  <a:pt x="7712383" y="5416369"/>
                  <a:pt x="7716955" y="5413770"/>
                </a:cubicBezTo>
                <a:cubicBezTo>
                  <a:pt x="7721526" y="5411170"/>
                  <a:pt x="7724827" y="5408270"/>
                  <a:pt x="7726859" y="5405070"/>
                </a:cubicBezTo>
                <a:cubicBezTo>
                  <a:pt x="7728890" y="5401870"/>
                  <a:pt x="7729907" y="5398804"/>
                  <a:pt x="7729907" y="5395871"/>
                </a:cubicBezTo>
                <a:cubicBezTo>
                  <a:pt x="7729907" y="5392271"/>
                  <a:pt x="7728444" y="5388904"/>
                  <a:pt x="7725526" y="5385771"/>
                </a:cubicBezTo>
                <a:cubicBezTo>
                  <a:pt x="7722604" y="5382638"/>
                  <a:pt x="7718795" y="5379905"/>
                  <a:pt x="7714097" y="5377572"/>
                </a:cubicBezTo>
                <a:cubicBezTo>
                  <a:pt x="7709398" y="5375239"/>
                  <a:pt x="7704193" y="5373405"/>
                  <a:pt x="7698478" y="5372072"/>
                </a:cubicBezTo>
                <a:cubicBezTo>
                  <a:pt x="7692764" y="5370739"/>
                  <a:pt x="7687115" y="5370072"/>
                  <a:pt x="7681528" y="5370072"/>
                </a:cubicBezTo>
                <a:cubicBezTo>
                  <a:pt x="7665530" y="5370072"/>
                  <a:pt x="7653974" y="5372239"/>
                  <a:pt x="7646863" y="5376572"/>
                </a:cubicBezTo>
                <a:cubicBezTo>
                  <a:pt x="7639753" y="5380905"/>
                  <a:pt x="7636196" y="5387271"/>
                  <a:pt x="7636196" y="5395671"/>
                </a:cubicBezTo>
                <a:lnTo>
                  <a:pt x="7636196" y="5398270"/>
                </a:lnTo>
                <a:cubicBezTo>
                  <a:pt x="7623753" y="5397471"/>
                  <a:pt x="7612833" y="5394771"/>
                  <a:pt x="7603438" y="5390171"/>
                </a:cubicBezTo>
                <a:cubicBezTo>
                  <a:pt x="7594040" y="5385571"/>
                  <a:pt x="7586231" y="5380005"/>
                  <a:pt x="7580010" y="5373472"/>
                </a:cubicBezTo>
                <a:cubicBezTo>
                  <a:pt x="7573789" y="5366939"/>
                  <a:pt x="7569090" y="5359906"/>
                  <a:pt x="7565916" y="5352373"/>
                </a:cubicBezTo>
                <a:cubicBezTo>
                  <a:pt x="7562741" y="5344841"/>
                  <a:pt x="7561155" y="5337741"/>
                  <a:pt x="7561155" y="5331075"/>
                </a:cubicBezTo>
                <a:cubicBezTo>
                  <a:pt x="7561155" y="5313876"/>
                  <a:pt x="7567756" y="5297743"/>
                  <a:pt x="7580962" y="5282678"/>
                </a:cubicBezTo>
                <a:cubicBezTo>
                  <a:pt x="7594168" y="5267612"/>
                  <a:pt x="7612326" y="5254013"/>
                  <a:pt x="7635435" y="5241880"/>
                </a:cubicBezTo>
                <a:cubicBezTo>
                  <a:pt x="7642292" y="5238147"/>
                  <a:pt x="7649402" y="5234547"/>
                  <a:pt x="7656768" y="5231081"/>
                </a:cubicBezTo>
                <a:cubicBezTo>
                  <a:pt x="7664132" y="5227614"/>
                  <a:pt x="7672195" y="5224548"/>
                  <a:pt x="7680956" y="5221881"/>
                </a:cubicBezTo>
                <a:cubicBezTo>
                  <a:pt x="7689718" y="5219215"/>
                  <a:pt x="7699368" y="5217082"/>
                  <a:pt x="7709907" y="5215482"/>
                </a:cubicBezTo>
                <a:cubicBezTo>
                  <a:pt x="7720446" y="5213882"/>
                  <a:pt x="7732318" y="5213082"/>
                  <a:pt x="7745524" y="5213082"/>
                </a:cubicBezTo>
                <a:lnTo>
                  <a:pt x="7780109" y="5213082"/>
                </a:lnTo>
                <a:lnTo>
                  <a:pt x="7811806" y="5213082"/>
                </a:lnTo>
                <a:lnTo>
                  <a:pt x="8025808" y="5213082"/>
                </a:lnTo>
                <a:lnTo>
                  <a:pt x="8025808" y="5340874"/>
                </a:lnTo>
                <a:cubicBezTo>
                  <a:pt x="8016412" y="5329275"/>
                  <a:pt x="8005366" y="5319542"/>
                  <a:pt x="7992667" y="5311676"/>
                </a:cubicBezTo>
                <a:cubicBezTo>
                  <a:pt x="7979970" y="5303810"/>
                  <a:pt x="7966955" y="5297477"/>
                  <a:pt x="7953621" y="5292677"/>
                </a:cubicBezTo>
                <a:cubicBezTo>
                  <a:pt x="7940290" y="5287877"/>
                  <a:pt x="7927147" y="5284477"/>
                  <a:pt x="7914196" y="5282478"/>
                </a:cubicBezTo>
                <a:cubicBezTo>
                  <a:pt x="7901244" y="5280478"/>
                  <a:pt x="7889815" y="5279478"/>
                  <a:pt x="7879913" y="5279478"/>
                </a:cubicBezTo>
                <a:cubicBezTo>
                  <a:pt x="7867722" y="5279478"/>
                  <a:pt x="7856166" y="5280311"/>
                  <a:pt x="7845248" y="5281978"/>
                </a:cubicBezTo>
                <a:cubicBezTo>
                  <a:pt x="7834328" y="5283644"/>
                  <a:pt x="7824741" y="5286144"/>
                  <a:pt x="7816488" y="5289477"/>
                </a:cubicBezTo>
                <a:cubicBezTo>
                  <a:pt x="7808235" y="5292810"/>
                  <a:pt x="7801694" y="5296944"/>
                  <a:pt x="7796871" y="5301876"/>
                </a:cubicBezTo>
                <a:cubicBezTo>
                  <a:pt x="7792044" y="5306809"/>
                  <a:pt x="7789633" y="5312476"/>
                  <a:pt x="7789633" y="5318875"/>
                </a:cubicBezTo>
                <a:cubicBezTo>
                  <a:pt x="7789633" y="5323542"/>
                  <a:pt x="7791092" y="5327975"/>
                  <a:pt x="7794014" y="5332175"/>
                </a:cubicBezTo>
                <a:cubicBezTo>
                  <a:pt x="7796932" y="5336374"/>
                  <a:pt x="7801187" y="5340074"/>
                  <a:pt x="7806774" y="5343274"/>
                </a:cubicBezTo>
                <a:cubicBezTo>
                  <a:pt x="7812360" y="5346474"/>
                  <a:pt x="7819027" y="5349007"/>
                  <a:pt x="7826772" y="5350873"/>
                </a:cubicBezTo>
                <a:cubicBezTo>
                  <a:pt x="7834518" y="5352740"/>
                  <a:pt x="7843215" y="5353673"/>
                  <a:pt x="7852867" y="5353673"/>
                </a:cubicBezTo>
                <a:cubicBezTo>
                  <a:pt x="7859214" y="5353673"/>
                  <a:pt x="7865755" y="5352973"/>
                  <a:pt x="7872484" y="5351573"/>
                </a:cubicBezTo>
                <a:cubicBezTo>
                  <a:pt x="7879214" y="5350173"/>
                  <a:pt x="7885309" y="5348207"/>
                  <a:pt x="7890768" y="5345674"/>
                </a:cubicBezTo>
                <a:cubicBezTo>
                  <a:pt x="7896229" y="5343141"/>
                  <a:pt x="7900673" y="5340041"/>
                  <a:pt x="7904101" y="5336374"/>
                </a:cubicBezTo>
                <a:cubicBezTo>
                  <a:pt x="7907530" y="5332708"/>
                  <a:pt x="7909244" y="5328608"/>
                  <a:pt x="7909244" y="5324075"/>
                </a:cubicBezTo>
                <a:cubicBezTo>
                  <a:pt x="7909244" y="5317942"/>
                  <a:pt x="7905688" y="5311409"/>
                  <a:pt x="7898577" y="5304476"/>
                </a:cubicBezTo>
                <a:cubicBezTo>
                  <a:pt x="7910006" y="5304476"/>
                  <a:pt x="7921495" y="5305910"/>
                  <a:pt x="7933052" y="5308776"/>
                </a:cubicBezTo>
                <a:cubicBezTo>
                  <a:pt x="7944606" y="5311643"/>
                  <a:pt x="7955654" y="5315609"/>
                  <a:pt x="7966193" y="5320675"/>
                </a:cubicBezTo>
                <a:cubicBezTo>
                  <a:pt x="7976732" y="5325742"/>
                  <a:pt x="7986572" y="5331708"/>
                  <a:pt x="7995715" y="5338574"/>
                </a:cubicBezTo>
                <a:cubicBezTo>
                  <a:pt x="8004855" y="5345441"/>
                  <a:pt x="8012793" y="5352873"/>
                  <a:pt x="8019522" y="5360873"/>
                </a:cubicBezTo>
                <a:cubicBezTo>
                  <a:pt x="8026252" y="5368872"/>
                  <a:pt x="8031585" y="5377272"/>
                  <a:pt x="8035522" y="5386071"/>
                </a:cubicBezTo>
                <a:cubicBezTo>
                  <a:pt x="8039457" y="5394871"/>
                  <a:pt x="8041427" y="5403737"/>
                  <a:pt x="8041427" y="5412670"/>
                </a:cubicBezTo>
                <a:lnTo>
                  <a:pt x="8056282" y="5420869"/>
                </a:lnTo>
                <a:lnTo>
                  <a:pt x="8056282" y="5213082"/>
                </a:lnTo>
                <a:lnTo>
                  <a:pt x="8106680" y="5213082"/>
                </a:lnTo>
                <a:lnTo>
                  <a:pt x="8116966" y="5213082"/>
                </a:lnTo>
                <a:lnTo>
                  <a:pt x="8126490" y="5227481"/>
                </a:lnTo>
                <a:cubicBezTo>
                  <a:pt x="8130551" y="5228814"/>
                  <a:pt x="8137092" y="5230014"/>
                  <a:pt x="8146105" y="5231081"/>
                </a:cubicBezTo>
                <a:cubicBezTo>
                  <a:pt x="8155122" y="5232147"/>
                  <a:pt x="8165534" y="5233714"/>
                  <a:pt x="8177343" y="5235780"/>
                </a:cubicBezTo>
                <a:cubicBezTo>
                  <a:pt x="8189153" y="5237847"/>
                  <a:pt x="8201659" y="5240747"/>
                  <a:pt x="8214863" y="5244480"/>
                </a:cubicBezTo>
                <a:cubicBezTo>
                  <a:pt x="8228069" y="5248213"/>
                  <a:pt x="8240894" y="5253479"/>
                  <a:pt x="8253337" y="5260279"/>
                </a:cubicBezTo>
                <a:lnTo>
                  <a:pt x="8146676" y="5309076"/>
                </a:lnTo>
                <a:lnTo>
                  <a:pt x="8182486" y="5335274"/>
                </a:lnTo>
                <a:cubicBezTo>
                  <a:pt x="8184010" y="5335141"/>
                  <a:pt x="8185595" y="5335074"/>
                  <a:pt x="8187248" y="5335074"/>
                </a:cubicBezTo>
                <a:cubicBezTo>
                  <a:pt x="8188897" y="5335074"/>
                  <a:pt x="8190612" y="5335074"/>
                  <a:pt x="8192389" y="5335074"/>
                </a:cubicBezTo>
                <a:cubicBezTo>
                  <a:pt x="8204579" y="5335074"/>
                  <a:pt x="8216833" y="5336174"/>
                  <a:pt x="8229149" y="5338374"/>
                </a:cubicBezTo>
                <a:cubicBezTo>
                  <a:pt x="8241465" y="5340574"/>
                  <a:pt x="8253084" y="5343207"/>
                  <a:pt x="8264004" y="5346274"/>
                </a:cubicBezTo>
                <a:cubicBezTo>
                  <a:pt x="8274924" y="5349340"/>
                  <a:pt x="8284511" y="5352507"/>
                  <a:pt x="8292764" y="5355773"/>
                </a:cubicBezTo>
                <a:cubicBezTo>
                  <a:pt x="8301017" y="5359040"/>
                  <a:pt x="8307175" y="5361740"/>
                  <a:pt x="8311240" y="5363873"/>
                </a:cubicBezTo>
                <a:cubicBezTo>
                  <a:pt x="8320381" y="5368672"/>
                  <a:pt x="8328128" y="5373372"/>
                  <a:pt x="8334475" y="5377972"/>
                </a:cubicBezTo>
                <a:cubicBezTo>
                  <a:pt x="8340825" y="5382571"/>
                  <a:pt x="8346284" y="5386971"/>
                  <a:pt x="8350855" y="5391171"/>
                </a:cubicBezTo>
                <a:cubicBezTo>
                  <a:pt x="8355427" y="5395371"/>
                  <a:pt x="8359299" y="5399237"/>
                  <a:pt x="8362475" y="5402770"/>
                </a:cubicBezTo>
                <a:cubicBezTo>
                  <a:pt x="8365648" y="5406303"/>
                  <a:pt x="8368631" y="5409403"/>
                  <a:pt x="8371427" y="5412070"/>
                </a:cubicBezTo>
                <a:lnTo>
                  <a:pt x="8386663" y="5420869"/>
                </a:lnTo>
                <a:lnTo>
                  <a:pt x="8386663" y="5213082"/>
                </a:lnTo>
                <a:lnTo>
                  <a:pt x="8464752" y="5213082"/>
                </a:lnTo>
                <a:lnTo>
                  <a:pt x="8443802" y="5198083"/>
                </a:lnTo>
                <a:lnTo>
                  <a:pt x="8113421" y="5198083"/>
                </a:lnTo>
                <a:lnTo>
                  <a:pt x="8085728" y="5198083"/>
                </a:lnTo>
                <a:lnTo>
                  <a:pt x="7787046" y="5198083"/>
                </a:lnTo>
                <a:lnTo>
                  <a:pt x="7759156" y="5198083"/>
                </a:lnTo>
                <a:close/>
                <a:moveTo>
                  <a:pt x="5570153" y="5159085"/>
                </a:moveTo>
                <a:lnTo>
                  <a:pt x="5570153" y="5224881"/>
                </a:lnTo>
                <a:cubicBezTo>
                  <a:pt x="5565835" y="5220881"/>
                  <a:pt x="5561962" y="5217382"/>
                  <a:pt x="5558535" y="5214382"/>
                </a:cubicBezTo>
                <a:cubicBezTo>
                  <a:pt x="5555107" y="5211382"/>
                  <a:pt x="5551488" y="5208815"/>
                  <a:pt x="5547678" y="5206682"/>
                </a:cubicBezTo>
                <a:cubicBezTo>
                  <a:pt x="5543869" y="5204549"/>
                  <a:pt x="5539678" y="5202782"/>
                  <a:pt x="5535107" y="5201383"/>
                </a:cubicBezTo>
                <a:cubicBezTo>
                  <a:pt x="5530535" y="5199983"/>
                  <a:pt x="5525076" y="5198883"/>
                  <a:pt x="5518728" y="5198083"/>
                </a:cubicBezTo>
                <a:lnTo>
                  <a:pt x="5512890" y="5198083"/>
                </a:lnTo>
                <a:lnTo>
                  <a:pt x="5491302" y="5198083"/>
                </a:lnTo>
                <a:lnTo>
                  <a:pt x="5019587" y="5198083"/>
                </a:lnTo>
                <a:lnTo>
                  <a:pt x="5040537" y="5213082"/>
                </a:lnTo>
                <a:lnTo>
                  <a:pt x="5197480" y="5213082"/>
                </a:lnTo>
                <a:cubicBezTo>
                  <a:pt x="5191132" y="5215748"/>
                  <a:pt x="5184718" y="5219015"/>
                  <a:pt x="5178242" y="5222881"/>
                </a:cubicBezTo>
                <a:cubicBezTo>
                  <a:pt x="5171768" y="5226748"/>
                  <a:pt x="5165926" y="5231014"/>
                  <a:pt x="5160720" y="5235680"/>
                </a:cubicBezTo>
                <a:cubicBezTo>
                  <a:pt x="5155515" y="5240347"/>
                  <a:pt x="5151259" y="5245380"/>
                  <a:pt x="5147960" y="5250779"/>
                </a:cubicBezTo>
                <a:cubicBezTo>
                  <a:pt x="5144658" y="5256179"/>
                  <a:pt x="5143008" y="5261812"/>
                  <a:pt x="5143008" y="5267678"/>
                </a:cubicBezTo>
                <a:cubicBezTo>
                  <a:pt x="5143008" y="5277011"/>
                  <a:pt x="5145800" y="5285111"/>
                  <a:pt x="5151387" y="5291977"/>
                </a:cubicBezTo>
                <a:cubicBezTo>
                  <a:pt x="5156974" y="5298843"/>
                  <a:pt x="5164021" y="5304543"/>
                  <a:pt x="5172530" y="5309076"/>
                </a:cubicBezTo>
                <a:cubicBezTo>
                  <a:pt x="5181036" y="5313609"/>
                  <a:pt x="5190433" y="5316975"/>
                  <a:pt x="5200718" y="5319175"/>
                </a:cubicBezTo>
                <a:cubicBezTo>
                  <a:pt x="5211004" y="5321375"/>
                  <a:pt x="5220844" y="5322475"/>
                  <a:pt x="5230240" y="5322475"/>
                </a:cubicBezTo>
                <a:cubicBezTo>
                  <a:pt x="5237095" y="5322475"/>
                  <a:pt x="5244271" y="5321842"/>
                  <a:pt x="5251762" y="5320575"/>
                </a:cubicBezTo>
                <a:cubicBezTo>
                  <a:pt x="5259254" y="5319309"/>
                  <a:pt x="5266429" y="5317842"/>
                  <a:pt x="5273286" y="5316175"/>
                </a:cubicBezTo>
                <a:cubicBezTo>
                  <a:pt x="5280141" y="5314509"/>
                  <a:pt x="5286299" y="5312876"/>
                  <a:pt x="5291760" y="5311276"/>
                </a:cubicBezTo>
                <a:cubicBezTo>
                  <a:pt x="5297219" y="5309676"/>
                  <a:pt x="5301473" y="5308543"/>
                  <a:pt x="5304520" y="5307876"/>
                </a:cubicBezTo>
                <a:cubicBezTo>
                  <a:pt x="5306044" y="5309743"/>
                  <a:pt x="5307949" y="5312043"/>
                  <a:pt x="5310235" y="5314776"/>
                </a:cubicBezTo>
                <a:cubicBezTo>
                  <a:pt x="5312520" y="5317509"/>
                  <a:pt x="5313663" y="5320942"/>
                  <a:pt x="5313663" y="5325075"/>
                </a:cubicBezTo>
                <a:cubicBezTo>
                  <a:pt x="5313663" y="5328942"/>
                  <a:pt x="5312139" y="5332874"/>
                  <a:pt x="5309092" y="5336874"/>
                </a:cubicBezTo>
                <a:cubicBezTo>
                  <a:pt x="5306044" y="5340874"/>
                  <a:pt x="5301410" y="5344541"/>
                  <a:pt x="5295189" y="5347874"/>
                </a:cubicBezTo>
                <a:cubicBezTo>
                  <a:pt x="5288966" y="5351207"/>
                  <a:pt x="5281031" y="5353907"/>
                  <a:pt x="5271381" y="5355973"/>
                </a:cubicBezTo>
                <a:cubicBezTo>
                  <a:pt x="5261730" y="5358040"/>
                  <a:pt x="5250429" y="5359073"/>
                  <a:pt x="5237476" y="5359073"/>
                </a:cubicBezTo>
                <a:cubicBezTo>
                  <a:pt x="5215636" y="5359073"/>
                  <a:pt x="5195511" y="5355773"/>
                  <a:pt x="5177099" y="5349173"/>
                </a:cubicBezTo>
                <a:cubicBezTo>
                  <a:pt x="5158688" y="5342574"/>
                  <a:pt x="5142753" y="5333508"/>
                  <a:pt x="5129294" y="5321975"/>
                </a:cubicBezTo>
                <a:cubicBezTo>
                  <a:pt x="5115835" y="5310443"/>
                  <a:pt x="5105295" y="5296877"/>
                  <a:pt x="5097676" y="5281278"/>
                </a:cubicBezTo>
                <a:cubicBezTo>
                  <a:pt x="5090057" y="5265679"/>
                  <a:pt x="5086120" y="5248880"/>
                  <a:pt x="5085869" y="5230881"/>
                </a:cubicBezTo>
                <a:lnTo>
                  <a:pt x="5065679" y="5225081"/>
                </a:lnTo>
                <a:cubicBezTo>
                  <a:pt x="5065425" y="5226948"/>
                  <a:pt x="5065297" y="5228781"/>
                  <a:pt x="5065297" y="5230581"/>
                </a:cubicBezTo>
                <a:cubicBezTo>
                  <a:pt x="5065297" y="5232381"/>
                  <a:pt x="5065297" y="5234214"/>
                  <a:pt x="5065297" y="5236080"/>
                </a:cubicBezTo>
                <a:cubicBezTo>
                  <a:pt x="5065297" y="5248480"/>
                  <a:pt x="5066949" y="5260712"/>
                  <a:pt x="5070250" y="5272778"/>
                </a:cubicBezTo>
                <a:cubicBezTo>
                  <a:pt x="5073551" y="5284844"/>
                  <a:pt x="5078440" y="5296344"/>
                  <a:pt x="5084916" y="5307276"/>
                </a:cubicBezTo>
                <a:cubicBezTo>
                  <a:pt x="5091391" y="5318209"/>
                  <a:pt x="5099581" y="5328342"/>
                  <a:pt x="5109486" y="5337674"/>
                </a:cubicBezTo>
                <a:cubicBezTo>
                  <a:pt x="5119389" y="5347007"/>
                  <a:pt x="5130880" y="5355107"/>
                  <a:pt x="5143960" y="5361973"/>
                </a:cubicBezTo>
                <a:cubicBezTo>
                  <a:pt x="5157038" y="5368839"/>
                  <a:pt x="5171831" y="5374205"/>
                  <a:pt x="5188337" y="5378072"/>
                </a:cubicBezTo>
                <a:cubicBezTo>
                  <a:pt x="5204844" y="5381938"/>
                  <a:pt x="5223002" y="5383871"/>
                  <a:pt x="5242810" y="5383871"/>
                </a:cubicBezTo>
                <a:cubicBezTo>
                  <a:pt x="5258810" y="5383871"/>
                  <a:pt x="5272906" y="5382338"/>
                  <a:pt x="5285094" y="5379272"/>
                </a:cubicBezTo>
                <a:cubicBezTo>
                  <a:pt x="5297284" y="5376205"/>
                  <a:pt x="5307568" y="5372072"/>
                  <a:pt x="5315949" y="5366872"/>
                </a:cubicBezTo>
                <a:cubicBezTo>
                  <a:pt x="5324330" y="5361673"/>
                  <a:pt x="5330615" y="5355707"/>
                  <a:pt x="5334806" y="5348973"/>
                </a:cubicBezTo>
                <a:cubicBezTo>
                  <a:pt x="5338995" y="5342241"/>
                  <a:pt x="5341090" y="5335208"/>
                  <a:pt x="5341090" y="5327875"/>
                </a:cubicBezTo>
                <a:cubicBezTo>
                  <a:pt x="5341090" y="5317875"/>
                  <a:pt x="5337092" y="5308676"/>
                  <a:pt x="5329092" y="5300276"/>
                </a:cubicBezTo>
                <a:cubicBezTo>
                  <a:pt x="5321092" y="5291877"/>
                  <a:pt x="5307949" y="5283877"/>
                  <a:pt x="5289665" y="5276278"/>
                </a:cubicBezTo>
                <a:cubicBezTo>
                  <a:pt x="5277475" y="5284677"/>
                  <a:pt x="5264269" y="5290977"/>
                  <a:pt x="5250048" y="5295177"/>
                </a:cubicBezTo>
                <a:cubicBezTo>
                  <a:pt x="5235827" y="5299377"/>
                  <a:pt x="5222622" y="5301476"/>
                  <a:pt x="5210433" y="5301476"/>
                </a:cubicBezTo>
                <a:cubicBezTo>
                  <a:pt x="5200273" y="5301476"/>
                  <a:pt x="5191956" y="5299843"/>
                  <a:pt x="5185480" y="5296577"/>
                </a:cubicBezTo>
                <a:cubicBezTo>
                  <a:pt x="5179004" y="5293310"/>
                  <a:pt x="5175766" y="5288277"/>
                  <a:pt x="5175766" y="5281478"/>
                </a:cubicBezTo>
                <a:cubicBezTo>
                  <a:pt x="5175766" y="5277478"/>
                  <a:pt x="5177545" y="5273012"/>
                  <a:pt x="5181100" y="5268078"/>
                </a:cubicBezTo>
                <a:cubicBezTo>
                  <a:pt x="5184655" y="5263146"/>
                  <a:pt x="5189608" y="5258112"/>
                  <a:pt x="5195956" y="5252979"/>
                </a:cubicBezTo>
                <a:cubicBezTo>
                  <a:pt x="5202305" y="5247847"/>
                  <a:pt x="5209734" y="5242747"/>
                  <a:pt x="5218240" y="5237680"/>
                </a:cubicBezTo>
                <a:cubicBezTo>
                  <a:pt x="5226749" y="5232614"/>
                  <a:pt x="5235955" y="5228014"/>
                  <a:pt x="5245857" y="5223881"/>
                </a:cubicBezTo>
                <a:cubicBezTo>
                  <a:pt x="5252461" y="5231214"/>
                  <a:pt x="5260587" y="5238047"/>
                  <a:pt x="5270239" y="5244380"/>
                </a:cubicBezTo>
                <a:cubicBezTo>
                  <a:pt x="5279888" y="5250713"/>
                  <a:pt x="5290745" y="5256179"/>
                  <a:pt x="5302806" y="5260779"/>
                </a:cubicBezTo>
                <a:cubicBezTo>
                  <a:pt x="5314869" y="5265379"/>
                  <a:pt x="5327949" y="5269012"/>
                  <a:pt x="5342042" y="5271678"/>
                </a:cubicBezTo>
                <a:cubicBezTo>
                  <a:pt x="5356137" y="5274345"/>
                  <a:pt x="5370930" y="5275678"/>
                  <a:pt x="5386421" y="5275678"/>
                </a:cubicBezTo>
                <a:cubicBezTo>
                  <a:pt x="5392261" y="5275678"/>
                  <a:pt x="5398231" y="5275478"/>
                  <a:pt x="5404324" y="5275078"/>
                </a:cubicBezTo>
                <a:cubicBezTo>
                  <a:pt x="5398737" y="5281211"/>
                  <a:pt x="5394040" y="5286811"/>
                  <a:pt x="5390231" y="5291877"/>
                </a:cubicBezTo>
                <a:cubicBezTo>
                  <a:pt x="5386421" y="5296944"/>
                  <a:pt x="5383374" y="5301810"/>
                  <a:pt x="5381088" y="5306476"/>
                </a:cubicBezTo>
                <a:cubicBezTo>
                  <a:pt x="5378802" y="5311143"/>
                  <a:pt x="5377151" y="5315776"/>
                  <a:pt x="5376135" y="5320375"/>
                </a:cubicBezTo>
                <a:cubicBezTo>
                  <a:pt x="5375120" y="5324975"/>
                  <a:pt x="5374612" y="5329808"/>
                  <a:pt x="5374612" y="5334874"/>
                </a:cubicBezTo>
                <a:cubicBezTo>
                  <a:pt x="5374612" y="5349140"/>
                  <a:pt x="5377278" y="5363006"/>
                  <a:pt x="5382612" y="5376472"/>
                </a:cubicBezTo>
                <a:cubicBezTo>
                  <a:pt x="5387945" y="5389938"/>
                  <a:pt x="5394421" y="5403937"/>
                  <a:pt x="5402038" y="5418469"/>
                </a:cubicBezTo>
                <a:lnTo>
                  <a:pt x="5422229" y="5424069"/>
                </a:lnTo>
                <a:cubicBezTo>
                  <a:pt x="5420705" y="5420069"/>
                  <a:pt x="5418926" y="5415769"/>
                  <a:pt x="5416895" y="5411170"/>
                </a:cubicBezTo>
                <a:cubicBezTo>
                  <a:pt x="5414863" y="5406570"/>
                  <a:pt x="5412896" y="5401570"/>
                  <a:pt x="5410991" y="5396171"/>
                </a:cubicBezTo>
                <a:cubicBezTo>
                  <a:pt x="5409086" y="5390771"/>
                  <a:pt x="5407499" y="5385005"/>
                  <a:pt x="5406229" y="5378872"/>
                </a:cubicBezTo>
                <a:cubicBezTo>
                  <a:pt x="5404958" y="5372739"/>
                  <a:pt x="5404324" y="5366139"/>
                  <a:pt x="5404324" y="5359073"/>
                </a:cubicBezTo>
                <a:cubicBezTo>
                  <a:pt x="5404324" y="5342941"/>
                  <a:pt x="5409276" y="5328142"/>
                  <a:pt x="5419181" y="5314676"/>
                </a:cubicBezTo>
                <a:cubicBezTo>
                  <a:pt x="5429084" y="5301210"/>
                  <a:pt x="5445210" y="5289211"/>
                  <a:pt x="5467558" y="5278678"/>
                </a:cubicBezTo>
                <a:lnTo>
                  <a:pt x="5422229" y="5245480"/>
                </a:lnTo>
                <a:cubicBezTo>
                  <a:pt x="5411309" y="5247747"/>
                  <a:pt x="5400833" y="5249380"/>
                  <a:pt x="5390802" y="5250380"/>
                </a:cubicBezTo>
                <a:cubicBezTo>
                  <a:pt x="5380770" y="5251379"/>
                  <a:pt x="5371311" y="5251879"/>
                  <a:pt x="5362421" y="5251879"/>
                </a:cubicBezTo>
                <a:cubicBezTo>
                  <a:pt x="5349724" y="5251879"/>
                  <a:pt x="5338105" y="5250979"/>
                  <a:pt x="5327568" y="5249180"/>
                </a:cubicBezTo>
                <a:cubicBezTo>
                  <a:pt x="5317029" y="5247380"/>
                  <a:pt x="5307568" y="5244880"/>
                  <a:pt x="5299189" y="5241680"/>
                </a:cubicBezTo>
                <a:cubicBezTo>
                  <a:pt x="5290808" y="5238480"/>
                  <a:pt x="5283507" y="5234747"/>
                  <a:pt x="5277284" y="5230481"/>
                </a:cubicBezTo>
                <a:cubicBezTo>
                  <a:pt x="5271064" y="5226214"/>
                  <a:pt x="5266048" y="5221548"/>
                  <a:pt x="5262238" y="5216482"/>
                </a:cubicBezTo>
                <a:lnTo>
                  <a:pt x="5271762" y="5213082"/>
                </a:lnTo>
                <a:lnTo>
                  <a:pt x="5512252" y="5213082"/>
                </a:lnTo>
                <a:lnTo>
                  <a:pt x="5523297" y="5213082"/>
                </a:lnTo>
                <a:cubicBezTo>
                  <a:pt x="5527615" y="5213482"/>
                  <a:pt x="5532505" y="5215149"/>
                  <a:pt x="5537964" y="5218081"/>
                </a:cubicBezTo>
                <a:cubicBezTo>
                  <a:pt x="5543424" y="5221015"/>
                  <a:pt x="5548504" y="5224348"/>
                  <a:pt x="5553202" y="5228081"/>
                </a:cubicBezTo>
                <a:cubicBezTo>
                  <a:pt x="5557899" y="5231814"/>
                  <a:pt x="5561899" y="5235480"/>
                  <a:pt x="5565200" y="5239080"/>
                </a:cubicBezTo>
                <a:cubicBezTo>
                  <a:pt x="5568501" y="5242680"/>
                  <a:pt x="5570153" y="5245347"/>
                  <a:pt x="5570153" y="5247080"/>
                </a:cubicBezTo>
                <a:lnTo>
                  <a:pt x="5570153" y="5408470"/>
                </a:lnTo>
                <a:lnTo>
                  <a:pt x="5600627" y="5422869"/>
                </a:lnTo>
                <a:lnTo>
                  <a:pt x="5600627" y="5213082"/>
                </a:lnTo>
                <a:lnTo>
                  <a:pt x="5657395" y="5213082"/>
                </a:lnTo>
                <a:lnTo>
                  <a:pt x="5678718" y="5213082"/>
                </a:lnTo>
                <a:lnTo>
                  <a:pt x="5964804" y="5213082"/>
                </a:lnTo>
                <a:lnTo>
                  <a:pt x="5964804" y="5267278"/>
                </a:lnTo>
                <a:cubicBezTo>
                  <a:pt x="5960995" y="5264212"/>
                  <a:pt x="5956804" y="5261046"/>
                  <a:pt x="5952235" y="5257779"/>
                </a:cubicBezTo>
                <a:cubicBezTo>
                  <a:pt x="5947663" y="5254513"/>
                  <a:pt x="5942711" y="5251513"/>
                  <a:pt x="5937377" y="5248780"/>
                </a:cubicBezTo>
                <a:cubicBezTo>
                  <a:pt x="5932044" y="5246047"/>
                  <a:pt x="5926395" y="5243813"/>
                  <a:pt x="5920425" y="5242080"/>
                </a:cubicBezTo>
                <a:cubicBezTo>
                  <a:pt x="5914457" y="5240347"/>
                  <a:pt x="5908046" y="5239480"/>
                  <a:pt x="5901189" y="5239480"/>
                </a:cubicBezTo>
                <a:cubicBezTo>
                  <a:pt x="5896109" y="5239480"/>
                  <a:pt x="5891222" y="5239947"/>
                  <a:pt x="5886524" y="5240880"/>
                </a:cubicBezTo>
                <a:cubicBezTo>
                  <a:pt x="5881825" y="5241813"/>
                  <a:pt x="5877635" y="5243280"/>
                  <a:pt x="5873953" y="5245280"/>
                </a:cubicBezTo>
                <a:cubicBezTo>
                  <a:pt x="5870271" y="5247280"/>
                  <a:pt x="5867286" y="5249913"/>
                  <a:pt x="5865000" y="5253179"/>
                </a:cubicBezTo>
                <a:cubicBezTo>
                  <a:pt x="5862715" y="5256446"/>
                  <a:pt x="5861446" y="5260346"/>
                  <a:pt x="5861191" y="5264879"/>
                </a:cubicBezTo>
                <a:cubicBezTo>
                  <a:pt x="5851795" y="5259279"/>
                  <a:pt x="5842970" y="5254679"/>
                  <a:pt x="5834716" y="5251079"/>
                </a:cubicBezTo>
                <a:cubicBezTo>
                  <a:pt x="5826463" y="5247480"/>
                  <a:pt x="5818463" y="5244647"/>
                  <a:pt x="5810718" y="5242580"/>
                </a:cubicBezTo>
                <a:cubicBezTo>
                  <a:pt x="5802974" y="5240514"/>
                  <a:pt x="5795417" y="5239047"/>
                  <a:pt x="5788054" y="5238180"/>
                </a:cubicBezTo>
                <a:cubicBezTo>
                  <a:pt x="5780688" y="5237314"/>
                  <a:pt x="5773324" y="5236880"/>
                  <a:pt x="5765960" y="5236880"/>
                </a:cubicBezTo>
                <a:cubicBezTo>
                  <a:pt x="5752753" y="5236880"/>
                  <a:pt x="5740183" y="5238180"/>
                  <a:pt x="5728248" y="5240780"/>
                </a:cubicBezTo>
                <a:cubicBezTo>
                  <a:pt x="5716311" y="5243380"/>
                  <a:pt x="5705772" y="5247113"/>
                  <a:pt x="5696631" y="5251979"/>
                </a:cubicBezTo>
                <a:cubicBezTo>
                  <a:pt x="5687488" y="5256846"/>
                  <a:pt x="5680250" y="5262746"/>
                  <a:pt x="5674916" y="5269678"/>
                </a:cubicBezTo>
                <a:cubicBezTo>
                  <a:pt x="5669584" y="5276611"/>
                  <a:pt x="5666917" y="5284411"/>
                  <a:pt x="5666917" y="5293077"/>
                </a:cubicBezTo>
                <a:cubicBezTo>
                  <a:pt x="5666917" y="5302943"/>
                  <a:pt x="5669648" y="5311776"/>
                  <a:pt x="5675107" y="5319575"/>
                </a:cubicBezTo>
                <a:cubicBezTo>
                  <a:pt x="5680568" y="5327375"/>
                  <a:pt x="5687932" y="5333941"/>
                  <a:pt x="5697202" y="5339274"/>
                </a:cubicBezTo>
                <a:cubicBezTo>
                  <a:pt x="5706471" y="5344607"/>
                  <a:pt x="5717137" y="5348674"/>
                  <a:pt x="5729199" y="5351473"/>
                </a:cubicBezTo>
                <a:cubicBezTo>
                  <a:pt x="5741261" y="5354273"/>
                  <a:pt x="5753770" y="5355673"/>
                  <a:pt x="5766722" y="5355673"/>
                </a:cubicBezTo>
                <a:cubicBezTo>
                  <a:pt x="5775863" y="5355673"/>
                  <a:pt x="5784181" y="5354907"/>
                  <a:pt x="5791671" y="5353373"/>
                </a:cubicBezTo>
                <a:cubicBezTo>
                  <a:pt x="5799164" y="5351840"/>
                  <a:pt x="5805575" y="5349840"/>
                  <a:pt x="5810909" y="5347374"/>
                </a:cubicBezTo>
                <a:cubicBezTo>
                  <a:pt x="5816242" y="5344907"/>
                  <a:pt x="5820368" y="5342041"/>
                  <a:pt x="5823290" y="5338774"/>
                </a:cubicBezTo>
                <a:cubicBezTo>
                  <a:pt x="5826210" y="5335508"/>
                  <a:pt x="5827671" y="5332141"/>
                  <a:pt x="5827671" y="5328675"/>
                </a:cubicBezTo>
                <a:cubicBezTo>
                  <a:pt x="5827671" y="5325875"/>
                  <a:pt x="5826718" y="5323042"/>
                  <a:pt x="5824814" y="5320175"/>
                </a:cubicBezTo>
                <a:cubicBezTo>
                  <a:pt x="5822909" y="5317309"/>
                  <a:pt x="5820052" y="5314676"/>
                  <a:pt x="5816242" y="5312276"/>
                </a:cubicBezTo>
                <a:cubicBezTo>
                  <a:pt x="5812433" y="5309876"/>
                  <a:pt x="5807671" y="5307909"/>
                  <a:pt x="5801956" y="5306376"/>
                </a:cubicBezTo>
                <a:cubicBezTo>
                  <a:pt x="5796242" y="5304843"/>
                  <a:pt x="5789703" y="5304076"/>
                  <a:pt x="5782339" y="5304076"/>
                </a:cubicBezTo>
                <a:cubicBezTo>
                  <a:pt x="5776753" y="5304076"/>
                  <a:pt x="5771292" y="5304576"/>
                  <a:pt x="5765960" y="5305576"/>
                </a:cubicBezTo>
                <a:cubicBezTo>
                  <a:pt x="5760627" y="5306576"/>
                  <a:pt x="5755928" y="5308176"/>
                  <a:pt x="5751865" y="5310376"/>
                </a:cubicBezTo>
                <a:cubicBezTo>
                  <a:pt x="5747800" y="5312576"/>
                  <a:pt x="5744564" y="5315376"/>
                  <a:pt x="5742151" y="5318775"/>
                </a:cubicBezTo>
                <a:cubicBezTo>
                  <a:pt x="5739739" y="5322175"/>
                  <a:pt x="5738659" y="5326275"/>
                  <a:pt x="5738913" y="5331075"/>
                </a:cubicBezTo>
                <a:cubicBezTo>
                  <a:pt x="5730532" y="5330008"/>
                  <a:pt x="5723486" y="5328475"/>
                  <a:pt x="5717772" y="5326475"/>
                </a:cubicBezTo>
                <a:cubicBezTo>
                  <a:pt x="5712057" y="5324475"/>
                  <a:pt x="5707486" y="5322175"/>
                  <a:pt x="5704059" y="5319575"/>
                </a:cubicBezTo>
                <a:cubicBezTo>
                  <a:pt x="5700631" y="5316975"/>
                  <a:pt x="5698155" y="5314176"/>
                  <a:pt x="5696631" y="5311176"/>
                </a:cubicBezTo>
                <a:cubicBezTo>
                  <a:pt x="5695107" y="5308176"/>
                  <a:pt x="5694345" y="5305143"/>
                  <a:pt x="5694345" y="5302076"/>
                </a:cubicBezTo>
                <a:cubicBezTo>
                  <a:pt x="5694345" y="5296077"/>
                  <a:pt x="5696375" y="5290610"/>
                  <a:pt x="5700440" y="5285677"/>
                </a:cubicBezTo>
                <a:cubicBezTo>
                  <a:pt x="5704501" y="5280745"/>
                  <a:pt x="5710215" y="5276511"/>
                  <a:pt x="5717581" y="5272978"/>
                </a:cubicBezTo>
                <a:cubicBezTo>
                  <a:pt x="5724946" y="5269445"/>
                  <a:pt x="5733644" y="5266712"/>
                  <a:pt x="5743675" y="5264779"/>
                </a:cubicBezTo>
                <a:cubicBezTo>
                  <a:pt x="5753705" y="5262846"/>
                  <a:pt x="5764818" y="5261879"/>
                  <a:pt x="5777006" y="5261879"/>
                </a:cubicBezTo>
                <a:cubicBezTo>
                  <a:pt x="5785640" y="5261879"/>
                  <a:pt x="5794465" y="5262712"/>
                  <a:pt x="5803480" y="5264379"/>
                </a:cubicBezTo>
                <a:cubicBezTo>
                  <a:pt x="5812495" y="5266045"/>
                  <a:pt x="5821130" y="5268612"/>
                  <a:pt x="5829385" y="5272078"/>
                </a:cubicBezTo>
                <a:cubicBezTo>
                  <a:pt x="5837636" y="5275545"/>
                  <a:pt x="5845193" y="5280011"/>
                  <a:pt x="5852050" y="5285477"/>
                </a:cubicBezTo>
                <a:cubicBezTo>
                  <a:pt x="5858905" y="5290944"/>
                  <a:pt x="5864619" y="5297543"/>
                  <a:pt x="5869191" y="5305276"/>
                </a:cubicBezTo>
                <a:lnTo>
                  <a:pt x="5887857" y="5310676"/>
                </a:lnTo>
                <a:cubicBezTo>
                  <a:pt x="5887349" y="5308009"/>
                  <a:pt x="5886905" y="5305443"/>
                  <a:pt x="5886524" y="5302976"/>
                </a:cubicBezTo>
                <a:cubicBezTo>
                  <a:pt x="5886144" y="5300510"/>
                  <a:pt x="5885953" y="5298210"/>
                  <a:pt x="5885953" y="5296077"/>
                </a:cubicBezTo>
                <a:cubicBezTo>
                  <a:pt x="5885953" y="5290077"/>
                  <a:pt x="5887031" y="5285144"/>
                  <a:pt x="5889191" y="5281278"/>
                </a:cubicBezTo>
                <a:cubicBezTo>
                  <a:pt x="5891347" y="5277411"/>
                  <a:pt x="5894014" y="5274378"/>
                  <a:pt x="5897189" y="5272178"/>
                </a:cubicBezTo>
                <a:cubicBezTo>
                  <a:pt x="5900364" y="5269978"/>
                  <a:pt x="5903855" y="5268478"/>
                  <a:pt x="5907665" y="5267678"/>
                </a:cubicBezTo>
                <a:cubicBezTo>
                  <a:pt x="5911475" y="5266879"/>
                  <a:pt x="5915029" y="5266479"/>
                  <a:pt x="5918330" y="5266479"/>
                </a:cubicBezTo>
                <a:cubicBezTo>
                  <a:pt x="5924172" y="5266479"/>
                  <a:pt x="5929886" y="5267545"/>
                  <a:pt x="5935473" y="5269678"/>
                </a:cubicBezTo>
                <a:cubicBezTo>
                  <a:pt x="5941059" y="5271812"/>
                  <a:pt x="5946012" y="5274345"/>
                  <a:pt x="5950330" y="5277278"/>
                </a:cubicBezTo>
                <a:cubicBezTo>
                  <a:pt x="5954646" y="5280211"/>
                  <a:pt x="5958137" y="5283178"/>
                  <a:pt x="5960804" y="5286177"/>
                </a:cubicBezTo>
                <a:cubicBezTo>
                  <a:pt x="5963471" y="5289177"/>
                  <a:pt x="5964804" y="5291477"/>
                  <a:pt x="5964804" y="5293077"/>
                </a:cubicBezTo>
                <a:lnTo>
                  <a:pt x="5964804" y="5405670"/>
                </a:lnTo>
                <a:lnTo>
                  <a:pt x="5995278" y="5421269"/>
                </a:lnTo>
                <a:lnTo>
                  <a:pt x="5995278" y="5213082"/>
                </a:lnTo>
                <a:lnTo>
                  <a:pt x="6073370" y="5213082"/>
                </a:lnTo>
                <a:lnTo>
                  <a:pt x="6052418" y="5198083"/>
                </a:lnTo>
                <a:lnTo>
                  <a:pt x="5657766" y="5198083"/>
                </a:lnTo>
                <a:lnTo>
                  <a:pt x="5637587" y="5198083"/>
                </a:lnTo>
                <a:lnTo>
                  <a:pt x="5600246" y="5198083"/>
                </a:lnTo>
                <a:cubicBezTo>
                  <a:pt x="5598722" y="5195683"/>
                  <a:pt x="5597198" y="5192550"/>
                  <a:pt x="5595675" y="5188683"/>
                </a:cubicBezTo>
                <a:cubicBezTo>
                  <a:pt x="5594151" y="5184817"/>
                  <a:pt x="5592311" y="5180884"/>
                  <a:pt x="5590151" y="5176884"/>
                </a:cubicBezTo>
                <a:cubicBezTo>
                  <a:pt x="5587993" y="5172884"/>
                  <a:pt x="5585326" y="5169218"/>
                  <a:pt x="5582153" y="5165885"/>
                </a:cubicBezTo>
                <a:cubicBezTo>
                  <a:pt x="5578977" y="5162552"/>
                  <a:pt x="5574977" y="5160285"/>
                  <a:pt x="5570153" y="5159085"/>
                </a:cubicBezTo>
                <a:close/>
                <a:moveTo>
                  <a:pt x="6463680" y="5100089"/>
                </a:moveTo>
                <a:cubicBezTo>
                  <a:pt x="6462156" y="5103555"/>
                  <a:pt x="6460442" y="5107222"/>
                  <a:pt x="6458537" y="5111088"/>
                </a:cubicBezTo>
                <a:cubicBezTo>
                  <a:pt x="6456633" y="5114955"/>
                  <a:pt x="6455680" y="5118821"/>
                  <a:pt x="6455680" y="5122687"/>
                </a:cubicBezTo>
                <a:cubicBezTo>
                  <a:pt x="6455680" y="5130687"/>
                  <a:pt x="6458537" y="5137653"/>
                  <a:pt x="6464252" y="5143586"/>
                </a:cubicBezTo>
                <a:cubicBezTo>
                  <a:pt x="6469964" y="5149519"/>
                  <a:pt x="6477202" y="5154452"/>
                  <a:pt x="6485964" y="5158385"/>
                </a:cubicBezTo>
                <a:cubicBezTo>
                  <a:pt x="6494726" y="5162318"/>
                  <a:pt x="6504248" y="5165252"/>
                  <a:pt x="6514534" y="5167185"/>
                </a:cubicBezTo>
                <a:cubicBezTo>
                  <a:pt x="6524819" y="5169118"/>
                  <a:pt x="6534659" y="5170084"/>
                  <a:pt x="6544055" y="5170084"/>
                </a:cubicBezTo>
                <a:cubicBezTo>
                  <a:pt x="6560309" y="5170084"/>
                  <a:pt x="6576625" y="5169584"/>
                  <a:pt x="6593004" y="5168585"/>
                </a:cubicBezTo>
                <a:cubicBezTo>
                  <a:pt x="6609385" y="5167585"/>
                  <a:pt x="6623796" y="5167085"/>
                  <a:pt x="6636240" y="5167085"/>
                </a:cubicBezTo>
                <a:cubicBezTo>
                  <a:pt x="6644621" y="5167085"/>
                  <a:pt x="6652684" y="5167418"/>
                  <a:pt x="6660429" y="5168085"/>
                </a:cubicBezTo>
                <a:cubicBezTo>
                  <a:pt x="6668175" y="5168751"/>
                  <a:pt x="6674968" y="5169718"/>
                  <a:pt x="6680810" y="5170984"/>
                </a:cubicBezTo>
                <a:cubicBezTo>
                  <a:pt x="6686650" y="5172251"/>
                  <a:pt x="6691284" y="5173884"/>
                  <a:pt x="6694713" y="5175884"/>
                </a:cubicBezTo>
                <a:cubicBezTo>
                  <a:pt x="6698141" y="5177884"/>
                  <a:pt x="6699855" y="5180217"/>
                  <a:pt x="6699855" y="5182884"/>
                </a:cubicBezTo>
                <a:cubicBezTo>
                  <a:pt x="6699855" y="5184750"/>
                  <a:pt x="6698903" y="5187050"/>
                  <a:pt x="6696998" y="5189783"/>
                </a:cubicBezTo>
                <a:cubicBezTo>
                  <a:pt x="6695094" y="5192516"/>
                  <a:pt x="6691983" y="5195283"/>
                  <a:pt x="6687667" y="5198083"/>
                </a:cubicBezTo>
                <a:lnTo>
                  <a:pt x="6462615" y="5198083"/>
                </a:lnTo>
                <a:lnTo>
                  <a:pt x="6434730" y="5198083"/>
                </a:lnTo>
                <a:lnTo>
                  <a:pt x="6385288" y="5198083"/>
                </a:lnTo>
                <a:cubicBezTo>
                  <a:pt x="6374113" y="5198083"/>
                  <a:pt x="6363766" y="5198416"/>
                  <a:pt x="6354242" y="5199083"/>
                </a:cubicBezTo>
                <a:cubicBezTo>
                  <a:pt x="6344718" y="5199749"/>
                  <a:pt x="6335640" y="5200916"/>
                  <a:pt x="6327006" y="5202582"/>
                </a:cubicBezTo>
                <a:cubicBezTo>
                  <a:pt x="6318372" y="5204249"/>
                  <a:pt x="6309865" y="5206582"/>
                  <a:pt x="6301484" y="5209582"/>
                </a:cubicBezTo>
                <a:cubicBezTo>
                  <a:pt x="6293103" y="5212582"/>
                  <a:pt x="6284596" y="5216348"/>
                  <a:pt x="6275960" y="5220881"/>
                </a:cubicBezTo>
                <a:cubicBezTo>
                  <a:pt x="6266819" y="5225681"/>
                  <a:pt x="6258311" y="5231481"/>
                  <a:pt x="6250438" y="5238280"/>
                </a:cubicBezTo>
                <a:cubicBezTo>
                  <a:pt x="6242566" y="5245080"/>
                  <a:pt x="6235709" y="5252479"/>
                  <a:pt x="6229869" y="5260479"/>
                </a:cubicBezTo>
                <a:cubicBezTo>
                  <a:pt x="6224027" y="5268478"/>
                  <a:pt x="6219457" y="5276945"/>
                  <a:pt x="6216155" y="5285877"/>
                </a:cubicBezTo>
                <a:cubicBezTo>
                  <a:pt x="6212854" y="5294810"/>
                  <a:pt x="6211202" y="5303876"/>
                  <a:pt x="6211202" y="5313076"/>
                </a:cubicBezTo>
                <a:cubicBezTo>
                  <a:pt x="6211202" y="5327342"/>
                  <a:pt x="6213297" y="5339974"/>
                  <a:pt x="6217488" y="5350973"/>
                </a:cubicBezTo>
                <a:cubicBezTo>
                  <a:pt x="6221678" y="5361973"/>
                  <a:pt x="6227330" y="5371539"/>
                  <a:pt x="6234440" y="5379672"/>
                </a:cubicBezTo>
                <a:cubicBezTo>
                  <a:pt x="6241551" y="5387805"/>
                  <a:pt x="6249739" y="5394604"/>
                  <a:pt x="6259010" y="5400070"/>
                </a:cubicBezTo>
                <a:cubicBezTo>
                  <a:pt x="6268278" y="5405537"/>
                  <a:pt x="6277993" y="5409970"/>
                  <a:pt x="6288151" y="5413370"/>
                </a:cubicBezTo>
                <a:cubicBezTo>
                  <a:pt x="6298309" y="5416769"/>
                  <a:pt x="6308595" y="5419203"/>
                  <a:pt x="6319006" y="5420669"/>
                </a:cubicBezTo>
                <a:cubicBezTo>
                  <a:pt x="6329419" y="5422136"/>
                  <a:pt x="6339195" y="5422869"/>
                  <a:pt x="6348337" y="5422869"/>
                </a:cubicBezTo>
                <a:cubicBezTo>
                  <a:pt x="6358749" y="5422869"/>
                  <a:pt x="6367575" y="5422002"/>
                  <a:pt x="6374812" y="5420269"/>
                </a:cubicBezTo>
                <a:cubicBezTo>
                  <a:pt x="6382050" y="5418536"/>
                  <a:pt x="6387955" y="5416369"/>
                  <a:pt x="6392526" y="5413770"/>
                </a:cubicBezTo>
                <a:cubicBezTo>
                  <a:pt x="6397097" y="5411170"/>
                  <a:pt x="6400398" y="5408270"/>
                  <a:pt x="6402429" y="5405070"/>
                </a:cubicBezTo>
                <a:cubicBezTo>
                  <a:pt x="6404461" y="5401870"/>
                  <a:pt x="6405476" y="5398804"/>
                  <a:pt x="6405476" y="5395871"/>
                </a:cubicBezTo>
                <a:cubicBezTo>
                  <a:pt x="6405476" y="5392271"/>
                  <a:pt x="6404017" y="5388904"/>
                  <a:pt x="6401095" y="5385771"/>
                </a:cubicBezTo>
                <a:cubicBezTo>
                  <a:pt x="6398175" y="5382638"/>
                  <a:pt x="6394366" y="5379905"/>
                  <a:pt x="6389669" y="5377572"/>
                </a:cubicBezTo>
                <a:cubicBezTo>
                  <a:pt x="6384970" y="5375239"/>
                  <a:pt x="6379764" y="5373405"/>
                  <a:pt x="6374052" y="5372072"/>
                </a:cubicBezTo>
                <a:cubicBezTo>
                  <a:pt x="6368337" y="5370739"/>
                  <a:pt x="6362686" y="5370072"/>
                  <a:pt x="6357099" y="5370072"/>
                </a:cubicBezTo>
                <a:cubicBezTo>
                  <a:pt x="6341099" y="5370072"/>
                  <a:pt x="6329545" y="5372239"/>
                  <a:pt x="6322435" y="5376572"/>
                </a:cubicBezTo>
                <a:cubicBezTo>
                  <a:pt x="6315324" y="5380905"/>
                  <a:pt x="6311770" y="5387271"/>
                  <a:pt x="6311770" y="5395671"/>
                </a:cubicBezTo>
                <a:lnTo>
                  <a:pt x="6311770" y="5398270"/>
                </a:lnTo>
                <a:cubicBezTo>
                  <a:pt x="6299324" y="5397471"/>
                  <a:pt x="6288404" y="5394771"/>
                  <a:pt x="6279008" y="5390171"/>
                </a:cubicBezTo>
                <a:cubicBezTo>
                  <a:pt x="6269612" y="5385571"/>
                  <a:pt x="6261804" y="5380005"/>
                  <a:pt x="6255581" y="5373472"/>
                </a:cubicBezTo>
                <a:cubicBezTo>
                  <a:pt x="6249358" y="5366939"/>
                  <a:pt x="6244661" y="5359906"/>
                  <a:pt x="6241488" y="5352373"/>
                </a:cubicBezTo>
                <a:cubicBezTo>
                  <a:pt x="6238313" y="5344841"/>
                  <a:pt x="6236726" y="5337741"/>
                  <a:pt x="6236726" y="5331075"/>
                </a:cubicBezTo>
                <a:cubicBezTo>
                  <a:pt x="6236726" y="5313876"/>
                  <a:pt x="6243328" y="5297743"/>
                  <a:pt x="6256534" y="5282678"/>
                </a:cubicBezTo>
                <a:cubicBezTo>
                  <a:pt x="6269739" y="5267612"/>
                  <a:pt x="6287897" y="5254013"/>
                  <a:pt x="6311008" y="5241880"/>
                </a:cubicBezTo>
                <a:cubicBezTo>
                  <a:pt x="6317863" y="5238147"/>
                  <a:pt x="6324974" y="5234547"/>
                  <a:pt x="6332339" y="5231081"/>
                </a:cubicBezTo>
                <a:cubicBezTo>
                  <a:pt x="6339703" y="5227614"/>
                  <a:pt x="6347766" y="5224548"/>
                  <a:pt x="6356528" y="5221881"/>
                </a:cubicBezTo>
                <a:cubicBezTo>
                  <a:pt x="6365290" y="5219215"/>
                  <a:pt x="6374939" y="5217082"/>
                  <a:pt x="6385478" y="5215482"/>
                </a:cubicBezTo>
                <a:cubicBezTo>
                  <a:pt x="6396017" y="5213882"/>
                  <a:pt x="6407890" y="5213082"/>
                  <a:pt x="6421095" y="5213082"/>
                </a:cubicBezTo>
                <a:lnTo>
                  <a:pt x="6455680" y="5213082"/>
                </a:lnTo>
                <a:lnTo>
                  <a:pt x="6487377" y="5213082"/>
                </a:lnTo>
                <a:lnTo>
                  <a:pt x="6495678" y="5213082"/>
                </a:lnTo>
                <a:lnTo>
                  <a:pt x="6495678" y="5365472"/>
                </a:lnTo>
                <a:cubicBezTo>
                  <a:pt x="6495678" y="5370139"/>
                  <a:pt x="6497137" y="5374739"/>
                  <a:pt x="6500059" y="5379272"/>
                </a:cubicBezTo>
                <a:cubicBezTo>
                  <a:pt x="6502977" y="5383805"/>
                  <a:pt x="6506915" y="5387938"/>
                  <a:pt x="6511867" y="5391671"/>
                </a:cubicBezTo>
                <a:cubicBezTo>
                  <a:pt x="6516819" y="5395404"/>
                  <a:pt x="6522659" y="5398404"/>
                  <a:pt x="6529389" y="5400670"/>
                </a:cubicBezTo>
                <a:cubicBezTo>
                  <a:pt x="6536120" y="5402937"/>
                  <a:pt x="6543294" y="5404070"/>
                  <a:pt x="6550913" y="5404070"/>
                </a:cubicBezTo>
                <a:cubicBezTo>
                  <a:pt x="6555737" y="5404070"/>
                  <a:pt x="6563355" y="5403070"/>
                  <a:pt x="6573768" y="5401070"/>
                </a:cubicBezTo>
                <a:cubicBezTo>
                  <a:pt x="6584179" y="5399070"/>
                  <a:pt x="6595735" y="5396171"/>
                  <a:pt x="6608433" y="5392371"/>
                </a:cubicBezTo>
                <a:cubicBezTo>
                  <a:pt x="6621130" y="5388571"/>
                  <a:pt x="6634208" y="5383905"/>
                  <a:pt x="6647669" y="5378372"/>
                </a:cubicBezTo>
                <a:cubicBezTo>
                  <a:pt x="6661128" y="5372839"/>
                  <a:pt x="6673381" y="5366506"/>
                  <a:pt x="6684429" y="5359373"/>
                </a:cubicBezTo>
                <a:cubicBezTo>
                  <a:pt x="6695475" y="5352240"/>
                  <a:pt x="6704555" y="5344374"/>
                  <a:pt x="6711665" y="5335774"/>
                </a:cubicBezTo>
                <a:cubicBezTo>
                  <a:pt x="6718775" y="5327175"/>
                  <a:pt x="6722330" y="5317875"/>
                  <a:pt x="6722330" y="5307876"/>
                </a:cubicBezTo>
                <a:cubicBezTo>
                  <a:pt x="6722330" y="5301476"/>
                  <a:pt x="6720743" y="5295510"/>
                  <a:pt x="6717568" y="5289977"/>
                </a:cubicBezTo>
                <a:cubicBezTo>
                  <a:pt x="6714395" y="5284444"/>
                  <a:pt x="6710076" y="5279645"/>
                  <a:pt x="6704617" y="5275578"/>
                </a:cubicBezTo>
                <a:cubicBezTo>
                  <a:pt x="6699156" y="5271512"/>
                  <a:pt x="6692680" y="5268345"/>
                  <a:pt x="6685191" y="5266079"/>
                </a:cubicBezTo>
                <a:cubicBezTo>
                  <a:pt x="6677697" y="5263812"/>
                  <a:pt x="6669635" y="5262679"/>
                  <a:pt x="6661000" y="5262679"/>
                </a:cubicBezTo>
                <a:cubicBezTo>
                  <a:pt x="6652875" y="5262679"/>
                  <a:pt x="6645764" y="5263446"/>
                  <a:pt x="6639669" y="5264979"/>
                </a:cubicBezTo>
                <a:cubicBezTo>
                  <a:pt x="6633574" y="5266512"/>
                  <a:pt x="6628368" y="5268578"/>
                  <a:pt x="6624052" y="5271178"/>
                </a:cubicBezTo>
                <a:cubicBezTo>
                  <a:pt x="6619734" y="5273778"/>
                  <a:pt x="6616495" y="5276745"/>
                  <a:pt x="6614337" y="5280078"/>
                </a:cubicBezTo>
                <a:cubicBezTo>
                  <a:pt x="6612177" y="5283411"/>
                  <a:pt x="6611099" y="5286944"/>
                  <a:pt x="6611099" y="5290677"/>
                </a:cubicBezTo>
                <a:cubicBezTo>
                  <a:pt x="6611099" y="5293210"/>
                  <a:pt x="6611796" y="5295877"/>
                  <a:pt x="6613195" y="5298677"/>
                </a:cubicBezTo>
                <a:cubicBezTo>
                  <a:pt x="6614591" y="5301476"/>
                  <a:pt x="6616876" y="5304076"/>
                  <a:pt x="6620052" y="5306476"/>
                </a:cubicBezTo>
                <a:cubicBezTo>
                  <a:pt x="6623225" y="5308876"/>
                  <a:pt x="6627290" y="5310843"/>
                  <a:pt x="6632240" y="5312376"/>
                </a:cubicBezTo>
                <a:cubicBezTo>
                  <a:pt x="6637193" y="5313909"/>
                  <a:pt x="6643097" y="5314676"/>
                  <a:pt x="6649955" y="5314676"/>
                </a:cubicBezTo>
                <a:cubicBezTo>
                  <a:pt x="6656303" y="5314676"/>
                  <a:pt x="6663667" y="5313876"/>
                  <a:pt x="6672048" y="5312276"/>
                </a:cubicBezTo>
                <a:cubicBezTo>
                  <a:pt x="6672048" y="5319742"/>
                  <a:pt x="6669635" y="5326675"/>
                  <a:pt x="6664810" y="5333074"/>
                </a:cubicBezTo>
                <a:cubicBezTo>
                  <a:pt x="6659985" y="5339474"/>
                  <a:pt x="6653762" y="5345274"/>
                  <a:pt x="6646145" y="5350473"/>
                </a:cubicBezTo>
                <a:cubicBezTo>
                  <a:pt x="6638526" y="5355673"/>
                  <a:pt x="6630145" y="5360240"/>
                  <a:pt x="6621004" y="5364173"/>
                </a:cubicBezTo>
                <a:cubicBezTo>
                  <a:pt x="6611861" y="5368106"/>
                  <a:pt x="6603036" y="5371406"/>
                  <a:pt x="6594528" y="5374072"/>
                </a:cubicBezTo>
                <a:cubicBezTo>
                  <a:pt x="6586021" y="5376739"/>
                  <a:pt x="6578402" y="5378772"/>
                  <a:pt x="6571673" y="5380172"/>
                </a:cubicBezTo>
                <a:cubicBezTo>
                  <a:pt x="6564943" y="5381572"/>
                  <a:pt x="6560181" y="5382271"/>
                  <a:pt x="6557389" y="5382271"/>
                </a:cubicBezTo>
                <a:cubicBezTo>
                  <a:pt x="6548753" y="5382271"/>
                  <a:pt x="6541389" y="5380972"/>
                  <a:pt x="6535294" y="5378372"/>
                </a:cubicBezTo>
                <a:cubicBezTo>
                  <a:pt x="6529198" y="5375772"/>
                  <a:pt x="6526153" y="5371472"/>
                  <a:pt x="6526153" y="5365472"/>
                </a:cubicBezTo>
                <a:lnTo>
                  <a:pt x="6526153" y="5213082"/>
                </a:lnTo>
                <a:lnTo>
                  <a:pt x="6782252" y="5213082"/>
                </a:lnTo>
                <a:lnTo>
                  <a:pt x="6800421" y="5213082"/>
                </a:lnTo>
                <a:lnTo>
                  <a:pt x="6904149" y="5213082"/>
                </a:lnTo>
                <a:cubicBezTo>
                  <a:pt x="6893482" y="5217881"/>
                  <a:pt x="6883134" y="5223748"/>
                  <a:pt x="6873103" y="5230681"/>
                </a:cubicBezTo>
                <a:cubicBezTo>
                  <a:pt x="6863073" y="5237614"/>
                  <a:pt x="6854246" y="5245313"/>
                  <a:pt x="6846629" y="5253779"/>
                </a:cubicBezTo>
                <a:cubicBezTo>
                  <a:pt x="6839010" y="5262246"/>
                  <a:pt x="6832915" y="5271378"/>
                  <a:pt x="6828345" y="5281178"/>
                </a:cubicBezTo>
                <a:cubicBezTo>
                  <a:pt x="6823774" y="5290977"/>
                  <a:pt x="6821488" y="5301210"/>
                  <a:pt x="6821488" y="5311876"/>
                </a:cubicBezTo>
                <a:cubicBezTo>
                  <a:pt x="6821488" y="5321875"/>
                  <a:pt x="6822503" y="5330841"/>
                  <a:pt x="6824535" y="5338774"/>
                </a:cubicBezTo>
                <a:cubicBezTo>
                  <a:pt x="6826566" y="5346707"/>
                  <a:pt x="6829168" y="5353840"/>
                  <a:pt x="6832343" y="5360173"/>
                </a:cubicBezTo>
                <a:cubicBezTo>
                  <a:pt x="6835518" y="5366506"/>
                  <a:pt x="6839137" y="5372039"/>
                  <a:pt x="6843200" y="5376772"/>
                </a:cubicBezTo>
                <a:cubicBezTo>
                  <a:pt x="6847263" y="5381505"/>
                  <a:pt x="6851200" y="5385538"/>
                  <a:pt x="6855008" y="5388871"/>
                </a:cubicBezTo>
                <a:cubicBezTo>
                  <a:pt x="6860341" y="5393538"/>
                  <a:pt x="6866690" y="5397937"/>
                  <a:pt x="6874055" y="5402070"/>
                </a:cubicBezTo>
                <a:cubicBezTo>
                  <a:pt x="6881419" y="5406203"/>
                  <a:pt x="6889545" y="5409837"/>
                  <a:pt x="6898435" y="5412970"/>
                </a:cubicBezTo>
                <a:cubicBezTo>
                  <a:pt x="6907324" y="5416103"/>
                  <a:pt x="6917036" y="5418603"/>
                  <a:pt x="6927575" y="5420469"/>
                </a:cubicBezTo>
                <a:cubicBezTo>
                  <a:pt x="6938115" y="5422336"/>
                  <a:pt x="6949099" y="5423269"/>
                  <a:pt x="6960526" y="5423269"/>
                </a:cubicBezTo>
                <a:cubicBezTo>
                  <a:pt x="6969669" y="5423269"/>
                  <a:pt x="6977732" y="5422469"/>
                  <a:pt x="6984715" y="5420869"/>
                </a:cubicBezTo>
                <a:cubicBezTo>
                  <a:pt x="6991699" y="5419269"/>
                  <a:pt x="6997539" y="5417169"/>
                  <a:pt x="7002238" y="5414569"/>
                </a:cubicBezTo>
                <a:cubicBezTo>
                  <a:pt x="7006935" y="5411970"/>
                  <a:pt x="7010492" y="5409037"/>
                  <a:pt x="7012905" y="5405770"/>
                </a:cubicBezTo>
                <a:cubicBezTo>
                  <a:pt x="7015316" y="5402504"/>
                  <a:pt x="7016524" y="5399204"/>
                  <a:pt x="7016524" y="5395871"/>
                </a:cubicBezTo>
                <a:cubicBezTo>
                  <a:pt x="7016524" y="5392138"/>
                  <a:pt x="7015252" y="5388704"/>
                  <a:pt x="7012715" y="5385571"/>
                </a:cubicBezTo>
                <a:cubicBezTo>
                  <a:pt x="7010174" y="5382438"/>
                  <a:pt x="7006810" y="5379705"/>
                  <a:pt x="7002619" y="5377372"/>
                </a:cubicBezTo>
                <a:cubicBezTo>
                  <a:pt x="6998429" y="5375039"/>
                  <a:pt x="6993539" y="5373239"/>
                  <a:pt x="6987953" y="5371972"/>
                </a:cubicBezTo>
                <a:cubicBezTo>
                  <a:pt x="6982366" y="5370706"/>
                  <a:pt x="6976526" y="5370072"/>
                  <a:pt x="6970431" y="5370072"/>
                </a:cubicBezTo>
                <a:cubicBezTo>
                  <a:pt x="6965351" y="5370072"/>
                  <a:pt x="6960082" y="5370339"/>
                  <a:pt x="6954623" y="5370872"/>
                </a:cubicBezTo>
                <a:cubicBezTo>
                  <a:pt x="6949162" y="5371406"/>
                  <a:pt x="6944019" y="5372505"/>
                  <a:pt x="6939195" y="5374172"/>
                </a:cubicBezTo>
                <a:cubicBezTo>
                  <a:pt x="6934368" y="5375839"/>
                  <a:pt x="6930433" y="5378205"/>
                  <a:pt x="6927385" y="5381272"/>
                </a:cubicBezTo>
                <a:cubicBezTo>
                  <a:pt x="6924337" y="5384338"/>
                  <a:pt x="6922814" y="5388338"/>
                  <a:pt x="6922814" y="5393271"/>
                </a:cubicBezTo>
                <a:cubicBezTo>
                  <a:pt x="6922814" y="5394071"/>
                  <a:pt x="6922878" y="5394871"/>
                  <a:pt x="6923004" y="5395671"/>
                </a:cubicBezTo>
                <a:cubicBezTo>
                  <a:pt x="6923132" y="5396471"/>
                  <a:pt x="6923322" y="5397337"/>
                  <a:pt x="6923575" y="5398270"/>
                </a:cubicBezTo>
                <a:cubicBezTo>
                  <a:pt x="6913164" y="5397204"/>
                  <a:pt x="6903450" y="5394871"/>
                  <a:pt x="6894435" y="5391271"/>
                </a:cubicBezTo>
                <a:cubicBezTo>
                  <a:pt x="6885419" y="5387671"/>
                  <a:pt x="6877610" y="5382905"/>
                  <a:pt x="6871008" y="5376972"/>
                </a:cubicBezTo>
                <a:cubicBezTo>
                  <a:pt x="6864406" y="5371039"/>
                  <a:pt x="6859198" y="5364039"/>
                  <a:pt x="6855389" y="5355973"/>
                </a:cubicBezTo>
                <a:cubicBezTo>
                  <a:pt x="6851581" y="5347907"/>
                  <a:pt x="6849676" y="5338941"/>
                  <a:pt x="6849676" y="5329075"/>
                </a:cubicBezTo>
                <a:cubicBezTo>
                  <a:pt x="6849676" y="5318942"/>
                  <a:pt x="6852278" y="5309043"/>
                  <a:pt x="6857484" y="5299377"/>
                </a:cubicBezTo>
                <a:cubicBezTo>
                  <a:pt x="6862692" y="5289711"/>
                  <a:pt x="6869675" y="5280578"/>
                  <a:pt x="6878436" y="5271978"/>
                </a:cubicBezTo>
                <a:cubicBezTo>
                  <a:pt x="6887198" y="5263379"/>
                  <a:pt x="6897355" y="5255479"/>
                  <a:pt x="6908911" y="5248280"/>
                </a:cubicBezTo>
                <a:cubicBezTo>
                  <a:pt x="6920465" y="5241080"/>
                  <a:pt x="6932655" y="5234880"/>
                  <a:pt x="6945480" y="5229681"/>
                </a:cubicBezTo>
                <a:cubicBezTo>
                  <a:pt x="6958303" y="5224481"/>
                  <a:pt x="6971446" y="5220415"/>
                  <a:pt x="6984905" y="5217482"/>
                </a:cubicBezTo>
                <a:cubicBezTo>
                  <a:pt x="6998364" y="5214549"/>
                  <a:pt x="7011191" y="5213082"/>
                  <a:pt x="7023379" y="5213082"/>
                </a:cubicBezTo>
                <a:lnTo>
                  <a:pt x="7036252" y="5213082"/>
                </a:lnTo>
                <a:lnTo>
                  <a:pt x="7064139" y="5213082"/>
                </a:lnTo>
                <a:lnTo>
                  <a:pt x="7281951" y="5213082"/>
                </a:lnTo>
                <a:lnTo>
                  <a:pt x="7281951" y="5340874"/>
                </a:lnTo>
                <a:cubicBezTo>
                  <a:pt x="7272555" y="5329275"/>
                  <a:pt x="7261507" y="5319542"/>
                  <a:pt x="7248810" y="5311676"/>
                </a:cubicBezTo>
                <a:cubicBezTo>
                  <a:pt x="7236113" y="5303810"/>
                  <a:pt x="7223097" y="5297477"/>
                  <a:pt x="7209764" y="5292677"/>
                </a:cubicBezTo>
                <a:cubicBezTo>
                  <a:pt x="7196433" y="5287877"/>
                  <a:pt x="7183290" y="5284477"/>
                  <a:pt x="7170337" y="5282478"/>
                </a:cubicBezTo>
                <a:cubicBezTo>
                  <a:pt x="7157387" y="5280478"/>
                  <a:pt x="7145960" y="5279478"/>
                  <a:pt x="7136055" y="5279478"/>
                </a:cubicBezTo>
                <a:cubicBezTo>
                  <a:pt x="7123865" y="5279478"/>
                  <a:pt x="7112311" y="5280311"/>
                  <a:pt x="7101391" y="5281978"/>
                </a:cubicBezTo>
                <a:cubicBezTo>
                  <a:pt x="7090471" y="5283644"/>
                  <a:pt x="7080884" y="5286144"/>
                  <a:pt x="7072631" y="5289477"/>
                </a:cubicBezTo>
                <a:cubicBezTo>
                  <a:pt x="7064375" y="5292810"/>
                  <a:pt x="7057836" y="5296944"/>
                  <a:pt x="7053012" y="5301876"/>
                </a:cubicBezTo>
                <a:cubicBezTo>
                  <a:pt x="7048187" y="5306809"/>
                  <a:pt x="7045774" y="5312476"/>
                  <a:pt x="7045774" y="5318875"/>
                </a:cubicBezTo>
                <a:cubicBezTo>
                  <a:pt x="7045774" y="5323542"/>
                  <a:pt x="7047235" y="5327975"/>
                  <a:pt x="7050155" y="5332175"/>
                </a:cubicBezTo>
                <a:cubicBezTo>
                  <a:pt x="7053076" y="5336374"/>
                  <a:pt x="7057330" y="5340074"/>
                  <a:pt x="7062916" y="5343274"/>
                </a:cubicBezTo>
                <a:cubicBezTo>
                  <a:pt x="7068503" y="5346474"/>
                  <a:pt x="7075170" y="5349007"/>
                  <a:pt x="7082916" y="5350873"/>
                </a:cubicBezTo>
                <a:cubicBezTo>
                  <a:pt x="7090661" y="5352740"/>
                  <a:pt x="7099358" y="5353673"/>
                  <a:pt x="7109008" y="5353673"/>
                </a:cubicBezTo>
                <a:cubicBezTo>
                  <a:pt x="7115358" y="5353673"/>
                  <a:pt x="7121897" y="5352973"/>
                  <a:pt x="7128627" y="5351573"/>
                </a:cubicBezTo>
                <a:cubicBezTo>
                  <a:pt x="7135356" y="5350173"/>
                  <a:pt x="7141452" y="5348207"/>
                  <a:pt x="7146911" y="5345674"/>
                </a:cubicBezTo>
                <a:cubicBezTo>
                  <a:pt x="7152372" y="5343141"/>
                  <a:pt x="7156815" y="5340041"/>
                  <a:pt x="7160244" y="5336374"/>
                </a:cubicBezTo>
                <a:cubicBezTo>
                  <a:pt x="7163673" y="5332708"/>
                  <a:pt x="7165387" y="5328608"/>
                  <a:pt x="7165387" y="5324075"/>
                </a:cubicBezTo>
                <a:cubicBezTo>
                  <a:pt x="7165387" y="5317942"/>
                  <a:pt x="7161831" y="5311409"/>
                  <a:pt x="7154720" y="5304476"/>
                </a:cubicBezTo>
                <a:cubicBezTo>
                  <a:pt x="7166149" y="5304476"/>
                  <a:pt x="7177640" y="5305910"/>
                  <a:pt x="7189195" y="5308776"/>
                </a:cubicBezTo>
                <a:cubicBezTo>
                  <a:pt x="7200749" y="5311643"/>
                  <a:pt x="7211796" y="5315609"/>
                  <a:pt x="7222335" y="5320675"/>
                </a:cubicBezTo>
                <a:cubicBezTo>
                  <a:pt x="7232875" y="5325742"/>
                  <a:pt x="7242715" y="5331708"/>
                  <a:pt x="7251857" y="5338574"/>
                </a:cubicBezTo>
                <a:cubicBezTo>
                  <a:pt x="7261000" y="5345441"/>
                  <a:pt x="7268935" y="5352873"/>
                  <a:pt x="7275665" y="5360873"/>
                </a:cubicBezTo>
                <a:cubicBezTo>
                  <a:pt x="7282395" y="5368872"/>
                  <a:pt x="7287728" y="5377272"/>
                  <a:pt x="7291665" y="5386071"/>
                </a:cubicBezTo>
                <a:cubicBezTo>
                  <a:pt x="7295600" y="5394871"/>
                  <a:pt x="7297568" y="5403737"/>
                  <a:pt x="7297568" y="5412670"/>
                </a:cubicBezTo>
                <a:lnTo>
                  <a:pt x="7312425" y="5420869"/>
                </a:lnTo>
                <a:lnTo>
                  <a:pt x="7312425" y="5213082"/>
                </a:lnTo>
                <a:lnTo>
                  <a:pt x="7390516" y="5213082"/>
                </a:lnTo>
                <a:lnTo>
                  <a:pt x="7369564" y="5198083"/>
                </a:lnTo>
                <a:lnTo>
                  <a:pt x="7043187" y="5198083"/>
                </a:lnTo>
                <a:lnTo>
                  <a:pt x="7015301" y="5198083"/>
                </a:lnTo>
                <a:lnTo>
                  <a:pt x="6779469" y="5198083"/>
                </a:lnTo>
                <a:lnTo>
                  <a:pt x="6761301" y="5198083"/>
                </a:lnTo>
                <a:lnTo>
                  <a:pt x="6715473" y="5198083"/>
                </a:lnTo>
                <a:cubicBezTo>
                  <a:pt x="6718520" y="5195016"/>
                  <a:pt x="6720743" y="5191917"/>
                  <a:pt x="6722139" y="5188783"/>
                </a:cubicBezTo>
                <a:cubicBezTo>
                  <a:pt x="6723537" y="5185650"/>
                  <a:pt x="6724235" y="5182817"/>
                  <a:pt x="6724235" y="5180284"/>
                </a:cubicBezTo>
                <a:cubicBezTo>
                  <a:pt x="6724235" y="5168684"/>
                  <a:pt x="6716425" y="5159585"/>
                  <a:pt x="6700808" y="5152985"/>
                </a:cubicBezTo>
                <a:cubicBezTo>
                  <a:pt x="6685191" y="5146386"/>
                  <a:pt x="6662398" y="5143086"/>
                  <a:pt x="6632431" y="5143086"/>
                </a:cubicBezTo>
                <a:cubicBezTo>
                  <a:pt x="6618463" y="5143086"/>
                  <a:pt x="6603861" y="5143586"/>
                  <a:pt x="6588625" y="5144586"/>
                </a:cubicBezTo>
                <a:cubicBezTo>
                  <a:pt x="6573387" y="5145586"/>
                  <a:pt x="6556880" y="5146086"/>
                  <a:pt x="6539103" y="5146086"/>
                </a:cubicBezTo>
                <a:cubicBezTo>
                  <a:pt x="6530469" y="5146086"/>
                  <a:pt x="6522534" y="5145586"/>
                  <a:pt x="6515295" y="5144586"/>
                </a:cubicBezTo>
                <a:cubicBezTo>
                  <a:pt x="6508057" y="5143586"/>
                  <a:pt x="6501774" y="5142053"/>
                  <a:pt x="6496440" y="5139986"/>
                </a:cubicBezTo>
                <a:cubicBezTo>
                  <a:pt x="6491107" y="5137920"/>
                  <a:pt x="6486916" y="5135320"/>
                  <a:pt x="6483869" y="5132187"/>
                </a:cubicBezTo>
                <a:cubicBezTo>
                  <a:pt x="6480821" y="5129054"/>
                  <a:pt x="6479297" y="5125354"/>
                  <a:pt x="6479297" y="5121087"/>
                </a:cubicBezTo>
                <a:cubicBezTo>
                  <a:pt x="6479297" y="5118954"/>
                  <a:pt x="6479678" y="5116655"/>
                  <a:pt x="6480440" y="5114188"/>
                </a:cubicBezTo>
                <a:cubicBezTo>
                  <a:pt x="6481202" y="5111721"/>
                  <a:pt x="6482598" y="5109088"/>
                  <a:pt x="6484631" y="5106288"/>
                </a:cubicBezTo>
                <a:close/>
                <a:moveTo>
                  <a:pt x="9362293" y="4891897"/>
                </a:moveTo>
                <a:cubicBezTo>
                  <a:pt x="9355945" y="4891897"/>
                  <a:pt x="9350486" y="4892097"/>
                  <a:pt x="9345914" y="4892497"/>
                </a:cubicBezTo>
                <a:cubicBezTo>
                  <a:pt x="9341343" y="4892897"/>
                  <a:pt x="9337596" y="4893630"/>
                  <a:pt x="9334676" y="4894697"/>
                </a:cubicBezTo>
                <a:cubicBezTo>
                  <a:pt x="9331754" y="4895763"/>
                  <a:pt x="9329533" y="4897363"/>
                  <a:pt x="9328010" y="4899496"/>
                </a:cubicBezTo>
                <a:cubicBezTo>
                  <a:pt x="9326486" y="4901630"/>
                  <a:pt x="9325724" y="4904496"/>
                  <a:pt x="9325724" y="4908096"/>
                </a:cubicBezTo>
                <a:lnTo>
                  <a:pt x="9325724" y="4933694"/>
                </a:lnTo>
                <a:lnTo>
                  <a:pt x="9275823" y="4988291"/>
                </a:lnTo>
                <a:cubicBezTo>
                  <a:pt x="9274806" y="4989491"/>
                  <a:pt x="9274362" y="4990458"/>
                  <a:pt x="9274490" y="4991191"/>
                </a:cubicBezTo>
                <a:cubicBezTo>
                  <a:pt x="9274615" y="4991924"/>
                  <a:pt x="9275314" y="4992557"/>
                  <a:pt x="9276585" y="4993091"/>
                </a:cubicBezTo>
                <a:cubicBezTo>
                  <a:pt x="9277853" y="4993624"/>
                  <a:pt x="9279949" y="4993991"/>
                  <a:pt x="9282870" y="4994190"/>
                </a:cubicBezTo>
                <a:cubicBezTo>
                  <a:pt x="9285789" y="4994390"/>
                  <a:pt x="9289408" y="4994490"/>
                  <a:pt x="9293726" y="4994490"/>
                </a:cubicBezTo>
                <a:cubicBezTo>
                  <a:pt x="9298297" y="4994490"/>
                  <a:pt x="9302170" y="4994357"/>
                  <a:pt x="9305343" y="4994091"/>
                </a:cubicBezTo>
                <a:cubicBezTo>
                  <a:pt x="9308520" y="4993824"/>
                  <a:pt x="9311248" y="4993457"/>
                  <a:pt x="9313533" y="4992991"/>
                </a:cubicBezTo>
                <a:cubicBezTo>
                  <a:pt x="9315819" y="4992524"/>
                  <a:pt x="9317789" y="4991957"/>
                  <a:pt x="9319438" y="4991291"/>
                </a:cubicBezTo>
                <a:cubicBezTo>
                  <a:pt x="9321090" y="4990624"/>
                  <a:pt x="9322550" y="4989758"/>
                  <a:pt x="9323819" y="4988691"/>
                </a:cubicBezTo>
                <a:lnTo>
                  <a:pt x="9375625" y="4947893"/>
                </a:lnTo>
                <a:cubicBezTo>
                  <a:pt x="9379943" y="4944560"/>
                  <a:pt x="9383562" y="4941394"/>
                  <a:pt x="9386482" y="4938394"/>
                </a:cubicBezTo>
                <a:cubicBezTo>
                  <a:pt x="9389402" y="4935394"/>
                  <a:pt x="9391688" y="4932361"/>
                  <a:pt x="9393339" y="4929294"/>
                </a:cubicBezTo>
                <a:cubicBezTo>
                  <a:pt x="9394989" y="4926228"/>
                  <a:pt x="9396196" y="4922962"/>
                  <a:pt x="9396958" y="4919495"/>
                </a:cubicBezTo>
                <a:cubicBezTo>
                  <a:pt x="9397720" y="4916029"/>
                  <a:pt x="9398101" y="4912229"/>
                  <a:pt x="9398101" y="4908096"/>
                </a:cubicBezTo>
                <a:cubicBezTo>
                  <a:pt x="9398101" y="4904496"/>
                  <a:pt x="9397402" y="4901630"/>
                  <a:pt x="9396006" y="4899496"/>
                </a:cubicBezTo>
                <a:cubicBezTo>
                  <a:pt x="9394608" y="4897363"/>
                  <a:pt x="9392450" y="4895763"/>
                  <a:pt x="9389530" y="4894697"/>
                </a:cubicBezTo>
                <a:cubicBezTo>
                  <a:pt x="9386610" y="4893630"/>
                  <a:pt x="9382863" y="4892897"/>
                  <a:pt x="9378291" y="4892497"/>
                </a:cubicBezTo>
                <a:cubicBezTo>
                  <a:pt x="9373720" y="4892097"/>
                  <a:pt x="9368387" y="4891897"/>
                  <a:pt x="9362293" y="4891897"/>
                </a:cubicBezTo>
                <a:close/>
                <a:moveTo>
                  <a:pt x="7684619" y="4776904"/>
                </a:moveTo>
                <a:lnTo>
                  <a:pt x="7684619" y="4885097"/>
                </a:lnTo>
                <a:cubicBezTo>
                  <a:pt x="7674208" y="4876165"/>
                  <a:pt x="7663732" y="4868232"/>
                  <a:pt x="7653193" y="4861299"/>
                </a:cubicBezTo>
                <a:cubicBezTo>
                  <a:pt x="7642654" y="4854366"/>
                  <a:pt x="7631861" y="4848266"/>
                  <a:pt x="7620814" y="4843000"/>
                </a:cubicBezTo>
                <a:cubicBezTo>
                  <a:pt x="7609766" y="4837733"/>
                  <a:pt x="7598402" y="4833267"/>
                  <a:pt x="7586720" y="4829601"/>
                </a:cubicBezTo>
                <a:cubicBezTo>
                  <a:pt x="7575038" y="4825934"/>
                  <a:pt x="7562975" y="4822834"/>
                  <a:pt x="7550532" y="4820301"/>
                </a:cubicBezTo>
                <a:close/>
                <a:moveTo>
                  <a:pt x="6851191" y="4768304"/>
                </a:moveTo>
                <a:lnTo>
                  <a:pt x="6851191" y="4881897"/>
                </a:lnTo>
                <a:cubicBezTo>
                  <a:pt x="6841541" y="4872565"/>
                  <a:pt x="6831255" y="4864132"/>
                  <a:pt x="6820335" y="4856599"/>
                </a:cubicBezTo>
                <a:cubicBezTo>
                  <a:pt x="6809415" y="4849066"/>
                  <a:pt x="6798115" y="4842433"/>
                  <a:pt x="6786433" y="4836700"/>
                </a:cubicBezTo>
                <a:cubicBezTo>
                  <a:pt x="6774751" y="4830967"/>
                  <a:pt x="6762943" y="4826068"/>
                  <a:pt x="6751006" y="4822001"/>
                </a:cubicBezTo>
                <a:cubicBezTo>
                  <a:pt x="6739071" y="4817935"/>
                  <a:pt x="6727261" y="4814635"/>
                  <a:pt x="6715579" y="4812102"/>
                </a:cubicBezTo>
                <a:close/>
                <a:moveTo>
                  <a:pt x="9358103" y="4753305"/>
                </a:moveTo>
                <a:cubicBezTo>
                  <a:pt x="9349975" y="4753305"/>
                  <a:pt x="9343373" y="4753672"/>
                  <a:pt x="9338295" y="4754405"/>
                </a:cubicBezTo>
                <a:cubicBezTo>
                  <a:pt x="9333215" y="4755139"/>
                  <a:pt x="9329152" y="4756405"/>
                  <a:pt x="9326105" y="4758205"/>
                </a:cubicBezTo>
                <a:cubicBezTo>
                  <a:pt x="9323057" y="4760005"/>
                  <a:pt x="9320962" y="4762405"/>
                  <a:pt x="9319819" y="4765404"/>
                </a:cubicBezTo>
                <a:cubicBezTo>
                  <a:pt x="9318676" y="4768404"/>
                  <a:pt x="9318105" y="4772171"/>
                  <a:pt x="9318105" y="4776704"/>
                </a:cubicBezTo>
                <a:cubicBezTo>
                  <a:pt x="9318105" y="4780970"/>
                  <a:pt x="9318676" y="4784570"/>
                  <a:pt x="9319819" y="4787503"/>
                </a:cubicBezTo>
                <a:cubicBezTo>
                  <a:pt x="9320962" y="4790436"/>
                  <a:pt x="9323057" y="4792803"/>
                  <a:pt x="9326105" y="4794603"/>
                </a:cubicBezTo>
                <a:cubicBezTo>
                  <a:pt x="9329152" y="4796403"/>
                  <a:pt x="9333215" y="4797669"/>
                  <a:pt x="9338295" y="4798402"/>
                </a:cubicBezTo>
                <a:cubicBezTo>
                  <a:pt x="9343373" y="4799136"/>
                  <a:pt x="9349975" y="4799502"/>
                  <a:pt x="9358103" y="4799502"/>
                </a:cubicBezTo>
                <a:cubicBezTo>
                  <a:pt x="9365975" y="4799502"/>
                  <a:pt x="9372451" y="4799136"/>
                  <a:pt x="9377530" y="4798402"/>
                </a:cubicBezTo>
                <a:cubicBezTo>
                  <a:pt x="9382610" y="4797669"/>
                  <a:pt x="9386735" y="4796403"/>
                  <a:pt x="9389910" y="4794603"/>
                </a:cubicBezTo>
                <a:cubicBezTo>
                  <a:pt x="9393086" y="4792803"/>
                  <a:pt x="9395244" y="4790436"/>
                  <a:pt x="9396387" y="4787503"/>
                </a:cubicBezTo>
                <a:cubicBezTo>
                  <a:pt x="9397530" y="4784570"/>
                  <a:pt x="9398101" y="4780970"/>
                  <a:pt x="9398101" y="4776704"/>
                </a:cubicBezTo>
                <a:cubicBezTo>
                  <a:pt x="9398101" y="4772171"/>
                  <a:pt x="9397530" y="4768404"/>
                  <a:pt x="9396387" y="4765404"/>
                </a:cubicBezTo>
                <a:cubicBezTo>
                  <a:pt x="9395244" y="4762405"/>
                  <a:pt x="9393086" y="4760005"/>
                  <a:pt x="9389910" y="4758205"/>
                </a:cubicBezTo>
                <a:cubicBezTo>
                  <a:pt x="9386735" y="4756405"/>
                  <a:pt x="9382610" y="4755139"/>
                  <a:pt x="9377530" y="4754405"/>
                </a:cubicBezTo>
                <a:cubicBezTo>
                  <a:pt x="9372451" y="4753672"/>
                  <a:pt x="9365975" y="4753305"/>
                  <a:pt x="9358103" y="4753305"/>
                </a:cubicBezTo>
                <a:close/>
                <a:moveTo>
                  <a:pt x="5903812" y="4727307"/>
                </a:moveTo>
                <a:lnTo>
                  <a:pt x="5984949" y="4727307"/>
                </a:lnTo>
                <a:cubicBezTo>
                  <a:pt x="5987743" y="4729574"/>
                  <a:pt x="5989774" y="4731773"/>
                  <a:pt x="5991044" y="4733906"/>
                </a:cubicBezTo>
                <a:cubicBezTo>
                  <a:pt x="5992315" y="4736040"/>
                  <a:pt x="5992949" y="4738040"/>
                  <a:pt x="5992949" y="4739906"/>
                </a:cubicBezTo>
                <a:cubicBezTo>
                  <a:pt x="5992949" y="4744173"/>
                  <a:pt x="5989901" y="4747606"/>
                  <a:pt x="5983806" y="4750205"/>
                </a:cubicBezTo>
                <a:cubicBezTo>
                  <a:pt x="5977713" y="4752805"/>
                  <a:pt x="5970347" y="4754105"/>
                  <a:pt x="5961713" y="4754105"/>
                </a:cubicBezTo>
                <a:cubicBezTo>
                  <a:pt x="5953585" y="4754105"/>
                  <a:pt x="5946412" y="4753339"/>
                  <a:pt x="5940189" y="4751805"/>
                </a:cubicBezTo>
                <a:cubicBezTo>
                  <a:pt x="5933968" y="4750272"/>
                  <a:pt x="5928572" y="4748272"/>
                  <a:pt x="5924000" y="4745806"/>
                </a:cubicBezTo>
                <a:cubicBezTo>
                  <a:pt x="5919429" y="4743339"/>
                  <a:pt x="5915492" y="4740506"/>
                  <a:pt x="5912193" y="4737306"/>
                </a:cubicBezTo>
                <a:cubicBezTo>
                  <a:pt x="5908890" y="4734106"/>
                  <a:pt x="5906097" y="4730773"/>
                  <a:pt x="5903812" y="4727307"/>
                </a:cubicBezTo>
                <a:close/>
                <a:moveTo>
                  <a:pt x="8108859" y="4712308"/>
                </a:moveTo>
                <a:cubicBezTo>
                  <a:pt x="8097686" y="4712308"/>
                  <a:pt x="8087335" y="4712641"/>
                  <a:pt x="8077814" y="4713308"/>
                </a:cubicBezTo>
                <a:cubicBezTo>
                  <a:pt x="8068292" y="4713974"/>
                  <a:pt x="8059212" y="4715141"/>
                  <a:pt x="8050577" y="4716807"/>
                </a:cubicBezTo>
                <a:cubicBezTo>
                  <a:pt x="8041941" y="4718474"/>
                  <a:pt x="8033435" y="4720807"/>
                  <a:pt x="8025054" y="4723807"/>
                </a:cubicBezTo>
                <a:cubicBezTo>
                  <a:pt x="8016675" y="4726807"/>
                  <a:pt x="8008166" y="4730573"/>
                  <a:pt x="7999534" y="4735106"/>
                </a:cubicBezTo>
                <a:cubicBezTo>
                  <a:pt x="7990391" y="4739906"/>
                  <a:pt x="7981882" y="4745706"/>
                  <a:pt x="7974010" y="4752505"/>
                </a:cubicBezTo>
                <a:cubicBezTo>
                  <a:pt x="7966137" y="4759305"/>
                  <a:pt x="7959282" y="4766704"/>
                  <a:pt x="7953440" y="4774704"/>
                </a:cubicBezTo>
                <a:cubicBezTo>
                  <a:pt x="7947598" y="4782703"/>
                  <a:pt x="7943027" y="4791170"/>
                  <a:pt x="7939728" y="4800102"/>
                </a:cubicBezTo>
                <a:cubicBezTo>
                  <a:pt x="7936425" y="4809035"/>
                  <a:pt x="7934775" y="4818101"/>
                  <a:pt x="7934775" y="4827301"/>
                </a:cubicBezTo>
                <a:cubicBezTo>
                  <a:pt x="7934775" y="4841567"/>
                  <a:pt x="7936871" y="4854199"/>
                  <a:pt x="7941061" y="4865198"/>
                </a:cubicBezTo>
                <a:cubicBezTo>
                  <a:pt x="7945250" y="4876198"/>
                  <a:pt x="7950901" y="4885764"/>
                  <a:pt x="7958012" y="4893897"/>
                </a:cubicBezTo>
                <a:cubicBezTo>
                  <a:pt x="7965122" y="4902030"/>
                  <a:pt x="7973313" y="4908829"/>
                  <a:pt x="7982581" y="4914295"/>
                </a:cubicBezTo>
                <a:cubicBezTo>
                  <a:pt x="7991850" y="4919762"/>
                  <a:pt x="8001564" y="4924195"/>
                  <a:pt x="8011722" y="4927595"/>
                </a:cubicBezTo>
                <a:cubicBezTo>
                  <a:pt x="8021880" y="4930994"/>
                  <a:pt x="8032166" y="4933428"/>
                  <a:pt x="8042577" y="4934894"/>
                </a:cubicBezTo>
                <a:cubicBezTo>
                  <a:pt x="8052989" y="4936361"/>
                  <a:pt x="8062768" y="4937094"/>
                  <a:pt x="8071909" y="4937094"/>
                </a:cubicBezTo>
                <a:cubicBezTo>
                  <a:pt x="8082322" y="4937094"/>
                  <a:pt x="8091145" y="4936227"/>
                  <a:pt x="8098383" y="4934494"/>
                </a:cubicBezTo>
                <a:cubicBezTo>
                  <a:pt x="8105621" y="4932761"/>
                  <a:pt x="8111526" y="4930594"/>
                  <a:pt x="8116097" y="4927995"/>
                </a:cubicBezTo>
                <a:cubicBezTo>
                  <a:pt x="8120669" y="4925395"/>
                  <a:pt x="8123968" y="4922495"/>
                  <a:pt x="8126002" y="4919295"/>
                </a:cubicBezTo>
                <a:cubicBezTo>
                  <a:pt x="8128033" y="4916095"/>
                  <a:pt x="8129050" y="4913029"/>
                  <a:pt x="8129050" y="4910096"/>
                </a:cubicBezTo>
                <a:cubicBezTo>
                  <a:pt x="8129050" y="4906496"/>
                  <a:pt x="8127587" y="4903129"/>
                  <a:pt x="8124669" y="4899996"/>
                </a:cubicBezTo>
                <a:cubicBezTo>
                  <a:pt x="8121747" y="4896863"/>
                  <a:pt x="8117937" y="4894130"/>
                  <a:pt x="8113240" y="4891797"/>
                </a:cubicBezTo>
                <a:cubicBezTo>
                  <a:pt x="8108541" y="4889464"/>
                  <a:pt x="8103335" y="4887630"/>
                  <a:pt x="8097621" y="4886297"/>
                </a:cubicBezTo>
                <a:cubicBezTo>
                  <a:pt x="8091907" y="4884964"/>
                  <a:pt x="8086257" y="4884297"/>
                  <a:pt x="8080671" y="4884297"/>
                </a:cubicBezTo>
                <a:cubicBezTo>
                  <a:pt x="8064673" y="4884297"/>
                  <a:pt x="8053116" y="4886464"/>
                  <a:pt x="8046006" y="4890797"/>
                </a:cubicBezTo>
                <a:cubicBezTo>
                  <a:pt x="8038895" y="4895130"/>
                  <a:pt x="8035339" y="4901496"/>
                  <a:pt x="8035339" y="4909896"/>
                </a:cubicBezTo>
                <a:lnTo>
                  <a:pt x="8035339" y="4912495"/>
                </a:lnTo>
                <a:cubicBezTo>
                  <a:pt x="8022897" y="4911696"/>
                  <a:pt x="8011975" y="4908996"/>
                  <a:pt x="8002581" y="4904396"/>
                </a:cubicBezTo>
                <a:cubicBezTo>
                  <a:pt x="7993183" y="4899796"/>
                  <a:pt x="7985374" y="4894230"/>
                  <a:pt x="7979153" y="4887697"/>
                </a:cubicBezTo>
                <a:cubicBezTo>
                  <a:pt x="7972932" y="4881164"/>
                  <a:pt x="7968233" y="4874131"/>
                  <a:pt x="7965059" y="4866598"/>
                </a:cubicBezTo>
                <a:cubicBezTo>
                  <a:pt x="7961884" y="4859066"/>
                  <a:pt x="7960297" y="4851966"/>
                  <a:pt x="7960297" y="4845300"/>
                </a:cubicBezTo>
                <a:cubicBezTo>
                  <a:pt x="7960297" y="4828101"/>
                  <a:pt x="7966899" y="4811968"/>
                  <a:pt x="7980105" y="4796903"/>
                </a:cubicBezTo>
                <a:cubicBezTo>
                  <a:pt x="7993311" y="4781837"/>
                  <a:pt x="8011469" y="4768238"/>
                  <a:pt x="8034577" y="4756105"/>
                </a:cubicBezTo>
                <a:cubicBezTo>
                  <a:pt x="8041435" y="4752372"/>
                  <a:pt x="8048545" y="4748772"/>
                  <a:pt x="8055911" y="4745306"/>
                </a:cubicBezTo>
                <a:cubicBezTo>
                  <a:pt x="8063275" y="4741839"/>
                  <a:pt x="8071337" y="4738773"/>
                  <a:pt x="8080099" y="4736106"/>
                </a:cubicBezTo>
                <a:cubicBezTo>
                  <a:pt x="8088859" y="4733440"/>
                  <a:pt x="8098511" y="4731307"/>
                  <a:pt x="8109050" y="4729707"/>
                </a:cubicBezTo>
                <a:cubicBezTo>
                  <a:pt x="8119589" y="4728107"/>
                  <a:pt x="8131461" y="4727307"/>
                  <a:pt x="8144667" y="4727307"/>
                </a:cubicBezTo>
                <a:lnTo>
                  <a:pt x="8179252" y="4727307"/>
                </a:lnTo>
                <a:lnTo>
                  <a:pt x="8184966" y="4727307"/>
                </a:lnTo>
                <a:lnTo>
                  <a:pt x="8191061" y="4739706"/>
                </a:lnTo>
                <a:cubicBezTo>
                  <a:pt x="8213663" y="4741573"/>
                  <a:pt x="8232328" y="4743606"/>
                  <a:pt x="8247057" y="4745806"/>
                </a:cubicBezTo>
                <a:cubicBezTo>
                  <a:pt x="8261785" y="4748006"/>
                  <a:pt x="8274294" y="4750605"/>
                  <a:pt x="8284577" y="4753605"/>
                </a:cubicBezTo>
                <a:cubicBezTo>
                  <a:pt x="8294863" y="4756605"/>
                  <a:pt x="8303751" y="4760172"/>
                  <a:pt x="8311244" y="4764305"/>
                </a:cubicBezTo>
                <a:cubicBezTo>
                  <a:pt x="8318734" y="4768438"/>
                  <a:pt x="8326543" y="4773371"/>
                  <a:pt x="8334671" y="4779104"/>
                </a:cubicBezTo>
                <a:lnTo>
                  <a:pt x="8212012" y="4824901"/>
                </a:lnTo>
                <a:lnTo>
                  <a:pt x="8259629" y="4858499"/>
                </a:lnTo>
                <a:cubicBezTo>
                  <a:pt x="8284515" y="4859699"/>
                  <a:pt x="8306608" y="4862232"/>
                  <a:pt x="8325909" y="4866098"/>
                </a:cubicBezTo>
                <a:cubicBezTo>
                  <a:pt x="8345210" y="4869965"/>
                  <a:pt x="8362288" y="4874898"/>
                  <a:pt x="8377145" y="4880897"/>
                </a:cubicBezTo>
                <a:cubicBezTo>
                  <a:pt x="8392000" y="4886897"/>
                  <a:pt x="8404825" y="4893797"/>
                  <a:pt x="8415617" y="4901596"/>
                </a:cubicBezTo>
                <a:cubicBezTo>
                  <a:pt x="8426410" y="4909396"/>
                  <a:pt x="8435870" y="4917829"/>
                  <a:pt x="8443998" y="4926895"/>
                </a:cubicBezTo>
                <a:lnTo>
                  <a:pt x="8461139" y="4933894"/>
                </a:lnTo>
                <a:lnTo>
                  <a:pt x="8461139" y="4770504"/>
                </a:lnTo>
                <a:lnTo>
                  <a:pt x="8500756" y="4770504"/>
                </a:lnTo>
                <a:cubicBezTo>
                  <a:pt x="8507358" y="4770504"/>
                  <a:pt x="8514150" y="4771204"/>
                  <a:pt x="8521135" y="4772604"/>
                </a:cubicBezTo>
                <a:cubicBezTo>
                  <a:pt x="8528120" y="4774004"/>
                  <a:pt x="8534467" y="4775904"/>
                  <a:pt x="8540181" y="4778304"/>
                </a:cubicBezTo>
                <a:cubicBezTo>
                  <a:pt x="8545895" y="4780704"/>
                  <a:pt x="8550592" y="4783537"/>
                  <a:pt x="8554276" y="4786803"/>
                </a:cubicBezTo>
                <a:cubicBezTo>
                  <a:pt x="8557958" y="4790070"/>
                  <a:pt x="8559800" y="4793570"/>
                  <a:pt x="8559800" y="4797303"/>
                </a:cubicBezTo>
                <a:cubicBezTo>
                  <a:pt x="8559800" y="4800636"/>
                  <a:pt x="8558149" y="4803969"/>
                  <a:pt x="8554848" y="4807302"/>
                </a:cubicBezTo>
                <a:cubicBezTo>
                  <a:pt x="8544690" y="4804102"/>
                  <a:pt x="8535038" y="4802502"/>
                  <a:pt x="8525897" y="4802502"/>
                </a:cubicBezTo>
                <a:cubicBezTo>
                  <a:pt x="8520564" y="4802502"/>
                  <a:pt x="8515739" y="4803036"/>
                  <a:pt x="8511423" y="4804102"/>
                </a:cubicBezTo>
                <a:cubicBezTo>
                  <a:pt x="8507103" y="4805169"/>
                  <a:pt x="8503423" y="4806602"/>
                  <a:pt x="8500375" y="4808402"/>
                </a:cubicBezTo>
                <a:cubicBezTo>
                  <a:pt x="8497328" y="4810202"/>
                  <a:pt x="8494977" y="4812235"/>
                  <a:pt x="8493328" y="4814501"/>
                </a:cubicBezTo>
                <a:cubicBezTo>
                  <a:pt x="8491676" y="4816768"/>
                  <a:pt x="8490851" y="4819168"/>
                  <a:pt x="8490851" y="4821701"/>
                </a:cubicBezTo>
                <a:cubicBezTo>
                  <a:pt x="8490851" y="4823701"/>
                  <a:pt x="8491613" y="4826001"/>
                  <a:pt x="8493137" y="4828601"/>
                </a:cubicBezTo>
                <a:cubicBezTo>
                  <a:pt x="8494661" y="4831200"/>
                  <a:pt x="8497010" y="4833700"/>
                  <a:pt x="8500185" y="4836100"/>
                </a:cubicBezTo>
                <a:cubicBezTo>
                  <a:pt x="8503358" y="4838500"/>
                  <a:pt x="8507484" y="4840500"/>
                  <a:pt x="8512564" y="4842100"/>
                </a:cubicBezTo>
                <a:cubicBezTo>
                  <a:pt x="8517644" y="4843700"/>
                  <a:pt x="8523865" y="4844500"/>
                  <a:pt x="8531229" y="4844500"/>
                </a:cubicBezTo>
                <a:cubicBezTo>
                  <a:pt x="8537579" y="4844500"/>
                  <a:pt x="8543928" y="4843800"/>
                  <a:pt x="8550276" y="4842400"/>
                </a:cubicBezTo>
                <a:cubicBezTo>
                  <a:pt x="8556625" y="4841000"/>
                  <a:pt x="8562339" y="4838667"/>
                  <a:pt x="8567419" y="4835400"/>
                </a:cubicBezTo>
                <a:cubicBezTo>
                  <a:pt x="8572497" y="4832134"/>
                  <a:pt x="8576560" y="4827868"/>
                  <a:pt x="8579608" y="4822601"/>
                </a:cubicBezTo>
                <a:cubicBezTo>
                  <a:pt x="8582655" y="4817335"/>
                  <a:pt x="8584179" y="4810835"/>
                  <a:pt x="8584179" y="4803102"/>
                </a:cubicBezTo>
                <a:cubicBezTo>
                  <a:pt x="8584179" y="4798436"/>
                  <a:pt x="8582147" y="4792803"/>
                  <a:pt x="8578084" y="4786203"/>
                </a:cubicBezTo>
                <a:cubicBezTo>
                  <a:pt x="8574021" y="4779604"/>
                  <a:pt x="8567164" y="4773271"/>
                  <a:pt x="8557514" y="4767204"/>
                </a:cubicBezTo>
                <a:cubicBezTo>
                  <a:pt x="8547863" y="4761138"/>
                  <a:pt x="8535038" y="4755972"/>
                  <a:pt x="8519040" y="4751705"/>
                </a:cubicBezTo>
                <a:cubicBezTo>
                  <a:pt x="8503042" y="4747439"/>
                  <a:pt x="8483107" y="4745306"/>
                  <a:pt x="8459234" y="4745306"/>
                </a:cubicBezTo>
                <a:cubicBezTo>
                  <a:pt x="8454916" y="4745306"/>
                  <a:pt x="8450345" y="4745373"/>
                  <a:pt x="8445522" y="4745506"/>
                </a:cubicBezTo>
                <a:cubicBezTo>
                  <a:pt x="8440695" y="4745639"/>
                  <a:pt x="8435743" y="4745906"/>
                  <a:pt x="8430665" y="4746306"/>
                </a:cubicBezTo>
                <a:lnTo>
                  <a:pt x="8430665" y="4894897"/>
                </a:lnTo>
                <a:cubicBezTo>
                  <a:pt x="8419998" y="4886231"/>
                  <a:pt x="8409968" y="4878898"/>
                  <a:pt x="8400571" y="4872898"/>
                </a:cubicBezTo>
                <a:cubicBezTo>
                  <a:pt x="8391175" y="4866898"/>
                  <a:pt x="8381015" y="4861499"/>
                  <a:pt x="8370097" y="4856699"/>
                </a:cubicBezTo>
                <a:cubicBezTo>
                  <a:pt x="8359175" y="4851899"/>
                  <a:pt x="8346796" y="4847399"/>
                  <a:pt x="8332956" y="4843200"/>
                </a:cubicBezTo>
                <a:cubicBezTo>
                  <a:pt x="8319115" y="4839000"/>
                  <a:pt x="8302545" y="4834367"/>
                  <a:pt x="8283244" y="4829301"/>
                </a:cubicBezTo>
                <a:lnTo>
                  <a:pt x="8381526" y="4794503"/>
                </a:lnTo>
                <a:cubicBezTo>
                  <a:pt x="8374160" y="4788370"/>
                  <a:pt x="8366541" y="4782303"/>
                  <a:pt x="8358669" y="4776304"/>
                </a:cubicBezTo>
                <a:cubicBezTo>
                  <a:pt x="8350796" y="4770304"/>
                  <a:pt x="8342227" y="4764471"/>
                  <a:pt x="8332956" y="4758805"/>
                </a:cubicBezTo>
                <a:cubicBezTo>
                  <a:pt x="8323686" y="4753139"/>
                  <a:pt x="8313655" y="4747672"/>
                  <a:pt x="8302863" y="4742406"/>
                </a:cubicBezTo>
                <a:cubicBezTo>
                  <a:pt x="8292071" y="4737140"/>
                  <a:pt x="8280071" y="4732106"/>
                  <a:pt x="8266865" y="4727307"/>
                </a:cubicBezTo>
                <a:lnTo>
                  <a:pt x="8632823" y="4727307"/>
                </a:lnTo>
                <a:lnTo>
                  <a:pt x="8662269" y="4727307"/>
                </a:lnTo>
                <a:lnTo>
                  <a:pt x="8754720" y="4727307"/>
                </a:lnTo>
                <a:cubicBezTo>
                  <a:pt x="8744055" y="4732106"/>
                  <a:pt x="8733705" y="4737973"/>
                  <a:pt x="8723674" y="4744906"/>
                </a:cubicBezTo>
                <a:cubicBezTo>
                  <a:pt x="8713644" y="4751839"/>
                  <a:pt x="8704817" y="4759538"/>
                  <a:pt x="8697200" y="4768004"/>
                </a:cubicBezTo>
                <a:cubicBezTo>
                  <a:pt x="8689581" y="4776471"/>
                  <a:pt x="8683488" y="4785603"/>
                  <a:pt x="8678916" y="4795403"/>
                </a:cubicBezTo>
                <a:cubicBezTo>
                  <a:pt x="8674345" y="4805202"/>
                  <a:pt x="8672059" y="4815435"/>
                  <a:pt x="8672059" y="4826101"/>
                </a:cubicBezTo>
                <a:cubicBezTo>
                  <a:pt x="8672059" y="4836100"/>
                  <a:pt x="8673074" y="4845066"/>
                  <a:pt x="8675107" y="4852999"/>
                </a:cubicBezTo>
                <a:cubicBezTo>
                  <a:pt x="8677137" y="4860932"/>
                  <a:pt x="8679739" y="4868065"/>
                  <a:pt x="8682916" y="4874398"/>
                </a:cubicBezTo>
                <a:cubicBezTo>
                  <a:pt x="8686090" y="4880731"/>
                  <a:pt x="8689709" y="4886264"/>
                  <a:pt x="8693771" y="4890997"/>
                </a:cubicBezTo>
                <a:cubicBezTo>
                  <a:pt x="8697834" y="4895730"/>
                  <a:pt x="8701770" y="4899763"/>
                  <a:pt x="8705579" y="4903096"/>
                </a:cubicBezTo>
                <a:cubicBezTo>
                  <a:pt x="8710912" y="4907763"/>
                  <a:pt x="8717263" y="4912162"/>
                  <a:pt x="8724627" y="4916295"/>
                </a:cubicBezTo>
                <a:cubicBezTo>
                  <a:pt x="8731990" y="4920428"/>
                  <a:pt x="8740116" y="4924062"/>
                  <a:pt x="8749006" y="4927195"/>
                </a:cubicBezTo>
                <a:cubicBezTo>
                  <a:pt x="8757895" y="4930328"/>
                  <a:pt x="8767608" y="4932828"/>
                  <a:pt x="8778147" y="4934694"/>
                </a:cubicBezTo>
                <a:cubicBezTo>
                  <a:pt x="8788686" y="4936561"/>
                  <a:pt x="8799670" y="4937494"/>
                  <a:pt x="8811097" y="4937494"/>
                </a:cubicBezTo>
                <a:cubicBezTo>
                  <a:pt x="8820240" y="4937494"/>
                  <a:pt x="8828303" y="4936694"/>
                  <a:pt x="8835286" y="4935094"/>
                </a:cubicBezTo>
                <a:cubicBezTo>
                  <a:pt x="8842270" y="4933494"/>
                  <a:pt x="8848110" y="4931394"/>
                  <a:pt x="8852810" y="4928794"/>
                </a:cubicBezTo>
                <a:cubicBezTo>
                  <a:pt x="8857507" y="4926195"/>
                  <a:pt x="8861061" y="4923262"/>
                  <a:pt x="8863476" y="4919995"/>
                </a:cubicBezTo>
                <a:cubicBezTo>
                  <a:pt x="8865888" y="4916729"/>
                  <a:pt x="8867095" y="4913429"/>
                  <a:pt x="8867095" y="4910096"/>
                </a:cubicBezTo>
                <a:cubicBezTo>
                  <a:pt x="8867095" y="4906363"/>
                  <a:pt x="8865823" y="4902929"/>
                  <a:pt x="8863286" y="4899796"/>
                </a:cubicBezTo>
                <a:cubicBezTo>
                  <a:pt x="8860745" y="4896663"/>
                  <a:pt x="8857381" y="4893930"/>
                  <a:pt x="8853190" y="4891597"/>
                </a:cubicBezTo>
                <a:cubicBezTo>
                  <a:pt x="8849000" y="4889264"/>
                  <a:pt x="8844112" y="4887464"/>
                  <a:pt x="8838524" y="4886197"/>
                </a:cubicBezTo>
                <a:cubicBezTo>
                  <a:pt x="8832937" y="4884931"/>
                  <a:pt x="8827095" y="4884297"/>
                  <a:pt x="8821002" y="4884297"/>
                </a:cubicBezTo>
                <a:cubicBezTo>
                  <a:pt x="8815922" y="4884297"/>
                  <a:pt x="8810653" y="4884564"/>
                  <a:pt x="8805194" y="4885097"/>
                </a:cubicBezTo>
                <a:cubicBezTo>
                  <a:pt x="8799731" y="4885631"/>
                  <a:pt x="8794590" y="4886730"/>
                  <a:pt x="8789766" y="4888397"/>
                </a:cubicBezTo>
                <a:cubicBezTo>
                  <a:pt x="8784939" y="4890064"/>
                  <a:pt x="8781004" y="4892430"/>
                  <a:pt x="8777956" y="4895497"/>
                </a:cubicBezTo>
                <a:cubicBezTo>
                  <a:pt x="8774909" y="4898563"/>
                  <a:pt x="8773385" y="4902563"/>
                  <a:pt x="8773385" y="4907496"/>
                </a:cubicBezTo>
                <a:cubicBezTo>
                  <a:pt x="8773385" y="4908296"/>
                  <a:pt x="8773450" y="4909096"/>
                  <a:pt x="8773575" y="4909896"/>
                </a:cubicBezTo>
                <a:cubicBezTo>
                  <a:pt x="8773703" y="4910696"/>
                  <a:pt x="8773893" y="4911562"/>
                  <a:pt x="8774147" y="4912495"/>
                </a:cubicBezTo>
                <a:cubicBezTo>
                  <a:pt x="8763735" y="4911429"/>
                  <a:pt x="8754021" y="4909096"/>
                  <a:pt x="8745008" y="4905496"/>
                </a:cubicBezTo>
                <a:cubicBezTo>
                  <a:pt x="8735990" y="4901896"/>
                  <a:pt x="8728181" y="4897130"/>
                  <a:pt x="8721579" y="4891197"/>
                </a:cubicBezTo>
                <a:cubicBezTo>
                  <a:pt x="8714977" y="4885264"/>
                  <a:pt x="8709770" y="4878264"/>
                  <a:pt x="8705960" y="4870198"/>
                </a:cubicBezTo>
                <a:cubicBezTo>
                  <a:pt x="8702150" y="4862132"/>
                  <a:pt x="8700248" y="4853166"/>
                  <a:pt x="8700248" y="4843300"/>
                </a:cubicBezTo>
                <a:cubicBezTo>
                  <a:pt x="8700248" y="4833167"/>
                  <a:pt x="8702850" y="4823268"/>
                  <a:pt x="8708055" y="4813602"/>
                </a:cubicBezTo>
                <a:cubicBezTo>
                  <a:pt x="8713263" y="4803936"/>
                  <a:pt x="8720246" y="4794803"/>
                  <a:pt x="8729008" y="4786203"/>
                </a:cubicBezTo>
                <a:cubicBezTo>
                  <a:pt x="8737770" y="4777604"/>
                  <a:pt x="8747926" y="4769704"/>
                  <a:pt x="8759482" y="4762505"/>
                </a:cubicBezTo>
                <a:cubicBezTo>
                  <a:pt x="8771036" y="4755305"/>
                  <a:pt x="8783225" y="4749105"/>
                  <a:pt x="8796051" y="4743906"/>
                </a:cubicBezTo>
                <a:cubicBezTo>
                  <a:pt x="8808874" y="4738706"/>
                  <a:pt x="8822017" y="4734640"/>
                  <a:pt x="8835476" y="4731707"/>
                </a:cubicBezTo>
                <a:cubicBezTo>
                  <a:pt x="8848935" y="4728774"/>
                  <a:pt x="8861762" y="4727307"/>
                  <a:pt x="8873950" y="4727307"/>
                </a:cubicBezTo>
                <a:lnTo>
                  <a:pt x="8886823" y="4727307"/>
                </a:lnTo>
                <a:lnTo>
                  <a:pt x="8914710" y="4727307"/>
                </a:lnTo>
                <a:lnTo>
                  <a:pt x="9194232" y="4727307"/>
                </a:lnTo>
                <a:lnTo>
                  <a:pt x="9194232" y="4781503"/>
                </a:lnTo>
                <a:cubicBezTo>
                  <a:pt x="9190423" y="4778437"/>
                  <a:pt x="9186234" y="4775271"/>
                  <a:pt x="9181663" y="4772004"/>
                </a:cubicBezTo>
                <a:cubicBezTo>
                  <a:pt x="9177091" y="4768738"/>
                  <a:pt x="9172139" y="4765738"/>
                  <a:pt x="9166806" y="4763005"/>
                </a:cubicBezTo>
                <a:cubicBezTo>
                  <a:pt x="9161472" y="4760272"/>
                  <a:pt x="9155823" y="4758038"/>
                  <a:pt x="9149853" y="4756305"/>
                </a:cubicBezTo>
                <a:cubicBezTo>
                  <a:pt x="9143886" y="4754572"/>
                  <a:pt x="9137474" y="4753705"/>
                  <a:pt x="9130617" y="4753705"/>
                </a:cubicBezTo>
                <a:cubicBezTo>
                  <a:pt x="9125537" y="4753705"/>
                  <a:pt x="9120650" y="4754172"/>
                  <a:pt x="9115952" y="4755105"/>
                </a:cubicBezTo>
                <a:cubicBezTo>
                  <a:pt x="9111253" y="4756038"/>
                  <a:pt x="9107063" y="4757505"/>
                  <a:pt x="9103381" y="4759505"/>
                </a:cubicBezTo>
                <a:cubicBezTo>
                  <a:pt x="9099697" y="4761505"/>
                  <a:pt x="9096714" y="4764138"/>
                  <a:pt x="9094429" y="4767404"/>
                </a:cubicBezTo>
                <a:cubicBezTo>
                  <a:pt x="9092143" y="4770671"/>
                  <a:pt x="9090874" y="4774571"/>
                  <a:pt x="9090619" y="4779104"/>
                </a:cubicBezTo>
                <a:cubicBezTo>
                  <a:pt x="9081225" y="4773504"/>
                  <a:pt x="9072398" y="4768904"/>
                  <a:pt x="9064145" y="4765304"/>
                </a:cubicBezTo>
                <a:cubicBezTo>
                  <a:pt x="9055891" y="4761705"/>
                  <a:pt x="9047891" y="4758872"/>
                  <a:pt x="9040147" y="4756805"/>
                </a:cubicBezTo>
                <a:cubicBezTo>
                  <a:pt x="9032402" y="4754739"/>
                  <a:pt x="9024846" y="4753272"/>
                  <a:pt x="9017480" y="4752405"/>
                </a:cubicBezTo>
                <a:cubicBezTo>
                  <a:pt x="9010116" y="4751539"/>
                  <a:pt x="9002752" y="4751105"/>
                  <a:pt x="8995389" y="4751105"/>
                </a:cubicBezTo>
                <a:cubicBezTo>
                  <a:pt x="8982181" y="4751105"/>
                  <a:pt x="8969611" y="4752405"/>
                  <a:pt x="8957674" y="4755005"/>
                </a:cubicBezTo>
                <a:cubicBezTo>
                  <a:pt x="8945739" y="4757605"/>
                  <a:pt x="8935202" y="4761338"/>
                  <a:pt x="8926059" y="4766204"/>
                </a:cubicBezTo>
                <a:cubicBezTo>
                  <a:pt x="8916916" y="4771071"/>
                  <a:pt x="8909678" y="4776971"/>
                  <a:pt x="8904345" y="4783903"/>
                </a:cubicBezTo>
                <a:cubicBezTo>
                  <a:pt x="8899011" y="4790836"/>
                  <a:pt x="8896345" y="4798636"/>
                  <a:pt x="8896345" y="4807302"/>
                </a:cubicBezTo>
                <a:cubicBezTo>
                  <a:pt x="8896345" y="4817168"/>
                  <a:pt x="8899076" y="4826001"/>
                  <a:pt x="8904535" y="4833800"/>
                </a:cubicBezTo>
                <a:cubicBezTo>
                  <a:pt x="8909994" y="4841600"/>
                  <a:pt x="8917360" y="4848166"/>
                  <a:pt x="8926630" y="4853499"/>
                </a:cubicBezTo>
                <a:cubicBezTo>
                  <a:pt x="8935899" y="4858832"/>
                  <a:pt x="8946566" y="4862899"/>
                  <a:pt x="8958627" y="4865698"/>
                </a:cubicBezTo>
                <a:cubicBezTo>
                  <a:pt x="8970691" y="4868498"/>
                  <a:pt x="8983198" y="4869898"/>
                  <a:pt x="8996150" y="4869898"/>
                </a:cubicBezTo>
                <a:cubicBezTo>
                  <a:pt x="9005291" y="4869898"/>
                  <a:pt x="9013610" y="4869132"/>
                  <a:pt x="9021099" y="4867598"/>
                </a:cubicBezTo>
                <a:cubicBezTo>
                  <a:pt x="9028592" y="4866065"/>
                  <a:pt x="9035004" y="4864065"/>
                  <a:pt x="9040337" y="4861599"/>
                </a:cubicBezTo>
                <a:cubicBezTo>
                  <a:pt x="9045670" y="4859132"/>
                  <a:pt x="9049796" y="4856266"/>
                  <a:pt x="9052718" y="4852999"/>
                </a:cubicBezTo>
                <a:cubicBezTo>
                  <a:pt x="9055636" y="4849733"/>
                  <a:pt x="9057099" y="4846366"/>
                  <a:pt x="9057099" y="4842900"/>
                </a:cubicBezTo>
                <a:cubicBezTo>
                  <a:pt x="9057099" y="4840100"/>
                  <a:pt x="9056147" y="4837267"/>
                  <a:pt x="9054242" y="4834400"/>
                </a:cubicBezTo>
                <a:cubicBezTo>
                  <a:pt x="9052337" y="4831534"/>
                  <a:pt x="9049480" y="4828901"/>
                  <a:pt x="9045670" y="4826501"/>
                </a:cubicBezTo>
                <a:cubicBezTo>
                  <a:pt x="9041861" y="4824101"/>
                  <a:pt x="9037099" y="4822134"/>
                  <a:pt x="9031385" y="4820601"/>
                </a:cubicBezTo>
                <a:cubicBezTo>
                  <a:pt x="9025670" y="4819068"/>
                  <a:pt x="9019131" y="4818301"/>
                  <a:pt x="9011768" y="4818301"/>
                </a:cubicBezTo>
                <a:cubicBezTo>
                  <a:pt x="9006181" y="4818301"/>
                  <a:pt x="9000722" y="4818801"/>
                  <a:pt x="8995389" y="4819801"/>
                </a:cubicBezTo>
                <a:cubicBezTo>
                  <a:pt x="8990055" y="4820801"/>
                  <a:pt x="8985356" y="4822401"/>
                  <a:pt x="8981293" y="4824601"/>
                </a:cubicBezTo>
                <a:cubicBezTo>
                  <a:pt x="8977229" y="4826801"/>
                  <a:pt x="8973990" y="4829601"/>
                  <a:pt x="8971579" y="4833000"/>
                </a:cubicBezTo>
                <a:cubicBezTo>
                  <a:pt x="8969168" y="4836400"/>
                  <a:pt x="8968088" y="4840500"/>
                  <a:pt x="8968341" y="4845300"/>
                </a:cubicBezTo>
                <a:cubicBezTo>
                  <a:pt x="8959960" y="4844233"/>
                  <a:pt x="8952914" y="4842700"/>
                  <a:pt x="8947200" y="4840700"/>
                </a:cubicBezTo>
                <a:cubicBezTo>
                  <a:pt x="8941486" y="4838700"/>
                  <a:pt x="8936916" y="4836400"/>
                  <a:pt x="8933488" y="4833800"/>
                </a:cubicBezTo>
                <a:cubicBezTo>
                  <a:pt x="8930059" y="4831200"/>
                  <a:pt x="8927583" y="4828401"/>
                  <a:pt x="8926059" y="4825401"/>
                </a:cubicBezTo>
                <a:cubicBezTo>
                  <a:pt x="8924535" y="4822401"/>
                  <a:pt x="8923773" y="4819368"/>
                  <a:pt x="8923773" y="4816301"/>
                </a:cubicBezTo>
                <a:cubicBezTo>
                  <a:pt x="8923773" y="4810302"/>
                  <a:pt x="8925804" y="4804835"/>
                  <a:pt x="8929869" y="4799902"/>
                </a:cubicBezTo>
                <a:cubicBezTo>
                  <a:pt x="8933930" y="4794970"/>
                  <a:pt x="8939644" y="4790736"/>
                  <a:pt x="8947010" y="4787203"/>
                </a:cubicBezTo>
                <a:cubicBezTo>
                  <a:pt x="8954375" y="4783670"/>
                  <a:pt x="8963072" y="4780937"/>
                  <a:pt x="8973103" y="4779004"/>
                </a:cubicBezTo>
                <a:cubicBezTo>
                  <a:pt x="8983133" y="4777071"/>
                  <a:pt x="8994246" y="4776104"/>
                  <a:pt x="9006434" y="4776104"/>
                </a:cubicBezTo>
                <a:cubicBezTo>
                  <a:pt x="9015069" y="4776104"/>
                  <a:pt x="9023893" y="4776937"/>
                  <a:pt x="9032909" y="4778604"/>
                </a:cubicBezTo>
                <a:cubicBezTo>
                  <a:pt x="9041924" y="4780270"/>
                  <a:pt x="9050558" y="4782837"/>
                  <a:pt x="9058813" y="4786303"/>
                </a:cubicBezTo>
                <a:cubicBezTo>
                  <a:pt x="9067065" y="4789770"/>
                  <a:pt x="9074621" y="4794236"/>
                  <a:pt x="9081476" y="4799702"/>
                </a:cubicBezTo>
                <a:cubicBezTo>
                  <a:pt x="9088333" y="4805169"/>
                  <a:pt x="9094048" y="4811768"/>
                  <a:pt x="9098619" y="4819501"/>
                </a:cubicBezTo>
                <a:lnTo>
                  <a:pt x="9117286" y="4824901"/>
                </a:lnTo>
                <a:cubicBezTo>
                  <a:pt x="9116775" y="4822234"/>
                  <a:pt x="9116333" y="4819668"/>
                  <a:pt x="9115952" y="4817201"/>
                </a:cubicBezTo>
                <a:cubicBezTo>
                  <a:pt x="9115571" y="4814735"/>
                  <a:pt x="9115381" y="4812435"/>
                  <a:pt x="9115381" y="4810302"/>
                </a:cubicBezTo>
                <a:cubicBezTo>
                  <a:pt x="9115381" y="4804302"/>
                  <a:pt x="9116459" y="4799369"/>
                  <a:pt x="9118619" y="4795503"/>
                </a:cubicBezTo>
                <a:cubicBezTo>
                  <a:pt x="9120775" y="4791636"/>
                  <a:pt x="9123442" y="4788603"/>
                  <a:pt x="9126617" y="4786403"/>
                </a:cubicBezTo>
                <a:cubicBezTo>
                  <a:pt x="9129792" y="4784203"/>
                  <a:pt x="9133284" y="4782703"/>
                  <a:pt x="9137093" y="4781903"/>
                </a:cubicBezTo>
                <a:cubicBezTo>
                  <a:pt x="9140903" y="4781104"/>
                  <a:pt x="9144457" y="4780704"/>
                  <a:pt x="9147758" y="4780704"/>
                </a:cubicBezTo>
                <a:cubicBezTo>
                  <a:pt x="9153600" y="4780704"/>
                  <a:pt x="9159314" y="4781770"/>
                  <a:pt x="9164901" y="4783903"/>
                </a:cubicBezTo>
                <a:cubicBezTo>
                  <a:pt x="9170488" y="4786037"/>
                  <a:pt x="9175440" y="4788570"/>
                  <a:pt x="9179758" y="4791503"/>
                </a:cubicBezTo>
                <a:cubicBezTo>
                  <a:pt x="9184074" y="4794436"/>
                  <a:pt x="9187568" y="4797403"/>
                  <a:pt x="9190232" y="4800402"/>
                </a:cubicBezTo>
                <a:cubicBezTo>
                  <a:pt x="9192899" y="4803402"/>
                  <a:pt x="9194232" y="4805702"/>
                  <a:pt x="9194232" y="4807302"/>
                </a:cubicBezTo>
                <a:lnTo>
                  <a:pt x="9194232" y="4919895"/>
                </a:lnTo>
                <a:lnTo>
                  <a:pt x="9224707" y="4935494"/>
                </a:lnTo>
                <a:lnTo>
                  <a:pt x="9224707" y="4727307"/>
                </a:lnTo>
                <a:lnTo>
                  <a:pt x="9302798" y="4727307"/>
                </a:lnTo>
                <a:lnTo>
                  <a:pt x="9281846" y="4712308"/>
                </a:lnTo>
                <a:lnTo>
                  <a:pt x="8893758" y="4712308"/>
                </a:lnTo>
                <a:lnTo>
                  <a:pt x="8867015" y="4712308"/>
                </a:lnTo>
                <a:lnTo>
                  <a:pt x="8641318" y="4712308"/>
                </a:lnTo>
                <a:lnTo>
                  <a:pt x="8611872" y="4712308"/>
                </a:lnTo>
                <a:lnTo>
                  <a:pt x="8186189" y="4712308"/>
                </a:lnTo>
                <a:lnTo>
                  <a:pt x="8158299" y="4712308"/>
                </a:lnTo>
                <a:close/>
                <a:moveTo>
                  <a:pt x="7684619" y="4712308"/>
                </a:moveTo>
                <a:lnTo>
                  <a:pt x="7684619" y="4749505"/>
                </a:lnTo>
                <a:cubicBezTo>
                  <a:pt x="7680048" y="4751505"/>
                  <a:pt x="7674715" y="4753639"/>
                  <a:pt x="7668619" y="4755905"/>
                </a:cubicBezTo>
                <a:cubicBezTo>
                  <a:pt x="7662526" y="4758172"/>
                  <a:pt x="7656177" y="4760272"/>
                  <a:pt x="7649574" y="4762205"/>
                </a:cubicBezTo>
                <a:cubicBezTo>
                  <a:pt x="7642970" y="4764138"/>
                  <a:pt x="7636242" y="4765771"/>
                  <a:pt x="7629385" y="4767104"/>
                </a:cubicBezTo>
                <a:cubicBezTo>
                  <a:pt x="7622528" y="4768438"/>
                  <a:pt x="7616307" y="4769104"/>
                  <a:pt x="7610718" y="4769104"/>
                </a:cubicBezTo>
                <a:cubicBezTo>
                  <a:pt x="7604625" y="4769104"/>
                  <a:pt x="7598593" y="4768971"/>
                  <a:pt x="7592625" y="4768704"/>
                </a:cubicBezTo>
                <a:cubicBezTo>
                  <a:pt x="7586657" y="4768438"/>
                  <a:pt x="7581008" y="4767671"/>
                  <a:pt x="7575675" y="4766404"/>
                </a:cubicBezTo>
                <a:cubicBezTo>
                  <a:pt x="7570341" y="4765138"/>
                  <a:pt x="7565324" y="4763171"/>
                  <a:pt x="7560627" y="4760505"/>
                </a:cubicBezTo>
                <a:cubicBezTo>
                  <a:pt x="7555928" y="4757838"/>
                  <a:pt x="7551802" y="4754039"/>
                  <a:pt x="7548246" y="4749105"/>
                </a:cubicBezTo>
                <a:cubicBezTo>
                  <a:pt x="7549263" y="4749239"/>
                  <a:pt x="7550278" y="4749305"/>
                  <a:pt x="7551294" y="4749305"/>
                </a:cubicBezTo>
                <a:cubicBezTo>
                  <a:pt x="7552311" y="4749305"/>
                  <a:pt x="7553326" y="4749305"/>
                  <a:pt x="7554341" y="4749305"/>
                </a:cubicBezTo>
                <a:cubicBezTo>
                  <a:pt x="7560690" y="4749305"/>
                  <a:pt x="7566023" y="4748772"/>
                  <a:pt x="7570341" y="4747706"/>
                </a:cubicBezTo>
                <a:cubicBezTo>
                  <a:pt x="7574657" y="4746639"/>
                  <a:pt x="7578151" y="4745273"/>
                  <a:pt x="7580817" y="4743606"/>
                </a:cubicBezTo>
                <a:cubicBezTo>
                  <a:pt x="7583482" y="4741939"/>
                  <a:pt x="7585450" y="4740039"/>
                  <a:pt x="7586720" y="4737906"/>
                </a:cubicBezTo>
                <a:cubicBezTo>
                  <a:pt x="7587991" y="4735773"/>
                  <a:pt x="7588625" y="4733640"/>
                  <a:pt x="7588625" y="4731507"/>
                </a:cubicBezTo>
                <a:cubicBezTo>
                  <a:pt x="7588625" y="4726440"/>
                  <a:pt x="7585450" y="4722041"/>
                  <a:pt x="7579103" y="4718307"/>
                </a:cubicBezTo>
                <a:cubicBezTo>
                  <a:pt x="7572753" y="4714574"/>
                  <a:pt x="7563484" y="4712708"/>
                  <a:pt x="7551294" y="4712708"/>
                </a:cubicBezTo>
                <a:cubicBezTo>
                  <a:pt x="7543930" y="4712708"/>
                  <a:pt x="7537137" y="4713474"/>
                  <a:pt x="7530915" y="4715008"/>
                </a:cubicBezTo>
                <a:cubicBezTo>
                  <a:pt x="7524692" y="4716541"/>
                  <a:pt x="7519168" y="4718574"/>
                  <a:pt x="7514345" y="4721107"/>
                </a:cubicBezTo>
                <a:cubicBezTo>
                  <a:pt x="7509518" y="4723640"/>
                  <a:pt x="7505774" y="4726574"/>
                  <a:pt x="7503107" y="4729907"/>
                </a:cubicBezTo>
                <a:cubicBezTo>
                  <a:pt x="7500440" y="4733240"/>
                  <a:pt x="7499107" y="4736773"/>
                  <a:pt x="7499107" y="4740506"/>
                </a:cubicBezTo>
                <a:cubicBezTo>
                  <a:pt x="7499107" y="4745173"/>
                  <a:pt x="7501075" y="4749805"/>
                  <a:pt x="7505012" y="4754405"/>
                </a:cubicBezTo>
                <a:cubicBezTo>
                  <a:pt x="7508947" y="4759005"/>
                  <a:pt x="7514535" y="4763138"/>
                  <a:pt x="7521772" y="4766804"/>
                </a:cubicBezTo>
                <a:cubicBezTo>
                  <a:pt x="7529010" y="4770471"/>
                  <a:pt x="7537581" y="4773437"/>
                  <a:pt x="7547484" y="4775704"/>
                </a:cubicBezTo>
                <a:cubicBezTo>
                  <a:pt x="7557389" y="4777971"/>
                  <a:pt x="7568436" y="4779104"/>
                  <a:pt x="7580627" y="4779104"/>
                </a:cubicBezTo>
                <a:cubicBezTo>
                  <a:pt x="7585450" y="4779104"/>
                  <a:pt x="7590530" y="4778904"/>
                  <a:pt x="7595863" y="4778504"/>
                </a:cubicBezTo>
                <a:lnTo>
                  <a:pt x="7481202" y="4815901"/>
                </a:lnTo>
                <a:lnTo>
                  <a:pt x="7517774" y="4842500"/>
                </a:lnTo>
                <a:cubicBezTo>
                  <a:pt x="7529709" y="4842500"/>
                  <a:pt x="7541200" y="4843300"/>
                  <a:pt x="7552246" y="4844900"/>
                </a:cubicBezTo>
                <a:cubicBezTo>
                  <a:pt x="7563294" y="4846500"/>
                  <a:pt x="7573770" y="4848666"/>
                  <a:pt x="7583673" y="4851399"/>
                </a:cubicBezTo>
                <a:cubicBezTo>
                  <a:pt x="7593577" y="4854132"/>
                  <a:pt x="7602974" y="4857266"/>
                  <a:pt x="7611861" y="4860799"/>
                </a:cubicBezTo>
                <a:cubicBezTo>
                  <a:pt x="7620751" y="4864332"/>
                  <a:pt x="7628876" y="4868032"/>
                  <a:pt x="7636242" y="4871898"/>
                </a:cubicBezTo>
                <a:cubicBezTo>
                  <a:pt x="7646654" y="4877364"/>
                  <a:pt x="7655225" y="4882664"/>
                  <a:pt x="7661955" y="4887797"/>
                </a:cubicBezTo>
                <a:cubicBezTo>
                  <a:pt x="7668684" y="4892930"/>
                  <a:pt x="7674271" y="4897763"/>
                  <a:pt x="7678715" y="4902296"/>
                </a:cubicBezTo>
                <a:cubicBezTo>
                  <a:pt x="7683158" y="4906829"/>
                  <a:pt x="7686777" y="4910996"/>
                  <a:pt x="7689572" y="4914795"/>
                </a:cubicBezTo>
                <a:cubicBezTo>
                  <a:pt x="7692364" y="4918595"/>
                  <a:pt x="7695158" y="4921962"/>
                  <a:pt x="7697953" y="4924895"/>
                </a:cubicBezTo>
                <a:lnTo>
                  <a:pt x="7715094" y="4935094"/>
                </a:lnTo>
                <a:lnTo>
                  <a:pt x="7715094" y="4727307"/>
                </a:lnTo>
                <a:lnTo>
                  <a:pt x="7793183" y="4727307"/>
                </a:lnTo>
                <a:lnTo>
                  <a:pt x="7772233" y="4712308"/>
                </a:lnTo>
                <a:close/>
                <a:moveTo>
                  <a:pt x="7130438" y="4673310"/>
                </a:moveTo>
                <a:lnTo>
                  <a:pt x="7130438" y="4739106"/>
                </a:lnTo>
                <a:cubicBezTo>
                  <a:pt x="7126120" y="4735106"/>
                  <a:pt x="7122248" y="4731607"/>
                  <a:pt x="7118821" y="4728607"/>
                </a:cubicBezTo>
                <a:cubicBezTo>
                  <a:pt x="7115393" y="4725607"/>
                  <a:pt x="7111774" y="4723040"/>
                  <a:pt x="7107964" y="4720907"/>
                </a:cubicBezTo>
                <a:cubicBezTo>
                  <a:pt x="7104155" y="4718774"/>
                  <a:pt x="7099964" y="4717007"/>
                  <a:pt x="7095393" y="4715608"/>
                </a:cubicBezTo>
                <a:cubicBezTo>
                  <a:pt x="7090821" y="4714208"/>
                  <a:pt x="7085362" y="4713108"/>
                  <a:pt x="7079014" y="4712308"/>
                </a:cubicBezTo>
                <a:lnTo>
                  <a:pt x="7078606" y="4712308"/>
                </a:lnTo>
                <a:lnTo>
                  <a:pt x="7051587" y="4712308"/>
                </a:lnTo>
                <a:lnTo>
                  <a:pt x="6616158" y="4712308"/>
                </a:lnTo>
                <a:lnTo>
                  <a:pt x="6637109" y="4727307"/>
                </a:lnTo>
                <a:lnTo>
                  <a:pt x="6851191" y="4727307"/>
                </a:lnTo>
                <a:lnTo>
                  <a:pt x="6851191" y="4741706"/>
                </a:lnTo>
                <a:lnTo>
                  <a:pt x="6646631" y="4807302"/>
                </a:lnTo>
                <a:lnTo>
                  <a:pt x="6682821" y="4833500"/>
                </a:lnTo>
                <a:cubicBezTo>
                  <a:pt x="6702882" y="4834967"/>
                  <a:pt x="6722118" y="4838033"/>
                  <a:pt x="6740532" y="4842700"/>
                </a:cubicBezTo>
                <a:cubicBezTo>
                  <a:pt x="6758943" y="4847366"/>
                  <a:pt x="6776021" y="4853666"/>
                  <a:pt x="6791766" y="4861599"/>
                </a:cubicBezTo>
                <a:cubicBezTo>
                  <a:pt x="6807511" y="4869532"/>
                  <a:pt x="6821796" y="4879098"/>
                  <a:pt x="6834619" y="4890297"/>
                </a:cubicBezTo>
                <a:cubicBezTo>
                  <a:pt x="6847444" y="4901496"/>
                  <a:pt x="6858174" y="4914362"/>
                  <a:pt x="6866810" y="4928894"/>
                </a:cubicBezTo>
                <a:lnTo>
                  <a:pt x="6881665" y="4935494"/>
                </a:lnTo>
                <a:lnTo>
                  <a:pt x="6881665" y="4765904"/>
                </a:lnTo>
                <a:lnTo>
                  <a:pt x="6886236" y="4765904"/>
                </a:lnTo>
                <a:cubicBezTo>
                  <a:pt x="6899187" y="4765904"/>
                  <a:pt x="6912202" y="4766871"/>
                  <a:pt x="6925282" y="4768804"/>
                </a:cubicBezTo>
                <a:cubicBezTo>
                  <a:pt x="6938360" y="4770738"/>
                  <a:pt x="6950042" y="4773471"/>
                  <a:pt x="6960326" y="4777004"/>
                </a:cubicBezTo>
                <a:cubicBezTo>
                  <a:pt x="6970612" y="4780537"/>
                  <a:pt x="6978993" y="4784737"/>
                  <a:pt x="6985469" y="4789603"/>
                </a:cubicBezTo>
                <a:cubicBezTo>
                  <a:pt x="6991945" y="4794470"/>
                  <a:pt x="6995183" y="4799769"/>
                  <a:pt x="6995183" y="4805502"/>
                </a:cubicBezTo>
                <a:cubicBezTo>
                  <a:pt x="6995183" y="4809769"/>
                  <a:pt x="6992642" y="4814701"/>
                  <a:pt x="6987564" y="4820301"/>
                </a:cubicBezTo>
                <a:cubicBezTo>
                  <a:pt x="6977151" y="4816835"/>
                  <a:pt x="6967882" y="4815101"/>
                  <a:pt x="6959755" y="4815101"/>
                </a:cubicBezTo>
                <a:cubicBezTo>
                  <a:pt x="6953153" y="4815101"/>
                  <a:pt x="6947438" y="4815935"/>
                  <a:pt x="6942614" y="4817601"/>
                </a:cubicBezTo>
                <a:cubicBezTo>
                  <a:pt x="6937789" y="4819268"/>
                  <a:pt x="6933724" y="4821301"/>
                  <a:pt x="6930425" y="4823701"/>
                </a:cubicBezTo>
                <a:cubicBezTo>
                  <a:pt x="6927122" y="4826101"/>
                  <a:pt x="6924646" y="4828701"/>
                  <a:pt x="6922996" y="4831500"/>
                </a:cubicBezTo>
                <a:cubicBezTo>
                  <a:pt x="6921345" y="4834300"/>
                  <a:pt x="6920520" y="4836900"/>
                  <a:pt x="6920520" y="4839300"/>
                </a:cubicBezTo>
                <a:cubicBezTo>
                  <a:pt x="6920520" y="4842767"/>
                  <a:pt x="6921726" y="4845833"/>
                  <a:pt x="6924139" y="4848499"/>
                </a:cubicBezTo>
                <a:cubicBezTo>
                  <a:pt x="6926551" y="4851166"/>
                  <a:pt x="6929663" y="4853433"/>
                  <a:pt x="6933473" y="4855299"/>
                </a:cubicBezTo>
                <a:cubicBezTo>
                  <a:pt x="6937280" y="4857166"/>
                  <a:pt x="6941661" y="4858566"/>
                  <a:pt x="6946614" y="4859499"/>
                </a:cubicBezTo>
                <a:cubicBezTo>
                  <a:pt x="6951566" y="4860432"/>
                  <a:pt x="6956709" y="4860899"/>
                  <a:pt x="6962040" y="4860899"/>
                </a:cubicBezTo>
                <a:cubicBezTo>
                  <a:pt x="6971945" y="4860899"/>
                  <a:pt x="6980642" y="4859266"/>
                  <a:pt x="6988135" y="4855999"/>
                </a:cubicBezTo>
                <a:cubicBezTo>
                  <a:pt x="6995625" y="4852733"/>
                  <a:pt x="7001848" y="4848733"/>
                  <a:pt x="7006800" y="4844000"/>
                </a:cubicBezTo>
                <a:cubicBezTo>
                  <a:pt x="7011753" y="4839267"/>
                  <a:pt x="7015435" y="4834167"/>
                  <a:pt x="7017848" y="4828701"/>
                </a:cubicBezTo>
                <a:cubicBezTo>
                  <a:pt x="7020259" y="4823234"/>
                  <a:pt x="7021465" y="4818301"/>
                  <a:pt x="7021465" y="4813902"/>
                </a:cubicBezTo>
                <a:cubicBezTo>
                  <a:pt x="7021465" y="4805902"/>
                  <a:pt x="7018545" y="4797936"/>
                  <a:pt x="7012705" y="4790003"/>
                </a:cubicBezTo>
                <a:cubicBezTo>
                  <a:pt x="7006863" y="4782070"/>
                  <a:pt x="6998101" y="4774737"/>
                  <a:pt x="6986421" y="4768004"/>
                </a:cubicBezTo>
                <a:cubicBezTo>
                  <a:pt x="6974739" y="4761272"/>
                  <a:pt x="6960135" y="4755439"/>
                  <a:pt x="6942614" y="4750505"/>
                </a:cubicBezTo>
                <a:cubicBezTo>
                  <a:pt x="6925092" y="4745573"/>
                  <a:pt x="6904775" y="4742106"/>
                  <a:pt x="6881665" y="4740106"/>
                </a:cubicBezTo>
                <a:lnTo>
                  <a:pt x="6881665" y="4727307"/>
                </a:lnTo>
                <a:lnTo>
                  <a:pt x="7072537" y="4727307"/>
                </a:lnTo>
                <a:lnTo>
                  <a:pt x="7083583" y="4727307"/>
                </a:lnTo>
                <a:cubicBezTo>
                  <a:pt x="7087901" y="4727707"/>
                  <a:pt x="7092791" y="4729374"/>
                  <a:pt x="7098250" y="4732306"/>
                </a:cubicBezTo>
                <a:cubicBezTo>
                  <a:pt x="7103709" y="4735240"/>
                  <a:pt x="7108789" y="4738573"/>
                  <a:pt x="7113488" y="4742306"/>
                </a:cubicBezTo>
                <a:cubicBezTo>
                  <a:pt x="7118185" y="4746039"/>
                  <a:pt x="7122185" y="4749705"/>
                  <a:pt x="7125486" y="4753305"/>
                </a:cubicBezTo>
                <a:cubicBezTo>
                  <a:pt x="7128787" y="4756905"/>
                  <a:pt x="7130438" y="4759572"/>
                  <a:pt x="7130438" y="4761305"/>
                </a:cubicBezTo>
                <a:lnTo>
                  <a:pt x="7130438" y="4922695"/>
                </a:lnTo>
                <a:lnTo>
                  <a:pt x="7160913" y="4937094"/>
                </a:lnTo>
                <a:lnTo>
                  <a:pt x="7160913" y="4727307"/>
                </a:lnTo>
                <a:lnTo>
                  <a:pt x="7217680" y="4727307"/>
                </a:lnTo>
                <a:lnTo>
                  <a:pt x="7239004" y="4727307"/>
                </a:lnTo>
                <a:lnTo>
                  <a:pt x="7339577" y="4727307"/>
                </a:lnTo>
                <a:cubicBezTo>
                  <a:pt x="7328911" y="4732106"/>
                  <a:pt x="7318562" y="4737973"/>
                  <a:pt x="7308532" y="4744906"/>
                </a:cubicBezTo>
                <a:cubicBezTo>
                  <a:pt x="7298501" y="4751839"/>
                  <a:pt x="7289675" y="4759538"/>
                  <a:pt x="7282057" y="4768004"/>
                </a:cubicBezTo>
                <a:cubicBezTo>
                  <a:pt x="7274438" y="4776471"/>
                  <a:pt x="7268343" y="4785603"/>
                  <a:pt x="7263774" y="4795403"/>
                </a:cubicBezTo>
                <a:cubicBezTo>
                  <a:pt x="7259202" y="4805202"/>
                  <a:pt x="7256916" y="4815435"/>
                  <a:pt x="7256916" y="4826101"/>
                </a:cubicBezTo>
                <a:cubicBezTo>
                  <a:pt x="7256916" y="4836100"/>
                  <a:pt x="7257932" y="4845066"/>
                  <a:pt x="7259964" y="4852999"/>
                </a:cubicBezTo>
                <a:cubicBezTo>
                  <a:pt x="7261995" y="4860932"/>
                  <a:pt x="7264596" y="4868065"/>
                  <a:pt x="7267772" y="4874398"/>
                </a:cubicBezTo>
                <a:cubicBezTo>
                  <a:pt x="7270947" y="4880731"/>
                  <a:pt x="7274566" y="4886264"/>
                  <a:pt x="7278629" y="4890997"/>
                </a:cubicBezTo>
                <a:cubicBezTo>
                  <a:pt x="7282692" y="4895730"/>
                  <a:pt x="7286629" y="4899763"/>
                  <a:pt x="7290436" y="4903096"/>
                </a:cubicBezTo>
                <a:cubicBezTo>
                  <a:pt x="7295770" y="4907763"/>
                  <a:pt x="7302118" y="4912162"/>
                  <a:pt x="7309484" y="4916295"/>
                </a:cubicBezTo>
                <a:cubicBezTo>
                  <a:pt x="7316848" y="4920428"/>
                  <a:pt x="7324974" y="4924062"/>
                  <a:pt x="7333863" y="4927195"/>
                </a:cubicBezTo>
                <a:cubicBezTo>
                  <a:pt x="7342753" y="4930328"/>
                  <a:pt x="7352465" y="4932828"/>
                  <a:pt x="7363004" y="4934694"/>
                </a:cubicBezTo>
                <a:cubicBezTo>
                  <a:pt x="7373543" y="4936561"/>
                  <a:pt x="7384528" y="4937494"/>
                  <a:pt x="7395955" y="4937494"/>
                </a:cubicBezTo>
                <a:cubicBezTo>
                  <a:pt x="7405097" y="4937494"/>
                  <a:pt x="7413160" y="4936694"/>
                  <a:pt x="7420143" y="4935094"/>
                </a:cubicBezTo>
                <a:cubicBezTo>
                  <a:pt x="7427128" y="4933494"/>
                  <a:pt x="7432968" y="4931394"/>
                  <a:pt x="7437667" y="4928794"/>
                </a:cubicBezTo>
                <a:cubicBezTo>
                  <a:pt x="7442364" y="4926195"/>
                  <a:pt x="7445920" y="4923262"/>
                  <a:pt x="7448334" y="4919995"/>
                </a:cubicBezTo>
                <a:cubicBezTo>
                  <a:pt x="7450745" y="4916729"/>
                  <a:pt x="7451953" y="4913429"/>
                  <a:pt x="7451953" y="4910096"/>
                </a:cubicBezTo>
                <a:cubicBezTo>
                  <a:pt x="7451953" y="4906363"/>
                  <a:pt x="7450680" y="4902929"/>
                  <a:pt x="7448143" y="4899796"/>
                </a:cubicBezTo>
                <a:cubicBezTo>
                  <a:pt x="7445602" y="4896663"/>
                  <a:pt x="7442238" y="4893930"/>
                  <a:pt x="7438048" y="4891597"/>
                </a:cubicBezTo>
                <a:cubicBezTo>
                  <a:pt x="7433857" y="4889264"/>
                  <a:pt x="7428968" y="4887464"/>
                  <a:pt x="7423381" y="4886197"/>
                </a:cubicBezTo>
                <a:cubicBezTo>
                  <a:pt x="7417795" y="4884931"/>
                  <a:pt x="7411955" y="4884297"/>
                  <a:pt x="7405859" y="4884297"/>
                </a:cubicBezTo>
                <a:cubicBezTo>
                  <a:pt x="7400779" y="4884297"/>
                  <a:pt x="7395511" y="4884564"/>
                  <a:pt x="7390052" y="4885097"/>
                </a:cubicBezTo>
                <a:cubicBezTo>
                  <a:pt x="7384591" y="4885631"/>
                  <a:pt x="7379448" y="4886730"/>
                  <a:pt x="7374623" y="4888397"/>
                </a:cubicBezTo>
                <a:cubicBezTo>
                  <a:pt x="7369796" y="4890064"/>
                  <a:pt x="7365861" y="4892430"/>
                  <a:pt x="7362814" y="4895497"/>
                </a:cubicBezTo>
                <a:cubicBezTo>
                  <a:pt x="7359766" y="4898563"/>
                  <a:pt x="7358242" y="4902563"/>
                  <a:pt x="7358242" y="4907496"/>
                </a:cubicBezTo>
                <a:cubicBezTo>
                  <a:pt x="7358242" y="4908296"/>
                  <a:pt x="7358307" y="4909096"/>
                  <a:pt x="7358433" y="4909896"/>
                </a:cubicBezTo>
                <a:cubicBezTo>
                  <a:pt x="7358560" y="4910696"/>
                  <a:pt x="7358751" y="4911562"/>
                  <a:pt x="7359004" y="4912495"/>
                </a:cubicBezTo>
                <a:cubicBezTo>
                  <a:pt x="7348593" y="4911429"/>
                  <a:pt x="7338878" y="4909096"/>
                  <a:pt x="7329863" y="4905496"/>
                </a:cubicBezTo>
                <a:cubicBezTo>
                  <a:pt x="7320848" y="4901896"/>
                  <a:pt x="7313038" y="4897130"/>
                  <a:pt x="7306436" y="4891197"/>
                </a:cubicBezTo>
                <a:cubicBezTo>
                  <a:pt x="7299835" y="4885264"/>
                  <a:pt x="7294627" y="4878264"/>
                  <a:pt x="7290817" y="4870198"/>
                </a:cubicBezTo>
                <a:cubicBezTo>
                  <a:pt x="7287010" y="4862132"/>
                  <a:pt x="7285105" y="4853166"/>
                  <a:pt x="7285105" y="4843300"/>
                </a:cubicBezTo>
                <a:cubicBezTo>
                  <a:pt x="7285105" y="4833167"/>
                  <a:pt x="7287707" y="4823268"/>
                  <a:pt x="7292913" y="4813602"/>
                </a:cubicBezTo>
                <a:cubicBezTo>
                  <a:pt x="7298120" y="4803936"/>
                  <a:pt x="7305103" y="4794803"/>
                  <a:pt x="7313865" y="4786203"/>
                </a:cubicBezTo>
                <a:cubicBezTo>
                  <a:pt x="7322627" y="4777604"/>
                  <a:pt x="7332783" y="4769704"/>
                  <a:pt x="7344339" y="4762505"/>
                </a:cubicBezTo>
                <a:cubicBezTo>
                  <a:pt x="7355894" y="4755305"/>
                  <a:pt x="7368084" y="4749105"/>
                  <a:pt x="7380909" y="4743906"/>
                </a:cubicBezTo>
                <a:cubicBezTo>
                  <a:pt x="7393732" y="4738706"/>
                  <a:pt x="7406875" y="4734640"/>
                  <a:pt x="7420334" y="4731707"/>
                </a:cubicBezTo>
                <a:cubicBezTo>
                  <a:pt x="7433793" y="4728774"/>
                  <a:pt x="7446619" y="4727307"/>
                  <a:pt x="7458808" y="4727307"/>
                </a:cubicBezTo>
                <a:lnTo>
                  <a:pt x="7499568" y="4727307"/>
                </a:lnTo>
                <a:lnTo>
                  <a:pt x="7478615" y="4712308"/>
                </a:lnTo>
                <a:lnTo>
                  <a:pt x="7218052" y="4712308"/>
                </a:lnTo>
                <a:lnTo>
                  <a:pt x="7196730" y="4712308"/>
                </a:lnTo>
                <a:lnTo>
                  <a:pt x="7160532" y="4712308"/>
                </a:lnTo>
                <a:cubicBezTo>
                  <a:pt x="7159008" y="4709908"/>
                  <a:pt x="7157484" y="4706775"/>
                  <a:pt x="7155960" y="4702908"/>
                </a:cubicBezTo>
                <a:cubicBezTo>
                  <a:pt x="7154436" y="4699042"/>
                  <a:pt x="7152596" y="4695109"/>
                  <a:pt x="7150436" y="4691109"/>
                </a:cubicBezTo>
                <a:cubicBezTo>
                  <a:pt x="7148278" y="4687109"/>
                  <a:pt x="7145612" y="4683443"/>
                  <a:pt x="7142438" y="4680110"/>
                </a:cubicBezTo>
                <a:cubicBezTo>
                  <a:pt x="7139263" y="4676777"/>
                  <a:pt x="7135263" y="4674510"/>
                  <a:pt x="7130438" y="4673310"/>
                </a:cubicBezTo>
                <a:close/>
                <a:moveTo>
                  <a:pt x="5624581" y="4673310"/>
                </a:moveTo>
                <a:lnTo>
                  <a:pt x="5624581" y="4739106"/>
                </a:lnTo>
                <a:cubicBezTo>
                  <a:pt x="5620263" y="4735106"/>
                  <a:pt x="5616391" y="4731607"/>
                  <a:pt x="5612963" y="4728607"/>
                </a:cubicBezTo>
                <a:cubicBezTo>
                  <a:pt x="5609534" y="4725607"/>
                  <a:pt x="5605916" y="4723040"/>
                  <a:pt x="5602107" y="4720907"/>
                </a:cubicBezTo>
                <a:cubicBezTo>
                  <a:pt x="5598297" y="4718774"/>
                  <a:pt x="5594107" y="4717007"/>
                  <a:pt x="5589535" y="4715608"/>
                </a:cubicBezTo>
                <a:lnTo>
                  <a:pt x="5583659" y="4714424"/>
                </a:lnTo>
                <a:lnTo>
                  <a:pt x="5580703" y="4712308"/>
                </a:lnTo>
                <a:lnTo>
                  <a:pt x="5573156" y="4712308"/>
                </a:lnTo>
                <a:lnTo>
                  <a:pt x="5545728" y="4712308"/>
                </a:lnTo>
                <a:lnTo>
                  <a:pt x="5165873" y="4712308"/>
                </a:lnTo>
                <a:lnTo>
                  <a:pt x="5185680" y="4727307"/>
                </a:lnTo>
                <a:lnTo>
                  <a:pt x="5493090" y="4727307"/>
                </a:lnTo>
                <a:lnTo>
                  <a:pt x="5493090" y="4781503"/>
                </a:lnTo>
                <a:cubicBezTo>
                  <a:pt x="5489280" y="4778437"/>
                  <a:pt x="5485090" y="4775271"/>
                  <a:pt x="5480520" y="4772004"/>
                </a:cubicBezTo>
                <a:cubicBezTo>
                  <a:pt x="5475949" y="4768738"/>
                  <a:pt x="5470996" y="4765738"/>
                  <a:pt x="5465663" y="4763005"/>
                </a:cubicBezTo>
                <a:cubicBezTo>
                  <a:pt x="5460330" y="4760272"/>
                  <a:pt x="5454680" y="4758038"/>
                  <a:pt x="5448711" y="4756305"/>
                </a:cubicBezTo>
                <a:cubicBezTo>
                  <a:pt x="5442743" y="4754572"/>
                  <a:pt x="5436332" y="4753705"/>
                  <a:pt x="5429475" y="4753705"/>
                </a:cubicBezTo>
                <a:cubicBezTo>
                  <a:pt x="5424395" y="4753705"/>
                  <a:pt x="5419507" y="4754172"/>
                  <a:pt x="5414810" y="4755105"/>
                </a:cubicBezTo>
                <a:cubicBezTo>
                  <a:pt x="5410111" y="4756038"/>
                  <a:pt x="5405920" y="4757505"/>
                  <a:pt x="5402238" y="4759505"/>
                </a:cubicBezTo>
                <a:cubicBezTo>
                  <a:pt x="5398556" y="4761505"/>
                  <a:pt x="5395572" y="4764138"/>
                  <a:pt x="5393286" y="4767404"/>
                </a:cubicBezTo>
                <a:cubicBezTo>
                  <a:pt x="5391000" y="4770671"/>
                  <a:pt x="5389732" y="4774571"/>
                  <a:pt x="5389477" y="4779104"/>
                </a:cubicBezTo>
                <a:cubicBezTo>
                  <a:pt x="5380080" y="4773504"/>
                  <a:pt x="5371255" y="4768904"/>
                  <a:pt x="5363002" y="4765304"/>
                </a:cubicBezTo>
                <a:cubicBezTo>
                  <a:pt x="5354749" y="4761705"/>
                  <a:pt x="5346749" y="4758872"/>
                  <a:pt x="5339004" y="4756805"/>
                </a:cubicBezTo>
                <a:cubicBezTo>
                  <a:pt x="5331260" y="4754739"/>
                  <a:pt x="5323703" y="4753272"/>
                  <a:pt x="5316339" y="4752405"/>
                </a:cubicBezTo>
                <a:cubicBezTo>
                  <a:pt x="5308974" y="4751539"/>
                  <a:pt x="5301610" y="4751105"/>
                  <a:pt x="5294246" y="4751105"/>
                </a:cubicBezTo>
                <a:cubicBezTo>
                  <a:pt x="5281038" y="4751105"/>
                  <a:pt x="5268469" y="4752405"/>
                  <a:pt x="5256534" y="4755005"/>
                </a:cubicBezTo>
                <a:cubicBezTo>
                  <a:pt x="5244596" y="4757605"/>
                  <a:pt x="5234057" y="4761338"/>
                  <a:pt x="5224916" y="4766204"/>
                </a:cubicBezTo>
                <a:cubicBezTo>
                  <a:pt x="5215774" y="4771071"/>
                  <a:pt x="5208535" y="4776971"/>
                  <a:pt x="5203202" y="4783903"/>
                </a:cubicBezTo>
                <a:cubicBezTo>
                  <a:pt x="5197869" y="4790836"/>
                  <a:pt x="5195202" y="4798636"/>
                  <a:pt x="5195202" y="4807302"/>
                </a:cubicBezTo>
                <a:cubicBezTo>
                  <a:pt x="5195202" y="4817168"/>
                  <a:pt x="5197934" y="4826001"/>
                  <a:pt x="5203393" y="4833800"/>
                </a:cubicBezTo>
                <a:cubicBezTo>
                  <a:pt x="5208854" y="4841600"/>
                  <a:pt x="5216217" y="4848166"/>
                  <a:pt x="5225488" y="4853499"/>
                </a:cubicBezTo>
                <a:cubicBezTo>
                  <a:pt x="5234756" y="4858832"/>
                  <a:pt x="5245423" y="4862899"/>
                  <a:pt x="5257484" y="4865698"/>
                </a:cubicBezTo>
                <a:cubicBezTo>
                  <a:pt x="5269547" y="4868498"/>
                  <a:pt x="5282055" y="4869898"/>
                  <a:pt x="5295008" y="4869898"/>
                </a:cubicBezTo>
                <a:cubicBezTo>
                  <a:pt x="5304149" y="4869898"/>
                  <a:pt x="5312467" y="4869132"/>
                  <a:pt x="5319956" y="4867598"/>
                </a:cubicBezTo>
                <a:cubicBezTo>
                  <a:pt x="5327450" y="4866065"/>
                  <a:pt x="5333861" y="4864065"/>
                  <a:pt x="5339195" y="4861599"/>
                </a:cubicBezTo>
                <a:cubicBezTo>
                  <a:pt x="5344528" y="4859132"/>
                  <a:pt x="5348654" y="4856266"/>
                  <a:pt x="5351575" y="4852999"/>
                </a:cubicBezTo>
                <a:cubicBezTo>
                  <a:pt x="5354495" y="4849733"/>
                  <a:pt x="5355956" y="4846366"/>
                  <a:pt x="5355956" y="4842900"/>
                </a:cubicBezTo>
                <a:cubicBezTo>
                  <a:pt x="5355956" y="4840100"/>
                  <a:pt x="5355004" y="4837267"/>
                  <a:pt x="5353099" y="4834400"/>
                </a:cubicBezTo>
                <a:cubicBezTo>
                  <a:pt x="5351195" y="4831534"/>
                  <a:pt x="5348337" y="4828901"/>
                  <a:pt x="5344528" y="4826501"/>
                </a:cubicBezTo>
                <a:cubicBezTo>
                  <a:pt x="5340718" y="4824101"/>
                  <a:pt x="5335956" y="4822134"/>
                  <a:pt x="5330242" y="4820601"/>
                </a:cubicBezTo>
                <a:cubicBezTo>
                  <a:pt x="5324528" y="4819068"/>
                  <a:pt x="5317989" y="4818301"/>
                  <a:pt x="5310625" y="4818301"/>
                </a:cubicBezTo>
                <a:cubicBezTo>
                  <a:pt x="5305038" y="4818301"/>
                  <a:pt x="5299577" y="4818801"/>
                  <a:pt x="5294246" y="4819801"/>
                </a:cubicBezTo>
                <a:cubicBezTo>
                  <a:pt x="5288913" y="4820801"/>
                  <a:pt x="5284214" y="4822401"/>
                  <a:pt x="5280151" y="4824601"/>
                </a:cubicBezTo>
                <a:cubicBezTo>
                  <a:pt x="5276086" y="4826801"/>
                  <a:pt x="5272850" y="4829601"/>
                  <a:pt x="5270436" y="4833000"/>
                </a:cubicBezTo>
                <a:cubicBezTo>
                  <a:pt x="5268025" y="4836400"/>
                  <a:pt x="5266945" y="4840500"/>
                  <a:pt x="5267198" y="4845300"/>
                </a:cubicBezTo>
                <a:cubicBezTo>
                  <a:pt x="5258818" y="4844233"/>
                  <a:pt x="5251772" y="4842700"/>
                  <a:pt x="5246057" y="4840700"/>
                </a:cubicBezTo>
                <a:cubicBezTo>
                  <a:pt x="5240343" y="4838700"/>
                  <a:pt x="5235772" y="4836400"/>
                  <a:pt x="5232345" y="4833800"/>
                </a:cubicBezTo>
                <a:cubicBezTo>
                  <a:pt x="5228916" y="4831200"/>
                  <a:pt x="5226440" y="4828401"/>
                  <a:pt x="5224916" y="4825401"/>
                </a:cubicBezTo>
                <a:cubicBezTo>
                  <a:pt x="5223393" y="4822401"/>
                  <a:pt x="5222631" y="4819368"/>
                  <a:pt x="5222631" y="4816301"/>
                </a:cubicBezTo>
                <a:cubicBezTo>
                  <a:pt x="5222631" y="4810302"/>
                  <a:pt x="5224661" y="4804835"/>
                  <a:pt x="5228726" y="4799902"/>
                </a:cubicBezTo>
                <a:cubicBezTo>
                  <a:pt x="5232787" y="4794970"/>
                  <a:pt x="5238501" y="4790736"/>
                  <a:pt x="5245867" y="4787203"/>
                </a:cubicBezTo>
                <a:cubicBezTo>
                  <a:pt x="5253231" y="4783670"/>
                  <a:pt x="5261930" y="4780937"/>
                  <a:pt x="5271960" y="4779004"/>
                </a:cubicBezTo>
                <a:cubicBezTo>
                  <a:pt x="5281991" y="4777071"/>
                  <a:pt x="5293103" y="4776104"/>
                  <a:pt x="5305292" y="4776104"/>
                </a:cubicBezTo>
                <a:cubicBezTo>
                  <a:pt x="5313926" y="4776104"/>
                  <a:pt x="5322751" y="4776937"/>
                  <a:pt x="5331766" y="4778604"/>
                </a:cubicBezTo>
                <a:cubicBezTo>
                  <a:pt x="5340781" y="4780270"/>
                  <a:pt x="5349415" y="4782837"/>
                  <a:pt x="5357671" y="4786303"/>
                </a:cubicBezTo>
                <a:cubicBezTo>
                  <a:pt x="5365922" y="4789770"/>
                  <a:pt x="5373478" y="4794236"/>
                  <a:pt x="5380335" y="4799702"/>
                </a:cubicBezTo>
                <a:cubicBezTo>
                  <a:pt x="5387191" y="4805169"/>
                  <a:pt x="5392905" y="4811768"/>
                  <a:pt x="5397476" y="4819501"/>
                </a:cubicBezTo>
                <a:lnTo>
                  <a:pt x="5416143" y="4824901"/>
                </a:lnTo>
                <a:cubicBezTo>
                  <a:pt x="5415635" y="4822234"/>
                  <a:pt x="5415191" y="4819668"/>
                  <a:pt x="5414810" y="4817201"/>
                </a:cubicBezTo>
                <a:cubicBezTo>
                  <a:pt x="5414429" y="4814735"/>
                  <a:pt x="5414238" y="4812435"/>
                  <a:pt x="5414238" y="4810302"/>
                </a:cubicBezTo>
                <a:cubicBezTo>
                  <a:pt x="5414238" y="4804302"/>
                  <a:pt x="5415317" y="4799369"/>
                  <a:pt x="5417476" y="4795503"/>
                </a:cubicBezTo>
                <a:cubicBezTo>
                  <a:pt x="5419633" y="4791636"/>
                  <a:pt x="5422299" y="4788603"/>
                  <a:pt x="5425475" y="4786403"/>
                </a:cubicBezTo>
                <a:cubicBezTo>
                  <a:pt x="5428650" y="4784203"/>
                  <a:pt x="5432141" y="4782703"/>
                  <a:pt x="5435951" y="4781903"/>
                </a:cubicBezTo>
                <a:cubicBezTo>
                  <a:pt x="5439761" y="4781104"/>
                  <a:pt x="5443315" y="4780704"/>
                  <a:pt x="5446615" y="4780704"/>
                </a:cubicBezTo>
                <a:cubicBezTo>
                  <a:pt x="5452457" y="4780704"/>
                  <a:pt x="5458172" y="4781770"/>
                  <a:pt x="5463758" y="4783903"/>
                </a:cubicBezTo>
                <a:cubicBezTo>
                  <a:pt x="5469345" y="4786037"/>
                  <a:pt x="5474297" y="4788570"/>
                  <a:pt x="5478616" y="4791503"/>
                </a:cubicBezTo>
                <a:cubicBezTo>
                  <a:pt x="5482932" y="4794436"/>
                  <a:pt x="5486423" y="4797403"/>
                  <a:pt x="5489090" y="4800402"/>
                </a:cubicBezTo>
                <a:cubicBezTo>
                  <a:pt x="5491756" y="4803402"/>
                  <a:pt x="5493090" y="4805702"/>
                  <a:pt x="5493090" y="4807302"/>
                </a:cubicBezTo>
                <a:lnTo>
                  <a:pt x="5493090" y="4919895"/>
                </a:lnTo>
                <a:lnTo>
                  <a:pt x="5523564" y="4935494"/>
                </a:lnTo>
                <a:lnTo>
                  <a:pt x="5523564" y="4727307"/>
                </a:lnTo>
                <a:lnTo>
                  <a:pt x="5566680" y="4727307"/>
                </a:lnTo>
                <a:lnTo>
                  <a:pt x="5577728" y="4727307"/>
                </a:lnTo>
                <a:cubicBezTo>
                  <a:pt x="5582045" y="4727707"/>
                  <a:pt x="5586932" y="4729374"/>
                  <a:pt x="5592393" y="4732306"/>
                </a:cubicBezTo>
                <a:cubicBezTo>
                  <a:pt x="5597854" y="4735240"/>
                  <a:pt x="5602932" y="4738573"/>
                  <a:pt x="5607629" y="4742306"/>
                </a:cubicBezTo>
                <a:cubicBezTo>
                  <a:pt x="5612328" y="4746039"/>
                  <a:pt x="5616328" y="4749705"/>
                  <a:pt x="5619629" y="4753305"/>
                </a:cubicBezTo>
                <a:cubicBezTo>
                  <a:pt x="5622930" y="4756905"/>
                  <a:pt x="5624581" y="4759572"/>
                  <a:pt x="5624581" y="4761305"/>
                </a:cubicBezTo>
                <a:lnTo>
                  <a:pt x="5624581" y="4922695"/>
                </a:lnTo>
                <a:lnTo>
                  <a:pt x="5655056" y="4937094"/>
                </a:lnTo>
                <a:lnTo>
                  <a:pt x="5655056" y="4727307"/>
                </a:lnTo>
                <a:lnTo>
                  <a:pt x="5711823" y="4727307"/>
                </a:lnTo>
                <a:lnTo>
                  <a:pt x="5733145" y="4727307"/>
                </a:lnTo>
                <a:lnTo>
                  <a:pt x="5735440" y="4727307"/>
                </a:lnTo>
                <a:cubicBezTo>
                  <a:pt x="5740265" y="4727307"/>
                  <a:pt x="5745473" y="4728040"/>
                  <a:pt x="5751059" y="4729507"/>
                </a:cubicBezTo>
                <a:cubicBezTo>
                  <a:pt x="5756646" y="4730973"/>
                  <a:pt x="5762105" y="4732873"/>
                  <a:pt x="5767438" y="4735206"/>
                </a:cubicBezTo>
                <a:cubicBezTo>
                  <a:pt x="5772772" y="4737540"/>
                  <a:pt x="5777787" y="4740139"/>
                  <a:pt x="5782486" y="4743006"/>
                </a:cubicBezTo>
                <a:cubicBezTo>
                  <a:pt x="5787183" y="4745873"/>
                  <a:pt x="5791057" y="4748705"/>
                  <a:pt x="5794103" y="4751505"/>
                </a:cubicBezTo>
                <a:cubicBezTo>
                  <a:pt x="5786231" y="4752572"/>
                  <a:pt x="5779120" y="4754305"/>
                  <a:pt x="5772772" y="4756705"/>
                </a:cubicBezTo>
                <a:cubicBezTo>
                  <a:pt x="5766423" y="4759105"/>
                  <a:pt x="5761090" y="4761772"/>
                  <a:pt x="5756772" y="4764705"/>
                </a:cubicBezTo>
                <a:cubicBezTo>
                  <a:pt x="5752455" y="4767638"/>
                  <a:pt x="5749090" y="4770738"/>
                  <a:pt x="5746678" y="4774004"/>
                </a:cubicBezTo>
                <a:cubicBezTo>
                  <a:pt x="5744265" y="4777271"/>
                  <a:pt x="5743059" y="4780304"/>
                  <a:pt x="5743059" y="4783103"/>
                </a:cubicBezTo>
                <a:cubicBezTo>
                  <a:pt x="5743059" y="4788703"/>
                  <a:pt x="5746551" y="4793303"/>
                  <a:pt x="5753534" y="4796903"/>
                </a:cubicBezTo>
                <a:cubicBezTo>
                  <a:pt x="5760518" y="4800502"/>
                  <a:pt x="5769343" y="4802302"/>
                  <a:pt x="5780010" y="4802302"/>
                </a:cubicBezTo>
                <a:cubicBezTo>
                  <a:pt x="5785088" y="4802302"/>
                  <a:pt x="5790105" y="4801769"/>
                  <a:pt x="5795056" y="4800702"/>
                </a:cubicBezTo>
                <a:cubicBezTo>
                  <a:pt x="5800008" y="4799636"/>
                  <a:pt x="5804389" y="4798169"/>
                  <a:pt x="5808198" y="4796303"/>
                </a:cubicBezTo>
                <a:cubicBezTo>
                  <a:pt x="5812008" y="4794436"/>
                  <a:pt x="5815118" y="4792270"/>
                  <a:pt x="5817530" y="4789803"/>
                </a:cubicBezTo>
                <a:cubicBezTo>
                  <a:pt x="5819944" y="4787337"/>
                  <a:pt x="5821149" y="4784703"/>
                  <a:pt x="5821149" y="4781903"/>
                </a:cubicBezTo>
                <a:cubicBezTo>
                  <a:pt x="5821149" y="4779370"/>
                  <a:pt x="5820006" y="4776804"/>
                  <a:pt x="5817720" y="4774204"/>
                </a:cubicBezTo>
                <a:cubicBezTo>
                  <a:pt x="5815435" y="4771604"/>
                  <a:pt x="5811627" y="4769104"/>
                  <a:pt x="5806294" y="4766704"/>
                </a:cubicBezTo>
                <a:cubicBezTo>
                  <a:pt x="5807055" y="4766704"/>
                  <a:pt x="5807880" y="4766671"/>
                  <a:pt x="5808770" y="4766604"/>
                </a:cubicBezTo>
                <a:cubicBezTo>
                  <a:pt x="5809657" y="4766538"/>
                  <a:pt x="5810610" y="4766504"/>
                  <a:pt x="5811627" y="4766504"/>
                </a:cubicBezTo>
                <a:cubicBezTo>
                  <a:pt x="5823815" y="4766504"/>
                  <a:pt x="5834417" y="4767371"/>
                  <a:pt x="5843435" y="4769104"/>
                </a:cubicBezTo>
                <a:cubicBezTo>
                  <a:pt x="5852448" y="4770838"/>
                  <a:pt x="5859941" y="4773271"/>
                  <a:pt x="5865909" y="4776404"/>
                </a:cubicBezTo>
                <a:cubicBezTo>
                  <a:pt x="5871876" y="4779537"/>
                  <a:pt x="5876320" y="4783270"/>
                  <a:pt x="5879240" y="4787603"/>
                </a:cubicBezTo>
                <a:cubicBezTo>
                  <a:pt x="5882162" y="4791936"/>
                  <a:pt x="5883621" y="4796703"/>
                  <a:pt x="5883621" y="4801902"/>
                </a:cubicBezTo>
                <a:cubicBezTo>
                  <a:pt x="5883621" y="4811768"/>
                  <a:pt x="5878796" y="4822701"/>
                  <a:pt x="5869147" y="4834700"/>
                </a:cubicBezTo>
                <a:cubicBezTo>
                  <a:pt x="5855942" y="4841900"/>
                  <a:pt x="5843688" y="4847866"/>
                  <a:pt x="5832387" y="4852599"/>
                </a:cubicBezTo>
                <a:cubicBezTo>
                  <a:pt x="5821086" y="4857332"/>
                  <a:pt x="5810103" y="4859699"/>
                  <a:pt x="5799436" y="4859699"/>
                </a:cubicBezTo>
                <a:cubicBezTo>
                  <a:pt x="5796389" y="4859699"/>
                  <a:pt x="5793469" y="4859366"/>
                  <a:pt x="5790676" y="4858699"/>
                </a:cubicBezTo>
                <a:cubicBezTo>
                  <a:pt x="5787880" y="4858032"/>
                  <a:pt x="5785153" y="4856732"/>
                  <a:pt x="5782486" y="4854799"/>
                </a:cubicBezTo>
                <a:cubicBezTo>
                  <a:pt x="5779820" y="4852866"/>
                  <a:pt x="5777153" y="4850266"/>
                  <a:pt x="5774486" y="4846999"/>
                </a:cubicBezTo>
                <a:cubicBezTo>
                  <a:pt x="5771819" y="4843733"/>
                  <a:pt x="5769216" y="4839500"/>
                  <a:pt x="5766676" y="4834300"/>
                </a:cubicBezTo>
                <a:lnTo>
                  <a:pt x="5743821" y="4834300"/>
                </a:lnTo>
                <a:cubicBezTo>
                  <a:pt x="5746107" y="4838833"/>
                  <a:pt x="5749027" y="4844233"/>
                  <a:pt x="5752581" y="4850499"/>
                </a:cubicBezTo>
                <a:cubicBezTo>
                  <a:pt x="5756137" y="4856766"/>
                  <a:pt x="5760391" y="4862765"/>
                  <a:pt x="5765343" y="4868498"/>
                </a:cubicBezTo>
                <a:cubicBezTo>
                  <a:pt x="5770295" y="4874231"/>
                  <a:pt x="5776073" y="4879098"/>
                  <a:pt x="5782676" y="4883097"/>
                </a:cubicBezTo>
                <a:cubicBezTo>
                  <a:pt x="5789278" y="4887097"/>
                  <a:pt x="5796770" y="4889097"/>
                  <a:pt x="5805151" y="4889097"/>
                </a:cubicBezTo>
                <a:cubicBezTo>
                  <a:pt x="5816071" y="4889097"/>
                  <a:pt x="5826926" y="4887430"/>
                  <a:pt x="5837720" y="4884097"/>
                </a:cubicBezTo>
                <a:cubicBezTo>
                  <a:pt x="5848513" y="4880764"/>
                  <a:pt x="5859305" y="4876431"/>
                  <a:pt x="5870099" y="4871098"/>
                </a:cubicBezTo>
                <a:cubicBezTo>
                  <a:pt x="5880892" y="4865765"/>
                  <a:pt x="5891559" y="4859866"/>
                  <a:pt x="5902097" y="4853399"/>
                </a:cubicBezTo>
                <a:cubicBezTo>
                  <a:pt x="5912635" y="4846933"/>
                  <a:pt x="5923048" y="4840533"/>
                  <a:pt x="5933334" y="4834200"/>
                </a:cubicBezTo>
                <a:cubicBezTo>
                  <a:pt x="5943617" y="4827868"/>
                  <a:pt x="5953775" y="4822034"/>
                  <a:pt x="5963808" y="4816701"/>
                </a:cubicBezTo>
                <a:cubicBezTo>
                  <a:pt x="5973838" y="4811369"/>
                  <a:pt x="5983553" y="4807235"/>
                  <a:pt x="5992949" y="4804302"/>
                </a:cubicBezTo>
                <a:cubicBezTo>
                  <a:pt x="5983806" y="4812435"/>
                  <a:pt x="5977202" y="4821634"/>
                  <a:pt x="5973141" y="4831900"/>
                </a:cubicBezTo>
                <a:cubicBezTo>
                  <a:pt x="5969076" y="4842167"/>
                  <a:pt x="5967046" y="4851966"/>
                  <a:pt x="5967046" y="4861299"/>
                </a:cubicBezTo>
                <a:cubicBezTo>
                  <a:pt x="5967046" y="4867832"/>
                  <a:pt x="5968696" y="4877864"/>
                  <a:pt x="5971998" y="4891397"/>
                </a:cubicBezTo>
                <a:cubicBezTo>
                  <a:pt x="5975297" y="4904929"/>
                  <a:pt x="5982029" y="4922362"/>
                  <a:pt x="5992187" y="4943694"/>
                </a:cubicBezTo>
                <a:lnTo>
                  <a:pt x="6010852" y="4948893"/>
                </a:lnTo>
                <a:cubicBezTo>
                  <a:pt x="6009075" y="4943427"/>
                  <a:pt x="6007360" y="4937661"/>
                  <a:pt x="6005709" y="4931594"/>
                </a:cubicBezTo>
                <a:cubicBezTo>
                  <a:pt x="6004059" y="4925528"/>
                  <a:pt x="6002535" y="4919428"/>
                  <a:pt x="6001139" y="4913295"/>
                </a:cubicBezTo>
                <a:cubicBezTo>
                  <a:pt x="5999741" y="4907163"/>
                  <a:pt x="5998663" y="4901030"/>
                  <a:pt x="5997901" y="4894897"/>
                </a:cubicBezTo>
                <a:cubicBezTo>
                  <a:pt x="5997139" y="4888764"/>
                  <a:pt x="5996758" y="4882897"/>
                  <a:pt x="5996758" y="4877298"/>
                </a:cubicBezTo>
                <a:cubicBezTo>
                  <a:pt x="5996758" y="4870365"/>
                  <a:pt x="5997901" y="4862899"/>
                  <a:pt x="6000187" y="4854899"/>
                </a:cubicBezTo>
                <a:cubicBezTo>
                  <a:pt x="6002471" y="4846899"/>
                  <a:pt x="6006217" y="4838900"/>
                  <a:pt x="6011423" y="4830900"/>
                </a:cubicBezTo>
                <a:cubicBezTo>
                  <a:pt x="6016629" y="4822901"/>
                  <a:pt x="6023486" y="4815168"/>
                  <a:pt x="6031995" y="4807702"/>
                </a:cubicBezTo>
                <a:cubicBezTo>
                  <a:pt x="6040501" y="4800236"/>
                  <a:pt x="6051103" y="4793570"/>
                  <a:pt x="6063802" y="4787703"/>
                </a:cubicBezTo>
                <a:lnTo>
                  <a:pt x="6009328" y="4772104"/>
                </a:lnTo>
                <a:cubicBezTo>
                  <a:pt x="5988250" y="4777704"/>
                  <a:pt x="5969014" y="4784437"/>
                  <a:pt x="5951617" y="4792303"/>
                </a:cubicBezTo>
                <a:cubicBezTo>
                  <a:pt x="5934221" y="4800169"/>
                  <a:pt x="5918158" y="4808035"/>
                  <a:pt x="5903431" y="4815901"/>
                </a:cubicBezTo>
                <a:cubicBezTo>
                  <a:pt x="5904699" y="4812968"/>
                  <a:pt x="5905652" y="4809969"/>
                  <a:pt x="5906288" y="4806902"/>
                </a:cubicBezTo>
                <a:cubicBezTo>
                  <a:pt x="5906922" y="4803836"/>
                  <a:pt x="5907241" y="4800769"/>
                  <a:pt x="5907241" y="4797702"/>
                </a:cubicBezTo>
                <a:cubicBezTo>
                  <a:pt x="5907241" y="4791303"/>
                  <a:pt x="5905271" y="4785203"/>
                  <a:pt x="5901335" y="4779404"/>
                </a:cubicBezTo>
                <a:cubicBezTo>
                  <a:pt x="5897398" y="4773604"/>
                  <a:pt x="5891559" y="4768471"/>
                  <a:pt x="5883812" y="4764005"/>
                </a:cubicBezTo>
                <a:cubicBezTo>
                  <a:pt x="5876067" y="4759538"/>
                  <a:pt x="5866290" y="4755872"/>
                  <a:pt x="5854480" y="4753005"/>
                </a:cubicBezTo>
                <a:cubicBezTo>
                  <a:pt x="5842673" y="4750139"/>
                  <a:pt x="5829021" y="4748439"/>
                  <a:pt x="5813532" y="4747906"/>
                </a:cubicBezTo>
                <a:cubicBezTo>
                  <a:pt x="5809975" y="4742839"/>
                  <a:pt x="5806421" y="4738506"/>
                  <a:pt x="5802865" y="4734906"/>
                </a:cubicBezTo>
                <a:cubicBezTo>
                  <a:pt x="5799309" y="4731307"/>
                  <a:pt x="5796389" y="4728774"/>
                  <a:pt x="5794103" y="4727307"/>
                </a:cubicBezTo>
                <a:lnTo>
                  <a:pt x="5881335" y="4727307"/>
                </a:lnTo>
                <a:cubicBezTo>
                  <a:pt x="5886415" y="4733306"/>
                  <a:pt x="5891559" y="4739006"/>
                  <a:pt x="5896764" y="4744406"/>
                </a:cubicBezTo>
                <a:cubicBezTo>
                  <a:pt x="5901970" y="4749805"/>
                  <a:pt x="5907937" y="4754605"/>
                  <a:pt x="5914669" y="4758805"/>
                </a:cubicBezTo>
                <a:cubicBezTo>
                  <a:pt x="5921396" y="4763005"/>
                  <a:pt x="5929206" y="4766338"/>
                  <a:pt x="5938095" y="4768804"/>
                </a:cubicBezTo>
                <a:cubicBezTo>
                  <a:pt x="5946983" y="4771271"/>
                  <a:pt x="5957648" y="4772504"/>
                  <a:pt x="5970094" y="4772504"/>
                </a:cubicBezTo>
                <a:cubicBezTo>
                  <a:pt x="5977964" y="4772504"/>
                  <a:pt x="5984949" y="4771738"/>
                  <a:pt x="5991044" y="4770204"/>
                </a:cubicBezTo>
                <a:cubicBezTo>
                  <a:pt x="5997139" y="4768671"/>
                  <a:pt x="6002217" y="4766704"/>
                  <a:pt x="6006280" y="4764305"/>
                </a:cubicBezTo>
                <a:cubicBezTo>
                  <a:pt x="6010345" y="4761905"/>
                  <a:pt x="6013393" y="4759172"/>
                  <a:pt x="6015423" y="4756105"/>
                </a:cubicBezTo>
                <a:cubicBezTo>
                  <a:pt x="6017455" y="4753039"/>
                  <a:pt x="6018471" y="4749905"/>
                  <a:pt x="6018471" y="4746706"/>
                </a:cubicBezTo>
                <a:cubicBezTo>
                  <a:pt x="6018471" y="4742573"/>
                  <a:pt x="6017455" y="4738773"/>
                  <a:pt x="6015423" y="4735306"/>
                </a:cubicBezTo>
                <a:cubicBezTo>
                  <a:pt x="6013393" y="4731840"/>
                  <a:pt x="6010979" y="4729174"/>
                  <a:pt x="6008185" y="4727307"/>
                </a:cubicBezTo>
                <a:lnTo>
                  <a:pt x="6074681" y="4727307"/>
                </a:lnTo>
                <a:lnTo>
                  <a:pt x="6096562" y="4727307"/>
                </a:lnTo>
                <a:lnTo>
                  <a:pt x="6382090" y="4727307"/>
                </a:lnTo>
                <a:lnTo>
                  <a:pt x="6382090" y="4781503"/>
                </a:lnTo>
                <a:cubicBezTo>
                  <a:pt x="6378280" y="4778437"/>
                  <a:pt x="6374090" y="4775271"/>
                  <a:pt x="6369518" y="4772004"/>
                </a:cubicBezTo>
                <a:cubicBezTo>
                  <a:pt x="6364947" y="4768738"/>
                  <a:pt x="6359996" y="4765738"/>
                  <a:pt x="6354663" y="4763005"/>
                </a:cubicBezTo>
                <a:cubicBezTo>
                  <a:pt x="6349330" y="4760272"/>
                  <a:pt x="6343678" y="4758038"/>
                  <a:pt x="6337713" y="4756305"/>
                </a:cubicBezTo>
                <a:cubicBezTo>
                  <a:pt x="6331743" y="4754572"/>
                  <a:pt x="6325332" y="4753705"/>
                  <a:pt x="6318475" y="4753705"/>
                </a:cubicBezTo>
                <a:cubicBezTo>
                  <a:pt x="6313396" y="4753705"/>
                  <a:pt x="6308507" y="4754172"/>
                  <a:pt x="6303808" y="4755105"/>
                </a:cubicBezTo>
                <a:cubicBezTo>
                  <a:pt x="6299111" y="4756038"/>
                  <a:pt x="6294920" y="4757505"/>
                  <a:pt x="6291238" y="4759505"/>
                </a:cubicBezTo>
                <a:cubicBezTo>
                  <a:pt x="6287556" y="4761505"/>
                  <a:pt x="6284572" y="4764138"/>
                  <a:pt x="6282286" y="4767404"/>
                </a:cubicBezTo>
                <a:cubicBezTo>
                  <a:pt x="6280000" y="4770671"/>
                  <a:pt x="6278730" y="4774571"/>
                  <a:pt x="6278478" y="4779104"/>
                </a:cubicBezTo>
                <a:cubicBezTo>
                  <a:pt x="6269080" y="4773504"/>
                  <a:pt x="6260255" y="4768904"/>
                  <a:pt x="6252002" y="4765304"/>
                </a:cubicBezTo>
                <a:cubicBezTo>
                  <a:pt x="6243749" y="4761705"/>
                  <a:pt x="6235749" y="4758872"/>
                  <a:pt x="6228004" y="4756805"/>
                </a:cubicBezTo>
                <a:cubicBezTo>
                  <a:pt x="6220257" y="4754739"/>
                  <a:pt x="6212703" y="4753272"/>
                  <a:pt x="6205339" y="4752405"/>
                </a:cubicBezTo>
                <a:cubicBezTo>
                  <a:pt x="6197974" y="4751539"/>
                  <a:pt x="6190610" y="4751105"/>
                  <a:pt x="6183244" y="4751105"/>
                </a:cubicBezTo>
                <a:cubicBezTo>
                  <a:pt x="6170040" y="4751105"/>
                  <a:pt x="6157469" y="4752405"/>
                  <a:pt x="6145534" y="4755005"/>
                </a:cubicBezTo>
                <a:cubicBezTo>
                  <a:pt x="6133596" y="4757605"/>
                  <a:pt x="6123057" y="4761338"/>
                  <a:pt x="6113916" y="4766204"/>
                </a:cubicBezTo>
                <a:cubicBezTo>
                  <a:pt x="6104774" y="4771071"/>
                  <a:pt x="6097535" y="4776971"/>
                  <a:pt x="6092203" y="4783903"/>
                </a:cubicBezTo>
                <a:cubicBezTo>
                  <a:pt x="6086871" y="4790836"/>
                  <a:pt x="6084204" y="4798636"/>
                  <a:pt x="6084204" y="4807302"/>
                </a:cubicBezTo>
                <a:cubicBezTo>
                  <a:pt x="6084204" y="4817168"/>
                  <a:pt x="6086934" y="4826001"/>
                  <a:pt x="6092393" y="4833800"/>
                </a:cubicBezTo>
                <a:cubicBezTo>
                  <a:pt x="6097854" y="4841600"/>
                  <a:pt x="6105217" y="4848166"/>
                  <a:pt x="6114488" y="4853499"/>
                </a:cubicBezTo>
                <a:cubicBezTo>
                  <a:pt x="6123756" y="4858832"/>
                  <a:pt x="6134421" y="4862899"/>
                  <a:pt x="6146486" y="4865698"/>
                </a:cubicBezTo>
                <a:cubicBezTo>
                  <a:pt x="6158547" y="4868498"/>
                  <a:pt x="6171055" y="4869898"/>
                  <a:pt x="6184006" y="4869898"/>
                </a:cubicBezTo>
                <a:cubicBezTo>
                  <a:pt x="6193149" y="4869898"/>
                  <a:pt x="6201465" y="4869132"/>
                  <a:pt x="6208958" y="4867598"/>
                </a:cubicBezTo>
                <a:cubicBezTo>
                  <a:pt x="6216448" y="4866065"/>
                  <a:pt x="6222861" y="4864065"/>
                  <a:pt x="6228195" y="4861599"/>
                </a:cubicBezTo>
                <a:cubicBezTo>
                  <a:pt x="6233528" y="4859132"/>
                  <a:pt x="6237654" y="4856266"/>
                  <a:pt x="6240574" y="4852999"/>
                </a:cubicBezTo>
                <a:cubicBezTo>
                  <a:pt x="6243495" y="4849733"/>
                  <a:pt x="6244955" y="4846366"/>
                  <a:pt x="6244955" y="4842900"/>
                </a:cubicBezTo>
                <a:cubicBezTo>
                  <a:pt x="6244955" y="4840100"/>
                  <a:pt x="6244002" y="4837267"/>
                  <a:pt x="6242097" y="4834400"/>
                </a:cubicBezTo>
                <a:cubicBezTo>
                  <a:pt x="6240193" y="4831534"/>
                  <a:pt x="6237337" y="4828901"/>
                  <a:pt x="6233528" y="4826501"/>
                </a:cubicBezTo>
                <a:cubicBezTo>
                  <a:pt x="6229718" y="4824101"/>
                  <a:pt x="6224956" y="4822134"/>
                  <a:pt x="6219242" y="4820601"/>
                </a:cubicBezTo>
                <a:cubicBezTo>
                  <a:pt x="6213530" y="4819068"/>
                  <a:pt x="6206989" y="4818301"/>
                  <a:pt x="6199625" y="4818301"/>
                </a:cubicBezTo>
                <a:cubicBezTo>
                  <a:pt x="6194038" y="4818301"/>
                  <a:pt x="6188577" y="4818801"/>
                  <a:pt x="6183244" y="4819801"/>
                </a:cubicBezTo>
                <a:cubicBezTo>
                  <a:pt x="6177911" y="4820801"/>
                  <a:pt x="6173214" y="4822401"/>
                  <a:pt x="6169151" y="4824601"/>
                </a:cubicBezTo>
                <a:cubicBezTo>
                  <a:pt x="6165088" y="4826801"/>
                  <a:pt x="6161850" y="4829601"/>
                  <a:pt x="6159436" y="4833000"/>
                </a:cubicBezTo>
                <a:cubicBezTo>
                  <a:pt x="6157023" y="4836400"/>
                  <a:pt x="6155945" y="4840500"/>
                  <a:pt x="6156198" y="4845300"/>
                </a:cubicBezTo>
                <a:cubicBezTo>
                  <a:pt x="6147819" y="4844233"/>
                  <a:pt x="6140772" y="4842700"/>
                  <a:pt x="6135057" y="4840700"/>
                </a:cubicBezTo>
                <a:cubicBezTo>
                  <a:pt x="6129343" y="4838700"/>
                  <a:pt x="6124772" y="4836400"/>
                  <a:pt x="6121343" y="4833800"/>
                </a:cubicBezTo>
                <a:cubicBezTo>
                  <a:pt x="6117915" y="4831200"/>
                  <a:pt x="6115438" y="4828401"/>
                  <a:pt x="6113916" y="4825401"/>
                </a:cubicBezTo>
                <a:cubicBezTo>
                  <a:pt x="6112393" y="4822401"/>
                  <a:pt x="6111631" y="4819368"/>
                  <a:pt x="6111631" y="4816301"/>
                </a:cubicBezTo>
                <a:cubicBezTo>
                  <a:pt x="6111631" y="4810302"/>
                  <a:pt x="6113661" y="4804835"/>
                  <a:pt x="6117724" y="4799902"/>
                </a:cubicBezTo>
                <a:cubicBezTo>
                  <a:pt x="6121789" y="4794970"/>
                  <a:pt x="6127501" y="4790736"/>
                  <a:pt x="6134867" y="4787203"/>
                </a:cubicBezTo>
                <a:cubicBezTo>
                  <a:pt x="6142231" y="4783670"/>
                  <a:pt x="6150928" y="4780937"/>
                  <a:pt x="6160960" y="4779004"/>
                </a:cubicBezTo>
                <a:cubicBezTo>
                  <a:pt x="6170993" y="4777071"/>
                  <a:pt x="6182101" y="4776104"/>
                  <a:pt x="6194292" y="4776104"/>
                </a:cubicBezTo>
                <a:cubicBezTo>
                  <a:pt x="6202926" y="4776104"/>
                  <a:pt x="6211751" y="4776937"/>
                  <a:pt x="6220766" y="4778604"/>
                </a:cubicBezTo>
                <a:cubicBezTo>
                  <a:pt x="6229781" y="4780270"/>
                  <a:pt x="6238415" y="4782837"/>
                  <a:pt x="6246669" y="4786303"/>
                </a:cubicBezTo>
                <a:cubicBezTo>
                  <a:pt x="6254922" y="4789770"/>
                  <a:pt x="6262478" y="4794236"/>
                  <a:pt x="6269335" y="4799702"/>
                </a:cubicBezTo>
                <a:cubicBezTo>
                  <a:pt x="6276193" y="4805169"/>
                  <a:pt x="6281905" y="4811768"/>
                  <a:pt x="6286476" y="4819501"/>
                </a:cubicBezTo>
                <a:lnTo>
                  <a:pt x="6305141" y="4824901"/>
                </a:lnTo>
                <a:cubicBezTo>
                  <a:pt x="6304635" y="4822234"/>
                  <a:pt x="6304189" y="4819668"/>
                  <a:pt x="6303808" y="4817201"/>
                </a:cubicBezTo>
                <a:cubicBezTo>
                  <a:pt x="6303427" y="4814735"/>
                  <a:pt x="6303236" y="4812435"/>
                  <a:pt x="6303236" y="4810302"/>
                </a:cubicBezTo>
                <a:cubicBezTo>
                  <a:pt x="6303236" y="4804302"/>
                  <a:pt x="6304316" y="4799369"/>
                  <a:pt x="6306475" y="4795503"/>
                </a:cubicBezTo>
                <a:cubicBezTo>
                  <a:pt x="6308635" y="4791636"/>
                  <a:pt x="6311301" y="4788603"/>
                  <a:pt x="6314475" y="4786403"/>
                </a:cubicBezTo>
                <a:cubicBezTo>
                  <a:pt x="6317650" y="4784203"/>
                  <a:pt x="6321141" y="4782703"/>
                  <a:pt x="6324951" y="4781903"/>
                </a:cubicBezTo>
                <a:cubicBezTo>
                  <a:pt x="6328760" y="4781104"/>
                  <a:pt x="6332315" y="4780704"/>
                  <a:pt x="6335617" y="4780704"/>
                </a:cubicBezTo>
                <a:cubicBezTo>
                  <a:pt x="6341457" y="4780704"/>
                  <a:pt x="6347172" y="4781770"/>
                  <a:pt x="6352758" y="4783903"/>
                </a:cubicBezTo>
                <a:cubicBezTo>
                  <a:pt x="6358345" y="4786037"/>
                  <a:pt x="6363297" y="4788570"/>
                  <a:pt x="6367614" y="4791503"/>
                </a:cubicBezTo>
                <a:cubicBezTo>
                  <a:pt x="6371932" y="4794436"/>
                  <a:pt x="6375423" y="4797403"/>
                  <a:pt x="6378090" y="4800402"/>
                </a:cubicBezTo>
                <a:cubicBezTo>
                  <a:pt x="6380756" y="4803402"/>
                  <a:pt x="6382090" y="4805702"/>
                  <a:pt x="6382090" y="4807302"/>
                </a:cubicBezTo>
                <a:lnTo>
                  <a:pt x="6382090" y="4919895"/>
                </a:lnTo>
                <a:lnTo>
                  <a:pt x="6412564" y="4935494"/>
                </a:lnTo>
                <a:lnTo>
                  <a:pt x="6412564" y="4727307"/>
                </a:lnTo>
                <a:lnTo>
                  <a:pt x="6490654" y="4727307"/>
                </a:lnTo>
                <a:lnTo>
                  <a:pt x="6469703" y="4712308"/>
                </a:lnTo>
                <a:lnTo>
                  <a:pt x="6075610" y="4712308"/>
                </a:lnTo>
                <a:lnTo>
                  <a:pt x="6054871" y="4712308"/>
                </a:lnTo>
                <a:lnTo>
                  <a:pt x="5712195" y="4712308"/>
                </a:lnTo>
                <a:lnTo>
                  <a:pt x="5690871" y="4712308"/>
                </a:lnTo>
                <a:lnTo>
                  <a:pt x="5654675" y="4712308"/>
                </a:lnTo>
                <a:cubicBezTo>
                  <a:pt x="5653151" y="4709908"/>
                  <a:pt x="5651627" y="4706775"/>
                  <a:pt x="5650103" y="4702908"/>
                </a:cubicBezTo>
                <a:cubicBezTo>
                  <a:pt x="5648580" y="4699042"/>
                  <a:pt x="5646738" y="4695109"/>
                  <a:pt x="5644581" y="4691109"/>
                </a:cubicBezTo>
                <a:cubicBezTo>
                  <a:pt x="5642421" y="4687109"/>
                  <a:pt x="5639755" y="4683443"/>
                  <a:pt x="5636581" y="4680110"/>
                </a:cubicBezTo>
                <a:cubicBezTo>
                  <a:pt x="5633406" y="4676777"/>
                  <a:pt x="5629406" y="4674510"/>
                  <a:pt x="5624581" y="4673310"/>
                </a:cubicBezTo>
                <a:close/>
                <a:moveTo>
                  <a:pt x="6953545" y="4622513"/>
                </a:moveTo>
                <a:cubicBezTo>
                  <a:pt x="6954815" y="4625713"/>
                  <a:pt x="6956846" y="4629613"/>
                  <a:pt x="6959640" y="4634212"/>
                </a:cubicBezTo>
                <a:cubicBezTo>
                  <a:pt x="6962433" y="4638812"/>
                  <a:pt x="6966116" y="4643612"/>
                  <a:pt x="6970688" y="4648612"/>
                </a:cubicBezTo>
                <a:cubicBezTo>
                  <a:pt x="6975259" y="4653611"/>
                  <a:pt x="6980654" y="4658544"/>
                  <a:pt x="6986876" y="4663411"/>
                </a:cubicBezTo>
                <a:cubicBezTo>
                  <a:pt x="6993099" y="4668277"/>
                  <a:pt x="7000273" y="4672677"/>
                  <a:pt x="7008398" y="4676610"/>
                </a:cubicBezTo>
                <a:cubicBezTo>
                  <a:pt x="7016526" y="4680543"/>
                  <a:pt x="7025667" y="4683709"/>
                  <a:pt x="7035827" y="4686109"/>
                </a:cubicBezTo>
                <a:cubicBezTo>
                  <a:pt x="7045983" y="4688509"/>
                  <a:pt x="7057286" y="4689709"/>
                  <a:pt x="7069728" y="4689709"/>
                </a:cubicBezTo>
                <a:cubicBezTo>
                  <a:pt x="7081918" y="4689709"/>
                  <a:pt x="7092014" y="4688376"/>
                  <a:pt x="7100014" y="4685709"/>
                </a:cubicBezTo>
                <a:cubicBezTo>
                  <a:pt x="7108012" y="4683043"/>
                  <a:pt x="7114360" y="4679543"/>
                  <a:pt x="7119059" y="4675210"/>
                </a:cubicBezTo>
                <a:cubicBezTo>
                  <a:pt x="7123758" y="4670877"/>
                  <a:pt x="7126995" y="4665977"/>
                  <a:pt x="7128774" y="4660511"/>
                </a:cubicBezTo>
                <a:cubicBezTo>
                  <a:pt x="7130551" y="4655045"/>
                  <a:pt x="7131438" y="4649512"/>
                  <a:pt x="7131438" y="4643912"/>
                </a:cubicBezTo>
                <a:lnTo>
                  <a:pt x="7115821" y="4636112"/>
                </a:lnTo>
                <a:cubicBezTo>
                  <a:pt x="7117092" y="4640379"/>
                  <a:pt x="7116520" y="4644512"/>
                  <a:pt x="7114107" y="4648512"/>
                </a:cubicBezTo>
                <a:cubicBezTo>
                  <a:pt x="7111694" y="4652511"/>
                  <a:pt x="7107949" y="4656078"/>
                  <a:pt x="7102871" y="4659211"/>
                </a:cubicBezTo>
                <a:cubicBezTo>
                  <a:pt x="7097791" y="4662344"/>
                  <a:pt x="7091568" y="4664877"/>
                  <a:pt x="7084204" y="4666810"/>
                </a:cubicBezTo>
                <a:cubicBezTo>
                  <a:pt x="7076840" y="4668744"/>
                  <a:pt x="7068966" y="4669710"/>
                  <a:pt x="7060587" y="4669710"/>
                </a:cubicBezTo>
                <a:cubicBezTo>
                  <a:pt x="7055507" y="4669710"/>
                  <a:pt x="7049412" y="4669244"/>
                  <a:pt x="7042303" y="4668310"/>
                </a:cubicBezTo>
                <a:cubicBezTo>
                  <a:pt x="7035191" y="4667377"/>
                  <a:pt x="7027636" y="4665444"/>
                  <a:pt x="7019636" y="4662511"/>
                </a:cubicBezTo>
                <a:cubicBezTo>
                  <a:pt x="7011636" y="4659578"/>
                  <a:pt x="7003511" y="4655345"/>
                  <a:pt x="6995257" y="4649812"/>
                </a:cubicBezTo>
                <a:cubicBezTo>
                  <a:pt x="6987004" y="4644279"/>
                  <a:pt x="6979320" y="4636846"/>
                  <a:pt x="6972212" y="4627513"/>
                </a:cubicBezTo>
                <a:close/>
                <a:moveTo>
                  <a:pt x="7053349" y="4617713"/>
                </a:moveTo>
                <a:cubicBezTo>
                  <a:pt x="7043191" y="4617713"/>
                  <a:pt x="7035446" y="4619213"/>
                  <a:pt x="7030113" y="4622213"/>
                </a:cubicBezTo>
                <a:cubicBezTo>
                  <a:pt x="7024779" y="4625213"/>
                  <a:pt x="7022113" y="4628980"/>
                  <a:pt x="7022113" y="4633513"/>
                </a:cubicBezTo>
                <a:cubicBezTo>
                  <a:pt x="7022113" y="4637779"/>
                  <a:pt x="7024524" y="4641645"/>
                  <a:pt x="7029351" y="4645112"/>
                </a:cubicBezTo>
                <a:cubicBezTo>
                  <a:pt x="7034175" y="4648578"/>
                  <a:pt x="7041414" y="4650311"/>
                  <a:pt x="7051063" y="4650311"/>
                </a:cubicBezTo>
                <a:cubicBezTo>
                  <a:pt x="7054873" y="4650311"/>
                  <a:pt x="7058619" y="4649945"/>
                  <a:pt x="7062301" y="4649212"/>
                </a:cubicBezTo>
                <a:cubicBezTo>
                  <a:pt x="7065983" y="4648478"/>
                  <a:pt x="7069284" y="4647445"/>
                  <a:pt x="7072204" y="4646112"/>
                </a:cubicBezTo>
                <a:cubicBezTo>
                  <a:pt x="7075126" y="4644779"/>
                  <a:pt x="7077537" y="4643112"/>
                  <a:pt x="7079442" y="4641112"/>
                </a:cubicBezTo>
                <a:cubicBezTo>
                  <a:pt x="7081347" y="4639112"/>
                  <a:pt x="7082299" y="4636912"/>
                  <a:pt x="7082299" y="4634512"/>
                </a:cubicBezTo>
                <a:cubicBezTo>
                  <a:pt x="7082299" y="4632379"/>
                  <a:pt x="7081600" y="4630313"/>
                  <a:pt x="7080204" y="4628313"/>
                </a:cubicBezTo>
                <a:cubicBezTo>
                  <a:pt x="7078808" y="4626313"/>
                  <a:pt x="7076840" y="4624513"/>
                  <a:pt x="7074299" y="4622913"/>
                </a:cubicBezTo>
                <a:cubicBezTo>
                  <a:pt x="7071760" y="4621313"/>
                  <a:pt x="7068713" y="4620047"/>
                  <a:pt x="7065158" y="4619113"/>
                </a:cubicBezTo>
                <a:cubicBezTo>
                  <a:pt x="7061602" y="4618180"/>
                  <a:pt x="7057667" y="4617713"/>
                  <a:pt x="7053349" y="4617713"/>
                </a:cubicBezTo>
                <a:close/>
                <a:moveTo>
                  <a:pt x="8405053" y="4412921"/>
                </a:moveTo>
                <a:cubicBezTo>
                  <a:pt x="8395404" y="4412921"/>
                  <a:pt x="8387278" y="4414655"/>
                  <a:pt x="8380675" y="4418121"/>
                </a:cubicBezTo>
                <a:cubicBezTo>
                  <a:pt x="8374071" y="4421588"/>
                  <a:pt x="8370772" y="4425854"/>
                  <a:pt x="8370772" y="4430920"/>
                </a:cubicBezTo>
                <a:cubicBezTo>
                  <a:pt x="8370772" y="4435987"/>
                  <a:pt x="8374071" y="4440253"/>
                  <a:pt x="8380675" y="4443719"/>
                </a:cubicBezTo>
                <a:cubicBezTo>
                  <a:pt x="8387278" y="4447186"/>
                  <a:pt x="8395404" y="4448919"/>
                  <a:pt x="8405053" y="4448919"/>
                </a:cubicBezTo>
                <a:cubicBezTo>
                  <a:pt x="8414703" y="4448919"/>
                  <a:pt x="8422829" y="4447186"/>
                  <a:pt x="8429434" y="4443719"/>
                </a:cubicBezTo>
                <a:cubicBezTo>
                  <a:pt x="8436036" y="4440253"/>
                  <a:pt x="8439337" y="4435987"/>
                  <a:pt x="8439337" y="4430920"/>
                </a:cubicBezTo>
                <a:cubicBezTo>
                  <a:pt x="8439337" y="4425854"/>
                  <a:pt x="8436036" y="4421588"/>
                  <a:pt x="8429434" y="4418121"/>
                </a:cubicBezTo>
                <a:cubicBezTo>
                  <a:pt x="8422829" y="4414655"/>
                  <a:pt x="8414703" y="4412921"/>
                  <a:pt x="8405053" y="4412921"/>
                </a:cubicBezTo>
                <a:close/>
                <a:moveTo>
                  <a:pt x="7425339" y="4412921"/>
                </a:moveTo>
                <a:cubicBezTo>
                  <a:pt x="7415690" y="4412921"/>
                  <a:pt x="7407562" y="4414655"/>
                  <a:pt x="7400960" y="4418121"/>
                </a:cubicBezTo>
                <a:cubicBezTo>
                  <a:pt x="7394356" y="4421588"/>
                  <a:pt x="7391055" y="4425854"/>
                  <a:pt x="7391055" y="4430920"/>
                </a:cubicBezTo>
                <a:cubicBezTo>
                  <a:pt x="7391055" y="4435987"/>
                  <a:pt x="7394356" y="4440253"/>
                  <a:pt x="7400960" y="4443719"/>
                </a:cubicBezTo>
                <a:cubicBezTo>
                  <a:pt x="7407562" y="4447186"/>
                  <a:pt x="7415690" y="4448919"/>
                  <a:pt x="7425339" y="4448919"/>
                </a:cubicBezTo>
                <a:cubicBezTo>
                  <a:pt x="7434989" y="4448919"/>
                  <a:pt x="7443116" y="4447186"/>
                  <a:pt x="7449720" y="4443719"/>
                </a:cubicBezTo>
                <a:cubicBezTo>
                  <a:pt x="7456322" y="4440253"/>
                  <a:pt x="7459623" y="4435987"/>
                  <a:pt x="7459623" y="4430920"/>
                </a:cubicBezTo>
                <a:cubicBezTo>
                  <a:pt x="7459623" y="4425854"/>
                  <a:pt x="7456322" y="4421588"/>
                  <a:pt x="7449720" y="4418121"/>
                </a:cubicBezTo>
                <a:cubicBezTo>
                  <a:pt x="7443116" y="4414655"/>
                  <a:pt x="7434989" y="4412921"/>
                  <a:pt x="7425339" y="4412921"/>
                </a:cubicBezTo>
                <a:close/>
                <a:moveTo>
                  <a:pt x="6374436" y="4397522"/>
                </a:moveTo>
                <a:cubicBezTo>
                  <a:pt x="6363770" y="4397522"/>
                  <a:pt x="6354817" y="4399422"/>
                  <a:pt x="6347579" y="4403222"/>
                </a:cubicBezTo>
                <a:cubicBezTo>
                  <a:pt x="6340343" y="4407022"/>
                  <a:pt x="6336724" y="4411721"/>
                  <a:pt x="6336724" y="4417321"/>
                </a:cubicBezTo>
                <a:cubicBezTo>
                  <a:pt x="6336724" y="4422921"/>
                  <a:pt x="6340343" y="4427620"/>
                  <a:pt x="6347579" y="4431420"/>
                </a:cubicBezTo>
                <a:cubicBezTo>
                  <a:pt x="6354817" y="4435220"/>
                  <a:pt x="6363770" y="4437120"/>
                  <a:pt x="6374436" y="4437120"/>
                </a:cubicBezTo>
                <a:cubicBezTo>
                  <a:pt x="6385101" y="4437120"/>
                  <a:pt x="6394054" y="4435220"/>
                  <a:pt x="6401292" y="4431420"/>
                </a:cubicBezTo>
                <a:cubicBezTo>
                  <a:pt x="6408528" y="4427620"/>
                  <a:pt x="6412147" y="4422921"/>
                  <a:pt x="6412147" y="4417321"/>
                </a:cubicBezTo>
                <a:cubicBezTo>
                  <a:pt x="6412147" y="4411721"/>
                  <a:pt x="6408528" y="4407022"/>
                  <a:pt x="6401292" y="4403222"/>
                </a:cubicBezTo>
                <a:cubicBezTo>
                  <a:pt x="6394054" y="4399422"/>
                  <a:pt x="6385101" y="4397522"/>
                  <a:pt x="6374436" y="4397522"/>
                </a:cubicBezTo>
                <a:close/>
                <a:moveTo>
                  <a:pt x="5231436" y="4397522"/>
                </a:moveTo>
                <a:cubicBezTo>
                  <a:pt x="5220770" y="4397522"/>
                  <a:pt x="5211817" y="4399422"/>
                  <a:pt x="5204581" y="4403222"/>
                </a:cubicBezTo>
                <a:cubicBezTo>
                  <a:pt x="5197343" y="4407022"/>
                  <a:pt x="5193724" y="4411721"/>
                  <a:pt x="5193724" y="4417321"/>
                </a:cubicBezTo>
                <a:cubicBezTo>
                  <a:pt x="5193724" y="4422921"/>
                  <a:pt x="5197343" y="4427620"/>
                  <a:pt x="5204581" y="4431420"/>
                </a:cubicBezTo>
                <a:cubicBezTo>
                  <a:pt x="5211817" y="4435220"/>
                  <a:pt x="5220770" y="4437120"/>
                  <a:pt x="5231436" y="4437120"/>
                </a:cubicBezTo>
                <a:cubicBezTo>
                  <a:pt x="5242101" y="4437120"/>
                  <a:pt x="5251054" y="4435220"/>
                  <a:pt x="5258292" y="4431420"/>
                </a:cubicBezTo>
                <a:cubicBezTo>
                  <a:pt x="5265530" y="4427620"/>
                  <a:pt x="5269149" y="4422921"/>
                  <a:pt x="5269149" y="4417321"/>
                </a:cubicBezTo>
                <a:cubicBezTo>
                  <a:pt x="5269149" y="4411721"/>
                  <a:pt x="5265530" y="4407022"/>
                  <a:pt x="5258292" y="4403222"/>
                </a:cubicBezTo>
                <a:cubicBezTo>
                  <a:pt x="5251054" y="4399422"/>
                  <a:pt x="5242101" y="4397522"/>
                  <a:pt x="5231436" y="4397522"/>
                </a:cubicBezTo>
                <a:close/>
                <a:moveTo>
                  <a:pt x="4263095" y="4299728"/>
                </a:moveTo>
                <a:cubicBezTo>
                  <a:pt x="4276810" y="4306128"/>
                  <a:pt x="4289381" y="4312627"/>
                  <a:pt x="4300808" y="4319227"/>
                </a:cubicBezTo>
                <a:cubicBezTo>
                  <a:pt x="4312236" y="4325827"/>
                  <a:pt x="4321505" y="4332326"/>
                  <a:pt x="4328615" y="4338726"/>
                </a:cubicBezTo>
                <a:lnTo>
                  <a:pt x="4328615" y="4404722"/>
                </a:lnTo>
                <a:cubicBezTo>
                  <a:pt x="4317951" y="4396322"/>
                  <a:pt x="4307347" y="4388790"/>
                  <a:pt x="4296808" y="4382123"/>
                </a:cubicBezTo>
                <a:cubicBezTo>
                  <a:pt x="4286269" y="4375457"/>
                  <a:pt x="4275223" y="4369491"/>
                  <a:pt x="4263669" y="4364224"/>
                </a:cubicBezTo>
                <a:cubicBezTo>
                  <a:pt x="4252113" y="4358958"/>
                  <a:pt x="4239606" y="4354258"/>
                  <a:pt x="4226147" y="4350125"/>
                </a:cubicBezTo>
                <a:cubicBezTo>
                  <a:pt x="4212686" y="4345992"/>
                  <a:pt x="4197704" y="4342326"/>
                  <a:pt x="4181197" y="4339126"/>
                </a:cubicBezTo>
                <a:close/>
                <a:moveTo>
                  <a:pt x="3839477" y="4282529"/>
                </a:moveTo>
                <a:lnTo>
                  <a:pt x="3839477" y="4396122"/>
                </a:lnTo>
                <a:cubicBezTo>
                  <a:pt x="3829827" y="4386790"/>
                  <a:pt x="3819541" y="4378357"/>
                  <a:pt x="3808621" y="4370824"/>
                </a:cubicBezTo>
                <a:cubicBezTo>
                  <a:pt x="3797701" y="4363291"/>
                  <a:pt x="3786400" y="4356658"/>
                  <a:pt x="3774718" y="4350925"/>
                </a:cubicBezTo>
                <a:cubicBezTo>
                  <a:pt x="3763037" y="4345192"/>
                  <a:pt x="3751229" y="4340293"/>
                  <a:pt x="3739292" y="4336226"/>
                </a:cubicBezTo>
                <a:cubicBezTo>
                  <a:pt x="3727357" y="4332160"/>
                  <a:pt x="3715547" y="4328860"/>
                  <a:pt x="3703867" y="4326327"/>
                </a:cubicBezTo>
                <a:close/>
                <a:moveTo>
                  <a:pt x="6487191" y="4281329"/>
                </a:moveTo>
                <a:lnTo>
                  <a:pt x="6487191" y="4394322"/>
                </a:lnTo>
                <a:cubicBezTo>
                  <a:pt x="6478303" y="4386056"/>
                  <a:pt x="6469223" y="4378690"/>
                  <a:pt x="6459955" y="4372224"/>
                </a:cubicBezTo>
                <a:cubicBezTo>
                  <a:pt x="6450684" y="4365758"/>
                  <a:pt x="6440718" y="4359825"/>
                  <a:pt x="6430052" y="4354425"/>
                </a:cubicBezTo>
                <a:cubicBezTo>
                  <a:pt x="6419385" y="4349025"/>
                  <a:pt x="6407640" y="4343959"/>
                  <a:pt x="6394815" y="4339226"/>
                </a:cubicBezTo>
                <a:cubicBezTo>
                  <a:pt x="6381991" y="4334493"/>
                  <a:pt x="6367579" y="4329793"/>
                  <a:pt x="6351579" y="4325127"/>
                </a:cubicBezTo>
                <a:close/>
                <a:moveTo>
                  <a:pt x="5344191" y="4281329"/>
                </a:moveTo>
                <a:lnTo>
                  <a:pt x="5344191" y="4394322"/>
                </a:lnTo>
                <a:cubicBezTo>
                  <a:pt x="5335301" y="4386056"/>
                  <a:pt x="5326223" y="4378690"/>
                  <a:pt x="5316955" y="4372224"/>
                </a:cubicBezTo>
                <a:cubicBezTo>
                  <a:pt x="5307686" y="4365758"/>
                  <a:pt x="5297716" y="4359825"/>
                  <a:pt x="5287052" y="4354425"/>
                </a:cubicBezTo>
                <a:cubicBezTo>
                  <a:pt x="5276385" y="4349025"/>
                  <a:pt x="5264640" y="4343959"/>
                  <a:pt x="5251815" y="4339226"/>
                </a:cubicBezTo>
                <a:cubicBezTo>
                  <a:pt x="5238991" y="4334493"/>
                  <a:pt x="5224579" y="4329793"/>
                  <a:pt x="5208581" y="4325127"/>
                </a:cubicBezTo>
                <a:close/>
                <a:moveTo>
                  <a:pt x="5890718" y="4248531"/>
                </a:moveTo>
                <a:cubicBezTo>
                  <a:pt x="5905955" y="4248531"/>
                  <a:pt x="5920812" y="4249798"/>
                  <a:pt x="5935286" y="4252331"/>
                </a:cubicBezTo>
                <a:cubicBezTo>
                  <a:pt x="5949762" y="4254864"/>
                  <a:pt x="5963095" y="4258664"/>
                  <a:pt x="5975285" y="4263730"/>
                </a:cubicBezTo>
                <a:lnTo>
                  <a:pt x="5896433" y="4303928"/>
                </a:lnTo>
                <a:cubicBezTo>
                  <a:pt x="5890591" y="4295528"/>
                  <a:pt x="5882528" y="4289329"/>
                  <a:pt x="5872242" y="4285329"/>
                </a:cubicBezTo>
                <a:cubicBezTo>
                  <a:pt x="5861958" y="4281329"/>
                  <a:pt x="5850720" y="4279329"/>
                  <a:pt x="5838532" y="4279329"/>
                </a:cubicBezTo>
                <a:cubicBezTo>
                  <a:pt x="5828372" y="4279329"/>
                  <a:pt x="5818786" y="4280296"/>
                  <a:pt x="5809770" y="4282229"/>
                </a:cubicBezTo>
                <a:cubicBezTo>
                  <a:pt x="5800755" y="4284163"/>
                  <a:pt x="5792947" y="4286196"/>
                  <a:pt x="5786343" y="4288329"/>
                </a:cubicBezTo>
                <a:cubicBezTo>
                  <a:pt x="5792947" y="4280596"/>
                  <a:pt x="5800374" y="4274163"/>
                  <a:pt x="5808627" y="4269030"/>
                </a:cubicBezTo>
                <a:cubicBezTo>
                  <a:pt x="5816880" y="4263897"/>
                  <a:pt x="5825515" y="4259798"/>
                  <a:pt x="5834532" y="4256731"/>
                </a:cubicBezTo>
                <a:cubicBezTo>
                  <a:pt x="5843545" y="4253664"/>
                  <a:pt x="5852878" y="4251531"/>
                  <a:pt x="5862530" y="4250331"/>
                </a:cubicBezTo>
                <a:cubicBezTo>
                  <a:pt x="5872179" y="4249131"/>
                  <a:pt x="5881575" y="4248531"/>
                  <a:pt x="5890718" y="4248531"/>
                </a:cubicBezTo>
                <a:close/>
                <a:moveTo>
                  <a:pt x="8353629" y="4241532"/>
                </a:moveTo>
                <a:lnTo>
                  <a:pt x="8537617" y="4241532"/>
                </a:lnTo>
                <a:lnTo>
                  <a:pt x="8537617" y="4403722"/>
                </a:lnTo>
                <a:cubicBezTo>
                  <a:pt x="8526189" y="4394389"/>
                  <a:pt x="8515141" y="4386523"/>
                  <a:pt x="8504476" y="4380123"/>
                </a:cubicBezTo>
                <a:cubicBezTo>
                  <a:pt x="8493811" y="4373724"/>
                  <a:pt x="8482699" y="4368224"/>
                  <a:pt x="8471145" y="4363624"/>
                </a:cubicBezTo>
                <a:cubicBezTo>
                  <a:pt x="8459590" y="4359025"/>
                  <a:pt x="8447210" y="4354992"/>
                  <a:pt x="8434004" y="4351525"/>
                </a:cubicBezTo>
                <a:cubicBezTo>
                  <a:pt x="8420798" y="4348059"/>
                  <a:pt x="8406070" y="4344592"/>
                  <a:pt x="8389815" y="4341126"/>
                </a:cubicBezTo>
                <a:lnTo>
                  <a:pt x="8480859" y="4299728"/>
                </a:lnTo>
                <a:cubicBezTo>
                  <a:pt x="8469937" y="4291996"/>
                  <a:pt x="8459781" y="4285396"/>
                  <a:pt x="8450383" y="4279929"/>
                </a:cubicBezTo>
                <a:cubicBezTo>
                  <a:pt x="8440989" y="4274463"/>
                  <a:pt x="8431400" y="4269564"/>
                  <a:pt x="8421625" y="4265230"/>
                </a:cubicBezTo>
                <a:cubicBezTo>
                  <a:pt x="8411846" y="4260897"/>
                  <a:pt x="8401499" y="4256898"/>
                  <a:pt x="8390577" y="4253231"/>
                </a:cubicBezTo>
                <a:cubicBezTo>
                  <a:pt x="8379659" y="4249565"/>
                  <a:pt x="8367343" y="4245665"/>
                  <a:pt x="8353629" y="4241532"/>
                </a:cubicBezTo>
                <a:close/>
                <a:moveTo>
                  <a:pt x="7881915" y="4241532"/>
                </a:moveTo>
                <a:lnTo>
                  <a:pt x="8065903" y="4241532"/>
                </a:lnTo>
                <a:lnTo>
                  <a:pt x="8065903" y="4403722"/>
                </a:lnTo>
                <a:cubicBezTo>
                  <a:pt x="8054475" y="4394389"/>
                  <a:pt x="8043427" y="4386523"/>
                  <a:pt x="8032762" y="4380123"/>
                </a:cubicBezTo>
                <a:cubicBezTo>
                  <a:pt x="8022097" y="4373724"/>
                  <a:pt x="8010985" y="4368224"/>
                  <a:pt x="7999431" y="4363624"/>
                </a:cubicBezTo>
                <a:cubicBezTo>
                  <a:pt x="7987876" y="4359025"/>
                  <a:pt x="7975495" y="4354992"/>
                  <a:pt x="7962290" y="4351525"/>
                </a:cubicBezTo>
                <a:cubicBezTo>
                  <a:pt x="7949084" y="4348059"/>
                  <a:pt x="7934355" y="4344592"/>
                  <a:pt x="7918103" y="4341126"/>
                </a:cubicBezTo>
                <a:lnTo>
                  <a:pt x="8009145" y="4299728"/>
                </a:lnTo>
                <a:cubicBezTo>
                  <a:pt x="7998223" y="4291996"/>
                  <a:pt x="7988067" y="4285396"/>
                  <a:pt x="7978671" y="4279929"/>
                </a:cubicBezTo>
                <a:cubicBezTo>
                  <a:pt x="7969275" y="4274463"/>
                  <a:pt x="7959686" y="4269564"/>
                  <a:pt x="7949911" y="4265230"/>
                </a:cubicBezTo>
                <a:cubicBezTo>
                  <a:pt x="7940132" y="4260897"/>
                  <a:pt x="7929785" y="4256898"/>
                  <a:pt x="7918865" y="4253231"/>
                </a:cubicBezTo>
                <a:cubicBezTo>
                  <a:pt x="7907945" y="4249565"/>
                  <a:pt x="7895629" y="4245665"/>
                  <a:pt x="7881915" y="4241532"/>
                </a:cubicBezTo>
                <a:close/>
                <a:moveTo>
                  <a:pt x="7373915" y="4241532"/>
                </a:moveTo>
                <a:lnTo>
                  <a:pt x="7557903" y="4241532"/>
                </a:lnTo>
                <a:lnTo>
                  <a:pt x="7557903" y="4403722"/>
                </a:lnTo>
                <a:cubicBezTo>
                  <a:pt x="7546475" y="4394389"/>
                  <a:pt x="7535429" y="4386523"/>
                  <a:pt x="7524762" y="4380123"/>
                </a:cubicBezTo>
                <a:cubicBezTo>
                  <a:pt x="7514095" y="4373724"/>
                  <a:pt x="7502985" y="4368224"/>
                  <a:pt x="7491431" y="4363624"/>
                </a:cubicBezTo>
                <a:cubicBezTo>
                  <a:pt x="7479876" y="4359025"/>
                  <a:pt x="7467495" y="4354992"/>
                  <a:pt x="7454290" y="4351525"/>
                </a:cubicBezTo>
                <a:cubicBezTo>
                  <a:pt x="7441084" y="4348059"/>
                  <a:pt x="7426355" y="4344592"/>
                  <a:pt x="7410103" y="4341126"/>
                </a:cubicBezTo>
                <a:lnTo>
                  <a:pt x="7501145" y="4299728"/>
                </a:lnTo>
                <a:cubicBezTo>
                  <a:pt x="7490225" y="4291996"/>
                  <a:pt x="7480067" y="4285396"/>
                  <a:pt x="7470671" y="4279929"/>
                </a:cubicBezTo>
                <a:cubicBezTo>
                  <a:pt x="7461275" y="4274463"/>
                  <a:pt x="7451686" y="4269564"/>
                  <a:pt x="7441911" y="4265230"/>
                </a:cubicBezTo>
                <a:cubicBezTo>
                  <a:pt x="7432132" y="4260897"/>
                  <a:pt x="7421785" y="4256898"/>
                  <a:pt x="7410865" y="4253231"/>
                </a:cubicBezTo>
                <a:cubicBezTo>
                  <a:pt x="7399945" y="4249565"/>
                  <a:pt x="7387629" y="4245665"/>
                  <a:pt x="7373915" y="4241532"/>
                </a:cubicBezTo>
                <a:close/>
                <a:moveTo>
                  <a:pt x="4156818" y="4241532"/>
                </a:moveTo>
                <a:lnTo>
                  <a:pt x="4328615" y="4241532"/>
                </a:lnTo>
                <a:lnTo>
                  <a:pt x="4328615" y="4318127"/>
                </a:lnTo>
                <a:cubicBezTo>
                  <a:pt x="4318713" y="4312127"/>
                  <a:pt x="4308617" y="4306161"/>
                  <a:pt x="4298332" y="4300228"/>
                </a:cubicBezTo>
                <a:cubicBezTo>
                  <a:pt x="4288048" y="4294295"/>
                  <a:pt x="4277191" y="4288396"/>
                  <a:pt x="4265762" y="4282529"/>
                </a:cubicBezTo>
                <a:cubicBezTo>
                  <a:pt x="4251035" y="4275063"/>
                  <a:pt x="4234907" y="4267864"/>
                  <a:pt x="4217385" y="4260931"/>
                </a:cubicBezTo>
                <a:cubicBezTo>
                  <a:pt x="4199861" y="4253998"/>
                  <a:pt x="4179673" y="4247531"/>
                  <a:pt x="4156818" y="4241532"/>
                </a:cubicBezTo>
                <a:close/>
                <a:moveTo>
                  <a:pt x="6708014" y="4226533"/>
                </a:moveTo>
                <a:lnTo>
                  <a:pt x="6727823" y="4241532"/>
                </a:lnTo>
                <a:lnTo>
                  <a:pt x="6821532" y="4241532"/>
                </a:lnTo>
                <a:cubicBezTo>
                  <a:pt x="6830166" y="4244865"/>
                  <a:pt x="6837276" y="4248098"/>
                  <a:pt x="6842863" y="4251231"/>
                </a:cubicBezTo>
                <a:cubicBezTo>
                  <a:pt x="6848450" y="4254364"/>
                  <a:pt x="6852006" y="4257198"/>
                  <a:pt x="6853530" y="4259731"/>
                </a:cubicBezTo>
                <a:cubicBezTo>
                  <a:pt x="6844895" y="4260531"/>
                  <a:pt x="6835562" y="4262231"/>
                  <a:pt x="6825532" y="4264830"/>
                </a:cubicBezTo>
                <a:cubicBezTo>
                  <a:pt x="6815499" y="4267430"/>
                  <a:pt x="6806231" y="4270697"/>
                  <a:pt x="6797724" y="4274630"/>
                </a:cubicBezTo>
                <a:cubicBezTo>
                  <a:pt x="6789215" y="4278563"/>
                  <a:pt x="6782105" y="4282996"/>
                  <a:pt x="6776391" y="4287929"/>
                </a:cubicBezTo>
                <a:cubicBezTo>
                  <a:pt x="6770676" y="4292862"/>
                  <a:pt x="6767821" y="4298062"/>
                  <a:pt x="6767821" y="4303528"/>
                </a:cubicBezTo>
                <a:cubicBezTo>
                  <a:pt x="6767821" y="4306595"/>
                  <a:pt x="6769027" y="4309528"/>
                  <a:pt x="6771438" y="4312327"/>
                </a:cubicBezTo>
                <a:cubicBezTo>
                  <a:pt x="6773852" y="4315127"/>
                  <a:pt x="6777217" y="4317594"/>
                  <a:pt x="6781534" y="4319727"/>
                </a:cubicBezTo>
                <a:cubicBezTo>
                  <a:pt x="6785852" y="4321860"/>
                  <a:pt x="6790930" y="4323560"/>
                  <a:pt x="6796772" y="4324827"/>
                </a:cubicBezTo>
                <a:cubicBezTo>
                  <a:pt x="6802612" y="4326093"/>
                  <a:pt x="6809088" y="4326727"/>
                  <a:pt x="6816198" y="4326727"/>
                </a:cubicBezTo>
                <a:cubicBezTo>
                  <a:pt x="6824326" y="4326727"/>
                  <a:pt x="6832452" y="4325727"/>
                  <a:pt x="6840577" y="4323727"/>
                </a:cubicBezTo>
                <a:cubicBezTo>
                  <a:pt x="6848703" y="4321727"/>
                  <a:pt x="6855941" y="4318827"/>
                  <a:pt x="6862292" y="4315027"/>
                </a:cubicBezTo>
                <a:cubicBezTo>
                  <a:pt x="6868638" y="4311228"/>
                  <a:pt x="6873781" y="4306595"/>
                  <a:pt x="6877718" y="4301128"/>
                </a:cubicBezTo>
                <a:cubicBezTo>
                  <a:pt x="6881655" y="4295662"/>
                  <a:pt x="6883623" y="4289529"/>
                  <a:pt x="6883623" y="4282729"/>
                </a:cubicBezTo>
                <a:cubicBezTo>
                  <a:pt x="6883623" y="4281663"/>
                  <a:pt x="6883623" y="4280696"/>
                  <a:pt x="6883623" y="4279829"/>
                </a:cubicBezTo>
                <a:cubicBezTo>
                  <a:pt x="6883623" y="4278963"/>
                  <a:pt x="6883495" y="4277996"/>
                  <a:pt x="6883242" y="4276930"/>
                </a:cubicBezTo>
                <a:cubicBezTo>
                  <a:pt x="6886036" y="4276796"/>
                  <a:pt x="6888701" y="4276697"/>
                  <a:pt x="6891242" y="4276630"/>
                </a:cubicBezTo>
                <a:cubicBezTo>
                  <a:pt x="6893781" y="4276563"/>
                  <a:pt x="6896320" y="4276530"/>
                  <a:pt x="6898859" y="4276530"/>
                </a:cubicBezTo>
                <a:cubicBezTo>
                  <a:pt x="6923494" y="4276530"/>
                  <a:pt x="6942539" y="4279629"/>
                  <a:pt x="6955998" y="4285829"/>
                </a:cubicBezTo>
                <a:cubicBezTo>
                  <a:pt x="6969459" y="4292029"/>
                  <a:pt x="6976189" y="4300795"/>
                  <a:pt x="6976189" y="4312127"/>
                </a:cubicBezTo>
                <a:cubicBezTo>
                  <a:pt x="6976189" y="4317594"/>
                  <a:pt x="6973267" y="4323727"/>
                  <a:pt x="6967427" y="4330526"/>
                </a:cubicBezTo>
                <a:cubicBezTo>
                  <a:pt x="6961587" y="4337326"/>
                  <a:pt x="6952572" y="4343726"/>
                  <a:pt x="6940381" y="4349725"/>
                </a:cubicBezTo>
                <a:cubicBezTo>
                  <a:pt x="6928193" y="4355725"/>
                  <a:pt x="6912699" y="4360791"/>
                  <a:pt x="6893907" y="4364924"/>
                </a:cubicBezTo>
                <a:cubicBezTo>
                  <a:pt x="6875115" y="4369057"/>
                  <a:pt x="6852768" y="4371124"/>
                  <a:pt x="6826865" y="4371124"/>
                </a:cubicBezTo>
                <a:cubicBezTo>
                  <a:pt x="6814675" y="4371124"/>
                  <a:pt x="6801724" y="4370557"/>
                  <a:pt x="6788010" y="4369424"/>
                </a:cubicBezTo>
                <a:cubicBezTo>
                  <a:pt x="6774295" y="4368291"/>
                  <a:pt x="6759694" y="4366524"/>
                  <a:pt x="6744204" y="4364124"/>
                </a:cubicBezTo>
                <a:lnTo>
                  <a:pt x="6799057" y="4404722"/>
                </a:lnTo>
                <a:cubicBezTo>
                  <a:pt x="6818865" y="4405522"/>
                  <a:pt x="6839054" y="4408188"/>
                  <a:pt x="6859625" y="4412721"/>
                </a:cubicBezTo>
                <a:cubicBezTo>
                  <a:pt x="6880195" y="4417254"/>
                  <a:pt x="6900829" y="4423021"/>
                  <a:pt x="6921526" y="4430020"/>
                </a:cubicBezTo>
                <a:cubicBezTo>
                  <a:pt x="6942223" y="4437020"/>
                  <a:pt x="6962855" y="4444986"/>
                  <a:pt x="6983427" y="4453919"/>
                </a:cubicBezTo>
                <a:cubicBezTo>
                  <a:pt x="7003996" y="4462852"/>
                  <a:pt x="7024185" y="4472118"/>
                  <a:pt x="7043995" y="4481717"/>
                </a:cubicBezTo>
                <a:lnTo>
                  <a:pt x="7043995" y="4468118"/>
                </a:lnTo>
                <a:cubicBezTo>
                  <a:pt x="7022661" y="4456119"/>
                  <a:pt x="6998410" y="4444086"/>
                  <a:pt x="6971236" y="4432020"/>
                </a:cubicBezTo>
                <a:cubicBezTo>
                  <a:pt x="6944063" y="4419954"/>
                  <a:pt x="6912446" y="4407655"/>
                  <a:pt x="6876385" y="4395122"/>
                </a:cubicBezTo>
                <a:cubicBezTo>
                  <a:pt x="6901019" y="4391923"/>
                  <a:pt x="6921907" y="4387723"/>
                  <a:pt x="6939048" y="4382523"/>
                </a:cubicBezTo>
                <a:cubicBezTo>
                  <a:pt x="6956189" y="4377324"/>
                  <a:pt x="6970156" y="4371491"/>
                  <a:pt x="6980951" y="4365024"/>
                </a:cubicBezTo>
                <a:cubicBezTo>
                  <a:pt x="6991743" y="4358558"/>
                  <a:pt x="6999553" y="4351592"/>
                  <a:pt x="7004377" y="4344126"/>
                </a:cubicBezTo>
                <a:cubicBezTo>
                  <a:pt x="7009202" y="4336659"/>
                  <a:pt x="7011615" y="4329126"/>
                  <a:pt x="7011615" y="4321527"/>
                </a:cubicBezTo>
                <a:cubicBezTo>
                  <a:pt x="7011615" y="4313661"/>
                  <a:pt x="7008440" y="4305928"/>
                  <a:pt x="7002092" y="4298328"/>
                </a:cubicBezTo>
                <a:cubicBezTo>
                  <a:pt x="6995743" y="4290729"/>
                  <a:pt x="6986665" y="4283929"/>
                  <a:pt x="6974855" y="4277930"/>
                </a:cubicBezTo>
                <a:cubicBezTo>
                  <a:pt x="6963046" y="4271930"/>
                  <a:pt x="6948825" y="4267097"/>
                  <a:pt x="6932191" y="4263430"/>
                </a:cubicBezTo>
                <a:cubicBezTo>
                  <a:pt x="6915556" y="4259764"/>
                  <a:pt x="6896955" y="4257931"/>
                  <a:pt x="6876385" y="4257931"/>
                </a:cubicBezTo>
                <a:lnTo>
                  <a:pt x="6861530" y="4241532"/>
                </a:lnTo>
                <a:lnTo>
                  <a:pt x="7054395" y="4241532"/>
                </a:lnTo>
                <a:lnTo>
                  <a:pt x="7089705" y="4241532"/>
                </a:lnTo>
                <a:lnTo>
                  <a:pt x="7176292" y="4241532"/>
                </a:lnTo>
                <a:cubicBezTo>
                  <a:pt x="7165625" y="4246331"/>
                  <a:pt x="7155276" y="4252198"/>
                  <a:pt x="7145246" y="4259131"/>
                </a:cubicBezTo>
                <a:cubicBezTo>
                  <a:pt x="7135214" y="4266064"/>
                  <a:pt x="7126391" y="4273763"/>
                  <a:pt x="7118772" y="4282229"/>
                </a:cubicBezTo>
                <a:cubicBezTo>
                  <a:pt x="7111153" y="4290696"/>
                  <a:pt x="7105057" y="4299828"/>
                  <a:pt x="7100486" y="4309628"/>
                </a:cubicBezTo>
                <a:cubicBezTo>
                  <a:pt x="7095915" y="4319427"/>
                  <a:pt x="7093631" y="4329660"/>
                  <a:pt x="7093631" y="4340326"/>
                </a:cubicBezTo>
                <a:cubicBezTo>
                  <a:pt x="7093631" y="4350325"/>
                  <a:pt x="7094646" y="4359291"/>
                  <a:pt x="7096676" y="4367224"/>
                </a:cubicBezTo>
                <a:cubicBezTo>
                  <a:pt x="7098709" y="4375157"/>
                  <a:pt x="7101313" y="4382290"/>
                  <a:pt x="7104486" y="4388623"/>
                </a:cubicBezTo>
                <a:cubicBezTo>
                  <a:pt x="7107661" y="4394956"/>
                  <a:pt x="7111280" y="4400489"/>
                  <a:pt x="7115343" y="4405222"/>
                </a:cubicBezTo>
                <a:cubicBezTo>
                  <a:pt x="7119406" y="4409955"/>
                  <a:pt x="7123343" y="4413988"/>
                  <a:pt x="7127153" y="4417321"/>
                </a:cubicBezTo>
                <a:cubicBezTo>
                  <a:pt x="7132486" y="4421988"/>
                  <a:pt x="7138833" y="4426387"/>
                  <a:pt x="7146198" y="4430520"/>
                </a:cubicBezTo>
                <a:cubicBezTo>
                  <a:pt x="7153562" y="4434653"/>
                  <a:pt x="7161690" y="4438287"/>
                  <a:pt x="7170577" y="4441420"/>
                </a:cubicBezTo>
                <a:cubicBezTo>
                  <a:pt x="7179465" y="4444553"/>
                  <a:pt x="7189179" y="4447053"/>
                  <a:pt x="7199718" y="4448919"/>
                </a:cubicBezTo>
                <a:cubicBezTo>
                  <a:pt x="7210257" y="4450786"/>
                  <a:pt x="7221240" y="4451719"/>
                  <a:pt x="7232669" y="4451719"/>
                </a:cubicBezTo>
                <a:cubicBezTo>
                  <a:pt x="7241812" y="4451719"/>
                  <a:pt x="7249875" y="4450919"/>
                  <a:pt x="7256859" y="4449319"/>
                </a:cubicBezTo>
                <a:cubicBezTo>
                  <a:pt x="7263842" y="4447719"/>
                  <a:pt x="7269682" y="4445619"/>
                  <a:pt x="7274381" y="4443019"/>
                </a:cubicBezTo>
                <a:cubicBezTo>
                  <a:pt x="7279078" y="4440420"/>
                  <a:pt x="7282635" y="4437487"/>
                  <a:pt x="7285046" y="4434220"/>
                </a:cubicBezTo>
                <a:cubicBezTo>
                  <a:pt x="7287459" y="4430954"/>
                  <a:pt x="7288665" y="4427654"/>
                  <a:pt x="7288665" y="4424321"/>
                </a:cubicBezTo>
                <a:cubicBezTo>
                  <a:pt x="7288665" y="4420588"/>
                  <a:pt x="7287396" y="4417154"/>
                  <a:pt x="7284855" y="4414021"/>
                </a:cubicBezTo>
                <a:cubicBezTo>
                  <a:pt x="7282316" y="4410888"/>
                  <a:pt x="7278953" y="4408155"/>
                  <a:pt x="7274762" y="4405822"/>
                </a:cubicBezTo>
                <a:cubicBezTo>
                  <a:pt x="7270572" y="4403489"/>
                  <a:pt x="7265682" y="4401689"/>
                  <a:pt x="7260095" y="4400422"/>
                </a:cubicBezTo>
                <a:cubicBezTo>
                  <a:pt x="7254509" y="4399156"/>
                  <a:pt x="7248669" y="4398522"/>
                  <a:pt x="7242574" y="4398522"/>
                </a:cubicBezTo>
                <a:cubicBezTo>
                  <a:pt x="7237494" y="4398522"/>
                  <a:pt x="7232225" y="4398789"/>
                  <a:pt x="7226764" y="4399322"/>
                </a:cubicBezTo>
                <a:cubicBezTo>
                  <a:pt x="7221305" y="4399856"/>
                  <a:pt x="7216162" y="4400955"/>
                  <a:pt x="7211337" y="4402622"/>
                </a:cubicBezTo>
                <a:cubicBezTo>
                  <a:pt x="7206513" y="4404289"/>
                  <a:pt x="7202575" y="4406655"/>
                  <a:pt x="7199528" y="4409722"/>
                </a:cubicBezTo>
                <a:cubicBezTo>
                  <a:pt x="7196480" y="4412788"/>
                  <a:pt x="7194958" y="4416788"/>
                  <a:pt x="7194958" y="4421721"/>
                </a:cubicBezTo>
                <a:cubicBezTo>
                  <a:pt x="7194958" y="4422521"/>
                  <a:pt x="7195019" y="4423321"/>
                  <a:pt x="7195149" y="4424121"/>
                </a:cubicBezTo>
                <a:cubicBezTo>
                  <a:pt x="7195275" y="4424921"/>
                  <a:pt x="7195465" y="4425787"/>
                  <a:pt x="7195720" y="4426720"/>
                </a:cubicBezTo>
                <a:cubicBezTo>
                  <a:pt x="7185307" y="4425654"/>
                  <a:pt x="7175593" y="4423321"/>
                  <a:pt x="7166577" y="4419721"/>
                </a:cubicBezTo>
                <a:cubicBezTo>
                  <a:pt x="7157562" y="4416121"/>
                  <a:pt x="7149755" y="4411355"/>
                  <a:pt x="7143151" y="4405422"/>
                </a:cubicBezTo>
                <a:cubicBezTo>
                  <a:pt x="7136547" y="4399489"/>
                  <a:pt x="7131343" y="4392489"/>
                  <a:pt x="7127534" y="4384423"/>
                </a:cubicBezTo>
                <a:cubicBezTo>
                  <a:pt x="7123724" y="4376357"/>
                  <a:pt x="7121819" y="4367391"/>
                  <a:pt x="7121819" y="4357525"/>
                </a:cubicBezTo>
                <a:cubicBezTo>
                  <a:pt x="7121819" y="4347392"/>
                  <a:pt x="7124421" y="4337493"/>
                  <a:pt x="7129629" y="4327827"/>
                </a:cubicBezTo>
                <a:cubicBezTo>
                  <a:pt x="7134833" y="4318161"/>
                  <a:pt x="7141817" y="4309028"/>
                  <a:pt x="7150579" y="4300428"/>
                </a:cubicBezTo>
                <a:cubicBezTo>
                  <a:pt x="7159339" y="4291829"/>
                  <a:pt x="7169497" y="4283929"/>
                  <a:pt x="7181054" y="4276730"/>
                </a:cubicBezTo>
                <a:cubicBezTo>
                  <a:pt x="7192608" y="4269530"/>
                  <a:pt x="7204798" y="4263330"/>
                  <a:pt x="7217623" y="4258131"/>
                </a:cubicBezTo>
                <a:cubicBezTo>
                  <a:pt x="7230448" y="4252931"/>
                  <a:pt x="7243589" y="4248865"/>
                  <a:pt x="7257050" y="4245932"/>
                </a:cubicBezTo>
                <a:cubicBezTo>
                  <a:pt x="7270509" y="4242999"/>
                  <a:pt x="7283332" y="4241532"/>
                  <a:pt x="7295522" y="4241532"/>
                </a:cubicBezTo>
                <a:lnTo>
                  <a:pt x="7308395" y="4241532"/>
                </a:lnTo>
                <a:lnTo>
                  <a:pt x="7318680" y="4241532"/>
                </a:lnTo>
                <a:lnTo>
                  <a:pt x="7328202" y="4255931"/>
                </a:lnTo>
                <a:cubicBezTo>
                  <a:pt x="7332265" y="4257264"/>
                  <a:pt x="7338806" y="4258464"/>
                  <a:pt x="7347821" y="4259531"/>
                </a:cubicBezTo>
                <a:cubicBezTo>
                  <a:pt x="7356836" y="4260597"/>
                  <a:pt x="7367248" y="4262164"/>
                  <a:pt x="7379057" y="4264230"/>
                </a:cubicBezTo>
                <a:cubicBezTo>
                  <a:pt x="7390865" y="4266297"/>
                  <a:pt x="7403374" y="4269197"/>
                  <a:pt x="7416577" y="4272930"/>
                </a:cubicBezTo>
                <a:cubicBezTo>
                  <a:pt x="7429783" y="4276663"/>
                  <a:pt x="7442608" y="4281929"/>
                  <a:pt x="7455052" y="4288729"/>
                </a:cubicBezTo>
                <a:lnTo>
                  <a:pt x="7348393" y="4337526"/>
                </a:lnTo>
                <a:lnTo>
                  <a:pt x="7384200" y="4363724"/>
                </a:lnTo>
                <a:cubicBezTo>
                  <a:pt x="7385724" y="4363591"/>
                  <a:pt x="7387309" y="4363524"/>
                  <a:pt x="7388960" y="4363524"/>
                </a:cubicBezTo>
                <a:cubicBezTo>
                  <a:pt x="7390612" y="4363524"/>
                  <a:pt x="7392326" y="4363524"/>
                  <a:pt x="7394103" y="4363524"/>
                </a:cubicBezTo>
                <a:cubicBezTo>
                  <a:pt x="7406294" y="4363524"/>
                  <a:pt x="7418547" y="4364624"/>
                  <a:pt x="7430863" y="4366824"/>
                </a:cubicBezTo>
                <a:cubicBezTo>
                  <a:pt x="7443179" y="4369024"/>
                  <a:pt x="7454798" y="4371657"/>
                  <a:pt x="7465718" y="4374724"/>
                </a:cubicBezTo>
                <a:cubicBezTo>
                  <a:pt x="7476638" y="4377790"/>
                  <a:pt x="7486225" y="4380957"/>
                  <a:pt x="7494478" y="4384223"/>
                </a:cubicBezTo>
                <a:cubicBezTo>
                  <a:pt x="7502732" y="4387490"/>
                  <a:pt x="7508890" y="4390190"/>
                  <a:pt x="7512953" y="4392323"/>
                </a:cubicBezTo>
                <a:cubicBezTo>
                  <a:pt x="7522095" y="4397122"/>
                  <a:pt x="7529842" y="4401822"/>
                  <a:pt x="7536189" y="4406422"/>
                </a:cubicBezTo>
                <a:cubicBezTo>
                  <a:pt x="7542539" y="4411021"/>
                  <a:pt x="7547998" y="4415421"/>
                  <a:pt x="7552570" y="4419621"/>
                </a:cubicBezTo>
                <a:cubicBezTo>
                  <a:pt x="7557141" y="4423821"/>
                  <a:pt x="7561014" y="4427687"/>
                  <a:pt x="7564189" y="4431220"/>
                </a:cubicBezTo>
                <a:cubicBezTo>
                  <a:pt x="7567362" y="4434753"/>
                  <a:pt x="7570347" y="4437853"/>
                  <a:pt x="7573141" y="4440520"/>
                </a:cubicBezTo>
                <a:lnTo>
                  <a:pt x="7588377" y="4449319"/>
                </a:lnTo>
                <a:lnTo>
                  <a:pt x="7588377" y="4241532"/>
                </a:lnTo>
                <a:lnTo>
                  <a:pt x="7666467" y="4241532"/>
                </a:lnTo>
                <a:lnTo>
                  <a:pt x="7645516" y="4226533"/>
                </a:lnTo>
                <a:lnTo>
                  <a:pt x="7315332" y="4226533"/>
                </a:lnTo>
                <a:lnTo>
                  <a:pt x="7287442" y="4226533"/>
                </a:lnTo>
                <a:lnTo>
                  <a:pt x="7068755" y="4226533"/>
                </a:lnTo>
                <a:lnTo>
                  <a:pt x="7033442" y="4226533"/>
                </a:lnTo>
                <a:close/>
                <a:moveTo>
                  <a:pt x="8200867" y="4187535"/>
                </a:moveTo>
                <a:lnTo>
                  <a:pt x="8200867" y="4253331"/>
                </a:lnTo>
                <a:cubicBezTo>
                  <a:pt x="8196551" y="4249331"/>
                  <a:pt x="8192676" y="4245832"/>
                  <a:pt x="8189248" y="4242832"/>
                </a:cubicBezTo>
                <a:cubicBezTo>
                  <a:pt x="8185819" y="4239832"/>
                  <a:pt x="8182200" y="4237265"/>
                  <a:pt x="8178393" y="4235132"/>
                </a:cubicBezTo>
                <a:cubicBezTo>
                  <a:pt x="8174583" y="4232999"/>
                  <a:pt x="8170393" y="4231232"/>
                  <a:pt x="8165821" y="4229833"/>
                </a:cubicBezTo>
                <a:lnTo>
                  <a:pt x="8155113" y="4227675"/>
                </a:lnTo>
                <a:lnTo>
                  <a:pt x="8153516" y="4226533"/>
                </a:lnTo>
                <a:lnTo>
                  <a:pt x="8149442" y="4226533"/>
                </a:lnTo>
                <a:lnTo>
                  <a:pt x="8122014" y="4226533"/>
                </a:lnTo>
                <a:lnTo>
                  <a:pt x="7795442" y="4226533"/>
                </a:lnTo>
                <a:lnTo>
                  <a:pt x="7816395" y="4241532"/>
                </a:lnTo>
                <a:lnTo>
                  <a:pt x="7826680" y="4241532"/>
                </a:lnTo>
                <a:lnTo>
                  <a:pt x="7836202" y="4255931"/>
                </a:lnTo>
                <a:cubicBezTo>
                  <a:pt x="7840265" y="4257264"/>
                  <a:pt x="7846806" y="4258464"/>
                  <a:pt x="7855821" y="4259531"/>
                </a:cubicBezTo>
                <a:cubicBezTo>
                  <a:pt x="7864836" y="4260597"/>
                  <a:pt x="7875248" y="4262164"/>
                  <a:pt x="7887057" y="4264230"/>
                </a:cubicBezTo>
                <a:cubicBezTo>
                  <a:pt x="7898865" y="4266297"/>
                  <a:pt x="7911374" y="4269197"/>
                  <a:pt x="7924577" y="4272930"/>
                </a:cubicBezTo>
                <a:cubicBezTo>
                  <a:pt x="7937783" y="4276663"/>
                  <a:pt x="7950608" y="4281929"/>
                  <a:pt x="7963052" y="4288729"/>
                </a:cubicBezTo>
                <a:lnTo>
                  <a:pt x="7856393" y="4337526"/>
                </a:lnTo>
                <a:lnTo>
                  <a:pt x="7892200" y="4363724"/>
                </a:lnTo>
                <a:cubicBezTo>
                  <a:pt x="7893724" y="4363591"/>
                  <a:pt x="7895309" y="4363524"/>
                  <a:pt x="7896960" y="4363524"/>
                </a:cubicBezTo>
                <a:cubicBezTo>
                  <a:pt x="7898612" y="4363524"/>
                  <a:pt x="7900326" y="4363524"/>
                  <a:pt x="7902103" y="4363524"/>
                </a:cubicBezTo>
                <a:cubicBezTo>
                  <a:pt x="7914294" y="4363524"/>
                  <a:pt x="7926547" y="4364624"/>
                  <a:pt x="7938863" y="4366824"/>
                </a:cubicBezTo>
                <a:cubicBezTo>
                  <a:pt x="7951179" y="4369024"/>
                  <a:pt x="7962798" y="4371657"/>
                  <a:pt x="7973718" y="4374724"/>
                </a:cubicBezTo>
                <a:cubicBezTo>
                  <a:pt x="7984638" y="4377790"/>
                  <a:pt x="7994225" y="4380957"/>
                  <a:pt x="8002478" y="4384223"/>
                </a:cubicBezTo>
                <a:cubicBezTo>
                  <a:pt x="8010732" y="4387490"/>
                  <a:pt x="8016890" y="4390190"/>
                  <a:pt x="8020955" y="4392323"/>
                </a:cubicBezTo>
                <a:cubicBezTo>
                  <a:pt x="8030095" y="4397122"/>
                  <a:pt x="8037842" y="4401822"/>
                  <a:pt x="8044189" y="4406422"/>
                </a:cubicBezTo>
                <a:cubicBezTo>
                  <a:pt x="8050539" y="4411021"/>
                  <a:pt x="8055998" y="4415421"/>
                  <a:pt x="8060570" y="4419621"/>
                </a:cubicBezTo>
                <a:cubicBezTo>
                  <a:pt x="8065141" y="4423821"/>
                  <a:pt x="8069014" y="4427687"/>
                  <a:pt x="8072189" y="4431220"/>
                </a:cubicBezTo>
                <a:cubicBezTo>
                  <a:pt x="8075362" y="4434753"/>
                  <a:pt x="8078345" y="4437853"/>
                  <a:pt x="8081141" y="4440520"/>
                </a:cubicBezTo>
                <a:lnTo>
                  <a:pt x="8096377" y="4449319"/>
                </a:lnTo>
                <a:lnTo>
                  <a:pt x="8096377" y="4241532"/>
                </a:lnTo>
                <a:lnTo>
                  <a:pt x="8142966" y="4241532"/>
                </a:lnTo>
                <a:lnTo>
                  <a:pt x="8154014" y="4241532"/>
                </a:lnTo>
                <a:cubicBezTo>
                  <a:pt x="8158330" y="4241932"/>
                  <a:pt x="8163217" y="4243599"/>
                  <a:pt x="8168678" y="4246531"/>
                </a:cubicBezTo>
                <a:cubicBezTo>
                  <a:pt x="8174139" y="4249465"/>
                  <a:pt x="8179217" y="4252798"/>
                  <a:pt x="8183915" y="4256531"/>
                </a:cubicBezTo>
                <a:cubicBezTo>
                  <a:pt x="8188614" y="4260264"/>
                  <a:pt x="8192614" y="4263930"/>
                  <a:pt x="8195915" y="4267530"/>
                </a:cubicBezTo>
                <a:cubicBezTo>
                  <a:pt x="8199217" y="4271130"/>
                  <a:pt x="8200867" y="4273797"/>
                  <a:pt x="8200867" y="4275530"/>
                </a:cubicBezTo>
                <a:lnTo>
                  <a:pt x="8200867" y="4436920"/>
                </a:lnTo>
                <a:lnTo>
                  <a:pt x="8231341" y="4451319"/>
                </a:lnTo>
                <a:lnTo>
                  <a:pt x="8231341" y="4241532"/>
                </a:lnTo>
                <a:lnTo>
                  <a:pt x="8288109" y="4241532"/>
                </a:lnTo>
                <a:lnTo>
                  <a:pt x="8298395" y="4241532"/>
                </a:lnTo>
                <a:lnTo>
                  <a:pt x="8307918" y="4255931"/>
                </a:lnTo>
                <a:cubicBezTo>
                  <a:pt x="8311979" y="4257264"/>
                  <a:pt x="8318520" y="4258464"/>
                  <a:pt x="8327534" y="4259531"/>
                </a:cubicBezTo>
                <a:cubicBezTo>
                  <a:pt x="8336551" y="4260597"/>
                  <a:pt x="8346962" y="4262164"/>
                  <a:pt x="8358772" y="4264230"/>
                </a:cubicBezTo>
                <a:cubicBezTo>
                  <a:pt x="8370581" y="4266297"/>
                  <a:pt x="8383088" y="4269197"/>
                  <a:pt x="8396291" y="4272930"/>
                </a:cubicBezTo>
                <a:cubicBezTo>
                  <a:pt x="8409497" y="4276663"/>
                  <a:pt x="8422322" y="4281929"/>
                  <a:pt x="8434766" y="4288729"/>
                </a:cubicBezTo>
                <a:lnTo>
                  <a:pt x="8328105" y="4337526"/>
                </a:lnTo>
                <a:lnTo>
                  <a:pt x="8363915" y="4363724"/>
                </a:lnTo>
                <a:cubicBezTo>
                  <a:pt x="8365438" y="4363591"/>
                  <a:pt x="8367023" y="4363524"/>
                  <a:pt x="8368676" y="4363524"/>
                </a:cubicBezTo>
                <a:cubicBezTo>
                  <a:pt x="8370326" y="4363524"/>
                  <a:pt x="8372040" y="4363524"/>
                  <a:pt x="8373817" y="4363524"/>
                </a:cubicBezTo>
                <a:cubicBezTo>
                  <a:pt x="8386008" y="4363524"/>
                  <a:pt x="8398261" y="4364624"/>
                  <a:pt x="8410577" y="4366824"/>
                </a:cubicBezTo>
                <a:cubicBezTo>
                  <a:pt x="8422893" y="4369024"/>
                  <a:pt x="8434512" y="4371657"/>
                  <a:pt x="8445432" y="4374724"/>
                </a:cubicBezTo>
                <a:cubicBezTo>
                  <a:pt x="8456352" y="4377790"/>
                  <a:pt x="8465939" y="4380957"/>
                  <a:pt x="8474192" y="4384223"/>
                </a:cubicBezTo>
                <a:cubicBezTo>
                  <a:pt x="8482446" y="4387490"/>
                  <a:pt x="8488604" y="4390190"/>
                  <a:pt x="8492669" y="4392323"/>
                </a:cubicBezTo>
                <a:cubicBezTo>
                  <a:pt x="8501810" y="4397122"/>
                  <a:pt x="8509556" y="4401822"/>
                  <a:pt x="8515903" y="4406422"/>
                </a:cubicBezTo>
                <a:cubicBezTo>
                  <a:pt x="8522253" y="4411021"/>
                  <a:pt x="8527712" y="4415421"/>
                  <a:pt x="8532284" y="4419621"/>
                </a:cubicBezTo>
                <a:cubicBezTo>
                  <a:pt x="8536855" y="4423821"/>
                  <a:pt x="8540728" y="4427687"/>
                  <a:pt x="8543903" y="4431220"/>
                </a:cubicBezTo>
                <a:cubicBezTo>
                  <a:pt x="8547076" y="4434753"/>
                  <a:pt x="8550059" y="4437853"/>
                  <a:pt x="8552855" y="4440520"/>
                </a:cubicBezTo>
                <a:lnTo>
                  <a:pt x="8568091" y="4449319"/>
                </a:lnTo>
                <a:lnTo>
                  <a:pt x="8568091" y="4241532"/>
                </a:lnTo>
                <a:lnTo>
                  <a:pt x="8646181" y="4241532"/>
                </a:lnTo>
                <a:lnTo>
                  <a:pt x="8625230" y="4226533"/>
                </a:lnTo>
                <a:lnTo>
                  <a:pt x="8288482" y="4226533"/>
                </a:lnTo>
                <a:lnTo>
                  <a:pt x="8267156" y="4226533"/>
                </a:lnTo>
                <a:lnTo>
                  <a:pt x="8230960" y="4226533"/>
                </a:lnTo>
                <a:cubicBezTo>
                  <a:pt x="8229436" y="4224133"/>
                  <a:pt x="8227913" y="4221000"/>
                  <a:pt x="8226389" y="4217133"/>
                </a:cubicBezTo>
                <a:cubicBezTo>
                  <a:pt x="8224867" y="4213267"/>
                  <a:pt x="8223023" y="4209334"/>
                  <a:pt x="8220867" y="4205334"/>
                </a:cubicBezTo>
                <a:cubicBezTo>
                  <a:pt x="8218707" y="4201334"/>
                  <a:pt x="8216040" y="4197668"/>
                  <a:pt x="8212867" y="4194335"/>
                </a:cubicBezTo>
                <a:cubicBezTo>
                  <a:pt x="8209692" y="4191002"/>
                  <a:pt x="8205692" y="4188735"/>
                  <a:pt x="8200867" y="4187535"/>
                </a:cubicBezTo>
                <a:close/>
                <a:moveTo>
                  <a:pt x="6041566" y="4187535"/>
                </a:moveTo>
                <a:lnTo>
                  <a:pt x="6041566" y="4283929"/>
                </a:lnTo>
                <a:cubicBezTo>
                  <a:pt x="6032676" y="4275930"/>
                  <a:pt x="6022964" y="4268464"/>
                  <a:pt x="6012425" y="4261531"/>
                </a:cubicBezTo>
                <a:cubicBezTo>
                  <a:pt x="6001886" y="4254598"/>
                  <a:pt x="5990139" y="4248565"/>
                  <a:pt x="5977189" y="4243432"/>
                </a:cubicBezTo>
                <a:cubicBezTo>
                  <a:pt x="5964238" y="4238299"/>
                  <a:pt x="5949825" y="4234266"/>
                  <a:pt x="5933953" y="4231332"/>
                </a:cubicBezTo>
                <a:cubicBezTo>
                  <a:pt x="5918083" y="4228399"/>
                  <a:pt x="5900368" y="4226933"/>
                  <a:pt x="5880814" y="4226933"/>
                </a:cubicBezTo>
                <a:cubicBezTo>
                  <a:pt x="5862530" y="4226933"/>
                  <a:pt x="5844878" y="4228899"/>
                  <a:pt x="5827865" y="4232832"/>
                </a:cubicBezTo>
                <a:cubicBezTo>
                  <a:pt x="5810850" y="4236766"/>
                  <a:pt x="5795804" y="4241832"/>
                  <a:pt x="5782724" y="4248031"/>
                </a:cubicBezTo>
                <a:cubicBezTo>
                  <a:pt x="5769646" y="4254231"/>
                  <a:pt x="5759170" y="4261064"/>
                  <a:pt x="5751297" y="4268530"/>
                </a:cubicBezTo>
                <a:cubicBezTo>
                  <a:pt x="5743425" y="4275997"/>
                  <a:pt x="5739488" y="4283263"/>
                  <a:pt x="5739488" y="4290329"/>
                </a:cubicBezTo>
                <a:cubicBezTo>
                  <a:pt x="5739488" y="4294595"/>
                  <a:pt x="5740568" y="4298162"/>
                  <a:pt x="5742726" y="4301028"/>
                </a:cubicBezTo>
                <a:cubicBezTo>
                  <a:pt x="5744886" y="4303895"/>
                  <a:pt x="5747678" y="4306261"/>
                  <a:pt x="5751107" y="4308128"/>
                </a:cubicBezTo>
                <a:cubicBezTo>
                  <a:pt x="5754535" y="4309994"/>
                  <a:pt x="5758408" y="4311328"/>
                  <a:pt x="5762726" y="4312127"/>
                </a:cubicBezTo>
                <a:cubicBezTo>
                  <a:pt x="5767042" y="4312927"/>
                  <a:pt x="5771488" y="4313327"/>
                  <a:pt x="5776059" y="4313327"/>
                </a:cubicBezTo>
                <a:cubicBezTo>
                  <a:pt x="5781391" y="4313327"/>
                  <a:pt x="5786915" y="4312527"/>
                  <a:pt x="5792629" y="4310928"/>
                </a:cubicBezTo>
                <a:cubicBezTo>
                  <a:pt x="5798343" y="4309328"/>
                  <a:pt x="5804120" y="4307528"/>
                  <a:pt x="5809960" y="4305528"/>
                </a:cubicBezTo>
                <a:cubicBezTo>
                  <a:pt x="5815802" y="4303528"/>
                  <a:pt x="5821580" y="4301728"/>
                  <a:pt x="5827294" y="4300128"/>
                </a:cubicBezTo>
                <a:cubicBezTo>
                  <a:pt x="5833008" y="4298528"/>
                  <a:pt x="5838402" y="4297728"/>
                  <a:pt x="5843482" y="4297728"/>
                </a:cubicBezTo>
                <a:cubicBezTo>
                  <a:pt x="5852117" y="4297728"/>
                  <a:pt x="5859735" y="4298995"/>
                  <a:pt x="5866337" y="4301528"/>
                </a:cubicBezTo>
                <a:cubicBezTo>
                  <a:pt x="5872941" y="4304061"/>
                  <a:pt x="5876242" y="4307595"/>
                  <a:pt x="5876242" y="4312127"/>
                </a:cubicBezTo>
                <a:cubicBezTo>
                  <a:pt x="5876242" y="4314127"/>
                  <a:pt x="5870909" y="4318094"/>
                  <a:pt x="5860244" y="4324027"/>
                </a:cubicBezTo>
                <a:cubicBezTo>
                  <a:pt x="5849577" y="4329960"/>
                  <a:pt x="5833071" y="4338526"/>
                  <a:pt x="5810722" y="4349725"/>
                </a:cubicBezTo>
                <a:lnTo>
                  <a:pt x="5856435" y="4362524"/>
                </a:lnTo>
                <a:lnTo>
                  <a:pt x="6011854" y="4284129"/>
                </a:lnTo>
                <a:cubicBezTo>
                  <a:pt x="6014901" y="4286129"/>
                  <a:pt x="6018139" y="4288562"/>
                  <a:pt x="6021568" y="4291429"/>
                </a:cubicBezTo>
                <a:cubicBezTo>
                  <a:pt x="6024996" y="4294295"/>
                  <a:pt x="6028233" y="4297295"/>
                  <a:pt x="6031280" y="4300428"/>
                </a:cubicBezTo>
                <a:cubicBezTo>
                  <a:pt x="6034328" y="4303561"/>
                  <a:pt x="6036804" y="4306728"/>
                  <a:pt x="6038709" y="4309928"/>
                </a:cubicBezTo>
                <a:cubicBezTo>
                  <a:pt x="6040614" y="4313127"/>
                  <a:pt x="6041566" y="4315994"/>
                  <a:pt x="6041566" y="4318527"/>
                </a:cubicBezTo>
                <a:lnTo>
                  <a:pt x="6041566" y="4433720"/>
                </a:lnTo>
                <a:lnTo>
                  <a:pt x="6072040" y="4449319"/>
                </a:lnTo>
                <a:lnTo>
                  <a:pt x="6072040" y="4241532"/>
                </a:lnTo>
                <a:lnTo>
                  <a:pt x="6129109" y="4241532"/>
                </a:lnTo>
                <a:lnTo>
                  <a:pt x="6140155" y="4241532"/>
                </a:lnTo>
                <a:cubicBezTo>
                  <a:pt x="6144473" y="4241932"/>
                  <a:pt x="6149362" y="4243599"/>
                  <a:pt x="6154821" y="4246531"/>
                </a:cubicBezTo>
                <a:cubicBezTo>
                  <a:pt x="6160280" y="4249465"/>
                  <a:pt x="6165360" y="4252798"/>
                  <a:pt x="6170059" y="4256531"/>
                </a:cubicBezTo>
                <a:cubicBezTo>
                  <a:pt x="6174756" y="4260264"/>
                  <a:pt x="6178756" y="4263930"/>
                  <a:pt x="6182057" y="4267530"/>
                </a:cubicBezTo>
                <a:cubicBezTo>
                  <a:pt x="6185358" y="4271130"/>
                  <a:pt x="6187010" y="4273797"/>
                  <a:pt x="6187010" y="4275530"/>
                </a:cubicBezTo>
                <a:lnTo>
                  <a:pt x="6187010" y="4436920"/>
                </a:lnTo>
                <a:lnTo>
                  <a:pt x="6217484" y="4451319"/>
                </a:lnTo>
                <a:lnTo>
                  <a:pt x="6217484" y="4241532"/>
                </a:lnTo>
                <a:lnTo>
                  <a:pt x="6274252" y="4241532"/>
                </a:lnTo>
                <a:lnTo>
                  <a:pt x="6295575" y="4241532"/>
                </a:lnTo>
                <a:lnTo>
                  <a:pt x="6487191" y="4241532"/>
                </a:lnTo>
                <a:lnTo>
                  <a:pt x="6487191" y="4255531"/>
                </a:lnTo>
                <a:lnTo>
                  <a:pt x="6283774" y="4321527"/>
                </a:lnTo>
                <a:lnTo>
                  <a:pt x="6319583" y="4348125"/>
                </a:lnTo>
                <a:cubicBezTo>
                  <a:pt x="6341930" y="4349592"/>
                  <a:pt x="6362436" y="4352592"/>
                  <a:pt x="6381103" y="4357125"/>
                </a:cubicBezTo>
                <a:cubicBezTo>
                  <a:pt x="6399768" y="4361658"/>
                  <a:pt x="6416718" y="4367924"/>
                  <a:pt x="6431956" y="4375924"/>
                </a:cubicBezTo>
                <a:cubicBezTo>
                  <a:pt x="6447193" y="4383923"/>
                  <a:pt x="6460844" y="4393356"/>
                  <a:pt x="6472905" y="4404222"/>
                </a:cubicBezTo>
                <a:cubicBezTo>
                  <a:pt x="6484968" y="4415088"/>
                  <a:pt x="6494935" y="4427787"/>
                  <a:pt x="6502810" y="4442320"/>
                </a:cubicBezTo>
                <a:lnTo>
                  <a:pt x="6517665" y="4449719"/>
                </a:lnTo>
                <a:lnTo>
                  <a:pt x="6517665" y="4241532"/>
                </a:lnTo>
                <a:lnTo>
                  <a:pt x="6595755" y="4241532"/>
                </a:lnTo>
                <a:lnTo>
                  <a:pt x="6574804" y="4226533"/>
                </a:lnTo>
                <a:lnTo>
                  <a:pt x="6274623" y="4226533"/>
                </a:lnTo>
                <a:lnTo>
                  <a:pt x="6253301" y="4226533"/>
                </a:lnTo>
                <a:lnTo>
                  <a:pt x="6217103" y="4226533"/>
                </a:lnTo>
                <a:cubicBezTo>
                  <a:pt x="6215579" y="4224133"/>
                  <a:pt x="6214055" y="4221000"/>
                  <a:pt x="6212532" y="4217133"/>
                </a:cubicBezTo>
                <a:cubicBezTo>
                  <a:pt x="6211008" y="4213267"/>
                  <a:pt x="6209168" y="4209334"/>
                  <a:pt x="6207008" y="4205334"/>
                </a:cubicBezTo>
                <a:cubicBezTo>
                  <a:pt x="6204850" y="4201334"/>
                  <a:pt x="6202183" y="4197668"/>
                  <a:pt x="6199010" y="4194335"/>
                </a:cubicBezTo>
                <a:cubicBezTo>
                  <a:pt x="6195835" y="4191002"/>
                  <a:pt x="6191835" y="4188735"/>
                  <a:pt x="6187010" y="4187535"/>
                </a:cubicBezTo>
                <a:lnTo>
                  <a:pt x="6187010" y="4253331"/>
                </a:lnTo>
                <a:cubicBezTo>
                  <a:pt x="6182692" y="4249331"/>
                  <a:pt x="6178819" y="4245832"/>
                  <a:pt x="6175393" y="4242832"/>
                </a:cubicBezTo>
                <a:cubicBezTo>
                  <a:pt x="6171964" y="4239832"/>
                  <a:pt x="6168345" y="4237265"/>
                  <a:pt x="6164535" y="4235132"/>
                </a:cubicBezTo>
                <a:cubicBezTo>
                  <a:pt x="6160726" y="4232999"/>
                  <a:pt x="6156535" y="4231232"/>
                  <a:pt x="6151964" y="4229833"/>
                </a:cubicBezTo>
                <a:cubicBezTo>
                  <a:pt x="6147393" y="4228433"/>
                  <a:pt x="6141934" y="4227333"/>
                  <a:pt x="6135585" y="4226533"/>
                </a:cubicBezTo>
                <a:lnTo>
                  <a:pt x="6129179" y="4226533"/>
                </a:lnTo>
                <a:lnTo>
                  <a:pt x="6108158" y="4226533"/>
                </a:lnTo>
                <a:lnTo>
                  <a:pt x="6071659" y="4226533"/>
                </a:lnTo>
                <a:cubicBezTo>
                  <a:pt x="6070135" y="4224133"/>
                  <a:pt x="6068612" y="4221000"/>
                  <a:pt x="6067088" y="4217133"/>
                </a:cubicBezTo>
                <a:cubicBezTo>
                  <a:pt x="6065564" y="4213267"/>
                  <a:pt x="6063722" y="4209334"/>
                  <a:pt x="6061564" y="4205334"/>
                </a:cubicBezTo>
                <a:cubicBezTo>
                  <a:pt x="6059406" y="4201334"/>
                  <a:pt x="6056739" y="4197668"/>
                  <a:pt x="6053564" y="4194335"/>
                </a:cubicBezTo>
                <a:cubicBezTo>
                  <a:pt x="6050391" y="4191002"/>
                  <a:pt x="6046391" y="4188735"/>
                  <a:pt x="6041566" y="4187535"/>
                </a:cubicBezTo>
                <a:close/>
                <a:moveTo>
                  <a:pt x="5041237" y="4187535"/>
                </a:moveTo>
                <a:lnTo>
                  <a:pt x="5041237" y="4289929"/>
                </a:lnTo>
                <a:cubicBezTo>
                  <a:pt x="5034635" y="4282863"/>
                  <a:pt x="5026826" y="4275630"/>
                  <a:pt x="5017810" y="4268230"/>
                </a:cubicBezTo>
                <a:cubicBezTo>
                  <a:pt x="5008795" y="4260831"/>
                  <a:pt x="4998699" y="4254098"/>
                  <a:pt x="4987526" y="4248031"/>
                </a:cubicBezTo>
                <a:cubicBezTo>
                  <a:pt x="4976353" y="4241965"/>
                  <a:pt x="4964162" y="4236999"/>
                  <a:pt x="4950956" y="4233132"/>
                </a:cubicBezTo>
                <a:cubicBezTo>
                  <a:pt x="4937751" y="4229266"/>
                  <a:pt x="4923657" y="4227333"/>
                  <a:pt x="4908675" y="4227333"/>
                </a:cubicBezTo>
                <a:cubicBezTo>
                  <a:pt x="4895975" y="4227333"/>
                  <a:pt x="4883915" y="4229066"/>
                  <a:pt x="4872486" y="4232532"/>
                </a:cubicBezTo>
                <a:cubicBezTo>
                  <a:pt x="4861057" y="4235999"/>
                  <a:pt x="4851027" y="4240699"/>
                  <a:pt x="4842393" y="4246631"/>
                </a:cubicBezTo>
                <a:cubicBezTo>
                  <a:pt x="4833758" y="4252565"/>
                  <a:pt x="4826901" y="4259531"/>
                  <a:pt x="4821821" y="4267530"/>
                </a:cubicBezTo>
                <a:cubicBezTo>
                  <a:pt x="4816743" y="4275530"/>
                  <a:pt x="4814204" y="4284129"/>
                  <a:pt x="4814204" y="4293329"/>
                </a:cubicBezTo>
                <a:cubicBezTo>
                  <a:pt x="4814204" y="4301595"/>
                  <a:pt x="4816553" y="4309428"/>
                  <a:pt x="4821252" y="4316827"/>
                </a:cubicBezTo>
                <a:cubicBezTo>
                  <a:pt x="4825949" y="4324227"/>
                  <a:pt x="4832616" y="4330726"/>
                  <a:pt x="4841250" y="4336326"/>
                </a:cubicBezTo>
                <a:cubicBezTo>
                  <a:pt x="4849884" y="4341926"/>
                  <a:pt x="4860105" y="4346392"/>
                  <a:pt x="4871915" y="4349725"/>
                </a:cubicBezTo>
                <a:cubicBezTo>
                  <a:pt x="4883725" y="4353058"/>
                  <a:pt x="4896738" y="4354725"/>
                  <a:pt x="4910960" y="4354725"/>
                </a:cubicBezTo>
                <a:cubicBezTo>
                  <a:pt x="4920101" y="4354725"/>
                  <a:pt x="4928229" y="4353925"/>
                  <a:pt x="4935339" y="4352325"/>
                </a:cubicBezTo>
                <a:cubicBezTo>
                  <a:pt x="4942450" y="4350725"/>
                  <a:pt x="4948417" y="4348625"/>
                  <a:pt x="4953242" y="4346025"/>
                </a:cubicBezTo>
                <a:cubicBezTo>
                  <a:pt x="4958067" y="4343426"/>
                  <a:pt x="4961751" y="4340393"/>
                  <a:pt x="4964290" y="4336926"/>
                </a:cubicBezTo>
                <a:cubicBezTo>
                  <a:pt x="4966829" y="4333460"/>
                  <a:pt x="4968099" y="4329793"/>
                  <a:pt x="4968099" y="4325927"/>
                </a:cubicBezTo>
                <a:cubicBezTo>
                  <a:pt x="4968099" y="4321660"/>
                  <a:pt x="4966892" y="4317694"/>
                  <a:pt x="4964480" y="4314027"/>
                </a:cubicBezTo>
                <a:cubicBezTo>
                  <a:pt x="4962067" y="4310361"/>
                  <a:pt x="4958703" y="4307161"/>
                  <a:pt x="4954386" y="4304428"/>
                </a:cubicBezTo>
                <a:cubicBezTo>
                  <a:pt x="4950067" y="4301695"/>
                  <a:pt x="4944863" y="4299562"/>
                  <a:pt x="4938768" y="4298028"/>
                </a:cubicBezTo>
                <a:cubicBezTo>
                  <a:pt x="4932673" y="4296495"/>
                  <a:pt x="4925815" y="4295728"/>
                  <a:pt x="4918196" y="4295728"/>
                </a:cubicBezTo>
                <a:cubicBezTo>
                  <a:pt x="4912356" y="4295728"/>
                  <a:pt x="4906579" y="4296228"/>
                  <a:pt x="4900865" y="4297228"/>
                </a:cubicBezTo>
                <a:cubicBezTo>
                  <a:pt x="4895151" y="4298228"/>
                  <a:pt x="4889945" y="4299595"/>
                  <a:pt x="4885246" y="4301328"/>
                </a:cubicBezTo>
                <a:cubicBezTo>
                  <a:pt x="4880549" y="4303061"/>
                  <a:pt x="4876739" y="4305095"/>
                  <a:pt x="4873819" y="4307428"/>
                </a:cubicBezTo>
                <a:cubicBezTo>
                  <a:pt x="4870898" y="4309761"/>
                  <a:pt x="4869438" y="4312261"/>
                  <a:pt x="4869438" y="4314927"/>
                </a:cubicBezTo>
                <a:cubicBezTo>
                  <a:pt x="4869438" y="4315994"/>
                  <a:pt x="4869566" y="4316794"/>
                  <a:pt x="4869819" y="4317327"/>
                </a:cubicBezTo>
                <a:cubicBezTo>
                  <a:pt x="4859153" y="4315727"/>
                  <a:pt x="4851027" y="4312727"/>
                  <a:pt x="4845440" y="4308328"/>
                </a:cubicBezTo>
                <a:cubicBezTo>
                  <a:pt x="4839852" y="4303928"/>
                  <a:pt x="4837059" y="4299062"/>
                  <a:pt x="4837059" y="4293729"/>
                </a:cubicBezTo>
                <a:cubicBezTo>
                  <a:pt x="4837059" y="4288929"/>
                  <a:pt x="4838965" y="4284096"/>
                  <a:pt x="4842774" y="4279229"/>
                </a:cubicBezTo>
                <a:cubicBezTo>
                  <a:pt x="4846583" y="4274363"/>
                  <a:pt x="4852042" y="4269930"/>
                  <a:pt x="4859153" y="4265930"/>
                </a:cubicBezTo>
                <a:cubicBezTo>
                  <a:pt x="4866263" y="4261931"/>
                  <a:pt x="4874835" y="4258664"/>
                  <a:pt x="4884865" y="4256131"/>
                </a:cubicBezTo>
                <a:cubicBezTo>
                  <a:pt x="4894898" y="4253598"/>
                  <a:pt x="4906261" y="4252331"/>
                  <a:pt x="4918958" y="4252331"/>
                </a:cubicBezTo>
                <a:cubicBezTo>
                  <a:pt x="4925815" y="4252331"/>
                  <a:pt x="4934703" y="4253398"/>
                  <a:pt x="4945626" y="4255531"/>
                </a:cubicBezTo>
                <a:cubicBezTo>
                  <a:pt x="4956543" y="4257664"/>
                  <a:pt x="4967909" y="4261331"/>
                  <a:pt x="4979716" y="4266530"/>
                </a:cubicBezTo>
                <a:cubicBezTo>
                  <a:pt x="4991526" y="4271730"/>
                  <a:pt x="5002955" y="4278630"/>
                  <a:pt x="5014000" y="4287229"/>
                </a:cubicBezTo>
                <a:cubicBezTo>
                  <a:pt x="5025048" y="4295828"/>
                  <a:pt x="5034126" y="4306595"/>
                  <a:pt x="5041237" y="4319527"/>
                </a:cubicBezTo>
                <a:lnTo>
                  <a:pt x="5041237" y="4433720"/>
                </a:lnTo>
                <a:lnTo>
                  <a:pt x="5071711" y="4449719"/>
                </a:lnTo>
                <a:lnTo>
                  <a:pt x="5071711" y="4241532"/>
                </a:lnTo>
                <a:lnTo>
                  <a:pt x="5131252" y="4241532"/>
                </a:lnTo>
                <a:lnTo>
                  <a:pt x="5149802" y="4241532"/>
                </a:lnTo>
                <a:lnTo>
                  <a:pt x="5344191" y="4241532"/>
                </a:lnTo>
                <a:lnTo>
                  <a:pt x="5344191" y="4255531"/>
                </a:lnTo>
                <a:lnTo>
                  <a:pt x="5140775" y="4321527"/>
                </a:lnTo>
                <a:lnTo>
                  <a:pt x="5176581" y="4348125"/>
                </a:lnTo>
                <a:cubicBezTo>
                  <a:pt x="5198930" y="4349592"/>
                  <a:pt x="5219436" y="4352592"/>
                  <a:pt x="5238101" y="4357125"/>
                </a:cubicBezTo>
                <a:cubicBezTo>
                  <a:pt x="5256768" y="4361658"/>
                  <a:pt x="5273719" y="4367924"/>
                  <a:pt x="5288956" y="4375924"/>
                </a:cubicBezTo>
                <a:cubicBezTo>
                  <a:pt x="5304193" y="4383923"/>
                  <a:pt x="5317842" y="4393356"/>
                  <a:pt x="5329907" y="4404222"/>
                </a:cubicBezTo>
                <a:cubicBezTo>
                  <a:pt x="5341968" y="4415088"/>
                  <a:pt x="5351937" y="4427787"/>
                  <a:pt x="5359808" y="4442320"/>
                </a:cubicBezTo>
                <a:lnTo>
                  <a:pt x="5374665" y="4449719"/>
                </a:lnTo>
                <a:lnTo>
                  <a:pt x="5374665" y="4241532"/>
                </a:lnTo>
                <a:lnTo>
                  <a:pt x="5421537" y="4241532"/>
                </a:lnTo>
                <a:lnTo>
                  <a:pt x="5432583" y="4241532"/>
                </a:lnTo>
                <a:cubicBezTo>
                  <a:pt x="5436901" y="4241932"/>
                  <a:pt x="5441789" y="4243599"/>
                  <a:pt x="5447250" y="4246531"/>
                </a:cubicBezTo>
                <a:cubicBezTo>
                  <a:pt x="5452711" y="4249465"/>
                  <a:pt x="5457789" y="4252798"/>
                  <a:pt x="5462486" y="4256531"/>
                </a:cubicBezTo>
                <a:cubicBezTo>
                  <a:pt x="5467185" y="4260264"/>
                  <a:pt x="5471185" y="4263930"/>
                  <a:pt x="5474486" y="4267530"/>
                </a:cubicBezTo>
                <a:cubicBezTo>
                  <a:pt x="5477787" y="4271130"/>
                  <a:pt x="5479439" y="4273797"/>
                  <a:pt x="5479439" y="4275530"/>
                </a:cubicBezTo>
                <a:lnTo>
                  <a:pt x="5479439" y="4436920"/>
                </a:lnTo>
                <a:lnTo>
                  <a:pt x="5509913" y="4451319"/>
                </a:lnTo>
                <a:lnTo>
                  <a:pt x="5509913" y="4241532"/>
                </a:lnTo>
                <a:lnTo>
                  <a:pt x="5588002" y="4241532"/>
                </a:lnTo>
                <a:lnTo>
                  <a:pt x="5567052" y="4226533"/>
                </a:lnTo>
                <a:lnTo>
                  <a:pt x="5509532" y="4226533"/>
                </a:lnTo>
                <a:cubicBezTo>
                  <a:pt x="5508008" y="4224133"/>
                  <a:pt x="5506484" y="4221000"/>
                  <a:pt x="5504960" y="4217133"/>
                </a:cubicBezTo>
                <a:cubicBezTo>
                  <a:pt x="5503436" y="4213267"/>
                  <a:pt x="5501595" y="4209334"/>
                  <a:pt x="5499436" y="4205334"/>
                </a:cubicBezTo>
                <a:cubicBezTo>
                  <a:pt x="5497278" y="4201334"/>
                  <a:pt x="5494612" y="4197668"/>
                  <a:pt x="5491438" y="4194335"/>
                </a:cubicBezTo>
                <a:cubicBezTo>
                  <a:pt x="5488263" y="4191002"/>
                  <a:pt x="5484263" y="4188735"/>
                  <a:pt x="5479439" y="4187535"/>
                </a:cubicBezTo>
                <a:lnTo>
                  <a:pt x="5479439" y="4253331"/>
                </a:lnTo>
                <a:cubicBezTo>
                  <a:pt x="5475120" y="4249331"/>
                  <a:pt x="5471248" y="4245832"/>
                  <a:pt x="5467819" y="4242832"/>
                </a:cubicBezTo>
                <a:cubicBezTo>
                  <a:pt x="5464391" y="4239832"/>
                  <a:pt x="5460772" y="4237265"/>
                  <a:pt x="5456962" y="4235132"/>
                </a:cubicBezTo>
                <a:cubicBezTo>
                  <a:pt x="5453153" y="4232999"/>
                  <a:pt x="5448964" y="4231232"/>
                  <a:pt x="5444393" y="4229833"/>
                </a:cubicBezTo>
                <a:lnTo>
                  <a:pt x="5433290" y="4227596"/>
                </a:lnTo>
                <a:lnTo>
                  <a:pt x="5431804" y="4226533"/>
                </a:lnTo>
                <a:lnTo>
                  <a:pt x="5428014" y="4226533"/>
                </a:lnTo>
                <a:lnTo>
                  <a:pt x="5400585" y="4226533"/>
                </a:lnTo>
                <a:lnTo>
                  <a:pt x="5128852" y="4226533"/>
                </a:lnTo>
                <a:lnTo>
                  <a:pt x="5110300" y="4226533"/>
                </a:lnTo>
                <a:lnTo>
                  <a:pt x="5071330" y="4226533"/>
                </a:lnTo>
                <a:cubicBezTo>
                  <a:pt x="5069808" y="4224133"/>
                  <a:pt x="5068284" y="4221000"/>
                  <a:pt x="5066760" y="4217133"/>
                </a:cubicBezTo>
                <a:cubicBezTo>
                  <a:pt x="5065236" y="4213267"/>
                  <a:pt x="5063395" y="4209334"/>
                  <a:pt x="5061236" y="4205334"/>
                </a:cubicBezTo>
                <a:cubicBezTo>
                  <a:pt x="5059076" y="4201334"/>
                  <a:pt x="5056410" y="4197668"/>
                  <a:pt x="5053237" y="4194335"/>
                </a:cubicBezTo>
                <a:cubicBezTo>
                  <a:pt x="5050061" y="4191002"/>
                  <a:pt x="5046061" y="4188735"/>
                  <a:pt x="5041237" y="4187535"/>
                </a:cubicBezTo>
                <a:close/>
                <a:moveTo>
                  <a:pt x="4463438" y="4187535"/>
                </a:moveTo>
                <a:lnTo>
                  <a:pt x="4463438" y="4253331"/>
                </a:lnTo>
                <a:cubicBezTo>
                  <a:pt x="4459123" y="4249331"/>
                  <a:pt x="4455248" y="4245832"/>
                  <a:pt x="4451819" y="4242832"/>
                </a:cubicBezTo>
                <a:cubicBezTo>
                  <a:pt x="4448393" y="4239832"/>
                  <a:pt x="4444774" y="4237265"/>
                  <a:pt x="4440964" y="4235132"/>
                </a:cubicBezTo>
                <a:cubicBezTo>
                  <a:pt x="4437155" y="4232999"/>
                  <a:pt x="4432964" y="4231232"/>
                  <a:pt x="4428393" y="4229833"/>
                </a:cubicBezTo>
                <a:lnTo>
                  <a:pt x="4417880" y="4227715"/>
                </a:lnTo>
                <a:lnTo>
                  <a:pt x="4416231" y="4226533"/>
                </a:lnTo>
                <a:lnTo>
                  <a:pt x="4412014" y="4226533"/>
                </a:lnTo>
                <a:lnTo>
                  <a:pt x="4384587" y="4226533"/>
                </a:lnTo>
                <a:lnTo>
                  <a:pt x="4066892" y="4226533"/>
                </a:lnTo>
                <a:lnTo>
                  <a:pt x="4039873" y="4226533"/>
                </a:lnTo>
                <a:lnTo>
                  <a:pt x="3604444" y="4226533"/>
                </a:lnTo>
                <a:lnTo>
                  <a:pt x="3625395" y="4241532"/>
                </a:lnTo>
                <a:lnTo>
                  <a:pt x="3839477" y="4241532"/>
                </a:lnTo>
                <a:lnTo>
                  <a:pt x="3839477" y="4255931"/>
                </a:lnTo>
                <a:lnTo>
                  <a:pt x="3634918" y="4321527"/>
                </a:lnTo>
                <a:lnTo>
                  <a:pt x="3671107" y="4347725"/>
                </a:lnTo>
                <a:cubicBezTo>
                  <a:pt x="3691168" y="4349192"/>
                  <a:pt x="3710406" y="4352258"/>
                  <a:pt x="3728818" y="4356925"/>
                </a:cubicBezTo>
                <a:cubicBezTo>
                  <a:pt x="3747229" y="4361591"/>
                  <a:pt x="3764307" y="4367891"/>
                  <a:pt x="3780052" y="4375824"/>
                </a:cubicBezTo>
                <a:cubicBezTo>
                  <a:pt x="3795797" y="4383757"/>
                  <a:pt x="3810082" y="4393323"/>
                  <a:pt x="3822907" y="4404522"/>
                </a:cubicBezTo>
                <a:cubicBezTo>
                  <a:pt x="3829318" y="4410121"/>
                  <a:pt x="3835208" y="4416138"/>
                  <a:pt x="3840572" y="4422571"/>
                </a:cubicBezTo>
                <a:lnTo>
                  <a:pt x="3853656" y="4441084"/>
                </a:lnTo>
                <a:lnTo>
                  <a:pt x="3848920" y="4439920"/>
                </a:lnTo>
                <a:lnTo>
                  <a:pt x="3848920" y="4456719"/>
                </a:lnTo>
                <a:lnTo>
                  <a:pt x="3717118" y="4495116"/>
                </a:lnTo>
                <a:cubicBezTo>
                  <a:pt x="3734134" y="4499516"/>
                  <a:pt x="3750768" y="4504416"/>
                  <a:pt x="3767021" y="4509815"/>
                </a:cubicBezTo>
                <a:cubicBezTo>
                  <a:pt x="3783273" y="4515215"/>
                  <a:pt x="3799273" y="4520882"/>
                  <a:pt x="3815018" y="4526814"/>
                </a:cubicBezTo>
                <a:cubicBezTo>
                  <a:pt x="3830762" y="4532747"/>
                  <a:pt x="3846381" y="4538781"/>
                  <a:pt x="3861873" y="4544913"/>
                </a:cubicBezTo>
                <a:cubicBezTo>
                  <a:pt x="3877362" y="4551046"/>
                  <a:pt x="3892854" y="4557113"/>
                  <a:pt x="3908345" y="4563112"/>
                </a:cubicBezTo>
                <a:lnTo>
                  <a:pt x="3908345" y="4550513"/>
                </a:lnTo>
                <a:cubicBezTo>
                  <a:pt x="3891585" y="4541313"/>
                  <a:pt x="3873936" y="4532547"/>
                  <a:pt x="3855397" y="4524215"/>
                </a:cubicBezTo>
                <a:cubicBezTo>
                  <a:pt x="3836857" y="4515882"/>
                  <a:pt x="3818065" y="4507716"/>
                  <a:pt x="3799019" y="4499716"/>
                </a:cubicBezTo>
                <a:lnTo>
                  <a:pt x="3878633" y="4475917"/>
                </a:lnTo>
                <a:lnTo>
                  <a:pt x="3868621" y="4449128"/>
                </a:lnTo>
                <a:lnTo>
                  <a:pt x="3869951" y="4449719"/>
                </a:lnTo>
                <a:lnTo>
                  <a:pt x="3869951" y="4280129"/>
                </a:lnTo>
                <a:lnTo>
                  <a:pt x="3874522" y="4280129"/>
                </a:lnTo>
                <a:cubicBezTo>
                  <a:pt x="3887475" y="4280129"/>
                  <a:pt x="3900490" y="4281096"/>
                  <a:pt x="3913568" y="4283029"/>
                </a:cubicBezTo>
                <a:cubicBezTo>
                  <a:pt x="3926646" y="4284963"/>
                  <a:pt x="3938328" y="4287696"/>
                  <a:pt x="3948614" y="4291229"/>
                </a:cubicBezTo>
                <a:cubicBezTo>
                  <a:pt x="3958897" y="4294762"/>
                  <a:pt x="3967278" y="4298962"/>
                  <a:pt x="3973754" y="4303828"/>
                </a:cubicBezTo>
                <a:cubicBezTo>
                  <a:pt x="3980231" y="4308695"/>
                  <a:pt x="3983469" y="4313994"/>
                  <a:pt x="3983469" y="4319727"/>
                </a:cubicBezTo>
                <a:cubicBezTo>
                  <a:pt x="3983469" y="4323994"/>
                  <a:pt x="3980928" y="4328926"/>
                  <a:pt x="3975850" y="4334526"/>
                </a:cubicBezTo>
                <a:cubicBezTo>
                  <a:pt x="3965436" y="4331060"/>
                  <a:pt x="3956168" y="4329326"/>
                  <a:pt x="3948042" y="4329326"/>
                </a:cubicBezTo>
                <a:cubicBezTo>
                  <a:pt x="3941438" y="4329326"/>
                  <a:pt x="3935724" y="4330160"/>
                  <a:pt x="3930899" y="4331826"/>
                </a:cubicBezTo>
                <a:cubicBezTo>
                  <a:pt x="3926075" y="4333493"/>
                  <a:pt x="3922012" y="4335526"/>
                  <a:pt x="3918711" y="4337926"/>
                </a:cubicBezTo>
                <a:cubicBezTo>
                  <a:pt x="3915408" y="4340326"/>
                  <a:pt x="3912932" y="4342926"/>
                  <a:pt x="3911282" y="4345725"/>
                </a:cubicBezTo>
                <a:cubicBezTo>
                  <a:pt x="3909631" y="4348525"/>
                  <a:pt x="3908806" y="4351125"/>
                  <a:pt x="3908806" y="4353525"/>
                </a:cubicBezTo>
                <a:cubicBezTo>
                  <a:pt x="3908806" y="4356992"/>
                  <a:pt x="3910012" y="4360058"/>
                  <a:pt x="3912425" y="4362724"/>
                </a:cubicBezTo>
                <a:cubicBezTo>
                  <a:pt x="3914837" y="4365391"/>
                  <a:pt x="3917949" y="4367658"/>
                  <a:pt x="3921758" y="4369524"/>
                </a:cubicBezTo>
                <a:cubicBezTo>
                  <a:pt x="3925566" y="4371391"/>
                  <a:pt x="3929947" y="4372791"/>
                  <a:pt x="3934899" y="4373724"/>
                </a:cubicBezTo>
                <a:cubicBezTo>
                  <a:pt x="3939852" y="4374657"/>
                  <a:pt x="3944995" y="4375124"/>
                  <a:pt x="3950328" y="4375124"/>
                </a:cubicBezTo>
                <a:cubicBezTo>
                  <a:pt x="3960231" y="4375124"/>
                  <a:pt x="3968930" y="4373491"/>
                  <a:pt x="3976421" y="4370224"/>
                </a:cubicBezTo>
                <a:cubicBezTo>
                  <a:pt x="3983913" y="4366958"/>
                  <a:pt x="3990134" y="4362958"/>
                  <a:pt x="3995086" y="4358225"/>
                </a:cubicBezTo>
                <a:cubicBezTo>
                  <a:pt x="4000038" y="4353492"/>
                  <a:pt x="4003720" y="4348392"/>
                  <a:pt x="4006134" y="4342926"/>
                </a:cubicBezTo>
                <a:cubicBezTo>
                  <a:pt x="4008545" y="4337459"/>
                  <a:pt x="4009753" y="4332526"/>
                  <a:pt x="4009753" y="4328127"/>
                </a:cubicBezTo>
                <a:cubicBezTo>
                  <a:pt x="4009753" y="4320127"/>
                  <a:pt x="4006831" y="4312161"/>
                  <a:pt x="4000991" y="4304228"/>
                </a:cubicBezTo>
                <a:cubicBezTo>
                  <a:pt x="3995149" y="4296295"/>
                  <a:pt x="3986389" y="4288962"/>
                  <a:pt x="3974707" y="4282229"/>
                </a:cubicBezTo>
                <a:cubicBezTo>
                  <a:pt x="3963025" y="4275497"/>
                  <a:pt x="3948423" y="4269664"/>
                  <a:pt x="3930899" y="4264730"/>
                </a:cubicBezTo>
                <a:cubicBezTo>
                  <a:pt x="3913378" y="4259798"/>
                  <a:pt x="3893061" y="4256331"/>
                  <a:pt x="3869951" y="4254331"/>
                </a:cubicBezTo>
                <a:lnTo>
                  <a:pt x="3869951" y="4241532"/>
                </a:lnTo>
                <a:lnTo>
                  <a:pt x="4060823" y="4241532"/>
                </a:lnTo>
                <a:lnTo>
                  <a:pt x="4074918" y="4241532"/>
                </a:lnTo>
                <a:lnTo>
                  <a:pt x="4081393" y="4255931"/>
                </a:lnTo>
                <a:cubicBezTo>
                  <a:pt x="4100947" y="4258064"/>
                  <a:pt x="4117328" y="4259931"/>
                  <a:pt x="4130534" y="4261531"/>
                </a:cubicBezTo>
                <a:cubicBezTo>
                  <a:pt x="4143739" y="4263130"/>
                  <a:pt x="4155484" y="4264830"/>
                  <a:pt x="4165770" y="4266630"/>
                </a:cubicBezTo>
                <a:cubicBezTo>
                  <a:pt x="4176054" y="4268430"/>
                  <a:pt x="4185768" y="4270530"/>
                  <a:pt x="4194911" y="4272930"/>
                </a:cubicBezTo>
                <a:cubicBezTo>
                  <a:pt x="4204052" y="4275330"/>
                  <a:pt x="4214337" y="4278396"/>
                  <a:pt x="4225766" y="4282129"/>
                </a:cubicBezTo>
                <a:lnTo>
                  <a:pt x="4116438" y="4334526"/>
                </a:lnTo>
                <a:lnTo>
                  <a:pt x="4156055" y="4364124"/>
                </a:lnTo>
                <a:cubicBezTo>
                  <a:pt x="4166467" y="4364258"/>
                  <a:pt x="4177134" y="4364958"/>
                  <a:pt x="4188054" y="4366224"/>
                </a:cubicBezTo>
                <a:cubicBezTo>
                  <a:pt x="4198974" y="4367491"/>
                  <a:pt x="4209640" y="4369257"/>
                  <a:pt x="4220052" y="4371524"/>
                </a:cubicBezTo>
                <a:cubicBezTo>
                  <a:pt x="4230464" y="4373791"/>
                  <a:pt x="4240431" y="4376524"/>
                  <a:pt x="4249955" y="4379723"/>
                </a:cubicBezTo>
                <a:cubicBezTo>
                  <a:pt x="4259478" y="4382923"/>
                  <a:pt x="4268048" y="4386456"/>
                  <a:pt x="4275667" y="4390323"/>
                </a:cubicBezTo>
                <a:cubicBezTo>
                  <a:pt x="4290905" y="4398189"/>
                  <a:pt x="4303855" y="4406189"/>
                  <a:pt x="4314523" y="4414321"/>
                </a:cubicBezTo>
                <a:cubicBezTo>
                  <a:pt x="4325187" y="4422454"/>
                  <a:pt x="4334585" y="4431520"/>
                  <a:pt x="4342711" y="4441520"/>
                </a:cubicBezTo>
                <a:lnTo>
                  <a:pt x="4359090" y="4449319"/>
                </a:lnTo>
                <a:lnTo>
                  <a:pt x="4359090" y="4241532"/>
                </a:lnTo>
                <a:lnTo>
                  <a:pt x="4405537" y="4241532"/>
                </a:lnTo>
                <a:lnTo>
                  <a:pt x="4416585" y="4241532"/>
                </a:lnTo>
                <a:cubicBezTo>
                  <a:pt x="4420901" y="4241932"/>
                  <a:pt x="4425791" y="4243599"/>
                  <a:pt x="4431250" y="4246531"/>
                </a:cubicBezTo>
                <a:cubicBezTo>
                  <a:pt x="4436711" y="4249465"/>
                  <a:pt x="4441789" y="4252798"/>
                  <a:pt x="4446488" y="4256531"/>
                </a:cubicBezTo>
                <a:cubicBezTo>
                  <a:pt x="4451185" y="4260264"/>
                  <a:pt x="4455185" y="4263930"/>
                  <a:pt x="4458486" y="4267530"/>
                </a:cubicBezTo>
                <a:cubicBezTo>
                  <a:pt x="4461789" y="4271130"/>
                  <a:pt x="4463438" y="4273797"/>
                  <a:pt x="4463438" y="4275530"/>
                </a:cubicBezTo>
                <a:lnTo>
                  <a:pt x="4463438" y="4436920"/>
                </a:lnTo>
                <a:lnTo>
                  <a:pt x="4493913" y="4451319"/>
                </a:lnTo>
                <a:lnTo>
                  <a:pt x="4493913" y="4241532"/>
                </a:lnTo>
                <a:lnTo>
                  <a:pt x="4550681" y="4241532"/>
                </a:lnTo>
                <a:lnTo>
                  <a:pt x="4572004" y="4241532"/>
                </a:lnTo>
                <a:lnTo>
                  <a:pt x="4672578" y="4241532"/>
                </a:lnTo>
                <a:cubicBezTo>
                  <a:pt x="4661911" y="4246331"/>
                  <a:pt x="4651562" y="4252198"/>
                  <a:pt x="4641532" y="4259131"/>
                </a:cubicBezTo>
                <a:cubicBezTo>
                  <a:pt x="4631501" y="4266064"/>
                  <a:pt x="4622676" y="4273763"/>
                  <a:pt x="4615057" y="4282229"/>
                </a:cubicBezTo>
                <a:cubicBezTo>
                  <a:pt x="4607438" y="4290696"/>
                  <a:pt x="4601343" y="4299828"/>
                  <a:pt x="4596772" y="4309628"/>
                </a:cubicBezTo>
                <a:cubicBezTo>
                  <a:pt x="4592203" y="4319427"/>
                  <a:pt x="4589916" y="4329660"/>
                  <a:pt x="4589916" y="4340326"/>
                </a:cubicBezTo>
                <a:cubicBezTo>
                  <a:pt x="4589916" y="4350325"/>
                  <a:pt x="4590932" y="4359291"/>
                  <a:pt x="4592964" y="4367224"/>
                </a:cubicBezTo>
                <a:cubicBezTo>
                  <a:pt x="4594995" y="4375157"/>
                  <a:pt x="4597598" y="4382290"/>
                  <a:pt x="4600772" y="4388623"/>
                </a:cubicBezTo>
                <a:cubicBezTo>
                  <a:pt x="4603947" y="4394956"/>
                  <a:pt x="4607566" y="4400489"/>
                  <a:pt x="4611629" y="4405222"/>
                </a:cubicBezTo>
                <a:cubicBezTo>
                  <a:pt x="4615692" y="4409955"/>
                  <a:pt x="4619629" y="4413988"/>
                  <a:pt x="4623438" y="4417321"/>
                </a:cubicBezTo>
                <a:cubicBezTo>
                  <a:pt x="4628770" y="4421988"/>
                  <a:pt x="4635120" y="4426387"/>
                  <a:pt x="4642485" y="4430520"/>
                </a:cubicBezTo>
                <a:cubicBezTo>
                  <a:pt x="4649848" y="4434653"/>
                  <a:pt x="4657975" y="4438287"/>
                  <a:pt x="4666863" y="4441420"/>
                </a:cubicBezTo>
                <a:cubicBezTo>
                  <a:pt x="4675753" y="4444553"/>
                  <a:pt x="4685465" y="4447053"/>
                  <a:pt x="4696004" y="4448919"/>
                </a:cubicBezTo>
                <a:cubicBezTo>
                  <a:pt x="4706543" y="4450786"/>
                  <a:pt x="4717528" y="4451719"/>
                  <a:pt x="4728955" y="4451719"/>
                </a:cubicBezTo>
                <a:cubicBezTo>
                  <a:pt x="4738097" y="4451719"/>
                  <a:pt x="4746160" y="4450919"/>
                  <a:pt x="4753145" y="4449319"/>
                </a:cubicBezTo>
                <a:cubicBezTo>
                  <a:pt x="4760128" y="4447719"/>
                  <a:pt x="4765968" y="4445619"/>
                  <a:pt x="4770667" y="4443019"/>
                </a:cubicBezTo>
                <a:cubicBezTo>
                  <a:pt x="4775364" y="4440420"/>
                  <a:pt x="4778920" y="4437487"/>
                  <a:pt x="4781334" y="4434220"/>
                </a:cubicBezTo>
                <a:cubicBezTo>
                  <a:pt x="4783746" y="4430954"/>
                  <a:pt x="4784953" y="4427654"/>
                  <a:pt x="4784953" y="4424321"/>
                </a:cubicBezTo>
                <a:cubicBezTo>
                  <a:pt x="4784953" y="4420588"/>
                  <a:pt x="4783682" y="4417154"/>
                  <a:pt x="4781143" y="4414021"/>
                </a:cubicBezTo>
                <a:cubicBezTo>
                  <a:pt x="4778602" y="4410888"/>
                  <a:pt x="4775238" y="4408155"/>
                  <a:pt x="4771048" y="4405822"/>
                </a:cubicBezTo>
                <a:cubicBezTo>
                  <a:pt x="4766857" y="4403489"/>
                  <a:pt x="4761968" y="4401689"/>
                  <a:pt x="4756381" y="4400422"/>
                </a:cubicBezTo>
                <a:cubicBezTo>
                  <a:pt x="4750795" y="4399156"/>
                  <a:pt x="4744955" y="4398522"/>
                  <a:pt x="4738859" y="4398522"/>
                </a:cubicBezTo>
                <a:cubicBezTo>
                  <a:pt x="4733779" y="4398522"/>
                  <a:pt x="4728511" y="4398789"/>
                  <a:pt x="4723052" y="4399322"/>
                </a:cubicBezTo>
                <a:cubicBezTo>
                  <a:pt x="4717591" y="4399856"/>
                  <a:pt x="4712448" y="4400955"/>
                  <a:pt x="4707624" y="4402622"/>
                </a:cubicBezTo>
                <a:cubicBezTo>
                  <a:pt x="4702798" y="4404289"/>
                  <a:pt x="4698862" y="4406655"/>
                  <a:pt x="4695814" y="4409722"/>
                </a:cubicBezTo>
                <a:cubicBezTo>
                  <a:pt x="4692766" y="4412788"/>
                  <a:pt x="4691244" y="4416788"/>
                  <a:pt x="4691244" y="4421721"/>
                </a:cubicBezTo>
                <a:cubicBezTo>
                  <a:pt x="4691244" y="4422521"/>
                  <a:pt x="4691307" y="4423321"/>
                  <a:pt x="4691435" y="4424121"/>
                </a:cubicBezTo>
                <a:cubicBezTo>
                  <a:pt x="4691560" y="4424921"/>
                  <a:pt x="4691751" y="4425787"/>
                  <a:pt x="4692006" y="4426720"/>
                </a:cubicBezTo>
                <a:cubicBezTo>
                  <a:pt x="4681593" y="4425654"/>
                  <a:pt x="4671878" y="4423321"/>
                  <a:pt x="4662863" y="4419721"/>
                </a:cubicBezTo>
                <a:cubicBezTo>
                  <a:pt x="4653848" y="4416121"/>
                  <a:pt x="4646040" y="4411355"/>
                  <a:pt x="4639436" y="4405422"/>
                </a:cubicBezTo>
                <a:cubicBezTo>
                  <a:pt x="4632835" y="4399489"/>
                  <a:pt x="4627627" y="4392489"/>
                  <a:pt x="4623819" y="4384423"/>
                </a:cubicBezTo>
                <a:cubicBezTo>
                  <a:pt x="4620010" y="4376357"/>
                  <a:pt x="4618105" y="4367391"/>
                  <a:pt x="4618105" y="4357525"/>
                </a:cubicBezTo>
                <a:cubicBezTo>
                  <a:pt x="4618105" y="4347392"/>
                  <a:pt x="4620707" y="4337493"/>
                  <a:pt x="4625913" y="4327827"/>
                </a:cubicBezTo>
                <a:cubicBezTo>
                  <a:pt x="4631120" y="4318161"/>
                  <a:pt x="4638103" y="4309028"/>
                  <a:pt x="4646865" y="4300428"/>
                </a:cubicBezTo>
                <a:cubicBezTo>
                  <a:pt x="4655627" y="4291829"/>
                  <a:pt x="4665783" y="4283929"/>
                  <a:pt x="4677339" y="4276730"/>
                </a:cubicBezTo>
                <a:cubicBezTo>
                  <a:pt x="4688894" y="4269530"/>
                  <a:pt x="4701084" y="4263330"/>
                  <a:pt x="4713909" y="4258131"/>
                </a:cubicBezTo>
                <a:cubicBezTo>
                  <a:pt x="4726734" y="4252931"/>
                  <a:pt x="4739875" y="4248865"/>
                  <a:pt x="4753335" y="4245932"/>
                </a:cubicBezTo>
                <a:cubicBezTo>
                  <a:pt x="4766795" y="4242999"/>
                  <a:pt x="4779619" y="4241532"/>
                  <a:pt x="4791808" y="4241532"/>
                </a:cubicBezTo>
                <a:lnTo>
                  <a:pt x="4832568" y="4241532"/>
                </a:lnTo>
                <a:lnTo>
                  <a:pt x="4811617" y="4226533"/>
                </a:lnTo>
                <a:lnTo>
                  <a:pt x="4551052" y="4226533"/>
                </a:lnTo>
                <a:lnTo>
                  <a:pt x="4529730" y="4226533"/>
                </a:lnTo>
                <a:lnTo>
                  <a:pt x="4493532" y="4226533"/>
                </a:lnTo>
                <a:cubicBezTo>
                  <a:pt x="4492008" y="4224133"/>
                  <a:pt x="4490485" y="4221000"/>
                  <a:pt x="4488960" y="4217133"/>
                </a:cubicBezTo>
                <a:cubicBezTo>
                  <a:pt x="4487436" y="4213267"/>
                  <a:pt x="4485596" y="4209334"/>
                  <a:pt x="4483438" y="4205334"/>
                </a:cubicBezTo>
                <a:cubicBezTo>
                  <a:pt x="4481278" y="4201334"/>
                  <a:pt x="4478612" y="4197668"/>
                  <a:pt x="4475438" y="4194335"/>
                </a:cubicBezTo>
                <a:cubicBezTo>
                  <a:pt x="4472263" y="4191002"/>
                  <a:pt x="4468263" y="4188735"/>
                  <a:pt x="4463438" y="4187535"/>
                </a:cubicBezTo>
                <a:close/>
                <a:moveTo>
                  <a:pt x="8569720" y="3902222"/>
                </a:moveTo>
                <a:cubicBezTo>
                  <a:pt x="8559055" y="3902222"/>
                  <a:pt x="8550105" y="3904122"/>
                  <a:pt x="8542867" y="3907922"/>
                </a:cubicBezTo>
                <a:cubicBezTo>
                  <a:pt x="8535629" y="3911722"/>
                  <a:pt x="8532010" y="3916422"/>
                  <a:pt x="8532010" y="3922021"/>
                </a:cubicBezTo>
                <a:cubicBezTo>
                  <a:pt x="8532010" y="3927621"/>
                  <a:pt x="8535629" y="3932321"/>
                  <a:pt x="8542867" y="3936120"/>
                </a:cubicBezTo>
                <a:cubicBezTo>
                  <a:pt x="8550105" y="3939920"/>
                  <a:pt x="8559055" y="3941820"/>
                  <a:pt x="8569720" y="3941820"/>
                </a:cubicBezTo>
                <a:cubicBezTo>
                  <a:pt x="8580387" y="3941820"/>
                  <a:pt x="8589339" y="3939920"/>
                  <a:pt x="8596577" y="3936120"/>
                </a:cubicBezTo>
                <a:cubicBezTo>
                  <a:pt x="8603815" y="3932321"/>
                  <a:pt x="8607434" y="3927621"/>
                  <a:pt x="8607434" y="3922021"/>
                </a:cubicBezTo>
                <a:cubicBezTo>
                  <a:pt x="8607434" y="3916422"/>
                  <a:pt x="8603815" y="3911722"/>
                  <a:pt x="8596577" y="3907922"/>
                </a:cubicBezTo>
                <a:cubicBezTo>
                  <a:pt x="8589339" y="3904122"/>
                  <a:pt x="8580387" y="3902222"/>
                  <a:pt x="8569720" y="3902222"/>
                </a:cubicBezTo>
                <a:close/>
                <a:moveTo>
                  <a:pt x="7336008" y="3902222"/>
                </a:moveTo>
                <a:cubicBezTo>
                  <a:pt x="7325341" y="3902222"/>
                  <a:pt x="7316389" y="3904122"/>
                  <a:pt x="7309153" y="3907922"/>
                </a:cubicBezTo>
                <a:cubicBezTo>
                  <a:pt x="7301915" y="3911722"/>
                  <a:pt x="7298295" y="3916422"/>
                  <a:pt x="7298295" y="3922021"/>
                </a:cubicBezTo>
                <a:cubicBezTo>
                  <a:pt x="7298295" y="3927621"/>
                  <a:pt x="7301915" y="3932321"/>
                  <a:pt x="7309153" y="3936120"/>
                </a:cubicBezTo>
                <a:cubicBezTo>
                  <a:pt x="7316389" y="3939920"/>
                  <a:pt x="7325341" y="3941820"/>
                  <a:pt x="7336008" y="3941820"/>
                </a:cubicBezTo>
                <a:cubicBezTo>
                  <a:pt x="7346673" y="3941820"/>
                  <a:pt x="7355625" y="3939920"/>
                  <a:pt x="7362863" y="3936120"/>
                </a:cubicBezTo>
                <a:cubicBezTo>
                  <a:pt x="7370101" y="3932321"/>
                  <a:pt x="7373720" y="3927621"/>
                  <a:pt x="7373720" y="3922021"/>
                </a:cubicBezTo>
                <a:cubicBezTo>
                  <a:pt x="7373720" y="3916422"/>
                  <a:pt x="7370101" y="3911722"/>
                  <a:pt x="7362863" y="3907922"/>
                </a:cubicBezTo>
                <a:cubicBezTo>
                  <a:pt x="7355625" y="3904122"/>
                  <a:pt x="7346673" y="3902222"/>
                  <a:pt x="7336008" y="3902222"/>
                </a:cubicBezTo>
                <a:close/>
                <a:moveTo>
                  <a:pt x="6088048" y="3795829"/>
                </a:moveTo>
                <a:lnTo>
                  <a:pt x="6088048" y="3904022"/>
                </a:lnTo>
                <a:cubicBezTo>
                  <a:pt x="6077636" y="3895089"/>
                  <a:pt x="6067160" y="3887157"/>
                  <a:pt x="6056621" y="3880224"/>
                </a:cubicBezTo>
                <a:cubicBezTo>
                  <a:pt x="6046083" y="3873291"/>
                  <a:pt x="6035290" y="3867191"/>
                  <a:pt x="6024242" y="3861925"/>
                </a:cubicBezTo>
                <a:cubicBezTo>
                  <a:pt x="6013195" y="3856658"/>
                  <a:pt x="6001831" y="3852192"/>
                  <a:pt x="5990149" y="3848526"/>
                </a:cubicBezTo>
                <a:cubicBezTo>
                  <a:pt x="5978467" y="3844859"/>
                  <a:pt x="5966404" y="3841759"/>
                  <a:pt x="5953960" y="3839226"/>
                </a:cubicBezTo>
                <a:close/>
                <a:moveTo>
                  <a:pt x="8682476" y="3786030"/>
                </a:moveTo>
                <a:lnTo>
                  <a:pt x="8682476" y="3899023"/>
                </a:lnTo>
                <a:cubicBezTo>
                  <a:pt x="8673587" y="3890756"/>
                  <a:pt x="8664509" y="3883390"/>
                  <a:pt x="8655240" y="3876924"/>
                </a:cubicBezTo>
                <a:cubicBezTo>
                  <a:pt x="8645971" y="3870458"/>
                  <a:pt x="8636002" y="3864525"/>
                  <a:pt x="8625337" y="3859125"/>
                </a:cubicBezTo>
                <a:cubicBezTo>
                  <a:pt x="8614672" y="3853725"/>
                  <a:pt x="8602926" y="3848659"/>
                  <a:pt x="8590101" y="3843926"/>
                </a:cubicBezTo>
                <a:cubicBezTo>
                  <a:pt x="8577276" y="3839193"/>
                  <a:pt x="8562865" y="3834493"/>
                  <a:pt x="8546867" y="3829827"/>
                </a:cubicBezTo>
                <a:close/>
                <a:moveTo>
                  <a:pt x="7448762" y="3786030"/>
                </a:moveTo>
                <a:lnTo>
                  <a:pt x="7448762" y="3899023"/>
                </a:lnTo>
                <a:cubicBezTo>
                  <a:pt x="7439873" y="3890756"/>
                  <a:pt x="7430795" y="3883390"/>
                  <a:pt x="7421526" y="3876924"/>
                </a:cubicBezTo>
                <a:cubicBezTo>
                  <a:pt x="7412257" y="3870458"/>
                  <a:pt x="7402288" y="3864525"/>
                  <a:pt x="7391623" y="3859125"/>
                </a:cubicBezTo>
                <a:cubicBezTo>
                  <a:pt x="7380956" y="3853725"/>
                  <a:pt x="7369212" y="3848659"/>
                  <a:pt x="7356387" y="3843926"/>
                </a:cubicBezTo>
                <a:cubicBezTo>
                  <a:pt x="7343562" y="3839193"/>
                  <a:pt x="7329151" y="3834493"/>
                  <a:pt x="7313153" y="3829827"/>
                </a:cubicBezTo>
                <a:close/>
                <a:moveTo>
                  <a:pt x="5652619" y="3786030"/>
                </a:moveTo>
                <a:lnTo>
                  <a:pt x="5652619" y="3899023"/>
                </a:lnTo>
                <a:cubicBezTo>
                  <a:pt x="5643732" y="3890756"/>
                  <a:pt x="5634652" y="3883390"/>
                  <a:pt x="5625383" y="3876924"/>
                </a:cubicBezTo>
                <a:cubicBezTo>
                  <a:pt x="5616113" y="3870458"/>
                  <a:pt x="5606147" y="3864525"/>
                  <a:pt x="5595480" y="3859125"/>
                </a:cubicBezTo>
                <a:cubicBezTo>
                  <a:pt x="5584814" y="3853725"/>
                  <a:pt x="5573069" y="3848659"/>
                  <a:pt x="5560244" y="3843926"/>
                </a:cubicBezTo>
                <a:cubicBezTo>
                  <a:pt x="5547419" y="3839193"/>
                  <a:pt x="5533008" y="3834493"/>
                  <a:pt x="5517008" y="3829827"/>
                </a:cubicBezTo>
                <a:close/>
                <a:moveTo>
                  <a:pt x="7787151" y="3746232"/>
                </a:moveTo>
                <a:lnTo>
                  <a:pt x="7993614" y="3746232"/>
                </a:lnTo>
                <a:lnTo>
                  <a:pt x="7993614" y="3829027"/>
                </a:lnTo>
                <a:cubicBezTo>
                  <a:pt x="7990568" y="3826227"/>
                  <a:pt x="7986250" y="3822661"/>
                  <a:pt x="7980663" y="3818328"/>
                </a:cubicBezTo>
                <a:cubicBezTo>
                  <a:pt x="7975076" y="3813994"/>
                  <a:pt x="7968728" y="3809728"/>
                  <a:pt x="7961617" y="3805528"/>
                </a:cubicBezTo>
                <a:cubicBezTo>
                  <a:pt x="7954505" y="3801329"/>
                  <a:pt x="7946825" y="3797729"/>
                  <a:pt x="7938570" y="3794729"/>
                </a:cubicBezTo>
                <a:cubicBezTo>
                  <a:pt x="7930316" y="3791729"/>
                  <a:pt x="7922254" y="3790229"/>
                  <a:pt x="7914381" y="3790229"/>
                </a:cubicBezTo>
                <a:cubicBezTo>
                  <a:pt x="7910574" y="3790229"/>
                  <a:pt x="7906890" y="3790729"/>
                  <a:pt x="7903335" y="3791729"/>
                </a:cubicBezTo>
                <a:cubicBezTo>
                  <a:pt x="7899779" y="3792729"/>
                  <a:pt x="7896351" y="3793962"/>
                  <a:pt x="7893050" y="3795429"/>
                </a:cubicBezTo>
                <a:cubicBezTo>
                  <a:pt x="7889749" y="3796895"/>
                  <a:pt x="7886574" y="3798495"/>
                  <a:pt x="7883526" y="3800229"/>
                </a:cubicBezTo>
                <a:cubicBezTo>
                  <a:pt x="7880478" y="3801962"/>
                  <a:pt x="7877686" y="3803495"/>
                  <a:pt x="7875145" y="3804828"/>
                </a:cubicBezTo>
                <a:cubicBezTo>
                  <a:pt x="7874892" y="3797762"/>
                  <a:pt x="7872543" y="3791296"/>
                  <a:pt x="7868099" y="3785430"/>
                </a:cubicBezTo>
                <a:cubicBezTo>
                  <a:pt x="7863655" y="3779563"/>
                  <a:pt x="7857495" y="3774230"/>
                  <a:pt x="7849623" y="3769431"/>
                </a:cubicBezTo>
                <a:cubicBezTo>
                  <a:pt x="7841751" y="3764631"/>
                  <a:pt x="7832482" y="3760298"/>
                  <a:pt x="7821815" y="3756431"/>
                </a:cubicBezTo>
                <a:cubicBezTo>
                  <a:pt x="7811149" y="3752565"/>
                  <a:pt x="7799595" y="3749165"/>
                  <a:pt x="7787151" y="3746232"/>
                </a:cubicBezTo>
                <a:close/>
                <a:moveTo>
                  <a:pt x="6553436" y="3746232"/>
                </a:moveTo>
                <a:lnTo>
                  <a:pt x="6759901" y="3746232"/>
                </a:lnTo>
                <a:lnTo>
                  <a:pt x="6759901" y="3829027"/>
                </a:lnTo>
                <a:cubicBezTo>
                  <a:pt x="6756854" y="3826227"/>
                  <a:pt x="6752535" y="3822661"/>
                  <a:pt x="6746949" y="3818328"/>
                </a:cubicBezTo>
                <a:cubicBezTo>
                  <a:pt x="6741362" y="3813994"/>
                  <a:pt x="6735014" y="3809728"/>
                  <a:pt x="6727903" y="3805528"/>
                </a:cubicBezTo>
                <a:cubicBezTo>
                  <a:pt x="6720791" y="3801329"/>
                  <a:pt x="6713111" y="3797729"/>
                  <a:pt x="6704855" y="3794729"/>
                </a:cubicBezTo>
                <a:cubicBezTo>
                  <a:pt x="6696602" y="3791729"/>
                  <a:pt x="6688539" y="3790229"/>
                  <a:pt x="6680667" y="3790229"/>
                </a:cubicBezTo>
                <a:cubicBezTo>
                  <a:pt x="6676859" y="3790229"/>
                  <a:pt x="6673175" y="3790729"/>
                  <a:pt x="6669621" y="3791729"/>
                </a:cubicBezTo>
                <a:cubicBezTo>
                  <a:pt x="6666065" y="3792729"/>
                  <a:pt x="6662636" y="3793962"/>
                  <a:pt x="6659335" y="3795429"/>
                </a:cubicBezTo>
                <a:cubicBezTo>
                  <a:pt x="6656035" y="3796895"/>
                  <a:pt x="6652859" y="3798495"/>
                  <a:pt x="6649812" y="3800229"/>
                </a:cubicBezTo>
                <a:cubicBezTo>
                  <a:pt x="6646764" y="3801962"/>
                  <a:pt x="6643972" y="3803495"/>
                  <a:pt x="6641431" y="3804828"/>
                </a:cubicBezTo>
                <a:cubicBezTo>
                  <a:pt x="6641177" y="3797762"/>
                  <a:pt x="6638829" y="3791296"/>
                  <a:pt x="6634385" y="3785430"/>
                </a:cubicBezTo>
                <a:cubicBezTo>
                  <a:pt x="6629941" y="3779563"/>
                  <a:pt x="6623781" y="3774230"/>
                  <a:pt x="6615909" y="3769431"/>
                </a:cubicBezTo>
                <a:cubicBezTo>
                  <a:pt x="6608036" y="3764631"/>
                  <a:pt x="6598768" y="3760298"/>
                  <a:pt x="6588101" y="3756431"/>
                </a:cubicBezTo>
                <a:cubicBezTo>
                  <a:pt x="6577435" y="3752565"/>
                  <a:pt x="6565880" y="3749165"/>
                  <a:pt x="6553436" y="3746232"/>
                </a:cubicBezTo>
                <a:close/>
                <a:moveTo>
                  <a:pt x="8128295" y="3692235"/>
                </a:moveTo>
                <a:lnTo>
                  <a:pt x="8128295" y="3758031"/>
                </a:lnTo>
                <a:cubicBezTo>
                  <a:pt x="8123979" y="3754031"/>
                  <a:pt x="8120105" y="3750532"/>
                  <a:pt x="8116676" y="3747532"/>
                </a:cubicBezTo>
                <a:cubicBezTo>
                  <a:pt x="8113248" y="3744532"/>
                  <a:pt x="8109629" y="3741965"/>
                  <a:pt x="8105821" y="3739832"/>
                </a:cubicBezTo>
                <a:cubicBezTo>
                  <a:pt x="8102012" y="3737699"/>
                  <a:pt x="8097821" y="3735933"/>
                  <a:pt x="8093250" y="3734533"/>
                </a:cubicBezTo>
                <a:lnTo>
                  <a:pt x="8082935" y="3732455"/>
                </a:lnTo>
                <a:lnTo>
                  <a:pt x="8081229" y="3731233"/>
                </a:lnTo>
                <a:lnTo>
                  <a:pt x="8076871" y="3731233"/>
                </a:lnTo>
                <a:lnTo>
                  <a:pt x="8049442" y="3731233"/>
                </a:lnTo>
                <a:lnTo>
                  <a:pt x="7686585" y="3731233"/>
                </a:lnTo>
                <a:lnTo>
                  <a:pt x="7707537" y="3746232"/>
                </a:lnTo>
                <a:lnTo>
                  <a:pt x="7718585" y="3746232"/>
                </a:lnTo>
                <a:lnTo>
                  <a:pt x="7723918" y="3758231"/>
                </a:lnTo>
                <a:cubicBezTo>
                  <a:pt x="7730265" y="3760364"/>
                  <a:pt x="7738711" y="3762231"/>
                  <a:pt x="7749248" y="3763831"/>
                </a:cubicBezTo>
                <a:cubicBezTo>
                  <a:pt x="7759789" y="3765431"/>
                  <a:pt x="7770707" y="3767031"/>
                  <a:pt x="7782010" y="3768631"/>
                </a:cubicBezTo>
                <a:cubicBezTo>
                  <a:pt x="7793309" y="3770230"/>
                  <a:pt x="7804103" y="3771997"/>
                  <a:pt x="7814387" y="3773930"/>
                </a:cubicBezTo>
                <a:cubicBezTo>
                  <a:pt x="7824673" y="3775863"/>
                  <a:pt x="7832735" y="3778163"/>
                  <a:pt x="7838577" y="3780830"/>
                </a:cubicBezTo>
                <a:cubicBezTo>
                  <a:pt x="7840608" y="3781763"/>
                  <a:pt x="7842640" y="3783230"/>
                  <a:pt x="7844673" y="3785230"/>
                </a:cubicBezTo>
                <a:cubicBezTo>
                  <a:pt x="7846703" y="3787229"/>
                  <a:pt x="7848608" y="3789529"/>
                  <a:pt x="7850385" y="3792129"/>
                </a:cubicBezTo>
                <a:cubicBezTo>
                  <a:pt x="7852162" y="3794729"/>
                  <a:pt x="7853560" y="3797529"/>
                  <a:pt x="7854575" y="3800529"/>
                </a:cubicBezTo>
                <a:cubicBezTo>
                  <a:pt x="7855591" y="3803528"/>
                  <a:pt x="7856099" y="3806495"/>
                  <a:pt x="7856099" y="3809428"/>
                </a:cubicBezTo>
                <a:cubicBezTo>
                  <a:pt x="7856099" y="3811561"/>
                  <a:pt x="7855718" y="3813628"/>
                  <a:pt x="7854956" y="3815628"/>
                </a:cubicBezTo>
                <a:cubicBezTo>
                  <a:pt x="7852671" y="3817761"/>
                  <a:pt x="7849305" y="3820394"/>
                  <a:pt x="7844863" y="3823527"/>
                </a:cubicBezTo>
                <a:cubicBezTo>
                  <a:pt x="7840417" y="3826660"/>
                  <a:pt x="7835402" y="3829893"/>
                  <a:pt x="7829815" y="3833227"/>
                </a:cubicBezTo>
                <a:cubicBezTo>
                  <a:pt x="7824229" y="3836560"/>
                  <a:pt x="7818515" y="3839893"/>
                  <a:pt x="7812673" y="3843226"/>
                </a:cubicBezTo>
                <a:cubicBezTo>
                  <a:pt x="7806833" y="3846559"/>
                  <a:pt x="7801246" y="3849526"/>
                  <a:pt x="7795913" y="3852125"/>
                </a:cubicBezTo>
                <a:cubicBezTo>
                  <a:pt x="7790579" y="3854725"/>
                  <a:pt x="7785880" y="3856858"/>
                  <a:pt x="7781819" y="3858525"/>
                </a:cubicBezTo>
                <a:cubicBezTo>
                  <a:pt x="7777755" y="3860192"/>
                  <a:pt x="7774835" y="3861025"/>
                  <a:pt x="7773057" y="3861025"/>
                </a:cubicBezTo>
                <a:cubicBezTo>
                  <a:pt x="7771534" y="3861025"/>
                  <a:pt x="7769629" y="3860758"/>
                  <a:pt x="7767343" y="3860225"/>
                </a:cubicBezTo>
                <a:cubicBezTo>
                  <a:pt x="7765057" y="3859692"/>
                  <a:pt x="7762644" y="3858758"/>
                  <a:pt x="7760105" y="3857425"/>
                </a:cubicBezTo>
                <a:cubicBezTo>
                  <a:pt x="7757566" y="3856092"/>
                  <a:pt x="7755090" y="3854392"/>
                  <a:pt x="7752676" y="3852325"/>
                </a:cubicBezTo>
                <a:cubicBezTo>
                  <a:pt x="7750265" y="3850259"/>
                  <a:pt x="7748170" y="3847692"/>
                  <a:pt x="7746393" y="3844626"/>
                </a:cubicBezTo>
                <a:lnTo>
                  <a:pt x="7723918" y="3845826"/>
                </a:lnTo>
                <a:cubicBezTo>
                  <a:pt x="7725440" y="3849559"/>
                  <a:pt x="7728551" y="3853992"/>
                  <a:pt x="7733250" y="3859125"/>
                </a:cubicBezTo>
                <a:cubicBezTo>
                  <a:pt x="7737949" y="3864258"/>
                  <a:pt x="7743471" y="3869191"/>
                  <a:pt x="7749819" y="3873924"/>
                </a:cubicBezTo>
                <a:cubicBezTo>
                  <a:pt x="7756170" y="3878657"/>
                  <a:pt x="7763090" y="3882657"/>
                  <a:pt x="7770581" y="3885923"/>
                </a:cubicBezTo>
                <a:cubicBezTo>
                  <a:pt x="7778073" y="3889190"/>
                  <a:pt x="7785374" y="3890823"/>
                  <a:pt x="7792484" y="3890823"/>
                </a:cubicBezTo>
                <a:cubicBezTo>
                  <a:pt x="7798833" y="3890823"/>
                  <a:pt x="7806071" y="3889123"/>
                  <a:pt x="7814196" y="3885723"/>
                </a:cubicBezTo>
                <a:cubicBezTo>
                  <a:pt x="7822324" y="3882324"/>
                  <a:pt x="7830894" y="3878057"/>
                  <a:pt x="7839911" y="3872924"/>
                </a:cubicBezTo>
                <a:cubicBezTo>
                  <a:pt x="7848924" y="3867791"/>
                  <a:pt x="7858195" y="3862225"/>
                  <a:pt x="7867718" y="3856225"/>
                </a:cubicBezTo>
                <a:cubicBezTo>
                  <a:pt x="7877240" y="3850226"/>
                  <a:pt x="7886574" y="3844659"/>
                  <a:pt x="7895716" y="3839526"/>
                </a:cubicBezTo>
                <a:cubicBezTo>
                  <a:pt x="7904859" y="3834393"/>
                  <a:pt x="7913619" y="3830127"/>
                  <a:pt x="7922000" y="3826727"/>
                </a:cubicBezTo>
                <a:cubicBezTo>
                  <a:pt x="7930381" y="3823327"/>
                  <a:pt x="7937873" y="3821627"/>
                  <a:pt x="7944475" y="3821627"/>
                </a:cubicBezTo>
                <a:cubicBezTo>
                  <a:pt x="7949555" y="3821627"/>
                  <a:pt x="7955014" y="3823027"/>
                  <a:pt x="7960855" y="3825827"/>
                </a:cubicBezTo>
                <a:cubicBezTo>
                  <a:pt x="7966695" y="3828627"/>
                  <a:pt x="7972029" y="3831993"/>
                  <a:pt x="7976854" y="3835926"/>
                </a:cubicBezTo>
                <a:cubicBezTo>
                  <a:pt x="7981678" y="3839860"/>
                  <a:pt x="7985678" y="3843893"/>
                  <a:pt x="7988854" y="3848026"/>
                </a:cubicBezTo>
                <a:cubicBezTo>
                  <a:pt x="7992029" y="3852159"/>
                  <a:pt x="7993614" y="3855559"/>
                  <a:pt x="7993614" y="3858225"/>
                </a:cubicBezTo>
                <a:lnTo>
                  <a:pt x="7993614" y="3942020"/>
                </a:lnTo>
                <a:lnTo>
                  <a:pt x="8024090" y="3957619"/>
                </a:lnTo>
                <a:lnTo>
                  <a:pt x="8024090" y="3746232"/>
                </a:lnTo>
                <a:lnTo>
                  <a:pt x="8070395" y="3746232"/>
                </a:lnTo>
                <a:lnTo>
                  <a:pt x="8081442" y="3746232"/>
                </a:lnTo>
                <a:cubicBezTo>
                  <a:pt x="8085758" y="3746632"/>
                  <a:pt x="8090646" y="3748299"/>
                  <a:pt x="8096107" y="3751232"/>
                </a:cubicBezTo>
                <a:cubicBezTo>
                  <a:pt x="8101568" y="3754165"/>
                  <a:pt x="8106646" y="3757498"/>
                  <a:pt x="8111343" y="3761231"/>
                </a:cubicBezTo>
                <a:cubicBezTo>
                  <a:pt x="8116042" y="3764964"/>
                  <a:pt x="8120042" y="3768631"/>
                  <a:pt x="8123343" y="3772230"/>
                </a:cubicBezTo>
                <a:cubicBezTo>
                  <a:pt x="8126646" y="3775830"/>
                  <a:pt x="8128295" y="3778497"/>
                  <a:pt x="8128295" y="3780230"/>
                </a:cubicBezTo>
                <a:lnTo>
                  <a:pt x="8128295" y="3941620"/>
                </a:lnTo>
                <a:lnTo>
                  <a:pt x="8158770" y="3956019"/>
                </a:lnTo>
                <a:lnTo>
                  <a:pt x="8158770" y="3746232"/>
                </a:lnTo>
                <a:lnTo>
                  <a:pt x="8215537" y="3746232"/>
                </a:lnTo>
                <a:lnTo>
                  <a:pt x="8236859" y="3746232"/>
                </a:lnTo>
                <a:lnTo>
                  <a:pt x="8337435" y="3746232"/>
                </a:lnTo>
                <a:cubicBezTo>
                  <a:pt x="8326768" y="3751032"/>
                  <a:pt x="8316421" y="3756898"/>
                  <a:pt x="8306389" y="3763831"/>
                </a:cubicBezTo>
                <a:cubicBezTo>
                  <a:pt x="8296356" y="3770764"/>
                  <a:pt x="8287534" y="3778463"/>
                  <a:pt x="8279915" y="3786929"/>
                </a:cubicBezTo>
                <a:cubicBezTo>
                  <a:pt x="8272295" y="3795396"/>
                  <a:pt x="8266200" y="3804528"/>
                  <a:pt x="8261629" y="3814328"/>
                </a:cubicBezTo>
                <a:cubicBezTo>
                  <a:pt x="8257057" y="3824127"/>
                  <a:pt x="8254772" y="3834360"/>
                  <a:pt x="8254772" y="3845026"/>
                </a:cubicBezTo>
                <a:cubicBezTo>
                  <a:pt x="8254772" y="3855025"/>
                  <a:pt x="8255789" y="3863991"/>
                  <a:pt x="8257819" y="3871924"/>
                </a:cubicBezTo>
                <a:cubicBezTo>
                  <a:pt x="8259852" y="3879857"/>
                  <a:pt x="8262455" y="3886990"/>
                  <a:pt x="8265629" y="3893323"/>
                </a:cubicBezTo>
                <a:cubicBezTo>
                  <a:pt x="8268804" y="3899656"/>
                  <a:pt x="8272421" y="3905189"/>
                  <a:pt x="8276486" y="3909922"/>
                </a:cubicBezTo>
                <a:cubicBezTo>
                  <a:pt x="8280549" y="3914655"/>
                  <a:pt x="8284486" y="3918688"/>
                  <a:pt x="8288295" y="3922021"/>
                </a:cubicBezTo>
                <a:cubicBezTo>
                  <a:pt x="8293629" y="3926687"/>
                  <a:pt x="8299975" y="3931087"/>
                  <a:pt x="8307341" y="3935220"/>
                </a:cubicBezTo>
                <a:cubicBezTo>
                  <a:pt x="8314707" y="3939353"/>
                  <a:pt x="8322833" y="3942986"/>
                  <a:pt x="8331720" y="3946120"/>
                </a:cubicBezTo>
                <a:cubicBezTo>
                  <a:pt x="8340608" y="3949253"/>
                  <a:pt x="8350322" y="3951753"/>
                  <a:pt x="8360863" y="3953619"/>
                </a:cubicBezTo>
                <a:cubicBezTo>
                  <a:pt x="8371400" y="3955486"/>
                  <a:pt x="8382383" y="3956419"/>
                  <a:pt x="8393811" y="3956419"/>
                </a:cubicBezTo>
                <a:cubicBezTo>
                  <a:pt x="8402954" y="3956419"/>
                  <a:pt x="8411017" y="3955619"/>
                  <a:pt x="8418002" y="3954019"/>
                </a:cubicBezTo>
                <a:cubicBezTo>
                  <a:pt x="8424985" y="3952419"/>
                  <a:pt x="8430825" y="3950319"/>
                  <a:pt x="8435524" y="3947720"/>
                </a:cubicBezTo>
                <a:cubicBezTo>
                  <a:pt x="8440223" y="3945120"/>
                  <a:pt x="8443777" y="3942187"/>
                  <a:pt x="8446189" y="3938920"/>
                </a:cubicBezTo>
                <a:cubicBezTo>
                  <a:pt x="8448602" y="3935654"/>
                  <a:pt x="8449808" y="3932354"/>
                  <a:pt x="8449808" y="3929021"/>
                </a:cubicBezTo>
                <a:cubicBezTo>
                  <a:pt x="8449808" y="3925288"/>
                  <a:pt x="8448539" y="3921854"/>
                  <a:pt x="8445998" y="3918721"/>
                </a:cubicBezTo>
                <a:cubicBezTo>
                  <a:pt x="8443459" y="3915588"/>
                  <a:pt x="8440093" y="3912855"/>
                  <a:pt x="8435905" y="3910522"/>
                </a:cubicBezTo>
                <a:cubicBezTo>
                  <a:pt x="8431714" y="3908189"/>
                  <a:pt x="8426825" y="3906389"/>
                  <a:pt x="8421240" y="3905122"/>
                </a:cubicBezTo>
                <a:cubicBezTo>
                  <a:pt x="8415651" y="3903856"/>
                  <a:pt x="8409811" y="3903222"/>
                  <a:pt x="8403716" y="3903222"/>
                </a:cubicBezTo>
                <a:cubicBezTo>
                  <a:pt x="8398636" y="3903222"/>
                  <a:pt x="8393368" y="3903489"/>
                  <a:pt x="8387907" y="3904022"/>
                </a:cubicBezTo>
                <a:cubicBezTo>
                  <a:pt x="8382448" y="3904556"/>
                  <a:pt x="8377305" y="3905655"/>
                  <a:pt x="8372480" y="3907322"/>
                </a:cubicBezTo>
                <a:cubicBezTo>
                  <a:pt x="8367655" y="3908989"/>
                  <a:pt x="8363718" y="3911355"/>
                  <a:pt x="8360673" y="3914422"/>
                </a:cubicBezTo>
                <a:cubicBezTo>
                  <a:pt x="8357625" y="3917488"/>
                  <a:pt x="8356101" y="3921488"/>
                  <a:pt x="8356101" y="3926421"/>
                </a:cubicBezTo>
                <a:cubicBezTo>
                  <a:pt x="8356101" y="3927221"/>
                  <a:pt x="8356162" y="3928021"/>
                  <a:pt x="8356292" y="3928821"/>
                </a:cubicBezTo>
                <a:cubicBezTo>
                  <a:pt x="8356417" y="3929621"/>
                  <a:pt x="8356608" y="3930487"/>
                  <a:pt x="8356863" y="3931421"/>
                </a:cubicBezTo>
                <a:cubicBezTo>
                  <a:pt x="8346450" y="3930354"/>
                  <a:pt x="8336735" y="3928021"/>
                  <a:pt x="8327720" y="3924421"/>
                </a:cubicBezTo>
                <a:cubicBezTo>
                  <a:pt x="8318705" y="3920821"/>
                  <a:pt x="8310897" y="3916055"/>
                  <a:pt x="8304294" y="3910122"/>
                </a:cubicBezTo>
                <a:cubicBezTo>
                  <a:pt x="8297690" y="3904189"/>
                  <a:pt x="8292486" y="3897189"/>
                  <a:pt x="8288676" y="3889123"/>
                </a:cubicBezTo>
                <a:cubicBezTo>
                  <a:pt x="8284867" y="3881057"/>
                  <a:pt x="8282962" y="3872091"/>
                  <a:pt x="8282962" y="3862225"/>
                </a:cubicBezTo>
                <a:cubicBezTo>
                  <a:pt x="8282962" y="3852092"/>
                  <a:pt x="8285564" y="3842193"/>
                  <a:pt x="8290772" y="3832527"/>
                </a:cubicBezTo>
                <a:cubicBezTo>
                  <a:pt x="8295975" y="3822861"/>
                  <a:pt x="8302960" y="3813728"/>
                  <a:pt x="8311722" y="3805128"/>
                </a:cubicBezTo>
                <a:cubicBezTo>
                  <a:pt x="8320482" y="3796529"/>
                  <a:pt x="8330642" y="3788629"/>
                  <a:pt x="8342196" y="3781430"/>
                </a:cubicBezTo>
                <a:cubicBezTo>
                  <a:pt x="8353751" y="3774230"/>
                  <a:pt x="8365941" y="3768031"/>
                  <a:pt x="8378764" y="3762831"/>
                </a:cubicBezTo>
                <a:cubicBezTo>
                  <a:pt x="8391590" y="3757631"/>
                  <a:pt x="8404731" y="3753565"/>
                  <a:pt x="8418192" y="3750632"/>
                </a:cubicBezTo>
                <a:cubicBezTo>
                  <a:pt x="8431651" y="3747699"/>
                  <a:pt x="8444474" y="3746232"/>
                  <a:pt x="8456665" y="3746232"/>
                </a:cubicBezTo>
                <a:lnTo>
                  <a:pt x="8469537" y="3746232"/>
                </a:lnTo>
                <a:lnTo>
                  <a:pt x="8497425" y="3746232"/>
                </a:lnTo>
                <a:lnTo>
                  <a:pt x="8682476" y="3746232"/>
                </a:lnTo>
                <a:lnTo>
                  <a:pt x="8682476" y="3760231"/>
                </a:lnTo>
                <a:lnTo>
                  <a:pt x="8479061" y="3826227"/>
                </a:lnTo>
                <a:lnTo>
                  <a:pt x="8514867" y="3852825"/>
                </a:lnTo>
                <a:cubicBezTo>
                  <a:pt x="8537215" y="3854292"/>
                  <a:pt x="8557722" y="3857292"/>
                  <a:pt x="8576387" y="3861825"/>
                </a:cubicBezTo>
                <a:cubicBezTo>
                  <a:pt x="8595053" y="3866358"/>
                  <a:pt x="8612006" y="3872624"/>
                  <a:pt x="8627242" y="3880624"/>
                </a:cubicBezTo>
                <a:cubicBezTo>
                  <a:pt x="8642478" y="3888623"/>
                  <a:pt x="8656128" y="3898056"/>
                  <a:pt x="8668192" y="3908922"/>
                </a:cubicBezTo>
                <a:cubicBezTo>
                  <a:pt x="8680253" y="3919788"/>
                  <a:pt x="8690223" y="3932487"/>
                  <a:pt x="8698093" y="3947020"/>
                </a:cubicBezTo>
                <a:lnTo>
                  <a:pt x="8712950" y="3954419"/>
                </a:lnTo>
                <a:lnTo>
                  <a:pt x="8712950" y="3746232"/>
                </a:lnTo>
                <a:lnTo>
                  <a:pt x="8791042" y="3746232"/>
                </a:lnTo>
                <a:lnTo>
                  <a:pt x="8770090" y="3731233"/>
                </a:lnTo>
                <a:lnTo>
                  <a:pt x="8476474" y="3731233"/>
                </a:lnTo>
                <a:lnTo>
                  <a:pt x="8448585" y="3731233"/>
                </a:lnTo>
                <a:lnTo>
                  <a:pt x="8215911" y="3731233"/>
                </a:lnTo>
                <a:lnTo>
                  <a:pt x="8194585" y="3731233"/>
                </a:lnTo>
                <a:lnTo>
                  <a:pt x="8158389" y="3731233"/>
                </a:lnTo>
                <a:cubicBezTo>
                  <a:pt x="8156865" y="3728833"/>
                  <a:pt x="8155341" y="3725700"/>
                  <a:pt x="8153817" y="3721833"/>
                </a:cubicBezTo>
                <a:cubicBezTo>
                  <a:pt x="8152295" y="3717967"/>
                  <a:pt x="8150452" y="3714034"/>
                  <a:pt x="8148295" y="3710034"/>
                </a:cubicBezTo>
                <a:cubicBezTo>
                  <a:pt x="8146135" y="3706034"/>
                  <a:pt x="8143469" y="3702368"/>
                  <a:pt x="8140295" y="3699035"/>
                </a:cubicBezTo>
                <a:cubicBezTo>
                  <a:pt x="8137120" y="3695702"/>
                  <a:pt x="8133120" y="3693435"/>
                  <a:pt x="8128295" y="3692235"/>
                </a:cubicBezTo>
                <a:close/>
                <a:moveTo>
                  <a:pt x="6894581" y="3692235"/>
                </a:moveTo>
                <a:lnTo>
                  <a:pt x="6894581" y="3758031"/>
                </a:lnTo>
                <a:cubicBezTo>
                  <a:pt x="6890263" y="3754031"/>
                  <a:pt x="6886391" y="3750532"/>
                  <a:pt x="6882962" y="3747532"/>
                </a:cubicBezTo>
                <a:cubicBezTo>
                  <a:pt x="6879534" y="3744532"/>
                  <a:pt x="6875916" y="3741965"/>
                  <a:pt x="6872107" y="3739832"/>
                </a:cubicBezTo>
                <a:cubicBezTo>
                  <a:pt x="6868297" y="3737699"/>
                  <a:pt x="6864107" y="3735933"/>
                  <a:pt x="6859535" y="3734533"/>
                </a:cubicBezTo>
                <a:lnTo>
                  <a:pt x="6849221" y="3732455"/>
                </a:lnTo>
                <a:lnTo>
                  <a:pt x="6847515" y="3731233"/>
                </a:lnTo>
                <a:lnTo>
                  <a:pt x="6843156" y="3731233"/>
                </a:lnTo>
                <a:lnTo>
                  <a:pt x="6815728" y="3731233"/>
                </a:lnTo>
                <a:lnTo>
                  <a:pt x="6452871" y="3731233"/>
                </a:lnTo>
                <a:lnTo>
                  <a:pt x="6473823" y="3746232"/>
                </a:lnTo>
                <a:lnTo>
                  <a:pt x="6484871" y="3746232"/>
                </a:lnTo>
                <a:lnTo>
                  <a:pt x="6490204" y="3758231"/>
                </a:lnTo>
                <a:cubicBezTo>
                  <a:pt x="6496551" y="3760364"/>
                  <a:pt x="6504996" y="3762231"/>
                  <a:pt x="6515534" y="3763831"/>
                </a:cubicBezTo>
                <a:cubicBezTo>
                  <a:pt x="6526075" y="3765431"/>
                  <a:pt x="6536993" y="3767031"/>
                  <a:pt x="6548295" y="3768631"/>
                </a:cubicBezTo>
                <a:cubicBezTo>
                  <a:pt x="6559595" y="3770230"/>
                  <a:pt x="6570389" y="3771997"/>
                  <a:pt x="6580673" y="3773930"/>
                </a:cubicBezTo>
                <a:cubicBezTo>
                  <a:pt x="6590958" y="3775863"/>
                  <a:pt x="6599021" y="3778163"/>
                  <a:pt x="6604863" y="3780830"/>
                </a:cubicBezTo>
                <a:cubicBezTo>
                  <a:pt x="6606894" y="3781763"/>
                  <a:pt x="6608926" y="3783230"/>
                  <a:pt x="6610958" y="3785230"/>
                </a:cubicBezTo>
                <a:cubicBezTo>
                  <a:pt x="6612989" y="3787229"/>
                  <a:pt x="6614894" y="3789529"/>
                  <a:pt x="6616671" y="3792129"/>
                </a:cubicBezTo>
                <a:cubicBezTo>
                  <a:pt x="6618448" y="3794729"/>
                  <a:pt x="6619846" y="3797529"/>
                  <a:pt x="6620861" y="3800529"/>
                </a:cubicBezTo>
                <a:cubicBezTo>
                  <a:pt x="6621876" y="3803528"/>
                  <a:pt x="6622385" y="3806495"/>
                  <a:pt x="6622385" y="3809428"/>
                </a:cubicBezTo>
                <a:cubicBezTo>
                  <a:pt x="6622385" y="3811561"/>
                  <a:pt x="6622004" y="3813628"/>
                  <a:pt x="6621242" y="3815628"/>
                </a:cubicBezTo>
                <a:cubicBezTo>
                  <a:pt x="6618956" y="3817761"/>
                  <a:pt x="6615591" y="3820394"/>
                  <a:pt x="6611149" y="3823527"/>
                </a:cubicBezTo>
                <a:cubicBezTo>
                  <a:pt x="6606703" y="3826660"/>
                  <a:pt x="6601688" y="3829893"/>
                  <a:pt x="6596101" y="3833227"/>
                </a:cubicBezTo>
                <a:cubicBezTo>
                  <a:pt x="6590515" y="3836560"/>
                  <a:pt x="6584800" y="3839893"/>
                  <a:pt x="6578958" y="3843226"/>
                </a:cubicBezTo>
                <a:cubicBezTo>
                  <a:pt x="6573118" y="3846559"/>
                  <a:pt x="6567532" y="3849526"/>
                  <a:pt x="6562198" y="3852125"/>
                </a:cubicBezTo>
                <a:cubicBezTo>
                  <a:pt x="6556865" y="3854725"/>
                  <a:pt x="6552166" y="3856858"/>
                  <a:pt x="6548105" y="3858525"/>
                </a:cubicBezTo>
                <a:cubicBezTo>
                  <a:pt x="6544040" y="3860192"/>
                  <a:pt x="6541120" y="3861025"/>
                  <a:pt x="6539343" y="3861025"/>
                </a:cubicBezTo>
                <a:cubicBezTo>
                  <a:pt x="6537819" y="3861025"/>
                  <a:pt x="6535915" y="3860758"/>
                  <a:pt x="6533629" y="3860225"/>
                </a:cubicBezTo>
                <a:cubicBezTo>
                  <a:pt x="6531343" y="3859692"/>
                  <a:pt x="6528930" y="3858758"/>
                  <a:pt x="6526391" y="3857425"/>
                </a:cubicBezTo>
                <a:cubicBezTo>
                  <a:pt x="6523852" y="3856092"/>
                  <a:pt x="6521375" y="3854392"/>
                  <a:pt x="6518962" y="3852325"/>
                </a:cubicBezTo>
                <a:cubicBezTo>
                  <a:pt x="6516551" y="3850259"/>
                  <a:pt x="6514455" y="3847692"/>
                  <a:pt x="6512678" y="3844626"/>
                </a:cubicBezTo>
                <a:lnTo>
                  <a:pt x="6490204" y="3845826"/>
                </a:lnTo>
                <a:cubicBezTo>
                  <a:pt x="6491726" y="3849559"/>
                  <a:pt x="6494836" y="3853992"/>
                  <a:pt x="6499535" y="3859125"/>
                </a:cubicBezTo>
                <a:cubicBezTo>
                  <a:pt x="6504235" y="3864258"/>
                  <a:pt x="6509756" y="3869191"/>
                  <a:pt x="6516105" y="3873924"/>
                </a:cubicBezTo>
                <a:cubicBezTo>
                  <a:pt x="6522455" y="3878657"/>
                  <a:pt x="6529375" y="3882657"/>
                  <a:pt x="6536867" y="3885923"/>
                </a:cubicBezTo>
                <a:cubicBezTo>
                  <a:pt x="6544358" y="3889190"/>
                  <a:pt x="6551659" y="3890823"/>
                  <a:pt x="6558770" y="3890823"/>
                </a:cubicBezTo>
                <a:cubicBezTo>
                  <a:pt x="6565118" y="3890823"/>
                  <a:pt x="6572356" y="3889123"/>
                  <a:pt x="6580482" y="3885723"/>
                </a:cubicBezTo>
                <a:cubicBezTo>
                  <a:pt x="6588610" y="3882324"/>
                  <a:pt x="6597179" y="3878057"/>
                  <a:pt x="6606196" y="3872924"/>
                </a:cubicBezTo>
                <a:cubicBezTo>
                  <a:pt x="6615210" y="3867791"/>
                  <a:pt x="6624480" y="3862225"/>
                  <a:pt x="6634004" y="3856225"/>
                </a:cubicBezTo>
                <a:cubicBezTo>
                  <a:pt x="6643526" y="3850226"/>
                  <a:pt x="6652859" y="3844659"/>
                  <a:pt x="6662002" y="3839526"/>
                </a:cubicBezTo>
                <a:cubicBezTo>
                  <a:pt x="6671145" y="3834393"/>
                  <a:pt x="6679905" y="3830127"/>
                  <a:pt x="6688286" y="3826727"/>
                </a:cubicBezTo>
                <a:cubicBezTo>
                  <a:pt x="6696667" y="3823327"/>
                  <a:pt x="6704158" y="3821627"/>
                  <a:pt x="6710760" y="3821627"/>
                </a:cubicBezTo>
                <a:cubicBezTo>
                  <a:pt x="6715840" y="3821627"/>
                  <a:pt x="6721299" y="3823027"/>
                  <a:pt x="6727141" y="3825827"/>
                </a:cubicBezTo>
                <a:cubicBezTo>
                  <a:pt x="6732981" y="3828627"/>
                  <a:pt x="6738315" y="3831993"/>
                  <a:pt x="6743139" y="3835926"/>
                </a:cubicBezTo>
                <a:cubicBezTo>
                  <a:pt x="6747964" y="3839860"/>
                  <a:pt x="6751964" y="3843893"/>
                  <a:pt x="6755139" y="3848026"/>
                </a:cubicBezTo>
                <a:cubicBezTo>
                  <a:pt x="6758313" y="3852159"/>
                  <a:pt x="6759901" y="3855559"/>
                  <a:pt x="6759901" y="3858225"/>
                </a:cubicBezTo>
                <a:lnTo>
                  <a:pt x="6759901" y="3942020"/>
                </a:lnTo>
                <a:lnTo>
                  <a:pt x="6790375" y="3957619"/>
                </a:lnTo>
                <a:lnTo>
                  <a:pt x="6790375" y="3746232"/>
                </a:lnTo>
                <a:lnTo>
                  <a:pt x="6836680" y="3746232"/>
                </a:lnTo>
                <a:lnTo>
                  <a:pt x="6847728" y="3746232"/>
                </a:lnTo>
                <a:cubicBezTo>
                  <a:pt x="6852044" y="3746632"/>
                  <a:pt x="6856932" y="3748299"/>
                  <a:pt x="6862393" y="3751232"/>
                </a:cubicBezTo>
                <a:cubicBezTo>
                  <a:pt x="6867854" y="3754165"/>
                  <a:pt x="6872932" y="3757498"/>
                  <a:pt x="6877629" y="3761231"/>
                </a:cubicBezTo>
                <a:cubicBezTo>
                  <a:pt x="6882328" y="3764964"/>
                  <a:pt x="6886328" y="3768631"/>
                  <a:pt x="6889629" y="3772230"/>
                </a:cubicBezTo>
                <a:cubicBezTo>
                  <a:pt x="6892930" y="3775830"/>
                  <a:pt x="6894581" y="3778497"/>
                  <a:pt x="6894581" y="3780230"/>
                </a:cubicBezTo>
                <a:lnTo>
                  <a:pt x="6894581" y="3941620"/>
                </a:lnTo>
                <a:lnTo>
                  <a:pt x="6925055" y="3956019"/>
                </a:lnTo>
                <a:lnTo>
                  <a:pt x="6925055" y="3746232"/>
                </a:lnTo>
                <a:lnTo>
                  <a:pt x="6981823" y="3746232"/>
                </a:lnTo>
                <a:lnTo>
                  <a:pt x="7003145" y="3746232"/>
                </a:lnTo>
                <a:lnTo>
                  <a:pt x="7103720" y="3746232"/>
                </a:lnTo>
                <a:cubicBezTo>
                  <a:pt x="7093054" y="3751032"/>
                  <a:pt x="7082705" y="3756898"/>
                  <a:pt x="7072675" y="3763831"/>
                </a:cubicBezTo>
                <a:cubicBezTo>
                  <a:pt x="7062642" y="3770764"/>
                  <a:pt x="7053819" y="3778463"/>
                  <a:pt x="7046200" y="3786929"/>
                </a:cubicBezTo>
                <a:cubicBezTo>
                  <a:pt x="7038581" y="3795396"/>
                  <a:pt x="7032486" y="3804528"/>
                  <a:pt x="7027915" y="3814328"/>
                </a:cubicBezTo>
                <a:cubicBezTo>
                  <a:pt x="7023343" y="3824127"/>
                  <a:pt x="7021059" y="3834360"/>
                  <a:pt x="7021059" y="3845026"/>
                </a:cubicBezTo>
                <a:cubicBezTo>
                  <a:pt x="7021059" y="3855025"/>
                  <a:pt x="7022075" y="3863991"/>
                  <a:pt x="7024105" y="3871924"/>
                </a:cubicBezTo>
                <a:cubicBezTo>
                  <a:pt x="7026137" y="3879857"/>
                  <a:pt x="7028741" y="3886990"/>
                  <a:pt x="7031915" y="3893323"/>
                </a:cubicBezTo>
                <a:cubicBezTo>
                  <a:pt x="7035090" y="3899656"/>
                  <a:pt x="7038709" y="3905189"/>
                  <a:pt x="7042772" y="3909922"/>
                </a:cubicBezTo>
                <a:cubicBezTo>
                  <a:pt x="7046835" y="3914655"/>
                  <a:pt x="7050772" y="3918688"/>
                  <a:pt x="7054581" y="3922021"/>
                </a:cubicBezTo>
                <a:cubicBezTo>
                  <a:pt x="7059915" y="3926687"/>
                  <a:pt x="7066261" y="3931087"/>
                  <a:pt x="7073627" y="3935220"/>
                </a:cubicBezTo>
                <a:cubicBezTo>
                  <a:pt x="7080991" y="3939353"/>
                  <a:pt x="7089118" y="3942986"/>
                  <a:pt x="7098006" y="3946120"/>
                </a:cubicBezTo>
                <a:cubicBezTo>
                  <a:pt x="7106894" y="3949253"/>
                  <a:pt x="7116608" y="3951753"/>
                  <a:pt x="7127147" y="3953619"/>
                </a:cubicBezTo>
                <a:cubicBezTo>
                  <a:pt x="7137686" y="3955486"/>
                  <a:pt x="7148669" y="3956419"/>
                  <a:pt x="7160097" y="3956419"/>
                </a:cubicBezTo>
                <a:cubicBezTo>
                  <a:pt x="7169240" y="3956419"/>
                  <a:pt x="7177303" y="3955619"/>
                  <a:pt x="7184288" y="3954019"/>
                </a:cubicBezTo>
                <a:cubicBezTo>
                  <a:pt x="7191271" y="3952419"/>
                  <a:pt x="7197111" y="3950319"/>
                  <a:pt x="7201810" y="3947720"/>
                </a:cubicBezTo>
                <a:cubicBezTo>
                  <a:pt x="7206507" y="3945120"/>
                  <a:pt x="7210063" y="3942187"/>
                  <a:pt x="7212475" y="3938920"/>
                </a:cubicBezTo>
                <a:cubicBezTo>
                  <a:pt x="7214888" y="3935654"/>
                  <a:pt x="7216094" y="3932354"/>
                  <a:pt x="7216094" y="3929021"/>
                </a:cubicBezTo>
                <a:cubicBezTo>
                  <a:pt x="7216094" y="3925288"/>
                  <a:pt x="7214825" y="3921854"/>
                  <a:pt x="7212284" y="3918721"/>
                </a:cubicBezTo>
                <a:cubicBezTo>
                  <a:pt x="7209745" y="3915588"/>
                  <a:pt x="7206381" y="3912855"/>
                  <a:pt x="7202191" y="3910522"/>
                </a:cubicBezTo>
                <a:cubicBezTo>
                  <a:pt x="7198000" y="3908189"/>
                  <a:pt x="7193111" y="3906389"/>
                  <a:pt x="7187524" y="3905122"/>
                </a:cubicBezTo>
                <a:cubicBezTo>
                  <a:pt x="7181937" y="3903856"/>
                  <a:pt x="7176097" y="3903222"/>
                  <a:pt x="7170002" y="3903222"/>
                </a:cubicBezTo>
                <a:cubicBezTo>
                  <a:pt x="7164922" y="3903222"/>
                  <a:pt x="7159654" y="3903489"/>
                  <a:pt x="7154193" y="3904022"/>
                </a:cubicBezTo>
                <a:cubicBezTo>
                  <a:pt x="7148734" y="3904556"/>
                  <a:pt x="7143591" y="3905655"/>
                  <a:pt x="7138766" y="3907322"/>
                </a:cubicBezTo>
                <a:cubicBezTo>
                  <a:pt x="7133941" y="3908989"/>
                  <a:pt x="7130004" y="3911355"/>
                  <a:pt x="7126956" y="3914422"/>
                </a:cubicBezTo>
                <a:cubicBezTo>
                  <a:pt x="7123909" y="3917488"/>
                  <a:pt x="7122387" y="3921488"/>
                  <a:pt x="7122387" y="3926421"/>
                </a:cubicBezTo>
                <a:cubicBezTo>
                  <a:pt x="7122387" y="3927221"/>
                  <a:pt x="7122448" y="3928021"/>
                  <a:pt x="7122577" y="3928821"/>
                </a:cubicBezTo>
                <a:cubicBezTo>
                  <a:pt x="7122703" y="3929621"/>
                  <a:pt x="7122894" y="3930487"/>
                  <a:pt x="7123149" y="3931421"/>
                </a:cubicBezTo>
                <a:cubicBezTo>
                  <a:pt x="7112735" y="3930354"/>
                  <a:pt x="7103021" y="3928021"/>
                  <a:pt x="7094006" y="3924421"/>
                </a:cubicBezTo>
                <a:cubicBezTo>
                  <a:pt x="7084991" y="3920821"/>
                  <a:pt x="7077183" y="3916055"/>
                  <a:pt x="7070579" y="3910122"/>
                </a:cubicBezTo>
                <a:cubicBezTo>
                  <a:pt x="7063975" y="3904189"/>
                  <a:pt x="7058772" y="3897189"/>
                  <a:pt x="7054962" y="3889123"/>
                </a:cubicBezTo>
                <a:cubicBezTo>
                  <a:pt x="7051153" y="3881057"/>
                  <a:pt x="7049248" y="3872091"/>
                  <a:pt x="7049248" y="3862225"/>
                </a:cubicBezTo>
                <a:cubicBezTo>
                  <a:pt x="7049248" y="3852092"/>
                  <a:pt x="7051850" y="3842193"/>
                  <a:pt x="7057057" y="3832527"/>
                </a:cubicBezTo>
                <a:cubicBezTo>
                  <a:pt x="7062261" y="3822861"/>
                  <a:pt x="7069246" y="3813728"/>
                  <a:pt x="7078008" y="3805128"/>
                </a:cubicBezTo>
                <a:cubicBezTo>
                  <a:pt x="7086768" y="3796529"/>
                  <a:pt x="7096926" y="3788629"/>
                  <a:pt x="7108482" y="3781430"/>
                </a:cubicBezTo>
                <a:cubicBezTo>
                  <a:pt x="7120036" y="3774230"/>
                  <a:pt x="7132227" y="3768031"/>
                  <a:pt x="7145052" y="3762831"/>
                </a:cubicBezTo>
                <a:cubicBezTo>
                  <a:pt x="7157876" y="3757631"/>
                  <a:pt x="7171017" y="3753565"/>
                  <a:pt x="7184478" y="3750632"/>
                </a:cubicBezTo>
                <a:cubicBezTo>
                  <a:pt x="7197937" y="3747699"/>
                  <a:pt x="7210760" y="3746232"/>
                  <a:pt x="7222951" y="3746232"/>
                </a:cubicBezTo>
                <a:lnTo>
                  <a:pt x="7235823" y="3746232"/>
                </a:lnTo>
                <a:lnTo>
                  <a:pt x="7263711" y="3746232"/>
                </a:lnTo>
                <a:lnTo>
                  <a:pt x="7448762" y="3746232"/>
                </a:lnTo>
                <a:lnTo>
                  <a:pt x="7448762" y="3760231"/>
                </a:lnTo>
                <a:lnTo>
                  <a:pt x="7245347" y="3826227"/>
                </a:lnTo>
                <a:lnTo>
                  <a:pt x="7281153" y="3852825"/>
                </a:lnTo>
                <a:cubicBezTo>
                  <a:pt x="7303501" y="3854292"/>
                  <a:pt x="7324008" y="3857292"/>
                  <a:pt x="7342673" y="3861825"/>
                </a:cubicBezTo>
                <a:cubicBezTo>
                  <a:pt x="7361339" y="3866358"/>
                  <a:pt x="7378290" y="3872624"/>
                  <a:pt x="7393528" y="3880624"/>
                </a:cubicBezTo>
                <a:cubicBezTo>
                  <a:pt x="7408764" y="3888623"/>
                  <a:pt x="7422414" y="3898056"/>
                  <a:pt x="7434478" y="3908922"/>
                </a:cubicBezTo>
                <a:cubicBezTo>
                  <a:pt x="7446539" y="3919788"/>
                  <a:pt x="7456509" y="3932487"/>
                  <a:pt x="7464379" y="3947020"/>
                </a:cubicBezTo>
                <a:lnTo>
                  <a:pt x="7479236" y="3954419"/>
                </a:lnTo>
                <a:lnTo>
                  <a:pt x="7479236" y="3746232"/>
                </a:lnTo>
                <a:lnTo>
                  <a:pt x="7557328" y="3746232"/>
                </a:lnTo>
                <a:lnTo>
                  <a:pt x="7536375" y="3731233"/>
                </a:lnTo>
                <a:lnTo>
                  <a:pt x="7242760" y="3731233"/>
                </a:lnTo>
                <a:lnTo>
                  <a:pt x="7214871" y="3731233"/>
                </a:lnTo>
                <a:lnTo>
                  <a:pt x="6982195" y="3731233"/>
                </a:lnTo>
                <a:lnTo>
                  <a:pt x="6960871" y="3731233"/>
                </a:lnTo>
                <a:lnTo>
                  <a:pt x="6924675" y="3731233"/>
                </a:lnTo>
                <a:cubicBezTo>
                  <a:pt x="6923151" y="3728833"/>
                  <a:pt x="6921627" y="3725700"/>
                  <a:pt x="6920103" y="3721833"/>
                </a:cubicBezTo>
                <a:cubicBezTo>
                  <a:pt x="6918579" y="3717967"/>
                  <a:pt x="6916737" y="3714034"/>
                  <a:pt x="6914581" y="3710034"/>
                </a:cubicBezTo>
                <a:cubicBezTo>
                  <a:pt x="6912421" y="3706034"/>
                  <a:pt x="6909755" y="3702368"/>
                  <a:pt x="6906581" y="3699035"/>
                </a:cubicBezTo>
                <a:cubicBezTo>
                  <a:pt x="6903406" y="3695702"/>
                  <a:pt x="6899406" y="3693435"/>
                  <a:pt x="6894581" y="3692235"/>
                </a:cubicBezTo>
                <a:close/>
                <a:moveTo>
                  <a:pt x="6223295" y="3692235"/>
                </a:moveTo>
                <a:lnTo>
                  <a:pt x="6223295" y="3758031"/>
                </a:lnTo>
                <a:cubicBezTo>
                  <a:pt x="6218977" y="3754031"/>
                  <a:pt x="6215105" y="3750532"/>
                  <a:pt x="6211678" y="3747532"/>
                </a:cubicBezTo>
                <a:cubicBezTo>
                  <a:pt x="6208250" y="3744532"/>
                  <a:pt x="6204631" y="3741965"/>
                  <a:pt x="6200821" y="3739832"/>
                </a:cubicBezTo>
                <a:cubicBezTo>
                  <a:pt x="6197012" y="3737699"/>
                  <a:pt x="6192821" y="3735933"/>
                  <a:pt x="6188250" y="3734533"/>
                </a:cubicBezTo>
                <a:lnTo>
                  <a:pt x="6177145" y="3732296"/>
                </a:lnTo>
                <a:lnTo>
                  <a:pt x="6175661" y="3731233"/>
                </a:lnTo>
                <a:lnTo>
                  <a:pt x="6171871" y="3731233"/>
                </a:lnTo>
                <a:lnTo>
                  <a:pt x="6144444" y="3731233"/>
                </a:lnTo>
                <a:lnTo>
                  <a:pt x="6088048" y="3731233"/>
                </a:lnTo>
                <a:lnTo>
                  <a:pt x="6088048" y="3768431"/>
                </a:lnTo>
                <a:cubicBezTo>
                  <a:pt x="6083476" y="3770430"/>
                  <a:pt x="6078143" y="3772564"/>
                  <a:pt x="6072048" y="3774830"/>
                </a:cubicBezTo>
                <a:cubicBezTo>
                  <a:pt x="6065955" y="3777097"/>
                  <a:pt x="6059606" y="3779196"/>
                  <a:pt x="6053003" y="3781130"/>
                </a:cubicBezTo>
                <a:cubicBezTo>
                  <a:pt x="6046398" y="3783063"/>
                  <a:pt x="6039671" y="3784696"/>
                  <a:pt x="6032814" y="3786030"/>
                </a:cubicBezTo>
                <a:cubicBezTo>
                  <a:pt x="6025956" y="3787363"/>
                  <a:pt x="6019735" y="3788029"/>
                  <a:pt x="6014147" y="3788029"/>
                </a:cubicBezTo>
                <a:cubicBezTo>
                  <a:pt x="6008054" y="3788029"/>
                  <a:pt x="6002021" y="3787896"/>
                  <a:pt x="5996054" y="3787629"/>
                </a:cubicBezTo>
                <a:cubicBezTo>
                  <a:pt x="5990086" y="3787363"/>
                  <a:pt x="5984436" y="3786596"/>
                  <a:pt x="5979103" y="3785330"/>
                </a:cubicBezTo>
                <a:cubicBezTo>
                  <a:pt x="5973770" y="3784063"/>
                  <a:pt x="5968753" y="3782096"/>
                  <a:pt x="5964055" y="3779430"/>
                </a:cubicBezTo>
                <a:cubicBezTo>
                  <a:pt x="5959357" y="3776763"/>
                  <a:pt x="5955231" y="3772964"/>
                  <a:pt x="5951675" y="3768031"/>
                </a:cubicBezTo>
                <a:cubicBezTo>
                  <a:pt x="5952692" y="3768164"/>
                  <a:pt x="5953707" y="3768231"/>
                  <a:pt x="5954722" y="3768231"/>
                </a:cubicBezTo>
                <a:cubicBezTo>
                  <a:pt x="5955739" y="3768231"/>
                  <a:pt x="5956755" y="3768231"/>
                  <a:pt x="5957770" y="3768231"/>
                </a:cubicBezTo>
                <a:cubicBezTo>
                  <a:pt x="5964118" y="3768231"/>
                  <a:pt x="5969452" y="3767697"/>
                  <a:pt x="5973770" y="3766631"/>
                </a:cubicBezTo>
                <a:cubicBezTo>
                  <a:pt x="5978086" y="3765564"/>
                  <a:pt x="5981579" y="3764197"/>
                  <a:pt x="5984246" y="3762531"/>
                </a:cubicBezTo>
                <a:cubicBezTo>
                  <a:pt x="5986911" y="3760864"/>
                  <a:pt x="5988879" y="3758964"/>
                  <a:pt x="5990149" y="3756831"/>
                </a:cubicBezTo>
                <a:cubicBezTo>
                  <a:pt x="5991419" y="3754698"/>
                  <a:pt x="5992054" y="3752565"/>
                  <a:pt x="5992054" y="3750432"/>
                </a:cubicBezTo>
                <a:cubicBezTo>
                  <a:pt x="5992054" y="3745365"/>
                  <a:pt x="5988879" y="3740966"/>
                  <a:pt x="5982532" y="3737232"/>
                </a:cubicBezTo>
                <a:cubicBezTo>
                  <a:pt x="5976181" y="3733499"/>
                  <a:pt x="5966913" y="3731633"/>
                  <a:pt x="5954722" y="3731633"/>
                </a:cubicBezTo>
                <a:cubicBezTo>
                  <a:pt x="5947358" y="3731633"/>
                  <a:pt x="5940566" y="3732399"/>
                  <a:pt x="5934344" y="3733933"/>
                </a:cubicBezTo>
                <a:cubicBezTo>
                  <a:pt x="5928120" y="3735466"/>
                  <a:pt x="5922596" y="3737499"/>
                  <a:pt x="5917774" y="3740032"/>
                </a:cubicBezTo>
                <a:cubicBezTo>
                  <a:pt x="5912947" y="3742565"/>
                  <a:pt x="5909202" y="3745499"/>
                  <a:pt x="5906535" y="3748832"/>
                </a:cubicBezTo>
                <a:cubicBezTo>
                  <a:pt x="5903869" y="3752165"/>
                  <a:pt x="5902535" y="3755698"/>
                  <a:pt x="5902535" y="3759431"/>
                </a:cubicBezTo>
                <a:cubicBezTo>
                  <a:pt x="5902535" y="3764097"/>
                  <a:pt x="5904503" y="3768731"/>
                  <a:pt x="5908440" y="3773330"/>
                </a:cubicBezTo>
                <a:cubicBezTo>
                  <a:pt x="5912375" y="3777930"/>
                  <a:pt x="5917964" y="3782063"/>
                  <a:pt x="5925200" y="3785730"/>
                </a:cubicBezTo>
                <a:cubicBezTo>
                  <a:pt x="5932438" y="3789396"/>
                  <a:pt x="5941010" y="3792362"/>
                  <a:pt x="5950913" y="3794629"/>
                </a:cubicBezTo>
                <a:cubicBezTo>
                  <a:pt x="5960817" y="3796895"/>
                  <a:pt x="5971865" y="3798029"/>
                  <a:pt x="5984055" y="3798029"/>
                </a:cubicBezTo>
                <a:cubicBezTo>
                  <a:pt x="5988879" y="3798029"/>
                  <a:pt x="5993959" y="3797829"/>
                  <a:pt x="5999292" y="3797429"/>
                </a:cubicBezTo>
                <a:lnTo>
                  <a:pt x="5884631" y="3834827"/>
                </a:lnTo>
                <a:lnTo>
                  <a:pt x="5921202" y="3861425"/>
                </a:lnTo>
                <a:cubicBezTo>
                  <a:pt x="5933137" y="3861425"/>
                  <a:pt x="5944629" y="3862225"/>
                  <a:pt x="5955675" y="3863825"/>
                </a:cubicBezTo>
                <a:cubicBezTo>
                  <a:pt x="5966722" y="3865425"/>
                  <a:pt x="5977198" y="3867591"/>
                  <a:pt x="5987101" y="3870324"/>
                </a:cubicBezTo>
                <a:cubicBezTo>
                  <a:pt x="5997006" y="3873057"/>
                  <a:pt x="6006403" y="3876191"/>
                  <a:pt x="6015290" y="3879724"/>
                </a:cubicBezTo>
                <a:cubicBezTo>
                  <a:pt x="6024179" y="3883257"/>
                  <a:pt x="6032305" y="3886957"/>
                  <a:pt x="6039671" y="3890823"/>
                </a:cubicBezTo>
                <a:cubicBezTo>
                  <a:pt x="6050082" y="3896289"/>
                  <a:pt x="6058654" y="3901589"/>
                  <a:pt x="6065383" y="3906722"/>
                </a:cubicBezTo>
                <a:cubicBezTo>
                  <a:pt x="6072113" y="3911855"/>
                  <a:pt x="6077699" y="3916688"/>
                  <a:pt x="6082143" y="3921221"/>
                </a:cubicBezTo>
                <a:cubicBezTo>
                  <a:pt x="6086587" y="3925754"/>
                  <a:pt x="6090206" y="3929921"/>
                  <a:pt x="6093000" y="3933720"/>
                </a:cubicBezTo>
                <a:cubicBezTo>
                  <a:pt x="6095793" y="3937520"/>
                  <a:pt x="6098587" y="3940887"/>
                  <a:pt x="6101381" y="3943820"/>
                </a:cubicBezTo>
                <a:lnTo>
                  <a:pt x="6118522" y="3954019"/>
                </a:lnTo>
                <a:lnTo>
                  <a:pt x="6118522" y="3746232"/>
                </a:lnTo>
                <a:lnTo>
                  <a:pt x="6165395" y="3746232"/>
                </a:lnTo>
                <a:lnTo>
                  <a:pt x="6176440" y="3746232"/>
                </a:lnTo>
                <a:cubicBezTo>
                  <a:pt x="6180758" y="3746632"/>
                  <a:pt x="6185648" y="3748299"/>
                  <a:pt x="6191107" y="3751232"/>
                </a:cubicBezTo>
                <a:cubicBezTo>
                  <a:pt x="6196566" y="3754165"/>
                  <a:pt x="6201646" y="3757498"/>
                  <a:pt x="6206345" y="3761231"/>
                </a:cubicBezTo>
                <a:cubicBezTo>
                  <a:pt x="6211042" y="3764964"/>
                  <a:pt x="6215042" y="3768631"/>
                  <a:pt x="6218343" y="3772230"/>
                </a:cubicBezTo>
                <a:cubicBezTo>
                  <a:pt x="6221644" y="3775830"/>
                  <a:pt x="6223295" y="3778497"/>
                  <a:pt x="6223295" y="3780230"/>
                </a:cubicBezTo>
                <a:lnTo>
                  <a:pt x="6223295" y="3941620"/>
                </a:lnTo>
                <a:lnTo>
                  <a:pt x="6253770" y="3956019"/>
                </a:lnTo>
                <a:lnTo>
                  <a:pt x="6253770" y="3746232"/>
                </a:lnTo>
                <a:lnTo>
                  <a:pt x="6331861" y="3746232"/>
                </a:lnTo>
                <a:lnTo>
                  <a:pt x="6310909" y="3731233"/>
                </a:lnTo>
                <a:lnTo>
                  <a:pt x="6253389" y="3731233"/>
                </a:lnTo>
                <a:cubicBezTo>
                  <a:pt x="6251865" y="3728833"/>
                  <a:pt x="6250341" y="3725700"/>
                  <a:pt x="6248817" y="3721833"/>
                </a:cubicBezTo>
                <a:cubicBezTo>
                  <a:pt x="6247294" y="3717967"/>
                  <a:pt x="6245454" y="3714034"/>
                  <a:pt x="6243294" y="3710034"/>
                </a:cubicBezTo>
                <a:cubicBezTo>
                  <a:pt x="6241135" y="3706034"/>
                  <a:pt x="6238469" y="3702368"/>
                  <a:pt x="6235295" y="3699035"/>
                </a:cubicBezTo>
                <a:cubicBezTo>
                  <a:pt x="6232120" y="3695702"/>
                  <a:pt x="6228120" y="3693435"/>
                  <a:pt x="6223295" y="3692235"/>
                </a:cubicBezTo>
                <a:close/>
                <a:moveTo>
                  <a:pt x="5787867" y="3692235"/>
                </a:moveTo>
                <a:lnTo>
                  <a:pt x="5787867" y="3758031"/>
                </a:lnTo>
                <a:cubicBezTo>
                  <a:pt x="5783549" y="3754031"/>
                  <a:pt x="5779676" y="3750532"/>
                  <a:pt x="5776250" y="3747532"/>
                </a:cubicBezTo>
                <a:cubicBezTo>
                  <a:pt x="5772821" y="3744532"/>
                  <a:pt x="5769202" y="3741965"/>
                  <a:pt x="5765393" y="3739832"/>
                </a:cubicBezTo>
                <a:cubicBezTo>
                  <a:pt x="5761583" y="3737699"/>
                  <a:pt x="5757393" y="3735933"/>
                  <a:pt x="5752821" y="3734533"/>
                </a:cubicBezTo>
                <a:lnTo>
                  <a:pt x="5741716" y="3732296"/>
                </a:lnTo>
                <a:lnTo>
                  <a:pt x="5740233" y="3731233"/>
                </a:lnTo>
                <a:lnTo>
                  <a:pt x="5736442" y="3731233"/>
                </a:lnTo>
                <a:lnTo>
                  <a:pt x="5709016" y="3731233"/>
                </a:lnTo>
                <a:lnTo>
                  <a:pt x="5418730" y="3731233"/>
                </a:lnTo>
                <a:lnTo>
                  <a:pt x="5439680" y="3746232"/>
                </a:lnTo>
                <a:lnTo>
                  <a:pt x="5652619" y="3746232"/>
                </a:lnTo>
                <a:lnTo>
                  <a:pt x="5652619" y="3760231"/>
                </a:lnTo>
                <a:lnTo>
                  <a:pt x="5449203" y="3826227"/>
                </a:lnTo>
                <a:lnTo>
                  <a:pt x="5485012" y="3852825"/>
                </a:lnTo>
                <a:cubicBezTo>
                  <a:pt x="5507358" y="3854292"/>
                  <a:pt x="5527865" y="3857292"/>
                  <a:pt x="5546532" y="3861825"/>
                </a:cubicBezTo>
                <a:cubicBezTo>
                  <a:pt x="5565196" y="3866358"/>
                  <a:pt x="5582147" y="3872624"/>
                  <a:pt x="5597386" y="3880624"/>
                </a:cubicBezTo>
                <a:cubicBezTo>
                  <a:pt x="5612622" y="3888623"/>
                  <a:pt x="5626273" y="3898056"/>
                  <a:pt x="5638334" y="3908922"/>
                </a:cubicBezTo>
                <a:cubicBezTo>
                  <a:pt x="5650396" y="3919788"/>
                  <a:pt x="5660364" y="3932487"/>
                  <a:pt x="5668238" y="3947020"/>
                </a:cubicBezTo>
                <a:lnTo>
                  <a:pt x="5683094" y="3954419"/>
                </a:lnTo>
                <a:lnTo>
                  <a:pt x="5683094" y="3746232"/>
                </a:lnTo>
                <a:lnTo>
                  <a:pt x="5729966" y="3746232"/>
                </a:lnTo>
                <a:lnTo>
                  <a:pt x="5741012" y="3746232"/>
                </a:lnTo>
                <a:cubicBezTo>
                  <a:pt x="5745330" y="3746632"/>
                  <a:pt x="5750219" y="3748299"/>
                  <a:pt x="5755678" y="3751232"/>
                </a:cubicBezTo>
                <a:cubicBezTo>
                  <a:pt x="5761138" y="3754165"/>
                  <a:pt x="5766218" y="3757498"/>
                  <a:pt x="5770916" y="3761231"/>
                </a:cubicBezTo>
                <a:cubicBezTo>
                  <a:pt x="5775614" y="3764964"/>
                  <a:pt x="5779614" y="3768631"/>
                  <a:pt x="5782915" y="3772230"/>
                </a:cubicBezTo>
                <a:cubicBezTo>
                  <a:pt x="5786215" y="3775830"/>
                  <a:pt x="5787867" y="3778497"/>
                  <a:pt x="5787867" y="3780230"/>
                </a:cubicBezTo>
                <a:lnTo>
                  <a:pt x="5787867" y="3941620"/>
                </a:lnTo>
                <a:lnTo>
                  <a:pt x="5818342" y="3956019"/>
                </a:lnTo>
                <a:lnTo>
                  <a:pt x="5818342" y="3746232"/>
                </a:lnTo>
                <a:lnTo>
                  <a:pt x="5896433" y="3746232"/>
                </a:lnTo>
                <a:lnTo>
                  <a:pt x="5875480" y="3731233"/>
                </a:lnTo>
                <a:lnTo>
                  <a:pt x="5817960" y="3731233"/>
                </a:lnTo>
                <a:cubicBezTo>
                  <a:pt x="5816436" y="3728833"/>
                  <a:pt x="5814913" y="3725700"/>
                  <a:pt x="5813389" y="3721833"/>
                </a:cubicBezTo>
                <a:cubicBezTo>
                  <a:pt x="5811866" y="3717967"/>
                  <a:pt x="5810026" y="3714034"/>
                  <a:pt x="5807865" y="3710034"/>
                </a:cubicBezTo>
                <a:cubicBezTo>
                  <a:pt x="5805707" y="3706034"/>
                  <a:pt x="5803040" y="3702368"/>
                  <a:pt x="5799867" y="3699035"/>
                </a:cubicBezTo>
                <a:cubicBezTo>
                  <a:pt x="5796692" y="3695702"/>
                  <a:pt x="5792692" y="3693435"/>
                  <a:pt x="5787867" y="3692235"/>
                </a:cubicBezTo>
                <a:close/>
                <a:moveTo>
                  <a:pt x="8897339" y="3677836"/>
                </a:moveTo>
                <a:lnTo>
                  <a:pt x="8897339" y="3977018"/>
                </a:lnTo>
                <a:lnTo>
                  <a:pt x="8964383" y="3977018"/>
                </a:lnTo>
                <a:lnTo>
                  <a:pt x="8964383" y="3677836"/>
                </a:lnTo>
                <a:close/>
                <a:moveTo>
                  <a:pt x="5610974" y="3641438"/>
                </a:moveTo>
                <a:cubicBezTo>
                  <a:pt x="5612244" y="3644638"/>
                  <a:pt x="5614275" y="3648538"/>
                  <a:pt x="5617069" y="3653138"/>
                </a:cubicBezTo>
                <a:cubicBezTo>
                  <a:pt x="5619861" y="3657737"/>
                  <a:pt x="5623545" y="3662537"/>
                  <a:pt x="5628116" y="3667537"/>
                </a:cubicBezTo>
                <a:cubicBezTo>
                  <a:pt x="5632688" y="3672536"/>
                  <a:pt x="5638082" y="3677469"/>
                  <a:pt x="5644305" y="3682336"/>
                </a:cubicBezTo>
                <a:cubicBezTo>
                  <a:pt x="5650528" y="3687202"/>
                  <a:pt x="5657701" y="3691602"/>
                  <a:pt x="5665827" y="3695535"/>
                </a:cubicBezTo>
                <a:cubicBezTo>
                  <a:pt x="5673955" y="3699468"/>
                  <a:pt x="5683095" y="3702635"/>
                  <a:pt x="5693255" y="3705035"/>
                </a:cubicBezTo>
                <a:cubicBezTo>
                  <a:pt x="5703412" y="3707434"/>
                  <a:pt x="5714715" y="3708634"/>
                  <a:pt x="5727156" y="3708634"/>
                </a:cubicBezTo>
                <a:cubicBezTo>
                  <a:pt x="5739347" y="3708634"/>
                  <a:pt x="5749442" y="3707301"/>
                  <a:pt x="5757442" y="3704635"/>
                </a:cubicBezTo>
                <a:cubicBezTo>
                  <a:pt x="5765440" y="3701968"/>
                  <a:pt x="5771789" y="3698468"/>
                  <a:pt x="5776488" y="3694135"/>
                </a:cubicBezTo>
                <a:cubicBezTo>
                  <a:pt x="5781187" y="3689802"/>
                  <a:pt x="5784424" y="3684902"/>
                  <a:pt x="5786202" y="3679436"/>
                </a:cubicBezTo>
                <a:cubicBezTo>
                  <a:pt x="5787979" y="3673970"/>
                  <a:pt x="5788867" y="3668437"/>
                  <a:pt x="5788867" y="3662837"/>
                </a:cubicBezTo>
                <a:lnTo>
                  <a:pt x="5773250" y="3655038"/>
                </a:lnTo>
                <a:cubicBezTo>
                  <a:pt x="5774520" y="3659304"/>
                  <a:pt x="5773949" y="3663437"/>
                  <a:pt x="5771535" y="3667437"/>
                </a:cubicBezTo>
                <a:cubicBezTo>
                  <a:pt x="5769122" y="3671437"/>
                  <a:pt x="5765377" y="3675003"/>
                  <a:pt x="5760299" y="3678136"/>
                </a:cubicBezTo>
                <a:cubicBezTo>
                  <a:pt x="5755219" y="3681269"/>
                  <a:pt x="5748996" y="3683803"/>
                  <a:pt x="5741633" y="3685736"/>
                </a:cubicBezTo>
                <a:cubicBezTo>
                  <a:pt x="5734269" y="3687669"/>
                  <a:pt x="5726395" y="3688636"/>
                  <a:pt x="5718016" y="3688636"/>
                </a:cubicBezTo>
                <a:cubicBezTo>
                  <a:pt x="5712936" y="3688636"/>
                  <a:pt x="5706841" y="3688169"/>
                  <a:pt x="5699732" y="3687236"/>
                </a:cubicBezTo>
                <a:cubicBezTo>
                  <a:pt x="5692619" y="3686302"/>
                  <a:pt x="5685065" y="3684369"/>
                  <a:pt x="5677065" y="3681436"/>
                </a:cubicBezTo>
                <a:cubicBezTo>
                  <a:pt x="5669065" y="3678503"/>
                  <a:pt x="5660939" y="3674270"/>
                  <a:pt x="5652686" y="3668737"/>
                </a:cubicBezTo>
                <a:cubicBezTo>
                  <a:pt x="5644433" y="3663204"/>
                  <a:pt x="5636749" y="3655771"/>
                  <a:pt x="5629640" y="3646438"/>
                </a:cubicBezTo>
                <a:close/>
                <a:moveTo>
                  <a:pt x="5710777" y="3636639"/>
                </a:moveTo>
                <a:cubicBezTo>
                  <a:pt x="5700619" y="3636639"/>
                  <a:pt x="5692875" y="3638139"/>
                  <a:pt x="5687541" y="3641138"/>
                </a:cubicBezTo>
                <a:cubicBezTo>
                  <a:pt x="5682208" y="3644138"/>
                  <a:pt x="5679541" y="3647905"/>
                  <a:pt x="5679541" y="3652438"/>
                </a:cubicBezTo>
                <a:cubicBezTo>
                  <a:pt x="5679541" y="3656704"/>
                  <a:pt x="5681953" y="3660571"/>
                  <a:pt x="5686779" y="3664037"/>
                </a:cubicBezTo>
                <a:cubicBezTo>
                  <a:pt x="5691605" y="3667504"/>
                  <a:pt x="5698842" y="3669237"/>
                  <a:pt x="5708492" y="3669237"/>
                </a:cubicBezTo>
                <a:cubicBezTo>
                  <a:pt x="5712301" y="3669237"/>
                  <a:pt x="5716048" y="3668870"/>
                  <a:pt x="5719730" y="3668137"/>
                </a:cubicBezTo>
                <a:cubicBezTo>
                  <a:pt x="5723412" y="3667404"/>
                  <a:pt x="5726713" y="3666370"/>
                  <a:pt x="5729633" y="3665037"/>
                </a:cubicBezTo>
                <a:cubicBezTo>
                  <a:pt x="5732555" y="3663704"/>
                  <a:pt x="5734966" y="3662037"/>
                  <a:pt x="5736871" y="3660037"/>
                </a:cubicBezTo>
                <a:cubicBezTo>
                  <a:pt x="5738776" y="3658037"/>
                  <a:pt x="5739728" y="3655838"/>
                  <a:pt x="5739728" y="3653438"/>
                </a:cubicBezTo>
                <a:cubicBezTo>
                  <a:pt x="5739728" y="3651305"/>
                  <a:pt x="5739029" y="3649238"/>
                  <a:pt x="5737633" y="3647238"/>
                </a:cubicBezTo>
                <a:cubicBezTo>
                  <a:pt x="5736236" y="3645238"/>
                  <a:pt x="5734269" y="3643438"/>
                  <a:pt x="5731728" y="3641838"/>
                </a:cubicBezTo>
                <a:cubicBezTo>
                  <a:pt x="5729189" y="3640238"/>
                  <a:pt x="5726141" y="3638972"/>
                  <a:pt x="5722587" y="3638039"/>
                </a:cubicBezTo>
                <a:cubicBezTo>
                  <a:pt x="5719031" y="3637105"/>
                  <a:pt x="5715095" y="3636639"/>
                  <a:pt x="5710777" y="3636639"/>
                </a:cubicBezTo>
                <a:close/>
                <a:moveTo>
                  <a:pt x="6010196" y="3431847"/>
                </a:moveTo>
                <a:cubicBezTo>
                  <a:pt x="6000547" y="3431847"/>
                  <a:pt x="5992419" y="3433580"/>
                  <a:pt x="5985817" y="3437046"/>
                </a:cubicBezTo>
                <a:cubicBezTo>
                  <a:pt x="5979214" y="3440513"/>
                  <a:pt x="5975913" y="3444779"/>
                  <a:pt x="5975913" y="3449845"/>
                </a:cubicBezTo>
                <a:cubicBezTo>
                  <a:pt x="5975913" y="3454912"/>
                  <a:pt x="5979214" y="3459178"/>
                  <a:pt x="5985817" y="3462645"/>
                </a:cubicBezTo>
                <a:cubicBezTo>
                  <a:pt x="5992419" y="3466111"/>
                  <a:pt x="6000547" y="3467844"/>
                  <a:pt x="6010196" y="3467844"/>
                </a:cubicBezTo>
                <a:cubicBezTo>
                  <a:pt x="6019846" y="3467844"/>
                  <a:pt x="6027974" y="3466111"/>
                  <a:pt x="6034577" y="3462645"/>
                </a:cubicBezTo>
                <a:cubicBezTo>
                  <a:pt x="6041179" y="3459178"/>
                  <a:pt x="6044481" y="3454912"/>
                  <a:pt x="6044481" y="3449845"/>
                </a:cubicBezTo>
                <a:cubicBezTo>
                  <a:pt x="6044481" y="3444779"/>
                  <a:pt x="6041179" y="3440513"/>
                  <a:pt x="6034577" y="3437046"/>
                </a:cubicBezTo>
                <a:cubicBezTo>
                  <a:pt x="6027974" y="3433580"/>
                  <a:pt x="6019846" y="3431847"/>
                  <a:pt x="6010196" y="3431847"/>
                </a:cubicBezTo>
                <a:close/>
                <a:moveTo>
                  <a:pt x="4306151" y="3416448"/>
                </a:moveTo>
                <a:cubicBezTo>
                  <a:pt x="4295484" y="3416448"/>
                  <a:pt x="4286532" y="3418347"/>
                  <a:pt x="4279295" y="3422147"/>
                </a:cubicBezTo>
                <a:cubicBezTo>
                  <a:pt x="4272057" y="3425947"/>
                  <a:pt x="4268438" y="3430647"/>
                  <a:pt x="4268438" y="3436246"/>
                </a:cubicBezTo>
                <a:cubicBezTo>
                  <a:pt x="4268438" y="3441846"/>
                  <a:pt x="4272057" y="3446546"/>
                  <a:pt x="4279295" y="3450345"/>
                </a:cubicBezTo>
                <a:cubicBezTo>
                  <a:pt x="4286532" y="3454145"/>
                  <a:pt x="4295484" y="3456045"/>
                  <a:pt x="4306151" y="3456045"/>
                </a:cubicBezTo>
                <a:cubicBezTo>
                  <a:pt x="4316815" y="3456045"/>
                  <a:pt x="4325768" y="3454145"/>
                  <a:pt x="4333006" y="3450345"/>
                </a:cubicBezTo>
                <a:cubicBezTo>
                  <a:pt x="4340244" y="3446546"/>
                  <a:pt x="4343861" y="3441846"/>
                  <a:pt x="4343861" y="3436246"/>
                </a:cubicBezTo>
                <a:cubicBezTo>
                  <a:pt x="4343861" y="3430647"/>
                  <a:pt x="4340244" y="3425947"/>
                  <a:pt x="4333006" y="3422147"/>
                </a:cubicBezTo>
                <a:cubicBezTo>
                  <a:pt x="4325768" y="3418347"/>
                  <a:pt x="4316815" y="3416448"/>
                  <a:pt x="4306151" y="3416448"/>
                </a:cubicBezTo>
                <a:close/>
                <a:moveTo>
                  <a:pt x="8719905" y="3301454"/>
                </a:moveTo>
                <a:lnTo>
                  <a:pt x="8719905" y="3415048"/>
                </a:lnTo>
                <a:cubicBezTo>
                  <a:pt x="8710253" y="3405715"/>
                  <a:pt x="8699970" y="3397282"/>
                  <a:pt x="8689050" y="3389749"/>
                </a:cubicBezTo>
                <a:cubicBezTo>
                  <a:pt x="8678130" y="3382216"/>
                  <a:pt x="8666829" y="3375583"/>
                  <a:pt x="8655147" y="3369850"/>
                </a:cubicBezTo>
                <a:cubicBezTo>
                  <a:pt x="8643465" y="3364117"/>
                  <a:pt x="8631655" y="3359218"/>
                  <a:pt x="8619720" y="3355151"/>
                </a:cubicBezTo>
                <a:cubicBezTo>
                  <a:pt x="8607785" y="3351085"/>
                  <a:pt x="8595975" y="3347785"/>
                  <a:pt x="8584295" y="3345252"/>
                </a:cubicBezTo>
                <a:close/>
                <a:moveTo>
                  <a:pt x="4418905" y="3300255"/>
                </a:moveTo>
                <a:lnTo>
                  <a:pt x="4418905" y="3413248"/>
                </a:lnTo>
                <a:cubicBezTo>
                  <a:pt x="4410017" y="3404981"/>
                  <a:pt x="4400937" y="3397615"/>
                  <a:pt x="4391669" y="3391149"/>
                </a:cubicBezTo>
                <a:cubicBezTo>
                  <a:pt x="4382400" y="3384683"/>
                  <a:pt x="4372433" y="3378750"/>
                  <a:pt x="4361766" y="3373350"/>
                </a:cubicBezTo>
                <a:cubicBezTo>
                  <a:pt x="4351099" y="3367950"/>
                  <a:pt x="4339355" y="3362884"/>
                  <a:pt x="4326530" y="3358151"/>
                </a:cubicBezTo>
                <a:cubicBezTo>
                  <a:pt x="4313706" y="3353418"/>
                  <a:pt x="4299294" y="3348718"/>
                  <a:pt x="4283294" y="3344052"/>
                </a:cubicBezTo>
                <a:close/>
                <a:moveTo>
                  <a:pt x="3348477" y="3300255"/>
                </a:moveTo>
                <a:lnTo>
                  <a:pt x="3348477" y="3413248"/>
                </a:lnTo>
                <a:cubicBezTo>
                  <a:pt x="3339589" y="3404981"/>
                  <a:pt x="3330509" y="3397615"/>
                  <a:pt x="3321240" y="3391149"/>
                </a:cubicBezTo>
                <a:cubicBezTo>
                  <a:pt x="3311972" y="3384683"/>
                  <a:pt x="3302004" y="3378750"/>
                  <a:pt x="3291338" y="3373350"/>
                </a:cubicBezTo>
                <a:cubicBezTo>
                  <a:pt x="3280671" y="3367950"/>
                  <a:pt x="3268926" y="3362884"/>
                  <a:pt x="3256101" y="3358151"/>
                </a:cubicBezTo>
                <a:cubicBezTo>
                  <a:pt x="3243277" y="3353418"/>
                  <a:pt x="3228865" y="3348718"/>
                  <a:pt x="3212867" y="3344052"/>
                </a:cubicBezTo>
                <a:close/>
                <a:moveTo>
                  <a:pt x="7246383" y="3260457"/>
                </a:moveTo>
                <a:lnTo>
                  <a:pt x="7327520" y="3260457"/>
                </a:lnTo>
                <a:cubicBezTo>
                  <a:pt x="7330315" y="3262724"/>
                  <a:pt x="7332345" y="3264924"/>
                  <a:pt x="7333615" y="3267057"/>
                </a:cubicBezTo>
                <a:cubicBezTo>
                  <a:pt x="7334886" y="3269190"/>
                  <a:pt x="7335520" y="3271190"/>
                  <a:pt x="7335520" y="3273056"/>
                </a:cubicBezTo>
                <a:cubicBezTo>
                  <a:pt x="7335520" y="3277323"/>
                  <a:pt x="7332473" y="3280756"/>
                  <a:pt x="7326377" y="3283356"/>
                </a:cubicBezTo>
                <a:cubicBezTo>
                  <a:pt x="7320284" y="3285955"/>
                  <a:pt x="7312918" y="3287255"/>
                  <a:pt x="7304284" y="3287255"/>
                </a:cubicBezTo>
                <a:cubicBezTo>
                  <a:pt x="7296156" y="3287255"/>
                  <a:pt x="7288983" y="3286489"/>
                  <a:pt x="7282760" y="3284956"/>
                </a:cubicBezTo>
                <a:cubicBezTo>
                  <a:pt x="7276539" y="3283422"/>
                  <a:pt x="7271143" y="3281422"/>
                  <a:pt x="7266572" y="3278956"/>
                </a:cubicBezTo>
                <a:cubicBezTo>
                  <a:pt x="7262000" y="3276489"/>
                  <a:pt x="7258063" y="3273656"/>
                  <a:pt x="7254764" y="3270456"/>
                </a:cubicBezTo>
                <a:cubicBezTo>
                  <a:pt x="7251461" y="3267257"/>
                  <a:pt x="7248669" y="3263924"/>
                  <a:pt x="7246383" y="3260457"/>
                </a:cubicBezTo>
                <a:close/>
                <a:moveTo>
                  <a:pt x="5958772" y="3260457"/>
                </a:moveTo>
                <a:lnTo>
                  <a:pt x="6142760" y="3260457"/>
                </a:lnTo>
                <a:lnTo>
                  <a:pt x="6142760" y="3422647"/>
                </a:lnTo>
                <a:cubicBezTo>
                  <a:pt x="6131332" y="3413314"/>
                  <a:pt x="6120286" y="3405448"/>
                  <a:pt x="6109619" y="3399049"/>
                </a:cubicBezTo>
                <a:cubicBezTo>
                  <a:pt x="6098953" y="3392649"/>
                  <a:pt x="6087842" y="3387149"/>
                  <a:pt x="6076288" y="3382550"/>
                </a:cubicBezTo>
                <a:cubicBezTo>
                  <a:pt x="6064734" y="3377950"/>
                  <a:pt x="6052353" y="3373917"/>
                  <a:pt x="6039147" y="3370450"/>
                </a:cubicBezTo>
                <a:cubicBezTo>
                  <a:pt x="6025941" y="3366984"/>
                  <a:pt x="6011212" y="3363517"/>
                  <a:pt x="5994960" y="3360051"/>
                </a:cubicBezTo>
                <a:lnTo>
                  <a:pt x="6086002" y="3318653"/>
                </a:lnTo>
                <a:cubicBezTo>
                  <a:pt x="6075082" y="3310921"/>
                  <a:pt x="6064924" y="3304321"/>
                  <a:pt x="6055528" y="3298855"/>
                </a:cubicBezTo>
                <a:cubicBezTo>
                  <a:pt x="6046132" y="3293388"/>
                  <a:pt x="6036543" y="3288489"/>
                  <a:pt x="6026768" y="3284156"/>
                </a:cubicBezTo>
                <a:cubicBezTo>
                  <a:pt x="6016989" y="3279823"/>
                  <a:pt x="6006643" y="3275823"/>
                  <a:pt x="5995722" y="3272156"/>
                </a:cubicBezTo>
                <a:cubicBezTo>
                  <a:pt x="5984802" y="3268490"/>
                  <a:pt x="5972486" y="3264590"/>
                  <a:pt x="5958772" y="3260457"/>
                </a:cubicBezTo>
                <a:close/>
                <a:moveTo>
                  <a:pt x="3483724" y="3206460"/>
                </a:moveTo>
                <a:lnTo>
                  <a:pt x="3483724" y="3272256"/>
                </a:lnTo>
                <a:cubicBezTo>
                  <a:pt x="3479408" y="3268257"/>
                  <a:pt x="3475534" y="3264757"/>
                  <a:pt x="3472107" y="3261757"/>
                </a:cubicBezTo>
                <a:cubicBezTo>
                  <a:pt x="3468678" y="3258757"/>
                  <a:pt x="3465059" y="3256191"/>
                  <a:pt x="3461250" y="3254058"/>
                </a:cubicBezTo>
                <a:cubicBezTo>
                  <a:pt x="3457440" y="3251924"/>
                  <a:pt x="3453250" y="3250158"/>
                  <a:pt x="3448678" y="3248758"/>
                </a:cubicBezTo>
                <a:lnTo>
                  <a:pt x="3437576" y="3246521"/>
                </a:lnTo>
                <a:lnTo>
                  <a:pt x="3436090" y="3245458"/>
                </a:lnTo>
                <a:lnTo>
                  <a:pt x="3432299" y="3245458"/>
                </a:lnTo>
                <a:lnTo>
                  <a:pt x="3404873" y="3245458"/>
                </a:lnTo>
                <a:lnTo>
                  <a:pt x="3114587" y="3245458"/>
                </a:lnTo>
                <a:lnTo>
                  <a:pt x="3135537" y="3260457"/>
                </a:lnTo>
                <a:lnTo>
                  <a:pt x="3348477" y="3260457"/>
                </a:lnTo>
                <a:lnTo>
                  <a:pt x="3348477" y="3274456"/>
                </a:lnTo>
                <a:lnTo>
                  <a:pt x="3145061" y="3340452"/>
                </a:lnTo>
                <a:lnTo>
                  <a:pt x="3180869" y="3367050"/>
                </a:lnTo>
                <a:cubicBezTo>
                  <a:pt x="3203216" y="3368517"/>
                  <a:pt x="3223722" y="3371517"/>
                  <a:pt x="3242389" y="3376050"/>
                </a:cubicBezTo>
                <a:cubicBezTo>
                  <a:pt x="3261054" y="3380583"/>
                  <a:pt x="3278006" y="3386849"/>
                  <a:pt x="3293242" y="3394849"/>
                </a:cubicBezTo>
                <a:cubicBezTo>
                  <a:pt x="3308478" y="3402848"/>
                  <a:pt x="3322130" y="3412281"/>
                  <a:pt x="3334193" y="3423147"/>
                </a:cubicBezTo>
                <a:cubicBezTo>
                  <a:pt x="3346256" y="3434013"/>
                  <a:pt x="3356223" y="3446712"/>
                  <a:pt x="3364095" y="3461245"/>
                </a:cubicBezTo>
                <a:lnTo>
                  <a:pt x="3378951" y="3468644"/>
                </a:lnTo>
                <a:lnTo>
                  <a:pt x="3378951" y="3260457"/>
                </a:lnTo>
                <a:lnTo>
                  <a:pt x="3425823" y="3260457"/>
                </a:lnTo>
                <a:lnTo>
                  <a:pt x="3436871" y="3260457"/>
                </a:lnTo>
                <a:cubicBezTo>
                  <a:pt x="3441187" y="3260857"/>
                  <a:pt x="3446076" y="3262524"/>
                  <a:pt x="3451536" y="3265457"/>
                </a:cubicBezTo>
                <a:cubicBezTo>
                  <a:pt x="3456997" y="3268390"/>
                  <a:pt x="3462075" y="3271723"/>
                  <a:pt x="3466774" y="3275456"/>
                </a:cubicBezTo>
                <a:cubicBezTo>
                  <a:pt x="3471471" y="3279189"/>
                  <a:pt x="3475471" y="3282856"/>
                  <a:pt x="3478772" y="3286455"/>
                </a:cubicBezTo>
                <a:cubicBezTo>
                  <a:pt x="3482075" y="3290055"/>
                  <a:pt x="3483724" y="3292722"/>
                  <a:pt x="3483724" y="3294455"/>
                </a:cubicBezTo>
                <a:lnTo>
                  <a:pt x="3483724" y="3455845"/>
                </a:lnTo>
                <a:lnTo>
                  <a:pt x="3514198" y="3470244"/>
                </a:lnTo>
                <a:lnTo>
                  <a:pt x="3514198" y="3260457"/>
                </a:lnTo>
                <a:lnTo>
                  <a:pt x="3570966" y="3260457"/>
                </a:lnTo>
                <a:lnTo>
                  <a:pt x="3592290" y="3260457"/>
                </a:lnTo>
                <a:lnTo>
                  <a:pt x="3692863" y="3260457"/>
                </a:lnTo>
                <a:cubicBezTo>
                  <a:pt x="3682198" y="3265257"/>
                  <a:pt x="3671848" y="3271123"/>
                  <a:pt x="3661817" y="3278056"/>
                </a:cubicBezTo>
                <a:cubicBezTo>
                  <a:pt x="3651787" y="3284989"/>
                  <a:pt x="3642962" y="3292688"/>
                  <a:pt x="3635343" y="3301155"/>
                </a:cubicBezTo>
                <a:cubicBezTo>
                  <a:pt x="3627724" y="3309621"/>
                  <a:pt x="3621629" y="3318753"/>
                  <a:pt x="3617059" y="3328553"/>
                </a:cubicBezTo>
                <a:cubicBezTo>
                  <a:pt x="3612488" y="3338352"/>
                  <a:pt x="3610202" y="3348585"/>
                  <a:pt x="3610202" y="3359251"/>
                </a:cubicBezTo>
                <a:cubicBezTo>
                  <a:pt x="3610202" y="3369250"/>
                  <a:pt x="3611218" y="3378216"/>
                  <a:pt x="3613250" y="3386149"/>
                </a:cubicBezTo>
                <a:cubicBezTo>
                  <a:pt x="3615280" y="3394082"/>
                  <a:pt x="3617884" y="3401215"/>
                  <a:pt x="3621058" y="3407548"/>
                </a:cubicBezTo>
                <a:cubicBezTo>
                  <a:pt x="3624233" y="3413881"/>
                  <a:pt x="3627852" y="3419414"/>
                  <a:pt x="3631915" y="3424147"/>
                </a:cubicBezTo>
                <a:cubicBezTo>
                  <a:pt x="3635977" y="3428880"/>
                  <a:pt x="3639915" y="3432913"/>
                  <a:pt x="3643724" y="3436246"/>
                </a:cubicBezTo>
                <a:cubicBezTo>
                  <a:pt x="3649058" y="3440913"/>
                  <a:pt x="3655406" y="3445312"/>
                  <a:pt x="3662770" y="3449445"/>
                </a:cubicBezTo>
                <a:cubicBezTo>
                  <a:pt x="3670133" y="3453578"/>
                  <a:pt x="3678261" y="3457212"/>
                  <a:pt x="3687149" y="3460345"/>
                </a:cubicBezTo>
                <a:cubicBezTo>
                  <a:pt x="3696038" y="3463478"/>
                  <a:pt x="3705751" y="3465978"/>
                  <a:pt x="3716290" y="3467844"/>
                </a:cubicBezTo>
                <a:cubicBezTo>
                  <a:pt x="3726829" y="3469711"/>
                  <a:pt x="3737814" y="3470644"/>
                  <a:pt x="3749240" y="3470644"/>
                </a:cubicBezTo>
                <a:cubicBezTo>
                  <a:pt x="3758383" y="3470644"/>
                  <a:pt x="3766446" y="3469844"/>
                  <a:pt x="3773429" y="3468244"/>
                </a:cubicBezTo>
                <a:cubicBezTo>
                  <a:pt x="3780414" y="3466644"/>
                  <a:pt x="3786254" y="3464545"/>
                  <a:pt x="3790953" y="3461945"/>
                </a:cubicBezTo>
                <a:cubicBezTo>
                  <a:pt x="3795650" y="3459345"/>
                  <a:pt x="3799206" y="3456412"/>
                  <a:pt x="3801619" y="3453145"/>
                </a:cubicBezTo>
                <a:cubicBezTo>
                  <a:pt x="3804031" y="3449879"/>
                  <a:pt x="3805237" y="3446579"/>
                  <a:pt x="3805237" y="3443246"/>
                </a:cubicBezTo>
                <a:cubicBezTo>
                  <a:pt x="3805237" y="3439513"/>
                  <a:pt x="3803968" y="3436080"/>
                  <a:pt x="3801429" y="3432946"/>
                </a:cubicBezTo>
                <a:cubicBezTo>
                  <a:pt x="3798888" y="3429813"/>
                  <a:pt x="3795524" y="3427080"/>
                  <a:pt x="3791334" y="3424747"/>
                </a:cubicBezTo>
                <a:cubicBezTo>
                  <a:pt x="3787143" y="3422414"/>
                  <a:pt x="3782256" y="3420614"/>
                  <a:pt x="3776667" y="3419347"/>
                </a:cubicBezTo>
                <a:cubicBezTo>
                  <a:pt x="3771080" y="3418081"/>
                  <a:pt x="3765240" y="3417447"/>
                  <a:pt x="3759145" y="3417447"/>
                </a:cubicBezTo>
                <a:cubicBezTo>
                  <a:pt x="3754067" y="3417447"/>
                  <a:pt x="3748797" y="3417714"/>
                  <a:pt x="3743336" y="3418247"/>
                </a:cubicBezTo>
                <a:cubicBezTo>
                  <a:pt x="3737877" y="3418781"/>
                  <a:pt x="3732734" y="3419881"/>
                  <a:pt x="3727909" y="3421547"/>
                </a:cubicBezTo>
                <a:cubicBezTo>
                  <a:pt x="3723084" y="3423214"/>
                  <a:pt x="3719147" y="3425580"/>
                  <a:pt x="3716099" y="3428647"/>
                </a:cubicBezTo>
                <a:cubicBezTo>
                  <a:pt x="3713052" y="3431713"/>
                  <a:pt x="3711528" y="3435713"/>
                  <a:pt x="3711528" y="3440646"/>
                </a:cubicBezTo>
                <a:cubicBezTo>
                  <a:pt x="3711528" y="3441446"/>
                  <a:pt x="3711593" y="3442246"/>
                  <a:pt x="3711718" y="3443046"/>
                </a:cubicBezTo>
                <a:cubicBezTo>
                  <a:pt x="3711846" y="3443846"/>
                  <a:pt x="3712037" y="3444712"/>
                  <a:pt x="3712290" y="3445646"/>
                </a:cubicBezTo>
                <a:cubicBezTo>
                  <a:pt x="3701878" y="3444579"/>
                  <a:pt x="3692166" y="3442246"/>
                  <a:pt x="3683151" y="3438646"/>
                </a:cubicBezTo>
                <a:cubicBezTo>
                  <a:pt x="3674134" y="3435046"/>
                  <a:pt x="3666326" y="3430280"/>
                  <a:pt x="3659722" y="3424347"/>
                </a:cubicBezTo>
                <a:cubicBezTo>
                  <a:pt x="3653120" y="3418414"/>
                  <a:pt x="3647915" y="3411414"/>
                  <a:pt x="3644105" y="3403348"/>
                </a:cubicBezTo>
                <a:cubicBezTo>
                  <a:pt x="3640296" y="3395282"/>
                  <a:pt x="3638391" y="3386316"/>
                  <a:pt x="3638391" y="3376450"/>
                </a:cubicBezTo>
                <a:cubicBezTo>
                  <a:pt x="3638391" y="3366317"/>
                  <a:pt x="3640993" y="3356418"/>
                  <a:pt x="3646200" y="3346752"/>
                </a:cubicBezTo>
                <a:cubicBezTo>
                  <a:pt x="3651406" y="3337086"/>
                  <a:pt x="3658389" y="3327953"/>
                  <a:pt x="3667151" y="3319354"/>
                </a:cubicBezTo>
                <a:cubicBezTo>
                  <a:pt x="3675913" y="3310754"/>
                  <a:pt x="3686071" y="3302854"/>
                  <a:pt x="3697625" y="3295655"/>
                </a:cubicBezTo>
                <a:cubicBezTo>
                  <a:pt x="3709179" y="3288455"/>
                  <a:pt x="3721370" y="3282256"/>
                  <a:pt x="3734195" y="3277056"/>
                </a:cubicBezTo>
                <a:cubicBezTo>
                  <a:pt x="3747019" y="3271856"/>
                  <a:pt x="3760160" y="3267790"/>
                  <a:pt x="3773619" y="3264857"/>
                </a:cubicBezTo>
                <a:cubicBezTo>
                  <a:pt x="3787080" y="3261924"/>
                  <a:pt x="3799905" y="3260457"/>
                  <a:pt x="3812094" y="3260457"/>
                </a:cubicBezTo>
                <a:lnTo>
                  <a:pt x="3824966" y="3260457"/>
                </a:lnTo>
                <a:lnTo>
                  <a:pt x="3852854" y="3260457"/>
                </a:lnTo>
                <a:lnTo>
                  <a:pt x="3870297" y="3260457"/>
                </a:lnTo>
                <a:cubicBezTo>
                  <a:pt x="3878677" y="3260457"/>
                  <a:pt x="3886296" y="3261390"/>
                  <a:pt x="3893153" y="3263257"/>
                </a:cubicBezTo>
                <a:cubicBezTo>
                  <a:pt x="3900010" y="3265123"/>
                  <a:pt x="3906103" y="3267590"/>
                  <a:pt x="3911437" y="3270656"/>
                </a:cubicBezTo>
                <a:cubicBezTo>
                  <a:pt x="3916770" y="3273723"/>
                  <a:pt x="3921341" y="3277156"/>
                  <a:pt x="3925151" y="3280956"/>
                </a:cubicBezTo>
                <a:cubicBezTo>
                  <a:pt x="3928960" y="3284756"/>
                  <a:pt x="3932008" y="3288589"/>
                  <a:pt x="3934292" y="3292455"/>
                </a:cubicBezTo>
                <a:cubicBezTo>
                  <a:pt x="3927943" y="3294055"/>
                  <a:pt x="3920770" y="3296521"/>
                  <a:pt x="3912770" y="3299855"/>
                </a:cubicBezTo>
                <a:cubicBezTo>
                  <a:pt x="3904770" y="3303188"/>
                  <a:pt x="3897216" y="3306987"/>
                  <a:pt x="3890105" y="3311254"/>
                </a:cubicBezTo>
                <a:cubicBezTo>
                  <a:pt x="3882995" y="3315520"/>
                  <a:pt x="3877027" y="3320153"/>
                  <a:pt x="3872200" y="3325153"/>
                </a:cubicBezTo>
                <a:cubicBezTo>
                  <a:pt x="3867376" y="3330153"/>
                  <a:pt x="3864964" y="3335119"/>
                  <a:pt x="3864964" y="3340052"/>
                </a:cubicBezTo>
                <a:cubicBezTo>
                  <a:pt x="3864964" y="3348452"/>
                  <a:pt x="3868709" y="3354351"/>
                  <a:pt x="3876200" y="3357751"/>
                </a:cubicBezTo>
                <a:cubicBezTo>
                  <a:pt x="3883693" y="3361151"/>
                  <a:pt x="3894295" y="3362851"/>
                  <a:pt x="3908008" y="3362851"/>
                </a:cubicBezTo>
                <a:cubicBezTo>
                  <a:pt x="3914103" y="3362851"/>
                  <a:pt x="3920135" y="3362051"/>
                  <a:pt x="3926103" y="3360451"/>
                </a:cubicBezTo>
                <a:cubicBezTo>
                  <a:pt x="3932071" y="3358851"/>
                  <a:pt x="3937785" y="3356751"/>
                  <a:pt x="3943244" y="3354151"/>
                </a:cubicBezTo>
                <a:cubicBezTo>
                  <a:pt x="3948705" y="3351551"/>
                  <a:pt x="3953720" y="3348652"/>
                  <a:pt x="3958292" y="3345452"/>
                </a:cubicBezTo>
                <a:cubicBezTo>
                  <a:pt x="3962863" y="3342252"/>
                  <a:pt x="3966798" y="3339052"/>
                  <a:pt x="3970099" y="3335852"/>
                </a:cubicBezTo>
                <a:cubicBezTo>
                  <a:pt x="3971370" y="3339185"/>
                  <a:pt x="3973846" y="3342385"/>
                  <a:pt x="3977528" y="3345452"/>
                </a:cubicBezTo>
                <a:cubicBezTo>
                  <a:pt x="3981210" y="3348518"/>
                  <a:pt x="3985718" y="3351218"/>
                  <a:pt x="3991052" y="3353551"/>
                </a:cubicBezTo>
                <a:cubicBezTo>
                  <a:pt x="3996383" y="3355884"/>
                  <a:pt x="4002225" y="3357751"/>
                  <a:pt x="4008574" y="3359151"/>
                </a:cubicBezTo>
                <a:cubicBezTo>
                  <a:pt x="4014922" y="3360551"/>
                  <a:pt x="4021398" y="3361251"/>
                  <a:pt x="4028000" y="3361251"/>
                </a:cubicBezTo>
                <a:cubicBezTo>
                  <a:pt x="4038667" y="3361251"/>
                  <a:pt x="4047429" y="3359351"/>
                  <a:pt x="4054286" y="3355551"/>
                </a:cubicBezTo>
                <a:cubicBezTo>
                  <a:pt x="4061141" y="3351751"/>
                  <a:pt x="4064570" y="3346852"/>
                  <a:pt x="4064570" y="3340852"/>
                </a:cubicBezTo>
                <a:cubicBezTo>
                  <a:pt x="4064570" y="3333653"/>
                  <a:pt x="4058730" y="3325653"/>
                  <a:pt x="4047048" y="3316854"/>
                </a:cubicBezTo>
                <a:cubicBezTo>
                  <a:pt x="4035366" y="3308054"/>
                  <a:pt x="4018351" y="3299255"/>
                  <a:pt x="3996002" y="3290455"/>
                </a:cubicBezTo>
                <a:cubicBezTo>
                  <a:pt x="3998797" y="3287922"/>
                  <a:pt x="4001654" y="3285422"/>
                  <a:pt x="4004574" y="3282956"/>
                </a:cubicBezTo>
                <a:cubicBezTo>
                  <a:pt x="4007494" y="3280489"/>
                  <a:pt x="4010669" y="3278322"/>
                  <a:pt x="4014098" y="3276456"/>
                </a:cubicBezTo>
                <a:cubicBezTo>
                  <a:pt x="4017526" y="3274589"/>
                  <a:pt x="4021398" y="3273056"/>
                  <a:pt x="4025715" y="3271856"/>
                </a:cubicBezTo>
                <a:cubicBezTo>
                  <a:pt x="4030033" y="3270656"/>
                  <a:pt x="4034985" y="3270057"/>
                  <a:pt x="4040572" y="3270057"/>
                </a:cubicBezTo>
                <a:cubicBezTo>
                  <a:pt x="4046920" y="3270057"/>
                  <a:pt x="4053397" y="3271156"/>
                  <a:pt x="4059998" y="3273356"/>
                </a:cubicBezTo>
                <a:cubicBezTo>
                  <a:pt x="4066602" y="3275556"/>
                  <a:pt x="4072823" y="3278322"/>
                  <a:pt x="4078665" y="3281656"/>
                </a:cubicBezTo>
                <a:cubicBezTo>
                  <a:pt x="4084505" y="3284989"/>
                  <a:pt x="4090029" y="3288722"/>
                  <a:pt x="4095235" y="3292855"/>
                </a:cubicBezTo>
                <a:cubicBezTo>
                  <a:pt x="4100440" y="3296988"/>
                  <a:pt x="4104949" y="3300955"/>
                  <a:pt x="4108758" y="3304754"/>
                </a:cubicBezTo>
                <a:cubicBezTo>
                  <a:pt x="4112568" y="3308554"/>
                  <a:pt x="4115551" y="3312021"/>
                  <a:pt x="4117711" y="3315154"/>
                </a:cubicBezTo>
                <a:cubicBezTo>
                  <a:pt x="4119869" y="3318287"/>
                  <a:pt x="4120947" y="3320587"/>
                  <a:pt x="4120947" y="3322053"/>
                </a:cubicBezTo>
                <a:lnTo>
                  <a:pt x="4120947" y="3451445"/>
                </a:lnTo>
                <a:lnTo>
                  <a:pt x="4151421" y="3467444"/>
                </a:lnTo>
                <a:lnTo>
                  <a:pt x="4151421" y="3260457"/>
                </a:lnTo>
                <a:lnTo>
                  <a:pt x="4205966" y="3260457"/>
                </a:lnTo>
                <a:lnTo>
                  <a:pt x="4229513" y="3260457"/>
                </a:lnTo>
                <a:lnTo>
                  <a:pt x="4418905" y="3260457"/>
                </a:lnTo>
                <a:lnTo>
                  <a:pt x="4418905" y="3274456"/>
                </a:lnTo>
                <a:lnTo>
                  <a:pt x="4215490" y="3340452"/>
                </a:lnTo>
                <a:lnTo>
                  <a:pt x="4251297" y="3367050"/>
                </a:lnTo>
                <a:cubicBezTo>
                  <a:pt x="4273644" y="3368517"/>
                  <a:pt x="4294151" y="3371517"/>
                  <a:pt x="4312815" y="3376050"/>
                </a:cubicBezTo>
                <a:cubicBezTo>
                  <a:pt x="4331482" y="3380583"/>
                  <a:pt x="4348433" y="3386849"/>
                  <a:pt x="4363671" y="3394849"/>
                </a:cubicBezTo>
                <a:cubicBezTo>
                  <a:pt x="4378907" y="3402848"/>
                  <a:pt x="4392558" y="3412281"/>
                  <a:pt x="4404621" y="3423147"/>
                </a:cubicBezTo>
                <a:cubicBezTo>
                  <a:pt x="4416685" y="3434013"/>
                  <a:pt x="4426652" y="3446712"/>
                  <a:pt x="4434524" y="3461245"/>
                </a:cubicBezTo>
                <a:lnTo>
                  <a:pt x="4449379" y="3468644"/>
                </a:lnTo>
                <a:lnTo>
                  <a:pt x="4449379" y="3260457"/>
                </a:lnTo>
                <a:lnTo>
                  <a:pt x="4527471" y="3260457"/>
                </a:lnTo>
                <a:lnTo>
                  <a:pt x="4506518" y="3245458"/>
                </a:lnTo>
                <a:lnTo>
                  <a:pt x="4208562" y="3245458"/>
                </a:lnTo>
                <a:lnTo>
                  <a:pt x="4185016" y="3245458"/>
                </a:lnTo>
                <a:lnTo>
                  <a:pt x="4151040" y="3245458"/>
                </a:lnTo>
                <a:cubicBezTo>
                  <a:pt x="4149517" y="3243058"/>
                  <a:pt x="4147995" y="3239925"/>
                  <a:pt x="4146471" y="3236059"/>
                </a:cubicBezTo>
                <a:cubicBezTo>
                  <a:pt x="4144947" y="3232192"/>
                  <a:pt x="4143105" y="3228259"/>
                  <a:pt x="4140947" y="3224259"/>
                </a:cubicBezTo>
                <a:cubicBezTo>
                  <a:pt x="4138789" y="3220260"/>
                  <a:pt x="4136122" y="3216593"/>
                  <a:pt x="4132947" y="3213260"/>
                </a:cubicBezTo>
                <a:cubicBezTo>
                  <a:pt x="4129773" y="3209927"/>
                  <a:pt x="4125774" y="3207660"/>
                  <a:pt x="4120947" y="3206460"/>
                </a:cubicBezTo>
                <a:lnTo>
                  <a:pt x="4120947" y="3291655"/>
                </a:lnTo>
                <a:cubicBezTo>
                  <a:pt x="4116122" y="3287122"/>
                  <a:pt x="4110282" y="3282122"/>
                  <a:pt x="4103425" y="3276656"/>
                </a:cubicBezTo>
                <a:cubicBezTo>
                  <a:pt x="4096568" y="3271190"/>
                  <a:pt x="4088949" y="3266123"/>
                  <a:pt x="4080570" y="3261457"/>
                </a:cubicBezTo>
                <a:cubicBezTo>
                  <a:pt x="4072189" y="3256791"/>
                  <a:pt x="4063236" y="3252891"/>
                  <a:pt x="4053715" y="3249758"/>
                </a:cubicBezTo>
                <a:cubicBezTo>
                  <a:pt x="4044191" y="3246625"/>
                  <a:pt x="4034351" y="3245058"/>
                  <a:pt x="4024193" y="3245058"/>
                </a:cubicBezTo>
                <a:cubicBezTo>
                  <a:pt x="4016065" y="3245058"/>
                  <a:pt x="4005336" y="3248024"/>
                  <a:pt x="3992004" y="3253957"/>
                </a:cubicBezTo>
                <a:cubicBezTo>
                  <a:pt x="3978671" y="3259890"/>
                  <a:pt x="3963625" y="3269323"/>
                  <a:pt x="3946863" y="3282256"/>
                </a:cubicBezTo>
                <a:cubicBezTo>
                  <a:pt x="3945848" y="3277856"/>
                  <a:pt x="3943181" y="3273456"/>
                  <a:pt x="3938863" y="3269056"/>
                </a:cubicBezTo>
                <a:cubicBezTo>
                  <a:pt x="3934547" y="3264657"/>
                  <a:pt x="3929214" y="3260724"/>
                  <a:pt x="3922865" y="3257257"/>
                </a:cubicBezTo>
                <a:cubicBezTo>
                  <a:pt x="3916517" y="3253791"/>
                  <a:pt x="3909469" y="3250958"/>
                  <a:pt x="3901722" y="3248758"/>
                </a:cubicBezTo>
                <a:cubicBezTo>
                  <a:pt x="3893978" y="3246558"/>
                  <a:pt x="3886168" y="3245458"/>
                  <a:pt x="3878296" y="3245458"/>
                </a:cubicBezTo>
                <a:lnTo>
                  <a:pt x="3831903" y="3245458"/>
                </a:lnTo>
                <a:lnTo>
                  <a:pt x="3804016" y="3245458"/>
                </a:lnTo>
                <a:lnTo>
                  <a:pt x="3571338" y="3245458"/>
                </a:lnTo>
                <a:lnTo>
                  <a:pt x="3550016" y="3245458"/>
                </a:lnTo>
                <a:lnTo>
                  <a:pt x="3513818" y="3245458"/>
                </a:lnTo>
                <a:cubicBezTo>
                  <a:pt x="3512294" y="3243058"/>
                  <a:pt x="3510770" y="3239925"/>
                  <a:pt x="3509246" y="3236059"/>
                </a:cubicBezTo>
                <a:cubicBezTo>
                  <a:pt x="3507722" y="3232192"/>
                  <a:pt x="3505882" y="3228259"/>
                  <a:pt x="3503724" y="3224259"/>
                </a:cubicBezTo>
                <a:cubicBezTo>
                  <a:pt x="3501564" y="3220260"/>
                  <a:pt x="3498898" y="3216593"/>
                  <a:pt x="3495724" y="3213260"/>
                </a:cubicBezTo>
                <a:cubicBezTo>
                  <a:pt x="3492549" y="3209927"/>
                  <a:pt x="3488549" y="3207660"/>
                  <a:pt x="3483724" y="3206460"/>
                </a:cubicBezTo>
                <a:close/>
                <a:moveTo>
                  <a:pt x="5157402" y="3155663"/>
                </a:moveTo>
                <a:cubicBezTo>
                  <a:pt x="5158673" y="3158863"/>
                  <a:pt x="5160703" y="3162763"/>
                  <a:pt x="5163497" y="3167363"/>
                </a:cubicBezTo>
                <a:cubicBezTo>
                  <a:pt x="5166292" y="3171962"/>
                  <a:pt x="5169974" y="3176762"/>
                  <a:pt x="5174545" y="3181762"/>
                </a:cubicBezTo>
                <a:cubicBezTo>
                  <a:pt x="5179115" y="3186762"/>
                  <a:pt x="5184513" y="3191694"/>
                  <a:pt x="5190734" y="3196561"/>
                </a:cubicBezTo>
                <a:cubicBezTo>
                  <a:pt x="5196955" y="3201427"/>
                  <a:pt x="5204130" y="3205827"/>
                  <a:pt x="5212257" y="3209760"/>
                </a:cubicBezTo>
                <a:cubicBezTo>
                  <a:pt x="5220383" y="3213693"/>
                  <a:pt x="5229526" y="3216860"/>
                  <a:pt x="5239684" y="3219260"/>
                </a:cubicBezTo>
                <a:cubicBezTo>
                  <a:pt x="5249842" y="3221659"/>
                  <a:pt x="5261142" y="3222859"/>
                  <a:pt x="5273587" y="3222859"/>
                </a:cubicBezTo>
                <a:cubicBezTo>
                  <a:pt x="5285775" y="3222859"/>
                  <a:pt x="5295871" y="3221526"/>
                  <a:pt x="5303869" y="3218860"/>
                </a:cubicBezTo>
                <a:cubicBezTo>
                  <a:pt x="5311869" y="3216193"/>
                  <a:pt x="5318217" y="3212693"/>
                  <a:pt x="5322916" y="3208360"/>
                </a:cubicBezTo>
                <a:cubicBezTo>
                  <a:pt x="5327614" y="3204027"/>
                  <a:pt x="5330852" y="3199127"/>
                  <a:pt x="5332631" y="3193661"/>
                </a:cubicBezTo>
                <a:cubicBezTo>
                  <a:pt x="5334408" y="3188195"/>
                  <a:pt x="5335297" y="3182662"/>
                  <a:pt x="5335297" y="3177062"/>
                </a:cubicBezTo>
                <a:lnTo>
                  <a:pt x="5319678" y="3169263"/>
                </a:lnTo>
                <a:cubicBezTo>
                  <a:pt x="5320949" y="3173529"/>
                  <a:pt x="5320377" y="3177662"/>
                  <a:pt x="5317964" y="3181662"/>
                </a:cubicBezTo>
                <a:cubicBezTo>
                  <a:pt x="5315553" y="3185662"/>
                  <a:pt x="5311806" y="3189228"/>
                  <a:pt x="5306726" y="3192361"/>
                </a:cubicBezTo>
                <a:cubicBezTo>
                  <a:pt x="5301648" y="3195494"/>
                  <a:pt x="5295427" y="3198028"/>
                  <a:pt x="5288061" y="3199961"/>
                </a:cubicBezTo>
                <a:cubicBezTo>
                  <a:pt x="5280695" y="3201894"/>
                  <a:pt x="5272825" y="3202861"/>
                  <a:pt x="5264444" y="3202861"/>
                </a:cubicBezTo>
                <a:cubicBezTo>
                  <a:pt x="5259364" y="3202861"/>
                  <a:pt x="5253271" y="3202394"/>
                  <a:pt x="5246158" y="3201461"/>
                </a:cubicBezTo>
                <a:cubicBezTo>
                  <a:pt x="5239048" y="3200527"/>
                  <a:pt x="5231494" y="3198594"/>
                  <a:pt x="5223494" y="3195661"/>
                </a:cubicBezTo>
                <a:cubicBezTo>
                  <a:pt x="5215495" y="3192728"/>
                  <a:pt x="5207368" y="3188495"/>
                  <a:pt x="5199115" y="3182962"/>
                </a:cubicBezTo>
                <a:cubicBezTo>
                  <a:pt x="5190861" y="3177429"/>
                  <a:pt x="5183180" y="3169996"/>
                  <a:pt x="5176069" y="3160663"/>
                </a:cubicBezTo>
                <a:close/>
                <a:moveTo>
                  <a:pt x="3306831" y="3155663"/>
                </a:moveTo>
                <a:cubicBezTo>
                  <a:pt x="3308101" y="3158863"/>
                  <a:pt x="3310133" y="3162763"/>
                  <a:pt x="3312926" y="3167363"/>
                </a:cubicBezTo>
                <a:cubicBezTo>
                  <a:pt x="3315720" y="3171962"/>
                  <a:pt x="3319402" y="3176762"/>
                  <a:pt x="3323973" y="3181762"/>
                </a:cubicBezTo>
                <a:cubicBezTo>
                  <a:pt x="3328545" y="3186762"/>
                  <a:pt x="3333941" y="3191694"/>
                  <a:pt x="3340162" y="3196561"/>
                </a:cubicBezTo>
                <a:cubicBezTo>
                  <a:pt x="3346385" y="3201427"/>
                  <a:pt x="3353558" y="3205827"/>
                  <a:pt x="3361686" y="3209760"/>
                </a:cubicBezTo>
                <a:cubicBezTo>
                  <a:pt x="3369812" y="3213693"/>
                  <a:pt x="3378954" y="3216860"/>
                  <a:pt x="3389113" y="3219260"/>
                </a:cubicBezTo>
                <a:cubicBezTo>
                  <a:pt x="3399271" y="3221659"/>
                  <a:pt x="3410572" y="3222859"/>
                  <a:pt x="3423016" y="3222859"/>
                </a:cubicBezTo>
                <a:cubicBezTo>
                  <a:pt x="3435204" y="3222859"/>
                  <a:pt x="3445299" y="3221526"/>
                  <a:pt x="3453299" y="3218860"/>
                </a:cubicBezTo>
                <a:cubicBezTo>
                  <a:pt x="3461299" y="3216193"/>
                  <a:pt x="3467648" y="3212693"/>
                  <a:pt x="3472345" y="3208360"/>
                </a:cubicBezTo>
                <a:cubicBezTo>
                  <a:pt x="3477044" y="3204027"/>
                  <a:pt x="3480282" y="3199127"/>
                  <a:pt x="3482059" y="3193661"/>
                </a:cubicBezTo>
                <a:cubicBezTo>
                  <a:pt x="3483837" y="3188195"/>
                  <a:pt x="3484726" y="3182662"/>
                  <a:pt x="3484726" y="3177062"/>
                </a:cubicBezTo>
                <a:lnTo>
                  <a:pt x="3469107" y="3169263"/>
                </a:lnTo>
                <a:cubicBezTo>
                  <a:pt x="3470378" y="3173529"/>
                  <a:pt x="3469806" y="3177662"/>
                  <a:pt x="3467393" y="3181662"/>
                </a:cubicBezTo>
                <a:cubicBezTo>
                  <a:pt x="3464981" y="3185662"/>
                  <a:pt x="3461235" y="3189228"/>
                  <a:pt x="3456157" y="3192361"/>
                </a:cubicBezTo>
                <a:cubicBezTo>
                  <a:pt x="3451077" y="3195494"/>
                  <a:pt x="3444856" y="3198028"/>
                  <a:pt x="3437490" y="3199961"/>
                </a:cubicBezTo>
                <a:cubicBezTo>
                  <a:pt x="3430126" y="3201894"/>
                  <a:pt x="3422254" y="3202861"/>
                  <a:pt x="3413873" y="3202861"/>
                </a:cubicBezTo>
                <a:cubicBezTo>
                  <a:pt x="3408795" y="3202861"/>
                  <a:pt x="3402699" y="3202394"/>
                  <a:pt x="3395589" y="3201461"/>
                </a:cubicBezTo>
                <a:cubicBezTo>
                  <a:pt x="3388477" y="3200527"/>
                  <a:pt x="3380922" y="3198594"/>
                  <a:pt x="3372922" y="3195661"/>
                </a:cubicBezTo>
                <a:cubicBezTo>
                  <a:pt x="3364922" y="3192728"/>
                  <a:pt x="3356797" y="3188495"/>
                  <a:pt x="3348543" y="3182962"/>
                </a:cubicBezTo>
                <a:cubicBezTo>
                  <a:pt x="3340290" y="3177429"/>
                  <a:pt x="3332608" y="3169996"/>
                  <a:pt x="3325498" y="3160663"/>
                </a:cubicBezTo>
                <a:close/>
                <a:moveTo>
                  <a:pt x="6562145" y="3154463"/>
                </a:moveTo>
                <a:cubicBezTo>
                  <a:pt x="6542844" y="3154463"/>
                  <a:pt x="6525132" y="3155497"/>
                  <a:pt x="6509006" y="3157563"/>
                </a:cubicBezTo>
                <a:cubicBezTo>
                  <a:pt x="6492878" y="3159630"/>
                  <a:pt x="6477642" y="3162930"/>
                  <a:pt x="6463294" y="3167463"/>
                </a:cubicBezTo>
                <a:cubicBezTo>
                  <a:pt x="6448947" y="3171996"/>
                  <a:pt x="6435105" y="3177929"/>
                  <a:pt x="6421774" y="3185262"/>
                </a:cubicBezTo>
                <a:cubicBezTo>
                  <a:pt x="6408440" y="3192594"/>
                  <a:pt x="6394916" y="3201461"/>
                  <a:pt x="6381204" y="3211860"/>
                </a:cubicBezTo>
                <a:lnTo>
                  <a:pt x="6426155" y="3245458"/>
                </a:lnTo>
                <a:lnTo>
                  <a:pt x="6362158" y="3245458"/>
                </a:lnTo>
                <a:lnTo>
                  <a:pt x="6383490" y="3260457"/>
                </a:lnTo>
                <a:lnTo>
                  <a:pt x="6423869" y="3260457"/>
                </a:lnTo>
                <a:lnTo>
                  <a:pt x="6423869" y="3454645"/>
                </a:lnTo>
                <a:lnTo>
                  <a:pt x="6454343" y="3469844"/>
                </a:lnTo>
                <a:lnTo>
                  <a:pt x="6454343" y="3260457"/>
                </a:lnTo>
                <a:lnTo>
                  <a:pt x="6510109" y="3260457"/>
                </a:lnTo>
                <a:lnTo>
                  <a:pt x="6534718" y="3260457"/>
                </a:lnTo>
                <a:lnTo>
                  <a:pt x="6671242" y="3260457"/>
                </a:lnTo>
                <a:lnTo>
                  <a:pt x="6671242" y="3344052"/>
                </a:lnTo>
                <a:cubicBezTo>
                  <a:pt x="6671242" y="3345652"/>
                  <a:pt x="6671939" y="3347985"/>
                  <a:pt x="6673337" y="3351051"/>
                </a:cubicBezTo>
                <a:cubicBezTo>
                  <a:pt x="6674734" y="3354118"/>
                  <a:pt x="6677463" y="3357218"/>
                  <a:pt x="6681526" y="3360351"/>
                </a:cubicBezTo>
                <a:cubicBezTo>
                  <a:pt x="6685591" y="3363484"/>
                  <a:pt x="6691050" y="3366217"/>
                  <a:pt x="6697907" y="3368550"/>
                </a:cubicBezTo>
                <a:cubicBezTo>
                  <a:pt x="6704764" y="3370884"/>
                  <a:pt x="6713777" y="3372050"/>
                  <a:pt x="6724953" y="3372050"/>
                </a:cubicBezTo>
                <a:cubicBezTo>
                  <a:pt x="6731810" y="3372050"/>
                  <a:pt x="6739427" y="3371550"/>
                  <a:pt x="6747808" y="3370550"/>
                </a:cubicBezTo>
                <a:cubicBezTo>
                  <a:pt x="6756189" y="3369550"/>
                  <a:pt x="6764695" y="3368017"/>
                  <a:pt x="6773332" y="3365951"/>
                </a:cubicBezTo>
                <a:cubicBezTo>
                  <a:pt x="6781964" y="3363884"/>
                  <a:pt x="6790473" y="3361217"/>
                  <a:pt x="6798854" y="3357951"/>
                </a:cubicBezTo>
                <a:cubicBezTo>
                  <a:pt x="6807233" y="3354685"/>
                  <a:pt x="6814852" y="3350785"/>
                  <a:pt x="6821709" y="3346252"/>
                </a:cubicBezTo>
                <a:cubicBezTo>
                  <a:pt x="6828311" y="3348918"/>
                  <a:pt x="6834280" y="3352651"/>
                  <a:pt x="6839612" y="3357451"/>
                </a:cubicBezTo>
                <a:cubicBezTo>
                  <a:pt x="6844945" y="3362251"/>
                  <a:pt x="6847612" y="3367384"/>
                  <a:pt x="6847612" y="3372850"/>
                </a:cubicBezTo>
                <a:cubicBezTo>
                  <a:pt x="6847612" y="3380050"/>
                  <a:pt x="6844246" y="3386749"/>
                  <a:pt x="6837518" y="3392949"/>
                </a:cubicBezTo>
                <a:cubicBezTo>
                  <a:pt x="6830787" y="3399149"/>
                  <a:pt x="6821962" y="3404515"/>
                  <a:pt x="6811042" y="3409048"/>
                </a:cubicBezTo>
                <a:cubicBezTo>
                  <a:pt x="6800122" y="3413581"/>
                  <a:pt x="6787743" y="3417148"/>
                  <a:pt x="6773903" y="3419747"/>
                </a:cubicBezTo>
                <a:cubicBezTo>
                  <a:pt x="6760061" y="3422347"/>
                  <a:pt x="6746158" y="3423647"/>
                  <a:pt x="6732191" y="3423647"/>
                </a:cubicBezTo>
                <a:cubicBezTo>
                  <a:pt x="6709080" y="3423647"/>
                  <a:pt x="6687621" y="3420414"/>
                  <a:pt x="6667814" y="3413948"/>
                </a:cubicBezTo>
                <a:cubicBezTo>
                  <a:pt x="6648006" y="3407481"/>
                  <a:pt x="6630101" y="3397849"/>
                  <a:pt x="6614101" y="3385049"/>
                </a:cubicBezTo>
                <a:cubicBezTo>
                  <a:pt x="6599627" y="3373317"/>
                  <a:pt x="6587374" y="3359351"/>
                  <a:pt x="6577343" y="3343152"/>
                </a:cubicBezTo>
                <a:cubicBezTo>
                  <a:pt x="6567311" y="3326953"/>
                  <a:pt x="6559884" y="3308321"/>
                  <a:pt x="6555057" y="3287255"/>
                </a:cubicBezTo>
                <a:lnTo>
                  <a:pt x="6534869" y="3281056"/>
                </a:lnTo>
                <a:cubicBezTo>
                  <a:pt x="6536901" y="3294788"/>
                  <a:pt x="6539694" y="3307388"/>
                  <a:pt x="6543250" y="3318853"/>
                </a:cubicBezTo>
                <a:cubicBezTo>
                  <a:pt x="6546804" y="3330319"/>
                  <a:pt x="6550932" y="3340752"/>
                  <a:pt x="6555629" y="3350152"/>
                </a:cubicBezTo>
                <a:cubicBezTo>
                  <a:pt x="6560328" y="3359551"/>
                  <a:pt x="6565596" y="3368084"/>
                  <a:pt x="6571438" y="3375750"/>
                </a:cubicBezTo>
                <a:cubicBezTo>
                  <a:pt x="6577278" y="3383416"/>
                  <a:pt x="6583374" y="3390316"/>
                  <a:pt x="6589722" y="3396449"/>
                </a:cubicBezTo>
                <a:cubicBezTo>
                  <a:pt x="6597595" y="3404048"/>
                  <a:pt x="6606737" y="3411081"/>
                  <a:pt x="6617149" y="3417548"/>
                </a:cubicBezTo>
                <a:cubicBezTo>
                  <a:pt x="6627562" y="3424014"/>
                  <a:pt x="6639054" y="3429647"/>
                  <a:pt x="6651625" y="3434446"/>
                </a:cubicBezTo>
                <a:cubicBezTo>
                  <a:pt x="6664195" y="3439246"/>
                  <a:pt x="6677781" y="3443012"/>
                  <a:pt x="6692383" y="3445746"/>
                </a:cubicBezTo>
                <a:cubicBezTo>
                  <a:pt x="6706985" y="3448479"/>
                  <a:pt x="6722539" y="3449845"/>
                  <a:pt x="6739046" y="3449845"/>
                </a:cubicBezTo>
                <a:cubicBezTo>
                  <a:pt x="6756315" y="3449845"/>
                  <a:pt x="6773141" y="3448079"/>
                  <a:pt x="6789520" y="3444546"/>
                </a:cubicBezTo>
                <a:cubicBezTo>
                  <a:pt x="6805899" y="3441013"/>
                  <a:pt x="6820438" y="3435913"/>
                  <a:pt x="6833137" y="3429247"/>
                </a:cubicBezTo>
                <a:cubicBezTo>
                  <a:pt x="6845835" y="3422580"/>
                  <a:pt x="6855993" y="3414448"/>
                  <a:pt x="6863610" y="3404848"/>
                </a:cubicBezTo>
                <a:cubicBezTo>
                  <a:pt x="6871229" y="3395249"/>
                  <a:pt x="6875038" y="3384316"/>
                  <a:pt x="6875038" y="3372050"/>
                </a:cubicBezTo>
                <a:cubicBezTo>
                  <a:pt x="6875038" y="3357918"/>
                  <a:pt x="6869389" y="3345318"/>
                  <a:pt x="6858088" y="3334253"/>
                </a:cubicBezTo>
                <a:cubicBezTo>
                  <a:pt x="6846787" y="3323186"/>
                  <a:pt x="6830852" y="3313654"/>
                  <a:pt x="6810280" y="3305654"/>
                </a:cubicBezTo>
                <a:cubicBezTo>
                  <a:pt x="6802661" y="3315520"/>
                  <a:pt x="6794092" y="3323486"/>
                  <a:pt x="6784568" y="3329553"/>
                </a:cubicBezTo>
                <a:cubicBezTo>
                  <a:pt x="6775046" y="3335619"/>
                  <a:pt x="6765713" y="3340286"/>
                  <a:pt x="6756570" y="3343552"/>
                </a:cubicBezTo>
                <a:cubicBezTo>
                  <a:pt x="6747427" y="3346818"/>
                  <a:pt x="6739174" y="3349018"/>
                  <a:pt x="6731810" y="3350152"/>
                </a:cubicBezTo>
                <a:cubicBezTo>
                  <a:pt x="6724444" y="3351285"/>
                  <a:pt x="6719111" y="3351851"/>
                  <a:pt x="6715810" y="3351851"/>
                </a:cubicBezTo>
                <a:cubicBezTo>
                  <a:pt x="6713015" y="3351851"/>
                  <a:pt x="6709970" y="3351185"/>
                  <a:pt x="6706669" y="3349852"/>
                </a:cubicBezTo>
                <a:cubicBezTo>
                  <a:pt x="6703366" y="3348518"/>
                  <a:pt x="6701716" y="3346585"/>
                  <a:pt x="6701716" y="3344052"/>
                </a:cubicBezTo>
                <a:lnTo>
                  <a:pt x="6701716" y="3260457"/>
                </a:lnTo>
                <a:lnTo>
                  <a:pt x="6927775" y="3260457"/>
                </a:lnTo>
                <a:lnTo>
                  <a:pt x="6953130" y="3260457"/>
                </a:lnTo>
                <a:lnTo>
                  <a:pt x="6968155" y="3260457"/>
                </a:lnTo>
                <a:lnTo>
                  <a:pt x="6968155" y="3454645"/>
                </a:lnTo>
                <a:lnTo>
                  <a:pt x="6998629" y="3469844"/>
                </a:lnTo>
                <a:lnTo>
                  <a:pt x="6998629" y="3260457"/>
                </a:lnTo>
                <a:lnTo>
                  <a:pt x="7054395" y="3260457"/>
                </a:lnTo>
                <a:lnTo>
                  <a:pt x="7078012" y="3260457"/>
                </a:lnTo>
                <a:cubicBezTo>
                  <a:pt x="7082836" y="3260457"/>
                  <a:pt x="7088044" y="3261190"/>
                  <a:pt x="7093631" y="3262657"/>
                </a:cubicBezTo>
                <a:cubicBezTo>
                  <a:pt x="7099217" y="3264123"/>
                  <a:pt x="7104676" y="3266023"/>
                  <a:pt x="7110010" y="3268357"/>
                </a:cubicBezTo>
                <a:cubicBezTo>
                  <a:pt x="7115343" y="3270690"/>
                  <a:pt x="7120358" y="3273289"/>
                  <a:pt x="7125057" y="3276156"/>
                </a:cubicBezTo>
                <a:cubicBezTo>
                  <a:pt x="7129755" y="3279022"/>
                  <a:pt x="7133629" y="3281856"/>
                  <a:pt x="7136675" y="3284656"/>
                </a:cubicBezTo>
                <a:cubicBezTo>
                  <a:pt x="7128802" y="3285722"/>
                  <a:pt x="7121692" y="3287455"/>
                  <a:pt x="7115343" y="3289855"/>
                </a:cubicBezTo>
                <a:cubicBezTo>
                  <a:pt x="7108995" y="3292255"/>
                  <a:pt x="7103661" y="3294922"/>
                  <a:pt x="7099343" y="3297855"/>
                </a:cubicBezTo>
                <a:cubicBezTo>
                  <a:pt x="7095027" y="3300788"/>
                  <a:pt x="7091661" y="3303888"/>
                  <a:pt x="7089250" y="3307154"/>
                </a:cubicBezTo>
                <a:cubicBezTo>
                  <a:pt x="7086836" y="3310421"/>
                  <a:pt x="7085631" y="3313454"/>
                  <a:pt x="7085631" y="3316254"/>
                </a:cubicBezTo>
                <a:cubicBezTo>
                  <a:pt x="7085631" y="3321853"/>
                  <a:pt x="7089122" y="3326453"/>
                  <a:pt x="7096105" y="3330053"/>
                </a:cubicBezTo>
                <a:cubicBezTo>
                  <a:pt x="7103090" y="3333653"/>
                  <a:pt x="7111915" y="3335452"/>
                  <a:pt x="7122581" y="3335452"/>
                </a:cubicBezTo>
                <a:cubicBezTo>
                  <a:pt x="7127659" y="3335452"/>
                  <a:pt x="7132676" y="3334919"/>
                  <a:pt x="7137627" y="3333853"/>
                </a:cubicBezTo>
                <a:cubicBezTo>
                  <a:pt x="7142579" y="3332786"/>
                  <a:pt x="7146960" y="3331319"/>
                  <a:pt x="7150770" y="3329453"/>
                </a:cubicBezTo>
                <a:cubicBezTo>
                  <a:pt x="7154579" y="3327586"/>
                  <a:pt x="7157690" y="3325420"/>
                  <a:pt x="7160101" y="3322953"/>
                </a:cubicBezTo>
                <a:cubicBezTo>
                  <a:pt x="7162515" y="3320487"/>
                  <a:pt x="7163720" y="3317854"/>
                  <a:pt x="7163720" y="3315054"/>
                </a:cubicBezTo>
                <a:cubicBezTo>
                  <a:pt x="7163720" y="3312521"/>
                  <a:pt x="7162577" y="3309954"/>
                  <a:pt x="7160292" y="3307354"/>
                </a:cubicBezTo>
                <a:cubicBezTo>
                  <a:pt x="7158006" y="3304754"/>
                  <a:pt x="7154198" y="3302255"/>
                  <a:pt x="7148865" y="3299855"/>
                </a:cubicBezTo>
                <a:cubicBezTo>
                  <a:pt x="7149627" y="3299855"/>
                  <a:pt x="7150452" y="3299821"/>
                  <a:pt x="7151341" y="3299755"/>
                </a:cubicBezTo>
                <a:cubicBezTo>
                  <a:pt x="7152229" y="3299688"/>
                  <a:pt x="7153181" y="3299655"/>
                  <a:pt x="7154198" y="3299655"/>
                </a:cubicBezTo>
                <a:cubicBezTo>
                  <a:pt x="7166387" y="3299655"/>
                  <a:pt x="7176989" y="3300521"/>
                  <a:pt x="7186006" y="3302255"/>
                </a:cubicBezTo>
                <a:cubicBezTo>
                  <a:pt x="7195019" y="3303988"/>
                  <a:pt x="7202513" y="3306421"/>
                  <a:pt x="7208480" y="3309554"/>
                </a:cubicBezTo>
                <a:cubicBezTo>
                  <a:pt x="7214448" y="3312687"/>
                  <a:pt x="7218892" y="3316420"/>
                  <a:pt x="7221812" y="3320753"/>
                </a:cubicBezTo>
                <a:cubicBezTo>
                  <a:pt x="7224734" y="3325086"/>
                  <a:pt x="7226193" y="3329853"/>
                  <a:pt x="7226193" y="3335052"/>
                </a:cubicBezTo>
                <a:cubicBezTo>
                  <a:pt x="7226193" y="3344919"/>
                  <a:pt x="7221368" y="3355851"/>
                  <a:pt x="7211718" y="3367850"/>
                </a:cubicBezTo>
                <a:cubicBezTo>
                  <a:pt x="7198513" y="3375050"/>
                  <a:pt x="7186259" y="3381016"/>
                  <a:pt x="7174958" y="3385749"/>
                </a:cubicBezTo>
                <a:cubicBezTo>
                  <a:pt x="7163657" y="3390482"/>
                  <a:pt x="7152675" y="3392849"/>
                  <a:pt x="7142008" y="3392849"/>
                </a:cubicBezTo>
                <a:cubicBezTo>
                  <a:pt x="7138960" y="3392849"/>
                  <a:pt x="7136040" y="3392516"/>
                  <a:pt x="7133248" y="3391849"/>
                </a:cubicBezTo>
                <a:cubicBezTo>
                  <a:pt x="7130452" y="3391182"/>
                  <a:pt x="7127724" y="3389882"/>
                  <a:pt x="7125057" y="3387949"/>
                </a:cubicBezTo>
                <a:cubicBezTo>
                  <a:pt x="7122391" y="3386016"/>
                  <a:pt x="7119724" y="3383416"/>
                  <a:pt x="7117057" y="3380150"/>
                </a:cubicBezTo>
                <a:cubicBezTo>
                  <a:pt x="7114391" y="3376883"/>
                  <a:pt x="7111787" y="3372650"/>
                  <a:pt x="7109248" y="3367450"/>
                </a:cubicBezTo>
                <a:lnTo>
                  <a:pt x="7086393" y="3367450"/>
                </a:lnTo>
                <a:cubicBezTo>
                  <a:pt x="7088678" y="3371983"/>
                  <a:pt x="7091598" y="3377383"/>
                  <a:pt x="7095153" y="3383649"/>
                </a:cubicBezTo>
                <a:cubicBezTo>
                  <a:pt x="7098709" y="3389916"/>
                  <a:pt x="7102962" y="3395915"/>
                  <a:pt x="7107915" y="3401648"/>
                </a:cubicBezTo>
                <a:cubicBezTo>
                  <a:pt x="7112867" y="3407381"/>
                  <a:pt x="7118644" y="3412248"/>
                  <a:pt x="7125248" y="3416248"/>
                </a:cubicBezTo>
                <a:cubicBezTo>
                  <a:pt x="7131850" y="3420247"/>
                  <a:pt x="7139341" y="3422247"/>
                  <a:pt x="7147722" y="3422247"/>
                </a:cubicBezTo>
                <a:cubicBezTo>
                  <a:pt x="7158642" y="3422247"/>
                  <a:pt x="7169497" y="3420581"/>
                  <a:pt x="7180292" y="3417247"/>
                </a:cubicBezTo>
                <a:cubicBezTo>
                  <a:pt x="7191084" y="3413914"/>
                  <a:pt x="7201876" y="3409581"/>
                  <a:pt x="7212671" y="3404248"/>
                </a:cubicBezTo>
                <a:cubicBezTo>
                  <a:pt x="7223463" y="3398915"/>
                  <a:pt x="7234130" y="3393015"/>
                  <a:pt x="7244669" y="3386549"/>
                </a:cubicBezTo>
                <a:cubicBezTo>
                  <a:pt x="7255206" y="3380083"/>
                  <a:pt x="7265619" y="3373683"/>
                  <a:pt x="7275905" y="3367351"/>
                </a:cubicBezTo>
                <a:cubicBezTo>
                  <a:pt x="7286189" y="3361017"/>
                  <a:pt x="7296347" y="3355185"/>
                  <a:pt x="7306379" y="3349852"/>
                </a:cubicBezTo>
                <a:cubicBezTo>
                  <a:pt x="7316410" y="3344518"/>
                  <a:pt x="7326124" y="3340385"/>
                  <a:pt x="7335520" y="3337452"/>
                </a:cubicBezTo>
                <a:cubicBezTo>
                  <a:pt x="7326377" y="3345585"/>
                  <a:pt x="7319774" y="3354785"/>
                  <a:pt x="7315713" y="3365051"/>
                </a:cubicBezTo>
                <a:cubicBezTo>
                  <a:pt x="7311648" y="3375317"/>
                  <a:pt x="7309617" y="3385116"/>
                  <a:pt x="7309617" y="3394449"/>
                </a:cubicBezTo>
                <a:cubicBezTo>
                  <a:pt x="7309617" y="3400982"/>
                  <a:pt x="7311267" y="3411014"/>
                  <a:pt x="7314570" y="3424547"/>
                </a:cubicBezTo>
                <a:cubicBezTo>
                  <a:pt x="7317869" y="3438079"/>
                  <a:pt x="7324600" y="3455512"/>
                  <a:pt x="7334758" y="3476844"/>
                </a:cubicBezTo>
                <a:lnTo>
                  <a:pt x="7353423" y="3482043"/>
                </a:lnTo>
                <a:cubicBezTo>
                  <a:pt x="7351646" y="3476577"/>
                  <a:pt x="7349932" y="3470811"/>
                  <a:pt x="7348280" y="3464745"/>
                </a:cubicBezTo>
                <a:cubicBezTo>
                  <a:pt x="7346631" y="3458678"/>
                  <a:pt x="7345107" y="3452579"/>
                  <a:pt x="7343711" y="3446446"/>
                </a:cubicBezTo>
                <a:cubicBezTo>
                  <a:pt x="7342313" y="3440313"/>
                  <a:pt x="7341235" y="3434180"/>
                  <a:pt x="7340473" y="3428047"/>
                </a:cubicBezTo>
                <a:cubicBezTo>
                  <a:pt x="7339711" y="3421914"/>
                  <a:pt x="7339330" y="3416048"/>
                  <a:pt x="7339330" y="3410448"/>
                </a:cubicBezTo>
                <a:cubicBezTo>
                  <a:pt x="7339330" y="3403515"/>
                  <a:pt x="7340473" y="3396049"/>
                  <a:pt x="7342758" y="3388049"/>
                </a:cubicBezTo>
                <a:cubicBezTo>
                  <a:pt x="7345042" y="3380050"/>
                  <a:pt x="7348789" y="3372050"/>
                  <a:pt x="7353995" y="3364051"/>
                </a:cubicBezTo>
                <a:cubicBezTo>
                  <a:pt x="7359200" y="3356051"/>
                  <a:pt x="7366057" y="3348318"/>
                  <a:pt x="7374566" y="3340852"/>
                </a:cubicBezTo>
                <a:cubicBezTo>
                  <a:pt x="7383073" y="3333386"/>
                  <a:pt x="7393675" y="3326720"/>
                  <a:pt x="7406374" y="3320853"/>
                </a:cubicBezTo>
                <a:lnTo>
                  <a:pt x="7351899" y="3305254"/>
                </a:lnTo>
                <a:cubicBezTo>
                  <a:pt x="7330821" y="3310854"/>
                  <a:pt x="7311585" y="3317587"/>
                  <a:pt x="7294189" y="3325453"/>
                </a:cubicBezTo>
                <a:cubicBezTo>
                  <a:pt x="7276793" y="3333319"/>
                  <a:pt x="7260730" y="3341185"/>
                  <a:pt x="7246002" y="3349052"/>
                </a:cubicBezTo>
                <a:cubicBezTo>
                  <a:pt x="7247271" y="3346118"/>
                  <a:pt x="7248223" y="3343119"/>
                  <a:pt x="7248859" y="3340052"/>
                </a:cubicBezTo>
                <a:cubicBezTo>
                  <a:pt x="7249494" y="3336986"/>
                  <a:pt x="7249812" y="3333919"/>
                  <a:pt x="7249812" y="3330853"/>
                </a:cubicBezTo>
                <a:cubicBezTo>
                  <a:pt x="7249812" y="3324453"/>
                  <a:pt x="7247842" y="3318353"/>
                  <a:pt x="7243907" y="3312554"/>
                </a:cubicBezTo>
                <a:cubicBezTo>
                  <a:pt x="7239970" y="3306754"/>
                  <a:pt x="7234130" y="3301621"/>
                  <a:pt x="7226383" y="3297155"/>
                </a:cubicBezTo>
                <a:cubicBezTo>
                  <a:pt x="7218638" y="3292688"/>
                  <a:pt x="7208861" y="3289022"/>
                  <a:pt x="7197052" y="3286155"/>
                </a:cubicBezTo>
                <a:cubicBezTo>
                  <a:pt x="7185244" y="3283289"/>
                  <a:pt x="7171593" y="3281589"/>
                  <a:pt x="7156103" y="3281056"/>
                </a:cubicBezTo>
                <a:cubicBezTo>
                  <a:pt x="7152547" y="3275989"/>
                  <a:pt x="7148993" y="3271656"/>
                  <a:pt x="7145436" y="3268057"/>
                </a:cubicBezTo>
                <a:cubicBezTo>
                  <a:pt x="7141880" y="3264457"/>
                  <a:pt x="7138960" y="3261924"/>
                  <a:pt x="7136675" y="3260457"/>
                </a:cubicBezTo>
                <a:lnTo>
                  <a:pt x="7223907" y="3260457"/>
                </a:lnTo>
                <a:cubicBezTo>
                  <a:pt x="7228987" y="3266457"/>
                  <a:pt x="7234130" y="3272156"/>
                  <a:pt x="7239335" y="3277556"/>
                </a:cubicBezTo>
                <a:cubicBezTo>
                  <a:pt x="7244541" y="3282956"/>
                  <a:pt x="7250509" y="3287755"/>
                  <a:pt x="7257240" y="3291955"/>
                </a:cubicBezTo>
                <a:cubicBezTo>
                  <a:pt x="7263968" y="3296155"/>
                  <a:pt x="7271777" y="3299488"/>
                  <a:pt x="7280667" y="3301954"/>
                </a:cubicBezTo>
                <a:cubicBezTo>
                  <a:pt x="7289555" y="3304421"/>
                  <a:pt x="7300219" y="3305654"/>
                  <a:pt x="7312665" y="3305654"/>
                </a:cubicBezTo>
                <a:cubicBezTo>
                  <a:pt x="7320535" y="3305654"/>
                  <a:pt x="7327520" y="3304888"/>
                  <a:pt x="7333615" y="3303355"/>
                </a:cubicBezTo>
                <a:cubicBezTo>
                  <a:pt x="7339711" y="3301821"/>
                  <a:pt x="7344789" y="3299855"/>
                  <a:pt x="7348852" y="3297455"/>
                </a:cubicBezTo>
                <a:cubicBezTo>
                  <a:pt x="7352916" y="3295055"/>
                  <a:pt x="7355964" y="3292322"/>
                  <a:pt x="7357995" y="3289255"/>
                </a:cubicBezTo>
                <a:cubicBezTo>
                  <a:pt x="7360027" y="3286189"/>
                  <a:pt x="7361042" y="3283056"/>
                  <a:pt x="7361042" y="3279856"/>
                </a:cubicBezTo>
                <a:cubicBezTo>
                  <a:pt x="7361042" y="3275723"/>
                  <a:pt x="7360027" y="3271923"/>
                  <a:pt x="7357995" y="3268457"/>
                </a:cubicBezTo>
                <a:cubicBezTo>
                  <a:pt x="7355964" y="3264990"/>
                  <a:pt x="7353551" y="3262324"/>
                  <a:pt x="7350756" y="3260457"/>
                </a:cubicBezTo>
                <a:lnTo>
                  <a:pt x="7439134" y="3260457"/>
                </a:lnTo>
                <a:lnTo>
                  <a:pt x="7418181" y="3245458"/>
                </a:lnTo>
                <a:lnTo>
                  <a:pt x="7058815" y="3245458"/>
                </a:lnTo>
                <a:lnTo>
                  <a:pt x="7033442" y="3245458"/>
                </a:lnTo>
                <a:lnTo>
                  <a:pt x="6993295" y="3245458"/>
                </a:lnTo>
                <a:lnTo>
                  <a:pt x="6968916" y="3224059"/>
                </a:lnTo>
                <a:cubicBezTo>
                  <a:pt x="6991263" y="3207527"/>
                  <a:pt x="7015135" y="3195428"/>
                  <a:pt x="7040530" y="3187761"/>
                </a:cubicBezTo>
                <a:cubicBezTo>
                  <a:pt x="7065926" y="3180095"/>
                  <a:pt x="7094115" y="3176262"/>
                  <a:pt x="7125095" y="3176262"/>
                </a:cubicBezTo>
                <a:cubicBezTo>
                  <a:pt x="7141095" y="3176262"/>
                  <a:pt x="7156777" y="3177329"/>
                  <a:pt x="7172141" y="3179462"/>
                </a:cubicBezTo>
                <a:cubicBezTo>
                  <a:pt x="7187505" y="3181595"/>
                  <a:pt x="7202488" y="3184528"/>
                  <a:pt x="7217092" y="3188262"/>
                </a:cubicBezTo>
                <a:cubicBezTo>
                  <a:pt x="7231694" y="3191994"/>
                  <a:pt x="7246105" y="3196394"/>
                  <a:pt x="7260326" y="3201461"/>
                </a:cubicBezTo>
                <a:cubicBezTo>
                  <a:pt x="7274547" y="3206527"/>
                  <a:pt x="7288768" y="3211993"/>
                  <a:pt x="7302991" y="3217860"/>
                </a:cubicBezTo>
                <a:lnTo>
                  <a:pt x="7302991" y="3205660"/>
                </a:lnTo>
                <a:cubicBezTo>
                  <a:pt x="7284707" y="3197394"/>
                  <a:pt x="7267627" y="3190095"/>
                  <a:pt x="7251755" y="3183762"/>
                </a:cubicBezTo>
                <a:cubicBezTo>
                  <a:pt x="7235884" y="3177429"/>
                  <a:pt x="7220265" y="3172096"/>
                  <a:pt x="7204901" y="3167763"/>
                </a:cubicBezTo>
                <a:cubicBezTo>
                  <a:pt x="7189537" y="3163430"/>
                  <a:pt x="7173855" y="3160130"/>
                  <a:pt x="7157857" y="3157863"/>
                </a:cubicBezTo>
                <a:cubicBezTo>
                  <a:pt x="7141857" y="3155597"/>
                  <a:pt x="7124715" y="3154463"/>
                  <a:pt x="7106431" y="3154463"/>
                </a:cubicBezTo>
                <a:cubicBezTo>
                  <a:pt x="7087130" y="3154463"/>
                  <a:pt x="7069417" y="3155497"/>
                  <a:pt x="7053292" y="3157563"/>
                </a:cubicBezTo>
                <a:cubicBezTo>
                  <a:pt x="7037164" y="3159630"/>
                  <a:pt x="7021928" y="3162930"/>
                  <a:pt x="7007579" y="3167463"/>
                </a:cubicBezTo>
                <a:cubicBezTo>
                  <a:pt x="6993233" y="3171996"/>
                  <a:pt x="6979391" y="3177929"/>
                  <a:pt x="6966059" y="3185262"/>
                </a:cubicBezTo>
                <a:cubicBezTo>
                  <a:pt x="6952726" y="3192594"/>
                  <a:pt x="6939202" y="3201461"/>
                  <a:pt x="6925490" y="3211860"/>
                </a:cubicBezTo>
                <a:lnTo>
                  <a:pt x="6970440" y="3245458"/>
                </a:lnTo>
                <a:lnTo>
                  <a:pt x="6932177" y="3245458"/>
                </a:lnTo>
                <a:lnTo>
                  <a:pt x="6906444" y="3245458"/>
                </a:lnTo>
                <a:lnTo>
                  <a:pt x="6514530" y="3245458"/>
                </a:lnTo>
                <a:lnTo>
                  <a:pt x="6489156" y="3245458"/>
                </a:lnTo>
                <a:lnTo>
                  <a:pt x="6449010" y="3245458"/>
                </a:lnTo>
                <a:lnTo>
                  <a:pt x="6424631" y="3224059"/>
                </a:lnTo>
                <a:cubicBezTo>
                  <a:pt x="6446977" y="3207527"/>
                  <a:pt x="6470850" y="3195428"/>
                  <a:pt x="6496244" y="3187761"/>
                </a:cubicBezTo>
                <a:cubicBezTo>
                  <a:pt x="6521640" y="3180095"/>
                  <a:pt x="6549829" y="3176262"/>
                  <a:pt x="6580810" y="3176262"/>
                </a:cubicBezTo>
                <a:cubicBezTo>
                  <a:pt x="6596810" y="3176262"/>
                  <a:pt x="6612492" y="3177329"/>
                  <a:pt x="6627855" y="3179462"/>
                </a:cubicBezTo>
                <a:cubicBezTo>
                  <a:pt x="6643219" y="3181595"/>
                  <a:pt x="6658202" y="3184528"/>
                  <a:pt x="6672806" y="3188262"/>
                </a:cubicBezTo>
                <a:cubicBezTo>
                  <a:pt x="6687408" y="3191994"/>
                  <a:pt x="6701819" y="3196394"/>
                  <a:pt x="6716040" y="3201461"/>
                </a:cubicBezTo>
                <a:cubicBezTo>
                  <a:pt x="6730261" y="3206527"/>
                  <a:pt x="6744482" y="3211993"/>
                  <a:pt x="6758705" y="3217860"/>
                </a:cubicBezTo>
                <a:lnTo>
                  <a:pt x="6758705" y="3205660"/>
                </a:lnTo>
                <a:cubicBezTo>
                  <a:pt x="6740421" y="3197394"/>
                  <a:pt x="6723341" y="3190095"/>
                  <a:pt x="6707469" y="3183762"/>
                </a:cubicBezTo>
                <a:cubicBezTo>
                  <a:pt x="6691598" y="3177429"/>
                  <a:pt x="6675979" y="3172096"/>
                  <a:pt x="6660615" y="3167763"/>
                </a:cubicBezTo>
                <a:cubicBezTo>
                  <a:pt x="6645252" y="3163430"/>
                  <a:pt x="6629570" y="3160130"/>
                  <a:pt x="6613572" y="3157863"/>
                </a:cubicBezTo>
                <a:cubicBezTo>
                  <a:pt x="6597572" y="3155597"/>
                  <a:pt x="6580429" y="3154463"/>
                  <a:pt x="6562145" y="3154463"/>
                </a:cubicBezTo>
                <a:close/>
                <a:moveTo>
                  <a:pt x="5257206" y="3150864"/>
                </a:moveTo>
                <a:cubicBezTo>
                  <a:pt x="5247048" y="3150864"/>
                  <a:pt x="5239303" y="3152364"/>
                  <a:pt x="5233970" y="3155363"/>
                </a:cubicBezTo>
                <a:cubicBezTo>
                  <a:pt x="5228636" y="3158363"/>
                  <a:pt x="5225970" y="3162130"/>
                  <a:pt x="5225970" y="3166663"/>
                </a:cubicBezTo>
                <a:cubicBezTo>
                  <a:pt x="5225970" y="3170929"/>
                  <a:pt x="5228384" y="3174796"/>
                  <a:pt x="5233208" y="3178262"/>
                </a:cubicBezTo>
                <a:cubicBezTo>
                  <a:pt x="5238033" y="3181729"/>
                  <a:pt x="5245271" y="3183462"/>
                  <a:pt x="5254920" y="3183462"/>
                </a:cubicBezTo>
                <a:cubicBezTo>
                  <a:pt x="5258730" y="3183462"/>
                  <a:pt x="5262475" y="3183095"/>
                  <a:pt x="5266158" y="3182362"/>
                </a:cubicBezTo>
                <a:cubicBezTo>
                  <a:pt x="5269840" y="3181629"/>
                  <a:pt x="5273142" y="3180595"/>
                  <a:pt x="5276063" y="3179262"/>
                </a:cubicBezTo>
                <a:cubicBezTo>
                  <a:pt x="5278981" y="3177929"/>
                  <a:pt x="5281395" y="3176262"/>
                  <a:pt x="5283299" y="3174262"/>
                </a:cubicBezTo>
                <a:cubicBezTo>
                  <a:pt x="5285204" y="3172263"/>
                  <a:pt x="5286157" y="3170063"/>
                  <a:pt x="5286157" y="3167663"/>
                </a:cubicBezTo>
                <a:cubicBezTo>
                  <a:pt x="5286157" y="3165530"/>
                  <a:pt x="5285457" y="3163463"/>
                  <a:pt x="5284061" y="3161463"/>
                </a:cubicBezTo>
                <a:cubicBezTo>
                  <a:pt x="5282665" y="3159463"/>
                  <a:pt x="5280695" y="3157663"/>
                  <a:pt x="5278158" y="3156063"/>
                </a:cubicBezTo>
                <a:cubicBezTo>
                  <a:pt x="5275617" y="3154463"/>
                  <a:pt x="5272570" y="3153197"/>
                  <a:pt x="5269015" y="3152264"/>
                </a:cubicBezTo>
                <a:cubicBezTo>
                  <a:pt x="5265459" y="3151330"/>
                  <a:pt x="5261522" y="3150864"/>
                  <a:pt x="5257206" y="3150864"/>
                </a:cubicBezTo>
                <a:close/>
                <a:moveTo>
                  <a:pt x="3406634" y="3150864"/>
                </a:moveTo>
                <a:cubicBezTo>
                  <a:pt x="3396476" y="3150864"/>
                  <a:pt x="3388732" y="3152364"/>
                  <a:pt x="3383398" y="3155363"/>
                </a:cubicBezTo>
                <a:cubicBezTo>
                  <a:pt x="3378065" y="3158363"/>
                  <a:pt x="3375398" y="3162130"/>
                  <a:pt x="3375398" y="3166663"/>
                </a:cubicBezTo>
                <a:cubicBezTo>
                  <a:pt x="3375398" y="3170929"/>
                  <a:pt x="3377812" y="3174796"/>
                  <a:pt x="3382636" y="3178262"/>
                </a:cubicBezTo>
                <a:cubicBezTo>
                  <a:pt x="3387461" y="3181729"/>
                  <a:pt x="3394699" y="3183462"/>
                  <a:pt x="3404349" y="3183462"/>
                </a:cubicBezTo>
                <a:cubicBezTo>
                  <a:pt x="3408158" y="3183462"/>
                  <a:pt x="3411905" y="3183095"/>
                  <a:pt x="3415587" y="3182362"/>
                </a:cubicBezTo>
                <a:cubicBezTo>
                  <a:pt x="3419269" y="3181629"/>
                  <a:pt x="3422570" y="3180595"/>
                  <a:pt x="3425492" y="3179262"/>
                </a:cubicBezTo>
                <a:cubicBezTo>
                  <a:pt x="3428412" y="3177929"/>
                  <a:pt x="3430825" y="3176262"/>
                  <a:pt x="3432728" y="3174262"/>
                </a:cubicBezTo>
                <a:cubicBezTo>
                  <a:pt x="3434633" y="3172263"/>
                  <a:pt x="3435585" y="3170063"/>
                  <a:pt x="3435585" y="3167663"/>
                </a:cubicBezTo>
                <a:cubicBezTo>
                  <a:pt x="3435585" y="3165530"/>
                  <a:pt x="3434888" y="3163463"/>
                  <a:pt x="3433490" y="3161463"/>
                </a:cubicBezTo>
                <a:cubicBezTo>
                  <a:pt x="3432094" y="3159463"/>
                  <a:pt x="3430126" y="3157663"/>
                  <a:pt x="3427587" y="3156063"/>
                </a:cubicBezTo>
                <a:cubicBezTo>
                  <a:pt x="3425046" y="3154463"/>
                  <a:pt x="3421998" y="3153197"/>
                  <a:pt x="3418444" y="3152264"/>
                </a:cubicBezTo>
                <a:cubicBezTo>
                  <a:pt x="3414888" y="3151330"/>
                  <a:pt x="3410953" y="3150864"/>
                  <a:pt x="3406634" y="3150864"/>
                </a:cubicBezTo>
                <a:close/>
                <a:moveTo>
                  <a:pt x="7832509" y="3147864"/>
                </a:moveTo>
                <a:cubicBezTo>
                  <a:pt x="7832000" y="3149864"/>
                  <a:pt x="7831556" y="3151797"/>
                  <a:pt x="7831175" y="3153664"/>
                </a:cubicBezTo>
                <a:cubicBezTo>
                  <a:pt x="7830795" y="3155530"/>
                  <a:pt x="7830604" y="3157397"/>
                  <a:pt x="7830604" y="3159263"/>
                </a:cubicBezTo>
                <a:cubicBezTo>
                  <a:pt x="7830604" y="3168463"/>
                  <a:pt x="7833968" y="3176562"/>
                  <a:pt x="7840699" y="3183562"/>
                </a:cubicBezTo>
                <a:cubicBezTo>
                  <a:pt x="7847427" y="3190561"/>
                  <a:pt x="7856635" y="3196428"/>
                  <a:pt x="7868316" y="3201161"/>
                </a:cubicBezTo>
                <a:cubicBezTo>
                  <a:pt x="7879998" y="3205894"/>
                  <a:pt x="7893774" y="3209460"/>
                  <a:pt x="7909648" y="3211860"/>
                </a:cubicBezTo>
                <a:cubicBezTo>
                  <a:pt x="7925518" y="3214260"/>
                  <a:pt x="7942724" y="3215460"/>
                  <a:pt x="7961263" y="3215460"/>
                </a:cubicBezTo>
                <a:cubicBezTo>
                  <a:pt x="7975484" y="3215460"/>
                  <a:pt x="7988817" y="3215226"/>
                  <a:pt x="8001259" y="3214760"/>
                </a:cubicBezTo>
                <a:cubicBezTo>
                  <a:pt x="8013703" y="3214293"/>
                  <a:pt x="8025385" y="3213760"/>
                  <a:pt x="8036307" y="3213160"/>
                </a:cubicBezTo>
                <a:cubicBezTo>
                  <a:pt x="8047225" y="3212560"/>
                  <a:pt x="8057574" y="3211993"/>
                  <a:pt x="8067351" y="3211460"/>
                </a:cubicBezTo>
                <a:cubicBezTo>
                  <a:pt x="8077128" y="3210927"/>
                  <a:pt x="8086589" y="3210660"/>
                  <a:pt x="8095732" y="3210660"/>
                </a:cubicBezTo>
                <a:cubicBezTo>
                  <a:pt x="8106143" y="3210660"/>
                  <a:pt x="8116301" y="3211127"/>
                  <a:pt x="8126204" y="3212060"/>
                </a:cubicBezTo>
                <a:cubicBezTo>
                  <a:pt x="8136109" y="3212993"/>
                  <a:pt x="8144934" y="3214393"/>
                  <a:pt x="8152680" y="3216260"/>
                </a:cubicBezTo>
                <a:cubicBezTo>
                  <a:pt x="8160425" y="3218126"/>
                  <a:pt x="8166646" y="3220493"/>
                  <a:pt x="8171345" y="3223359"/>
                </a:cubicBezTo>
                <a:cubicBezTo>
                  <a:pt x="8176044" y="3226226"/>
                  <a:pt x="8178393" y="3229592"/>
                  <a:pt x="8178393" y="3233459"/>
                </a:cubicBezTo>
                <a:cubicBezTo>
                  <a:pt x="8178393" y="3237325"/>
                  <a:pt x="8175979" y="3241325"/>
                  <a:pt x="8171155" y="3245458"/>
                </a:cubicBezTo>
                <a:lnTo>
                  <a:pt x="8149707" y="3245458"/>
                </a:lnTo>
                <a:lnTo>
                  <a:pt x="8122014" y="3245458"/>
                </a:lnTo>
                <a:lnTo>
                  <a:pt x="7823332" y="3245458"/>
                </a:lnTo>
                <a:lnTo>
                  <a:pt x="7795442" y="3245458"/>
                </a:lnTo>
                <a:lnTo>
                  <a:pt x="7746002" y="3245458"/>
                </a:lnTo>
                <a:cubicBezTo>
                  <a:pt x="7734829" y="3245458"/>
                  <a:pt x="7724480" y="3245791"/>
                  <a:pt x="7714956" y="3246458"/>
                </a:cubicBezTo>
                <a:cubicBezTo>
                  <a:pt x="7705433" y="3247125"/>
                  <a:pt x="7696355" y="3248291"/>
                  <a:pt x="7687720" y="3249958"/>
                </a:cubicBezTo>
                <a:cubicBezTo>
                  <a:pt x="7679086" y="3251624"/>
                  <a:pt x="7670577" y="3253957"/>
                  <a:pt x="7662198" y="3256957"/>
                </a:cubicBezTo>
                <a:cubicBezTo>
                  <a:pt x="7653817" y="3259957"/>
                  <a:pt x="7645309" y="3263724"/>
                  <a:pt x="7636676" y="3268257"/>
                </a:cubicBezTo>
                <a:cubicBezTo>
                  <a:pt x="7627534" y="3273056"/>
                  <a:pt x="7619025" y="3278856"/>
                  <a:pt x="7611153" y="3285655"/>
                </a:cubicBezTo>
                <a:cubicBezTo>
                  <a:pt x="7603280" y="3292455"/>
                  <a:pt x="7596425" y="3299855"/>
                  <a:pt x="7590583" y="3307854"/>
                </a:cubicBezTo>
                <a:cubicBezTo>
                  <a:pt x="7584741" y="3315854"/>
                  <a:pt x="7580170" y="3324320"/>
                  <a:pt x="7576871" y="3333253"/>
                </a:cubicBezTo>
                <a:cubicBezTo>
                  <a:pt x="7573568" y="3342185"/>
                  <a:pt x="7571918" y="3351251"/>
                  <a:pt x="7571918" y="3360451"/>
                </a:cubicBezTo>
                <a:cubicBezTo>
                  <a:pt x="7571918" y="3374717"/>
                  <a:pt x="7574014" y="3387349"/>
                  <a:pt x="7578204" y="3398349"/>
                </a:cubicBezTo>
                <a:cubicBezTo>
                  <a:pt x="7582393" y="3409348"/>
                  <a:pt x="7588044" y="3418914"/>
                  <a:pt x="7595155" y="3427047"/>
                </a:cubicBezTo>
                <a:cubicBezTo>
                  <a:pt x="7602265" y="3435180"/>
                  <a:pt x="7610455" y="3441979"/>
                  <a:pt x="7619724" y="3447446"/>
                </a:cubicBezTo>
                <a:cubicBezTo>
                  <a:pt x="7628993" y="3452912"/>
                  <a:pt x="7638707" y="3457345"/>
                  <a:pt x="7648865" y="3460745"/>
                </a:cubicBezTo>
                <a:cubicBezTo>
                  <a:pt x="7659023" y="3464145"/>
                  <a:pt x="7669309" y="3466578"/>
                  <a:pt x="7679720" y="3468044"/>
                </a:cubicBezTo>
                <a:cubicBezTo>
                  <a:pt x="7690132" y="3469511"/>
                  <a:pt x="7699911" y="3470244"/>
                  <a:pt x="7709052" y="3470244"/>
                </a:cubicBezTo>
                <a:cubicBezTo>
                  <a:pt x="7719465" y="3470244"/>
                  <a:pt x="7728288" y="3469378"/>
                  <a:pt x="7735526" y="3467644"/>
                </a:cubicBezTo>
                <a:cubicBezTo>
                  <a:pt x="7742764" y="3465911"/>
                  <a:pt x="7748669" y="3463745"/>
                  <a:pt x="7753240" y="3461145"/>
                </a:cubicBezTo>
                <a:cubicBezTo>
                  <a:pt x="7757812" y="3458545"/>
                  <a:pt x="7761113" y="3455645"/>
                  <a:pt x="7763145" y="3452445"/>
                </a:cubicBezTo>
                <a:cubicBezTo>
                  <a:pt x="7765175" y="3449245"/>
                  <a:pt x="7766193" y="3446179"/>
                  <a:pt x="7766193" y="3443246"/>
                </a:cubicBezTo>
                <a:cubicBezTo>
                  <a:pt x="7766193" y="3439646"/>
                  <a:pt x="7764730" y="3436280"/>
                  <a:pt x="7761812" y="3433146"/>
                </a:cubicBezTo>
                <a:cubicBezTo>
                  <a:pt x="7758890" y="3430013"/>
                  <a:pt x="7755080" y="3427280"/>
                  <a:pt x="7750383" y="3424947"/>
                </a:cubicBezTo>
                <a:cubicBezTo>
                  <a:pt x="7745684" y="3422614"/>
                  <a:pt x="7740478" y="3420780"/>
                  <a:pt x="7734764" y="3419447"/>
                </a:cubicBezTo>
                <a:cubicBezTo>
                  <a:pt x="7729050" y="3418114"/>
                  <a:pt x="7723400" y="3417447"/>
                  <a:pt x="7717814" y="3417447"/>
                </a:cubicBezTo>
                <a:cubicBezTo>
                  <a:pt x="7701815" y="3417447"/>
                  <a:pt x="7690259" y="3419614"/>
                  <a:pt x="7683149" y="3423947"/>
                </a:cubicBezTo>
                <a:cubicBezTo>
                  <a:pt x="7676038" y="3428280"/>
                  <a:pt x="7672482" y="3434646"/>
                  <a:pt x="7672482" y="3443046"/>
                </a:cubicBezTo>
                <a:lnTo>
                  <a:pt x="7672482" y="3445646"/>
                </a:lnTo>
                <a:cubicBezTo>
                  <a:pt x="7660038" y="3444846"/>
                  <a:pt x="7649118" y="3442146"/>
                  <a:pt x="7639724" y="3437546"/>
                </a:cubicBezTo>
                <a:cubicBezTo>
                  <a:pt x="7630326" y="3432946"/>
                  <a:pt x="7622516" y="3427380"/>
                  <a:pt x="7616295" y="3420847"/>
                </a:cubicBezTo>
                <a:cubicBezTo>
                  <a:pt x="7610075" y="3414314"/>
                  <a:pt x="7605375" y="3407281"/>
                  <a:pt x="7602202" y="3399748"/>
                </a:cubicBezTo>
                <a:cubicBezTo>
                  <a:pt x="7599027" y="3392216"/>
                  <a:pt x="7597440" y="3385116"/>
                  <a:pt x="7597440" y="3378450"/>
                </a:cubicBezTo>
                <a:cubicBezTo>
                  <a:pt x="7597440" y="3361251"/>
                  <a:pt x="7604042" y="3345118"/>
                  <a:pt x="7617248" y="3330053"/>
                </a:cubicBezTo>
                <a:cubicBezTo>
                  <a:pt x="7630454" y="3314987"/>
                  <a:pt x="7648612" y="3301388"/>
                  <a:pt x="7671720" y="3289255"/>
                </a:cubicBezTo>
                <a:cubicBezTo>
                  <a:pt x="7678577" y="3285522"/>
                  <a:pt x="7685688" y="3281922"/>
                  <a:pt x="7693054" y="3278456"/>
                </a:cubicBezTo>
                <a:cubicBezTo>
                  <a:pt x="7700417" y="3274989"/>
                  <a:pt x="7708480" y="3271923"/>
                  <a:pt x="7717242" y="3269256"/>
                </a:cubicBezTo>
                <a:cubicBezTo>
                  <a:pt x="7726004" y="3266590"/>
                  <a:pt x="7735654" y="3264457"/>
                  <a:pt x="7746193" y="3262857"/>
                </a:cubicBezTo>
                <a:cubicBezTo>
                  <a:pt x="7756732" y="3261257"/>
                  <a:pt x="7768604" y="3260457"/>
                  <a:pt x="7781810" y="3260457"/>
                </a:cubicBezTo>
                <a:lnTo>
                  <a:pt x="7816395" y="3260457"/>
                </a:lnTo>
                <a:lnTo>
                  <a:pt x="7848092" y="3260457"/>
                </a:lnTo>
                <a:lnTo>
                  <a:pt x="8062094" y="3260457"/>
                </a:lnTo>
                <a:lnTo>
                  <a:pt x="8062094" y="3388249"/>
                </a:lnTo>
                <a:cubicBezTo>
                  <a:pt x="8052697" y="3376650"/>
                  <a:pt x="8041652" y="3366917"/>
                  <a:pt x="8028953" y="3359051"/>
                </a:cubicBezTo>
                <a:cubicBezTo>
                  <a:pt x="8016254" y="3351185"/>
                  <a:pt x="8003240" y="3344852"/>
                  <a:pt x="7989907" y="3340052"/>
                </a:cubicBezTo>
                <a:cubicBezTo>
                  <a:pt x="7976575" y="3335252"/>
                  <a:pt x="7963433" y="3331853"/>
                  <a:pt x="7950482" y="3329853"/>
                </a:cubicBezTo>
                <a:cubicBezTo>
                  <a:pt x="7937530" y="3327853"/>
                  <a:pt x="7926101" y="3326853"/>
                  <a:pt x="7916198" y="3326853"/>
                </a:cubicBezTo>
                <a:cubicBezTo>
                  <a:pt x="7904008" y="3326853"/>
                  <a:pt x="7892452" y="3327686"/>
                  <a:pt x="7881534" y="3329353"/>
                </a:cubicBezTo>
                <a:cubicBezTo>
                  <a:pt x="7870614" y="3331019"/>
                  <a:pt x="7861027" y="3333519"/>
                  <a:pt x="7852774" y="3336852"/>
                </a:cubicBezTo>
                <a:cubicBezTo>
                  <a:pt x="7844520" y="3340185"/>
                  <a:pt x="7837979" y="3344318"/>
                  <a:pt x="7833156" y="3349252"/>
                </a:cubicBezTo>
                <a:cubicBezTo>
                  <a:pt x="7828330" y="3354185"/>
                  <a:pt x="7825918" y="3359851"/>
                  <a:pt x="7825918" y="3366251"/>
                </a:cubicBezTo>
                <a:cubicBezTo>
                  <a:pt x="7825918" y="3370917"/>
                  <a:pt x="7827377" y="3375350"/>
                  <a:pt x="7830299" y="3379550"/>
                </a:cubicBezTo>
                <a:cubicBezTo>
                  <a:pt x="7833217" y="3383749"/>
                  <a:pt x="7837473" y="3387449"/>
                  <a:pt x="7843059" y="3390649"/>
                </a:cubicBezTo>
                <a:cubicBezTo>
                  <a:pt x="7848646" y="3393849"/>
                  <a:pt x="7855313" y="3396382"/>
                  <a:pt x="7863057" y="3398249"/>
                </a:cubicBezTo>
                <a:cubicBezTo>
                  <a:pt x="7870804" y="3400115"/>
                  <a:pt x="7879501" y="3401048"/>
                  <a:pt x="7889153" y="3401048"/>
                </a:cubicBezTo>
                <a:cubicBezTo>
                  <a:pt x="7895499" y="3401048"/>
                  <a:pt x="7902040" y="3400348"/>
                  <a:pt x="7908770" y="3398949"/>
                </a:cubicBezTo>
                <a:cubicBezTo>
                  <a:pt x="7915499" y="3397549"/>
                  <a:pt x="7921595" y="3395582"/>
                  <a:pt x="7927054" y="3393049"/>
                </a:cubicBezTo>
                <a:cubicBezTo>
                  <a:pt x="7932515" y="3390516"/>
                  <a:pt x="7936958" y="3387416"/>
                  <a:pt x="7940387" y="3383749"/>
                </a:cubicBezTo>
                <a:cubicBezTo>
                  <a:pt x="7943815" y="3380083"/>
                  <a:pt x="7945530" y="3375983"/>
                  <a:pt x="7945530" y="3371450"/>
                </a:cubicBezTo>
                <a:cubicBezTo>
                  <a:pt x="7945530" y="3365317"/>
                  <a:pt x="7941974" y="3358784"/>
                  <a:pt x="7934863" y="3351851"/>
                </a:cubicBezTo>
                <a:cubicBezTo>
                  <a:pt x="7946292" y="3351851"/>
                  <a:pt x="7957781" y="3353285"/>
                  <a:pt x="7969337" y="3356151"/>
                </a:cubicBezTo>
                <a:cubicBezTo>
                  <a:pt x="7980892" y="3359018"/>
                  <a:pt x="7991939" y="3362984"/>
                  <a:pt x="8002478" y="3368051"/>
                </a:cubicBezTo>
                <a:cubicBezTo>
                  <a:pt x="8013017" y="3373117"/>
                  <a:pt x="8022859" y="3379083"/>
                  <a:pt x="8032000" y="3385949"/>
                </a:cubicBezTo>
                <a:cubicBezTo>
                  <a:pt x="8041141" y="3392815"/>
                  <a:pt x="8049078" y="3400249"/>
                  <a:pt x="8055808" y="3408248"/>
                </a:cubicBezTo>
                <a:cubicBezTo>
                  <a:pt x="8062537" y="3416248"/>
                  <a:pt x="8067871" y="3424647"/>
                  <a:pt x="8071808" y="3433446"/>
                </a:cubicBezTo>
                <a:cubicBezTo>
                  <a:pt x="8075743" y="3442246"/>
                  <a:pt x="8077713" y="3451112"/>
                  <a:pt x="8077713" y="3460045"/>
                </a:cubicBezTo>
                <a:lnTo>
                  <a:pt x="8092568" y="3468244"/>
                </a:lnTo>
                <a:lnTo>
                  <a:pt x="8092568" y="3260457"/>
                </a:lnTo>
                <a:lnTo>
                  <a:pt x="8142966" y="3260457"/>
                </a:lnTo>
                <a:lnTo>
                  <a:pt x="8170657" y="3260457"/>
                </a:lnTo>
                <a:lnTo>
                  <a:pt x="8173440" y="3260457"/>
                </a:lnTo>
                <a:lnTo>
                  <a:pt x="8173440" y="3455845"/>
                </a:lnTo>
                <a:lnTo>
                  <a:pt x="8203915" y="3470244"/>
                </a:lnTo>
                <a:lnTo>
                  <a:pt x="8203915" y="3260457"/>
                </a:lnTo>
                <a:lnTo>
                  <a:pt x="8251823" y="3260457"/>
                </a:lnTo>
                <a:lnTo>
                  <a:pt x="8282006" y="3260457"/>
                </a:lnTo>
                <a:lnTo>
                  <a:pt x="8373720" y="3260457"/>
                </a:lnTo>
                <a:cubicBezTo>
                  <a:pt x="8363054" y="3265257"/>
                  <a:pt x="8352707" y="3271123"/>
                  <a:pt x="8342675" y="3278056"/>
                </a:cubicBezTo>
                <a:cubicBezTo>
                  <a:pt x="8332642" y="3284989"/>
                  <a:pt x="8323819" y="3292688"/>
                  <a:pt x="8316200" y="3301155"/>
                </a:cubicBezTo>
                <a:cubicBezTo>
                  <a:pt x="8308581" y="3309621"/>
                  <a:pt x="8302486" y="3318753"/>
                  <a:pt x="8297915" y="3328553"/>
                </a:cubicBezTo>
                <a:cubicBezTo>
                  <a:pt x="8293343" y="3338352"/>
                  <a:pt x="8291057" y="3348585"/>
                  <a:pt x="8291057" y="3359251"/>
                </a:cubicBezTo>
                <a:cubicBezTo>
                  <a:pt x="8291057" y="3369250"/>
                  <a:pt x="8292075" y="3378216"/>
                  <a:pt x="8294105" y="3386149"/>
                </a:cubicBezTo>
                <a:cubicBezTo>
                  <a:pt x="8296137" y="3394082"/>
                  <a:pt x="8298741" y="3401215"/>
                  <a:pt x="8301915" y="3407548"/>
                </a:cubicBezTo>
                <a:cubicBezTo>
                  <a:pt x="8305090" y="3413881"/>
                  <a:pt x="8308707" y="3419414"/>
                  <a:pt x="8312772" y="3424147"/>
                </a:cubicBezTo>
                <a:cubicBezTo>
                  <a:pt x="8316835" y="3428880"/>
                  <a:pt x="8320772" y="3432913"/>
                  <a:pt x="8324581" y="3436246"/>
                </a:cubicBezTo>
                <a:cubicBezTo>
                  <a:pt x="8329915" y="3440913"/>
                  <a:pt x="8336261" y="3445312"/>
                  <a:pt x="8343627" y="3449445"/>
                </a:cubicBezTo>
                <a:cubicBezTo>
                  <a:pt x="8350993" y="3453578"/>
                  <a:pt x="8359118" y="3457212"/>
                  <a:pt x="8368006" y="3460345"/>
                </a:cubicBezTo>
                <a:cubicBezTo>
                  <a:pt x="8376894" y="3463478"/>
                  <a:pt x="8386608" y="3465978"/>
                  <a:pt x="8397149" y="3467844"/>
                </a:cubicBezTo>
                <a:cubicBezTo>
                  <a:pt x="8407686" y="3469711"/>
                  <a:pt x="8418669" y="3470644"/>
                  <a:pt x="8430097" y="3470644"/>
                </a:cubicBezTo>
                <a:cubicBezTo>
                  <a:pt x="8439240" y="3470644"/>
                  <a:pt x="8447303" y="3469844"/>
                  <a:pt x="8454288" y="3468244"/>
                </a:cubicBezTo>
                <a:cubicBezTo>
                  <a:pt x="8461270" y="3466644"/>
                  <a:pt x="8467110" y="3464545"/>
                  <a:pt x="8471810" y="3461945"/>
                </a:cubicBezTo>
                <a:cubicBezTo>
                  <a:pt x="8476509" y="3459345"/>
                  <a:pt x="8480063" y="3456412"/>
                  <a:pt x="8482474" y="3453145"/>
                </a:cubicBezTo>
                <a:cubicBezTo>
                  <a:pt x="8484888" y="3449879"/>
                  <a:pt x="8486093" y="3446579"/>
                  <a:pt x="8486093" y="3443246"/>
                </a:cubicBezTo>
                <a:cubicBezTo>
                  <a:pt x="8486093" y="3439513"/>
                  <a:pt x="8484825" y="3436080"/>
                  <a:pt x="8482284" y="3432946"/>
                </a:cubicBezTo>
                <a:cubicBezTo>
                  <a:pt x="8479745" y="3429813"/>
                  <a:pt x="8476379" y="3427080"/>
                  <a:pt x="8472190" y="3424747"/>
                </a:cubicBezTo>
                <a:cubicBezTo>
                  <a:pt x="8468000" y="3422414"/>
                  <a:pt x="8463110" y="3420614"/>
                  <a:pt x="8457526" y="3419347"/>
                </a:cubicBezTo>
                <a:cubicBezTo>
                  <a:pt x="8451937" y="3418081"/>
                  <a:pt x="8446097" y="3417447"/>
                  <a:pt x="8440002" y="3417447"/>
                </a:cubicBezTo>
                <a:cubicBezTo>
                  <a:pt x="8434922" y="3417447"/>
                  <a:pt x="8429653" y="3417714"/>
                  <a:pt x="8424192" y="3418247"/>
                </a:cubicBezTo>
                <a:cubicBezTo>
                  <a:pt x="8418733" y="3418781"/>
                  <a:pt x="8413590" y="3419881"/>
                  <a:pt x="8408766" y="3421547"/>
                </a:cubicBezTo>
                <a:cubicBezTo>
                  <a:pt x="8403941" y="3423214"/>
                  <a:pt x="8400004" y="3425580"/>
                  <a:pt x="8396958" y="3428647"/>
                </a:cubicBezTo>
                <a:cubicBezTo>
                  <a:pt x="8393910" y="3431713"/>
                  <a:pt x="8392387" y="3435713"/>
                  <a:pt x="8392387" y="3440646"/>
                </a:cubicBezTo>
                <a:cubicBezTo>
                  <a:pt x="8392387" y="3441446"/>
                  <a:pt x="8392448" y="3442246"/>
                  <a:pt x="8392577" y="3443046"/>
                </a:cubicBezTo>
                <a:cubicBezTo>
                  <a:pt x="8392703" y="3443846"/>
                  <a:pt x="8392893" y="3444712"/>
                  <a:pt x="8393149" y="3445646"/>
                </a:cubicBezTo>
                <a:cubicBezTo>
                  <a:pt x="8382735" y="3444579"/>
                  <a:pt x="8373021" y="3442246"/>
                  <a:pt x="8364006" y="3438646"/>
                </a:cubicBezTo>
                <a:cubicBezTo>
                  <a:pt x="8354991" y="3435046"/>
                  <a:pt x="8347183" y="3430280"/>
                  <a:pt x="8340579" y="3424347"/>
                </a:cubicBezTo>
                <a:cubicBezTo>
                  <a:pt x="8333975" y="3418414"/>
                  <a:pt x="8328772" y="3411414"/>
                  <a:pt x="8324962" y="3403348"/>
                </a:cubicBezTo>
                <a:cubicBezTo>
                  <a:pt x="8321153" y="3395282"/>
                  <a:pt x="8319248" y="3386316"/>
                  <a:pt x="8319248" y="3376450"/>
                </a:cubicBezTo>
                <a:cubicBezTo>
                  <a:pt x="8319248" y="3366317"/>
                  <a:pt x="8321850" y="3356418"/>
                  <a:pt x="8327057" y="3346752"/>
                </a:cubicBezTo>
                <a:cubicBezTo>
                  <a:pt x="8332261" y="3337086"/>
                  <a:pt x="8339246" y="3327953"/>
                  <a:pt x="8348008" y="3319354"/>
                </a:cubicBezTo>
                <a:cubicBezTo>
                  <a:pt x="8356768" y="3310754"/>
                  <a:pt x="8366928" y="3302854"/>
                  <a:pt x="8378482" y="3295655"/>
                </a:cubicBezTo>
                <a:cubicBezTo>
                  <a:pt x="8390036" y="3288455"/>
                  <a:pt x="8402227" y="3282256"/>
                  <a:pt x="8415050" y="3277056"/>
                </a:cubicBezTo>
                <a:cubicBezTo>
                  <a:pt x="8427876" y="3271856"/>
                  <a:pt x="8441017" y="3267790"/>
                  <a:pt x="8454478" y="3264857"/>
                </a:cubicBezTo>
                <a:cubicBezTo>
                  <a:pt x="8467937" y="3261924"/>
                  <a:pt x="8480760" y="3260457"/>
                  <a:pt x="8492950" y="3260457"/>
                </a:cubicBezTo>
                <a:lnTo>
                  <a:pt x="8505823" y="3260457"/>
                </a:lnTo>
                <a:lnTo>
                  <a:pt x="8533710" y="3260457"/>
                </a:lnTo>
                <a:lnTo>
                  <a:pt x="8719905" y="3260457"/>
                </a:lnTo>
                <a:lnTo>
                  <a:pt x="8719905" y="3274856"/>
                </a:lnTo>
                <a:lnTo>
                  <a:pt x="8515347" y="3340452"/>
                </a:lnTo>
                <a:lnTo>
                  <a:pt x="8551533" y="3366651"/>
                </a:lnTo>
                <a:cubicBezTo>
                  <a:pt x="8571596" y="3368117"/>
                  <a:pt x="8590832" y="3371184"/>
                  <a:pt x="8609244" y="3375850"/>
                </a:cubicBezTo>
                <a:cubicBezTo>
                  <a:pt x="8627655" y="3380516"/>
                  <a:pt x="8644733" y="3386816"/>
                  <a:pt x="8660480" y="3394749"/>
                </a:cubicBezTo>
                <a:cubicBezTo>
                  <a:pt x="8676225" y="3402682"/>
                  <a:pt x="8690509" y="3412248"/>
                  <a:pt x="8703335" y="3423447"/>
                </a:cubicBezTo>
                <a:cubicBezTo>
                  <a:pt x="8716158" y="3434646"/>
                  <a:pt x="8726890" y="3447512"/>
                  <a:pt x="8735522" y="3462045"/>
                </a:cubicBezTo>
                <a:lnTo>
                  <a:pt x="8750379" y="3468644"/>
                </a:lnTo>
                <a:lnTo>
                  <a:pt x="8750379" y="3299055"/>
                </a:lnTo>
                <a:lnTo>
                  <a:pt x="8754950" y="3299055"/>
                </a:lnTo>
                <a:cubicBezTo>
                  <a:pt x="8767903" y="3299055"/>
                  <a:pt x="8780916" y="3300021"/>
                  <a:pt x="8793994" y="3301954"/>
                </a:cubicBezTo>
                <a:cubicBezTo>
                  <a:pt x="8807074" y="3303888"/>
                  <a:pt x="8818756" y="3306621"/>
                  <a:pt x="8829042" y="3310154"/>
                </a:cubicBezTo>
                <a:cubicBezTo>
                  <a:pt x="8839326" y="3313687"/>
                  <a:pt x="8847707" y="3317887"/>
                  <a:pt x="8854183" y="3322753"/>
                </a:cubicBezTo>
                <a:cubicBezTo>
                  <a:pt x="8860657" y="3327620"/>
                  <a:pt x="8863895" y="3332919"/>
                  <a:pt x="8863895" y="3338652"/>
                </a:cubicBezTo>
                <a:cubicBezTo>
                  <a:pt x="8863895" y="3342919"/>
                  <a:pt x="8861356" y="3347852"/>
                  <a:pt x="8856276" y="3353451"/>
                </a:cubicBezTo>
                <a:cubicBezTo>
                  <a:pt x="8845865" y="3349985"/>
                  <a:pt x="8836596" y="3348252"/>
                  <a:pt x="8828470" y="3348252"/>
                </a:cubicBezTo>
                <a:cubicBezTo>
                  <a:pt x="8821867" y="3348252"/>
                  <a:pt x="8816152" y="3349085"/>
                  <a:pt x="8811328" y="3350751"/>
                </a:cubicBezTo>
                <a:cubicBezTo>
                  <a:pt x="8806503" y="3352418"/>
                  <a:pt x="8802440" y="3354451"/>
                  <a:pt x="8799137" y="3356851"/>
                </a:cubicBezTo>
                <a:cubicBezTo>
                  <a:pt x="8795836" y="3359251"/>
                  <a:pt x="8793362" y="3361851"/>
                  <a:pt x="8791710" y="3364651"/>
                </a:cubicBezTo>
                <a:cubicBezTo>
                  <a:pt x="8790059" y="3367450"/>
                  <a:pt x="8789234" y="3370050"/>
                  <a:pt x="8789234" y="3372450"/>
                </a:cubicBezTo>
                <a:cubicBezTo>
                  <a:pt x="8789234" y="3375917"/>
                  <a:pt x="8790440" y="3378983"/>
                  <a:pt x="8792851" y="3381650"/>
                </a:cubicBezTo>
                <a:cubicBezTo>
                  <a:pt x="8795265" y="3384316"/>
                  <a:pt x="8798375" y="3386583"/>
                  <a:pt x="8802185" y="3388449"/>
                </a:cubicBezTo>
                <a:cubicBezTo>
                  <a:pt x="8805994" y="3390316"/>
                  <a:pt x="8810375" y="3391716"/>
                  <a:pt x="8815328" y="3392649"/>
                </a:cubicBezTo>
                <a:cubicBezTo>
                  <a:pt x="8820280" y="3393582"/>
                  <a:pt x="8825423" y="3394049"/>
                  <a:pt x="8830756" y="3394049"/>
                </a:cubicBezTo>
                <a:cubicBezTo>
                  <a:pt x="8840659" y="3394049"/>
                  <a:pt x="8849358" y="3392416"/>
                  <a:pt x="8856848" y="3389149"/>
                </a:cubicBezTo>
                <a:cubicBezTo>
                  <a:pt x="8864341" y="3385883"/>
                  <a:pt x="8870562" y="3381883"/>
                  <a:pt x="8875514" y="3377150"/>
                </a:cubicBezTo>
                <a:cubicBezTo>
                  <a:pt x="8880467" y="3372417"/>
                  <a:pt x="8884149" y="3367317"/>
                  <a:pt x="8886562" y="3361851"/>
                </a:cubicBezTo>
                <a:cubicBezTo>
                  <a:pt x="8888973" y="3356384"/>
                  <a:pt x="8890181" y="3351451"/>
                  <a:pt x="8890181" y="3347052"/>
                </a:cubicBezTo>
                <a:cubicBezTo>
                  <a:pt x="8890181" y="3339052"/>
                  <a:pt x="8887259" y="3331086"/>
                  <a:pt x="8881419" y="3323153"/>
                </a:cubicBezTo>
                <a:cubicBezTo>
                  <a:pt x="8875577" y="3315220"/>
                  <a:pt x="8866817" y="3307887"/>
                  <a:pt x="8855133" y="3301155"/>
                </a:cubicBezTo>
                <a:cubicBezTo>
                  <a:pt x="8843453" y="3294421"/>
                  <a:pt x="8828851" y="3288589"/>
                  <a:pt x="8811328" y="3283656"/>
                </a:cubicBezTo>
                <a:cubicBezTo>
                  <a:pt x="8793804" y="3278723"/>
                  <a:pt x="8773488" y="3275256"/>
                  <a:pt x="8750379" y="3273256"/>
                </a:cubicBezTo>
                <a:lnTo>
                  <a:pt x="8750379" y="3260457"/>
                </a:lnTo>
                <a:lnTo>
                  <a:pt x="8941251" y="3260457"/>
                </a:lnTo>
                <a:lnTo>
                  <a:pt x="8952299" y="3260457"/>
                </a:lnTo>
                <a:cubicBezTo>
                  <a:pt x="8956615" y="3260857"/>
                  <a:pt x="8961503" y="3262524"/>
                  <a:pt x="8966964" y="3265457"/>
                </a:cubicBezTo>
                <a:cubicBezTo>
                  <a:pt x="8972425" y="3268390"/>
                  <a:pt x="8977503" y="3271723"/>
                  <a:pt x="8982200" y="3275456"/>
                </a:cubicBezTo>
                <a:cubicBezTo>
                  <a:pt x="8986899" y="3279189"/>
                  <a:pt x="8990899" y="3282856"/>
                  <a:pt x="8994200" y="3286455"/>
                </a:cubicBezTo>
                <a:cubicBezTo>
                  <a:pt x="8997503" y="3290055"/>
                  <a:pt x="8999152" y="3292722"/>
                  <a:pt x="8999152" y="3294455"/>
                </a:cubicBezTo>
                <a:lnTo>
                  <a:pt x="8999152" y="3455845"/>
                </a:lnTo>
                <a:lnTo>
                  <a:pt x="9029627" y="3470244"/>
                </a:lnTo>
                <a:lnTo>
                  <a:pt x="9029627" y="3260457"/>
                </a:lnTo>
                <a:lnTo>
                  <a:pt x="9107716" y="3260457"/>
                </a:lnTo>
                <a:lnTo>
                  <a:pt x="9086768" y="3245458"/>
                </a:lnTo>
                <a:lnTo>
                  <a:pt x="9029246" y="3245458"/>
                </a:lnTo>
                <a:cubicBezTo>
                  <a:pt x="9027722" y="3243058"/>
                  <a:pt x="9026198" y="3239925"/>
                  <a:pt x="9024674" y="3236059"/>
                </a:cubicBezTo>
                <a:cubicBezTo>
                  <a:pt x="9023152" y="3232192"/>
                  <a:pt x="9021309" y="3228259"/>
                  <a:pt x="9019152" y="3224259"/>
                </a:cubicBezTo>
                <a:cubicBezTo>
                  <a:pt x="9016992" y="3220260"/>
                  <a:pt x="9014326" y="3216593"/>
                  <a:pt x="9011152" y="3213260"/>
                </a:cubicBezTo>
                <a:cubicBezTo>
                  <a:pt x="9007977" y="3209927"/>
                  <a:pt x="9003977" y="3207660"/>
                  <a:pt x="8999152" y="3206460"/>
                </a:cubicBezTo>
                <a:lnTo>
                  <a:pt x="8999152" y="3272256"/>
                </a:lnTo>
                <a:cubicBezTo>
                  <a:pt x="8994836" y="3268257"/>
                  <a:pt x="8990962" y="3264757"/>
                  <a:pt x="8987533" y="3261757"/>
                </a:cubicBezTo>
                <a:cubicBezTo>
                  <a:pt x="8984105" y="3258757"/>
                  <a:pt x="8980486" y="3256191"/>
                  <a:pt x="8976678" y="3254058"/>
                </a:cubicBezTo>
                <a:cubicBezTo>
                  <a:pt x="8972869" y="3251924"/>
                  <a:pt x="8968678" y="3250158"/>
                  <a:pt x="8964107" y="3248758"/>
                </a:cubicBezTo>
                <a:cubicBezTo>
                  <a:pt x="8959537" y="3247358"/>
                  <a:pt x="8954074" y="3246258"/>
                  <a:pt x="8947728" y="3245458"/>
                </a:cubicBezTo>
                <a:lnTo>
                  <a:pt x="8947320" y="3245458"/>
                </a:lnTo>
                <a:lnTo>
                  <a:pt x="8920299" y="3245458"/>
                </a:lnTo>
                <a:lnTo>
                  <a:pt x="8512760" y="3245458"/>
                </a:lnTo>
                <a:lnTo>
                  <a:pt x="8484870" y="3245458"/>
                </a:lnTo>
                <a:lnTo>
                  <a:pt x="8261054" y="3245458"/>
                </a:lnTo>
                <a:lnTo>
                  <a:pt x="8230871" y="3245458"/>
                </a:lnTo>
                <a:lnTo>
                  <a:pt x="8204676" y="3245458"/>
                </a:lnTo>
                <a:cubicBezTo>
                  <a:pt x="8204676" y="3236525"/>
                  <a:pt x="8200739" y="3228492"/>
                  <a:pt x="8192867" y="3221359"/>
                </a:cubicBezTo>
                <a:cubicBezTo>
                  <a:pt x="8184995" y="3214227"/>
                  <a:pt x="8173884" y="3208160"/>
                  <a:pt x="8159537" y="3203161"/>
                </a:cubicBezTo>
                <a:cubicBezTo>
                  <a:pt x="8145187" y="3198161"/>
                  <a:pt x="8127855" y="3194328"/>
                  <a:pt x="8107539" y="3191661"/>
                </a:cubicBezTo>
                <a:cubicBezTo>
                  <a:pt x="8087223" y="3188995"/>
                  <a:pt x="8064749" y="3187661"/>
                  <a:pt x="8040115" y="3187661"/>
                </a:cubicBezTo>
                <a:cubicBezTo>
                  <a:pt x="8033004" y="3187661"/>
                  <a:pt x="8025195" y="3187928"/>
                  <a:pt x="8016688" y="3188461"/>
                </a:cubicBezTo>
                <a:cubicBezTo>
                  <a:pt x="8008181" y="3188995"/>
                  <a:pt x="7999355" y="3189561"/>
                  <a:pt x="7990214" y="3190161"/>
                </a:cubicBezTo>
                <a:cubicBezTo>
                  <a:pt x="7981071" y="3190761"/>
                  <a:pt x="7971739" y="3191328"/>
                  <a:pt x="7962215" y="3191861"/>
                </a:cubicBezTo>
                <a:cubicBezTo>
                  <a:pt x="7952692" y="3192394"/>
                  <a:pt x="7943614" y="3192661"/>
                  <a:pt x="7934977" y="3192661"/>
                </a:cubicBezTo>
                <a:cubicBezTo>
                  <a:pt x="7923804" y="3192661"/>
                  <a:pt x="7913075" y="3192161"/>
                  <a:pt x="7902791" y="3191161"/>
                </a:cubicBezTo>
                <a:cubicBezTo>
                  <a:pt x="7892505" y="3190161"/>
                  <a:pt x="7883490" y="3188461"/>
                  <a:pt x="7875743" y="3186062"/>
                </a:cubicBezTo>
                <a:cubicBezTo>
                  <a:pt x="7867998" y="3183662"/>
                  <a:pt x="7861840" y="3180462"/>
                  <a:pt x="7857269" y="3176462"/>
                </a:cubicBezTo>
                <a:cubicBezTo>
                  <a:pt x="7852697" y="3172462"/>
                  <a:pt x="7850412" y="3167463"/>
                  <a:pt x="7850412" y="3161463"/>
                </a:cubicBezTo>
                <a:cubicBezTo>
                  <a:pt x="7850412" y="3159197"/>
                  <a:pt x="7850793" y="3156730"/>
                  <a:pt x="7851555" y="3154064"/>
                </a:cubicBezTo>
                <a:close/>
                <a:moveTo>
                  <a:pt x="5429537" y="3147464"/>
                </a:moveTo>
                <a:cubicBezTo>
                  <a:pt x="5428014" y="3150931"/>
                  <a:pt x="5426299" y="3154597"/>
                  <a:pt x="5424395" y="3158463"/>
                </a:cubicBezTo>
                <a:cubicBezTo>
                  <a:pt x="5422490" y="3162330"/>
                  <a:pt x="5421537" y="3166196"/>
                  <a:pt x="5421537" y="3170063"/>
                </a:cubicBezTo>
                <a:cubicBezTo>
                  <a:pt x="5421537" y="3178062"/>
                  <a:pt x="5424395" y="3185028"/>
                  <a:pt x="5430109" y="3190961"/>
                </a:cubicBezTo>
                <a:cubicBezTo>
                  <a:pt x="5435823" y="3196894"/>
                  <a:pt x="5443059" y="3201827"/>
                  <a:pt x="5451821" y="3205760"/>
                </a:cubicBezTo>
                <a:cubicBezTo>
                  <a:pt x="5460583" y="3209693"/>
                  <a:pt x="5470105" y="3212627"/>
                  <a:pt x="5480391" y="3214560"/>
                </a:cubicBezTo>
                <a:cubicBezTo>
                  <a:pt x="5490676" y="3216493"/>
                  <a:pt x="5500516" y="3217460"/>
                  <a:pt x="5509913" y="3217460"/>
                </a:cubicBezTo>
                <a:cubicBezTo>
                  <a:pt x="5526166" y="3217460"/>
                  <a:pt x="5542482" y="3216960"/>
                  <a:pt x="5558863" y="3215960"/>
                </a:cubicBezTo>
                <a:cubicBezTo>
                  <a:pt x="5575242" y="3214960"/>
                  <a:pt x="5589654" y="3214460"/>
                  <a:pt x="5602097" y="3214460"/>
                </a:cubicBezTo>
                <a:cubicBezTo>
                  <a:pt x="5610478" y="3214460"/>
                  <a:pt x="5618541" y="3214793"/>
                  <a:pt x="5626286" y="3215460"/>
                </a:cubicBezTo>
                <a:cubicBezTo>
                  <a:pt x="5634033" y="3216126"/>
                  <a:pt x="5640825" y="3217093"/>
                  <a:pt x="5646667" y="3218360"/>
                </a:cubicBezTo>
                <a:cubicBezTo>
                  <a:pt x="5652507" y="3219626"/>
                  <a:pt x="5657141" y="3221259"/>
                  <a:pt x="5660570" y="3223259"/>
                </a:cubicBezTo>
                <a:cubicBezTo>
                  <a:pt x="5663998" y="3225259"/>
                  <a:pt x="5665713" y="3227592"/>
                  <a:pt x="5665713" y="3230259"/>
                </a:cubicBezTo>
                <a:cubicBezTo>
                  <a:pt x="5665713" y="3232125"/>
                  <a:pt x="5664760" y="3234425"/>
                  <a:pt x="5662855" y="3237159"/>
                </a:cubicBezTo>
                <a:cubicBezTo>
                  <a:pt x="5660951" y="3239892"/>
                  <a:pt x="5657840" y="3242658"/>
                  <a:pt x="5653522" y="3245458"/>
                </a:cubicBezTo>
                <a:lnTo>
                  <a:pt x="5421909" y="3245458"/>
                </a:lnTo>
                <a:lnTo>
                  <a:pt x="5400585" y="3245458"/>
                </a:lnTo>
                <a:lnTo>
                  <a:pt x="5364389" y="3245458"/>
                </a:lnTo>
                <a:cubicBezTo>
                  <a:pt x="5362865" y="3243058"/>
                  <a:pt x="5361341" y="3239925"/>
                  <a:pt x="5359817" y="3236059"/>
                </a:cubicBezTo>
                <a:cubicBezTo>
                  <a:pt x="5358294" y="3232192"/>
                  <a:pt x="5356452" y="3228259"/>
                  <a:pt x="5354295" y="3224259"/>
                </a:cubicBezTo>
                <a:cubicBezTo>
                  <a:pt x="5352135" y="3220260"/>
                  <a:pt x="5349469" y="3216593"/>
                  <a:pt x="5346295" y="3213260"/>
                </a:cubicBezTo>
                <a:cubicBezTo>
                  <a:pt x="5343121" y="3209927"/>
                  <a:pt x="5339120" y="3207660"/>
                  <a:pt x="5334295" y="3206460"/>
                </a:cubicBezTo>
                <a:lnTo>
                  <a:pt x="5334295" y="3272256"/>
                </a:lnTo>
                <a:cubicBezTo>
                  <a:pt x="5329977" y="3268257"/>
                  <a:pt x="5326105" y="3264757"/>
                  <a:pt x="5322676" y="3261757"/>
                </a:cubicBezTo>
                <a:cubicBezTo>
                  <a:pt x="5319248" y="3258757"/>
                  <a:pt x="5315631" y="3256191"/>
                  <a:pt x="5311821" y="3254058"/>
                </a:cubicBezTo>
                <a:cubicBezTo>
                  <a:pt x="5308012" y="3251924"/>
                  <a:pt x="5303821" y="3250158"/>
                  <a:pt x="5299250" y="3248758"/>
                </a:cubicBezTo>
                <a:cubicBezTo>
                  <a:pt x="5294679" y="3247358"/>
                  <a:pt x="5289219" y="3246258"/>
                  <a:pt x="5282871" y="3245458"/>
                </a:cubicBezTo>
                <a:lnTo>
                  <a:pt x="5281134" y="3245458"/>
                </a:lnTo>
                <a:lnTo>
                  <a:pt x="5255442" y="3245458"/>
                </a:lnTo>
                <a:lnTo>
                  <a:pt x="5223614" y="3245458"/>
                </a:lnTo>
                <a:cubicBezTo>
                  <a:pt x="5222090" y="3243058"/>
                  <a:pt x="5220566" y="3239925"/>
                  <a:pt x="5219043" y="3236059"/>
                </a:cubicBezTo>
                <a:cubicBezTo>
                  <a:pt x="5217518" y="3232192"/>
                  <a:pt x="5215676" y="3228259"/>
                  <a:pt x="5213519" y="3224259"/>
                </a:cubicBezTo>
                <a:cubicBezTo>
                  <a:pt x="5211360" y="3220260"/>
                  <a:pt x="5208694" y="3216593"/>
                  <a:pt x="5205518" y="3213260"/>
                </a:cubicBezTo>
                <a:cubicBezTo>
                  <a:pt x="5202345" y="3209927"/>
                  <a:pt x="5198345" y="3207660"/>
                  <a:pt x="5193520" y="3206460"/>
                </a:cubicBezTo>
                <a:lnTo>
                  <a:pt x="5193520" y="3421847"/>
                </a:lnTo>
                <a:cubicBezTo>
                  <a:pt x="5179046" y="3408515"/>
                  <a:pt x="5162728" y="3396515"/>
                  <a:pt x="5144570" y="3385849"/>
                </a:cubicBezTo>
                <a:cubicBezTo>
                  <a:pt x="5126414" y="3375183"/>
                  <a:pt x="5104636" y="3366051"/>
                  <a:pt x="5079240" y="3358451"/>
                </a:cubicBezTo>
                <a:cubicBezTo>
                  <a:pt x="5092955" y="3354185"/>
                  <a:pt x="5104255" y="3349752"/>
                  <a:pt x="5113145" y="3345152"/>
                </a:cubicBezTo>
                <a:cubicBezTo>
                  <a:pt x="5122033" y="3340552"/>
                  <a:pt x="5129080" y="3335852"/>
                  <a:pt x="5134286" y="3331053"/>
                </a:cubicBezTo>
                <a:cubicBezTo>
                  <a:pt x="5139492" y="3326253"/>
                  <a:pt x="5143174" y="3321387"/>
                  <a:pt x="5145332" y="3316454"/>
                </a:cubicBezTo>
                <a:cubicBezTo>
                  <a:pt x="5147492" y="3311520"/>
                  <a:pt x="5148570" y="3306654"/>
                  <a:pt x="5148570" y="3301855"/>
                </a:cubicBezTo>
                <a:cubicBezTo>
                  <a:pt x="5148570" y="3296921"/>
                  <a:pt x="5147617" y="3291788"/>
                  <a:pt x="5145713" y="3286455"/>
                </a:cubicBezTo>
                <a:cubicBezTo>
                  <a:pt x="5143808" y="3281122"/>
                  <a:pt x="5140126" y="3275956"/>
                  <a:pt x="5134667" y="3270956"/>
                </a:cubicBezTo>
                <a:cubicBezTo>
                  <a:pt x="5129206" y="3265957"/>
                  <a:pt x="5121587" y="3261324"/>
                  <a:pt x="5111812" y="3257057"/>
                </a:cubicBezTo>
                <a:cubicBezTo>
                  <a:pt x="5102033" y="3252791"/>
                  <a:pt x="5089400" y="3249191"/>
                  <a:pt x="5073909" y="3246258"/>
                </a:cubicBezTo>
                <a:cubicBezTo>
                  <a:pt x="5069337" y="3250258"/>
                  <a:pt x="5064322" y="3254024"/>
                  <a:pt x="5058862" y="3257557"/>
                </a:cubicBezTo>
                <a:cubicBezTo>
                  <a:pt x="5053400" y="3261090"/>
                  <a:pt x="5047625" y="3264290"/>
                  <a:pt x="5041530" y="3267157"/>
                </a:cubicBezTo>
                <a:cubicBezTo>
                  <a:pt x="5035435" y="3270023"/>
                  <a:pt x="5029212" y="3272556"/>
                  <a:pt x="5022863" y="3274756"/>
                </a:cubicBezTo>
                <a:cubicBezTo>
                  <a:pt x="5016515" y="3276956"/>
                  <a:pt x="5010294" y="3278656"/>
                  <a:pt x="5004198" y="3279856"/>
                </a:cubicBezTo>
                <a:cubicBezTo>
                  <a:pt x="5007499" y="3275589"/>
                  <a:pt x="5009151" y="3271456"/>
                  <a:pt x="5009151" y="3267457"/>
                </a:cubicBezTo>
                <a:cubicBezTo>
                  <a:pt x="5009151" y="3264524"/>
                  <a:pt x="5008326" y="3261724"/>
                  <a:pt x="5006675" y="3259057"/>
                </a:cubicBezTo>
                <a:cubicBezTo>
                  <a:pt x="5005023" y="3256391"/>
                  <a:pt x="5002612" y="3254058"/>
                  <a:pt x="4999436" y="3252058"/>
                </a:cubicBezTo>
                <a:cubicBezTo>
                  <a:pt x="4996261" y="3250058"/>
                  <a:pt x="4992391" y="3248458"/>
                  <a:pt x="4987819" y="3247258"/>
                </a:cubicBezTo>
                <a:cubicBezTo>
                  <a:pt x="4983248" y="3246058"/>
                  <a:pt x="4978041" y="3245458"/>
                  <a:pt x="4972200" y="3245458"/>
                </a:cubicBezTo>
                <a:cubicBezTo>
                  <a:pt x="4966105" y="3245458"/>
                  <a:pt x="4960137" y="3246125"/>
                  <a:pt x="4954295" y="3247458"/>
                </a:cubicBezTo>
                <a:cubicBezTo>
                  <a:pt x="4948455" y="3248791"/>
                  <a:pt x="4943250" y="3250624"/>
                  <a:pt x="4938678" y="3252958"/>
                </a:cubicBezTo>
                <a:lnTo>
                  <a:pt x="4936071" y="3254906"/>
                </a:lnTo>
                <a:lnTo>
                  <a:pt x="4920475" y="3245458"/>
                </a:lnTo>
                <a:lnTo>
                  <a:pt x="4843145" y="3245458"/>
                </a:lnTo>
                <a:cubicBezTo>
                  <a:pt x="4831972" y="3245458"/>
                  <a:pt x="4821623" y="3245791"/>
                  <a:pt x="4812100" y="3246458"/>
                </a:cubicBezTo>
                <a:cubicBezTo>
                  <a:pt x="4802575" y="3247125"/>
                  <a:pt x="4793497" y="3248291"/>
                  <a:pt x="4784863" y="3249958"/>
                </a:cubicBezTo>
                <a:cubicBezTo>
                  <a:pt x="4776229" y="3251624"/>
                  <a:pt x="4767722" y="3253957"/>
                  <a:pt x="4759341" y="3256957"/>
                </a:cubicBezTo>
                <a:cubicBezTo>
                  <a:pt x="4750960" y="3259957"/>
                  <a:pt x="4742454" y="3263724"/>
                  <a:pt x="4733819" y="3268257"/>
                </a:cubicBezTo>
                <a:cubicBezTo>
                  <a:pt x="4724676" y="3273056"/>
                  <a:pt x="4716168" y="3278856"/>
                  <a:pt x="4708295" y="3285655"/>
                </a:cubicBezTo>
                <a:cubicBezTo>
                  <a:pt x="4700423" y="3292455"/>
                  <a:pt x="4693568" y="3299855"/>
                  <a:pt x="4687726" y="3307854"/>
                </a:cubicBezTo>
                <a:cubicBezTo>
                  <a:pt x="4681884" y="3315854"/>
                  <a:pt x="4677315" y="3324320"/>
                  <a:pt x="4674014" y="3333253"/>
                </a:cubicBezTo>
                <a:cubicBezTo>
                  <a:pt x="4670711" y="3342185"/>
                  <a:pt x="4669061" y="3351251"/>
                  <a:pt x="4669061" y="3360451"/>
                </a:cubicBezTo>
                <a:cubicBezTo>
                  <a:pt x="4669061" y="3374717"/>
                  <a:pt x="4671156" y="3387349"/>
                  <a:pt x="4675347" y="3398349"/>
                </a:cubicBezTo>
                <a:cubicBezTo>
                  <a:pt x="4679535" y="3409348"/>
                  <a:pt x="4685187" y="3418914"/>
                  <a:pt x="4692297" y="3427047"/>
                </a:cubicBezTo>
                <a:cubicBezTo>
                  <a:pt x="4699408" y="3435180"/>
                  <a:pt x="4707598" y="3441979"/>
                  <a:pt x="4716867" y="3447446"/>
                </a:cubicBezTo>
                <a:cubicBezTo>
                  <a:pt x="4726135" y="3452912"/>
                  <a:pt x="4735850" y="3457345"/>
                  <a:pt x="4746008" y="3460745"/>
                </a:cubicBezTo>
                <a:cubicBezTo>
                  <a:pt x="4756166" y="3464145"/>
                  <a:pt x="4766452" y="3466578"/>
                  <a:pt x="4776863" y="3468044"/>
                </a:cubicBezTo>
                <a:cubicBezTo>
                  <a:pt x="4787276" y="3469511"/>
                  <a:pt x="4797054" y="3470244"/>
                  <a:pt x="4806195" y="3470244"/>
                </a:cubicBezTo>
                <a:cubicBezTo>
                  <a:pt x="4816608" y="3470244"/>
                  <a:pt x="4825433" y="3469378"/>
                  <a:pt x="4832669" y="3467644"/>
                </a:cubicBezTo>
                <a:cubicBezTo>
                  <a:pt x="4839907" y="3465911"/>
                  <a:pt x="4845812" y="3463745"/>
                  <a:pt x="4850384" y="3461145"/>
                </a:cubicBezTo>
                <a:cubicBezTo>
                  <a:pt x="4854955" y="3458545"/>
                  <a:pt x="4858255" y="3455645"/>
                  <a:pt x="4860288" y="3452445"/>
                </a:cubicBezTo>
                <a:cubicBezTo>
                  <a:pt x="4862318" y="3449245"/>
                  <a:pt x="4863335" y="3446179"/>
                  <a:pt x="4863335" y="3443246"/>
                </a:cubicBezTo>
                <a:cubicBezTo>
                  <a:pt x="4863335" y="3439646"/>
                  <a:pt x="4861875" y="3436280"/>
                  <a:pt x="4858955" y="3433146"/>
                </a:cubicBezTo>
                <a:cubicBezTo>
                  <a:pt x="4856033" y="3430013"/>
                  <a:pt x="4852224" y="3427280"/>
                  <a:pt x="4847526" y="3424947"/>
                </a:cubicBezTo>
                <a:cubicBezTo>
                  <a:pt x="4842827" y="3422614"/>
                  <a:pt x="4837621" y="3420780"/>
                  <a:pt x="4831909" y="3419447"/>
                </a:cubicBezTo>
                <a:cubicBezTo>
                  <a:pt x="4826195" y="3418114"/>
                  <a:pt x="4820543" y="3417447"/>
                  <a:pt x="4814956" y="3417447"/>
                </a:cubicBezTo>
                <a:cubicBezTo>
                  <a:pt x="4798958" y="3417447"/>
                  <a:pt x="4787402" y="3419614"/>
                  <a:pt x="4780292" y="3423947"/>
                </a:cubicBezTo>
                <a:cubicBezTo>
                  <a:pt x="4773181" y="3428280"/>
                  <a:pt x="4769627" y="3434646"/>
                  <a:pt x="4769627" y="3443046"/>
                </a:cubicBezTo>
                <a:lnTo>
                  <a:pt x="4769627" y="3445646"/>
                </a:lnTo>
                <a:cubicBezTo>
                  <a:pt x="4757181" y="3444846"/>
                  <a:pt x="4746261" y="3442146"/>
                  <a:pt x="4736867" y="3437546"/>
                </a:cubicBezTo>
                <a:cubicBezTo>
                  <a:pt x="4727469" y="3432946"/>
                  <a:pt x="4719661" y="3427380"/>
                  <a:pt x="4713438" y="3420847"/>
                </a:cubicBezTo>
                <a:cubicBezTo>
                  <a:pt x="4707217" y="3414314"/>
                  <a:pt x="4702518" y="3407281"/>
                  <a:pt x="4699345" y="3399748"/>
                </a:cubicBezTo>
                <a:cubicBezTo>
                  <a:pt x="4696170" y="3392216"/>
                  <a:pt x="4694583" y="3385116"/>
                  <a:pt x="4694583" y="3378450"/>
                </a:cubicBezTo>
                <a:cubicBezTo>
                  <a:pt x="4694583" y="3361251"/>
                  <a:pt x="4701185" y="3345118"/>
                  <a:pt x="4714391" y="3330053"/>
                </a:cubicBezTo>
                <a:cubicBezTo>
                  <a:pt x="4727596" y="3314987"/>
                  <a:pt x="4745755" y="3301388"/>
                  <a:pt x="4768865" y="3289255"/>
                </a:cubicBezTo>
                <a:cubicBezTo>
                  <a:pt x="4775720" y="3285522"/>
                  <a:pt x="4782831" y="3281922"/>
                  <a:pt x="4790196" y="3278456"/>
                </a:cubicBezTo>
                <a:cubicBezTo>
                  <a:pt x="4797560" y="3274989"/>
                  <a:pt x="4805623" y="3271923"/>
                  <a:pt x="4814385" y="3269256"/>
                </a:cubicBezTo>
                <a:cubicBezTo>
                  <a:pt x="4823147" y="3266590"/>
                  <a:pt x="4832796" y="3264457"/>
                  <a:pt x="4843335" y="3262857"/>
                </a:cubicBezTo>
                <a:cubicBezTo>
                  <a:pt x="4853875" y="3261257"/>
                  <a:pt x="4865747" y="3260457"/>
                  <a:pt x="4878953" y="3260457"/>
                </a:cubicBezTo>
                <a:lnTo>
                  <a:pt x="4928646" y="3260457"/>
                </a:lnTo>
                <a:lnTo>
                  <a:pt x="4927442" y="3261357"/>
                </a:lnTo>
                <a:cubicBezTo>
                  <a:pt x="4924521" y="3264623"/>
                  <a:pt x="4923061" y="3268190"/>
                  <a:pt x="4923061" y="3272056"/>
                </a:cubicBezTo>
                <a:cubicBezTo>
                  <a:pt x="4923061" y="3276989"/>
                  <a:pt x="4924395" y="3281589"/>
                  <a:pt x="4927061" y="3285856"/>
                </a:cubicBezTo>
                <a:cubicBezTo>
                  <a:pt x="4929728" y="3290122"/>
                  <a:pt x="4933916" y="3293855"/>
                  <a:pt x="4939631" y="3297055"/>
                </a:cubicBezTo>
                <a:cubicBezTo>
                  <a:pt x="4945345" y="3300255"/>
                  <a:pt x="4952709" y="3302754"/>
                  <a:pt x="4961724" y="3304554"/>
                </a:cubicBezTo>
                <a:cubicBezTo>
                  <a:pt x="4970739" y="3306354"/>
                  <a:pt x="4981596" y="3307254"/>
                  <a:pt x="4994294" y="3307254"/>
                </a:cubicBezTo>
                <a:cubicBezTo>
                  <a:pt x="5003183" y="3307254"/>
                  <a:pt x="5012008" y="3306754"/>
                  <a:pt x="5020768" y="3305754"/>
                </a:cubicBezTo>
                <a:cubicBezTo>
                  <a:pt x="5029530" y="3304754"/>
                  <a:pt x="5038417" y="3303021"/>
                  <a:pt x="5047435" y="3300555"/>
                </a:cubicBezTo>
                <a:cubicBezTo>
                  <a:pt x="5056448" y="3298088"/>
                  <a:pt x="5065782" y="3294722"/>
                  <a:pt x="5075433" y="3290455"/>
                </a:cubicBezTo>
                <a:cubicBezTo>
                  <a:pt x="5085082" y="3286189"/>
                  <a:pt x="5095494" y="3280856"/>
                  <a:pt x="5106669" y="3274456"/>
                </a:cubicBezTo>
                <a:cubicBezTo>
                  <a:pt x="5111494" y="3276723"/>
                  <a:pt x="5114920" y="3279156"/>
                  <a:pt x="5116955" y="3281756"/>
                </a:cubicBezTo>
                <a:cubicBezTo>
                  <a:pt x="5118985" y="3284356"/>
                  <a:pt x="5120000" y="3287055"/>
                  <a:pt x="5120000" y="3289855"/>
                </a:cubicBezTo>
                <a:cubicBezTo>
                  <a:pt x="5120000" y="3295188"/>
                  <a:pt x="5117145" y="3300621"/>
                  <a:pt x="5111431" y="3306154"/>
                </a:cubicBezTo>
                <a:cubicBezTo>
                  <a:pt x="5105716" y="3311687"/>
                  <a:pt x="5098669" y="3316587"/>
                  <a:pt x="5090288" y="3320853"/>
                </a:cubicBezTo>
                <a:cubicBezTo>
                  <a:pt x="5086478" y="3322853"/>
                  <a:pt x="5081400" y="3325186"/>
                  <a:pt x="5075052" y="3327853"/>
                </a:cubicBezTo>
                <a:cubicBezTo>
                  <a:pt x="5068703" y="3330519"/>
                  <a:pt x="5061019" y="3332986"/>
                  <a:pt x="5052006" y="3335252"/>
                </a:cubicBezTo>
                <a:cubicBezTo>
                  <a:pt x="5042989" y="3337519"/>
                  <a:pt x="5032387" y="3339452"/>
                  <a:pt x="5020196" y="3341052"/>
                </a:cubicBezTo>
                <a:cubicBezTo>
                  <a:pt x="5008008" y="3342652"/>
                  <a:pt x="4994040" y="3343452"/>
                  <a:pt x="4978295" y="3343452"/>
                </a:cubicBezTo>
                <a:cubicBezTo>
                  <a:pt x="4966358" y="3343452"/>
                  <a:pt x="4953155" y="3342852"/>
                  <a:pt x="4938678" y="3341652"/>
                </a:cubicBezTo>
                <a:lnTo>
                  <a:pt x="4984772" y="3376050"/>
                </a:lnTo>
                <a:lnTo>
                  <a:pt x="4995817" y="3376050"/>
                </a:lnTo>
                <a:cubicBezTo>
                  <a:pt x="5013595" y="3376050"/>
                  <a:pt x="5032134" y="3377216"/>
                  <a:pt x="5051435" y="3379550"/>
                </a:cubicBezTo>
                <a:cubicBezTo>
                  <a:pt x="5070734" y="3381883"/>
                  <a:pt x="5089716" y="3386316"/>
                  <a:pt x="5108383" y="3392849"/>
                </a:cubicBezTo>
                <a:cubicBezTo>
                  <a:pt x="5127048" y="3399382"/>
                  <a:pt x="5145015" y="3408448"/>
                  <a:pt x="5162284" y="3420047"/>
                </a:cubicBezTo>
                <a:cubicBezTo>
                  <a:pt x="5179553" y="3431647"/>
                  <a:pt x="5194916" y="3446712"/>
                  <a:pt x="5208375" y="3465244"/>
                </a:cubicBezTo>
                <a:lnTo>
                  <a:pt x="5223995" y="3471444"/>
                </a:lnTo>
                <a:lnTo>
                  <a:pt x="5223995" y="3260457"/>
                </a:lnTo>
                <a:lnTo>
                  <a:pt x="5276395" y="3260457"/>
                </a:lnTo>
                <a:lnTo>
                  <a:pt x="5287442" y="3260457"/>
                </a:lnTo>
                <a:cubicBezTo>
                  <a:pt x="5291758" y="3260857"/>
                  <a:pt x="5296646" y="3262524"/>
                  <a:pt x="5302107" y="3265457"/>
                </a:cubicBezTo>
                <a:cubicBezTo>
                  <a:pt x="5307568" y="3268390"/>
                  <a:pt x="5312646" y="3271723"/>
                  <a:pt x="5317343" y="3275456"/>
                </a:cubicBezTo>
                <a:cubicBezTo>
                  <a:pt x="5322042" y="3279189"/>
                  <a:pt x="5326042" y="3282856"/>
                  <a:pt x="5329343" y="3286455"/>
                </a:cubicBezTo>
                <a:cubicBezTo>
                  <a:pt x="5332644" y="3290055"/>
                  <a:pt x="5334295" y="3292722"/>
                  <a:pt x="5334295" y="3294455"/>
                </a:cubicBezTo>
                <a:lnTo>
                  <a:pt x="5334295" y="3455845"/>
                </a:lnTo>
                <a:lnTo>
                  <a:pt x="5364770" y="3470244"/>
                </a:lnTo>
                <a:lnTo>
                  <a:pt x="5364770" y="3260457"/>
                </a:lnTo>
                <a:lnTo>
                  <a:pt x="5421537" y="3260457"/>
                </a:lnTo>
                <a:lnTo>
                  <a:pt x="5442860" y="3260457"/>
                </a:lnTo>
                <a:lnTo>
                  <a:pt x="5461535" y="3260457"/>
                </a:lnTo>
                <a:lnTo>
                  <a:pt x="5461535" y="3412848"/>
                </a:lnTo>
                <a:cubicBezTo>
                  <a:pt x="5461535" y="3417514"/>
                  <a:pt x="5462995" y="3422114"/>
                  <a:pt x="5465915" y="3426647"/>
                </a:cubicBezTo>
                <a:cubicBezTo>
                  <a:pt x="5468836" y="3431180"/>
                  <a:pt x="5472772" y="3435313"/>
                  <a:pt x="5477724" y="3439046"/>
                </a:cubicBezTo>
                <a:cubicBezTo>
                  <a:pt x="5482676" y="3442779"/>
                  <a:pt x="5488516" y="3445779"/>
                  <a:pt x="5495248" y="3448046"/>
                </a:cubicBezTo>
                <a:cubicBezTo>
                  <a:pt x="5501975" y="3450312"/>
                  <a:pt x="5509151" y="3451445"/>
                  <a:pt x="5516770" y="3451445"/>
                </a:cubicBezTo>
                <a:cubicBezTo>
                  <a:pt x="5521595" y="3451445"/>
                  <a:pt x="5529214" y="3450445"/>
                  <a:pt x="5539625" y="3448446"/>
                </a:cubicBezTo>
                <a:cubicBezTo>
                  <a:pt x="5550036" y="3446446"/>
                  <a:pt x="5561591" y="3443546"/>
                  <a:pt x="5574290" y="3439746"/>
                </a:cubicBezTo>
                <a:cubicBezTo>
                  <a:pt x="5586987" y="3435946"/>
                  <a:pt x="5600065" y="3431280"/>
                  <a:pt x="5613526" y="3425747"/>
                </a:cubicBezTo>
                <a:cubicBezTo>
                  <a:pt x="5626985" y="3420214"/>
                  <a:pt x="5639238" y="3413881"/>
                  <a:pt x="5650284" y="3406748"/>
                </a:cubicBezTo>
                <a:cubicBezTo>
                  <a:pt x="5661332" y="3399615"/>
                  <a:pt x="5670410" y="3391749"/>
                  <a:pt x="5677522" y="3383150"/>
                </a:cubicBezTo>
                <a:cubicBezTo>
                  <a:pt x="5684631" y="3374550"/>
                  <a:pt x="5688187" y="3365251"/>
                  <a:pt x="5688187" y="3355251"/>
                </a:cubicBezTo>
                <a:cubicBezTo>
                  <a:pt x="5688187" y="3348852"/>
                  <a:pt x="5686600" y="3342885"/>
                  <a:pt x="5683427" y="3337352"/>
                </a:cubicBezTo>
                <a:cubicBezTo>
                  <a:pt x="5680252" y="3331819"/>
                  <a:pt x="5675934" y="3327020"/>
                  <a:pt x="5670475" y="3322953"/>
                </a:cubicBezTo>
                <a:cubicBezTo>
                  <a:pt x="5665014" y="3318887"/>
                  <a:pt x="5658539" y="3315720"/>
                  <a:pt x="5651046" y="3313454"/>
                </a:cubicBezTo>
                <a:cubicBezTo>
                  <a:pt x="5643555" y="3311187"/>
                  <a:pt x="5635492" y="3310054"/>
                  <a:pt x="5626857" y="3310054"/>
                </a:cubicBezTo>
                <a:cubicBezTo>
                  <a:pt x="5618732" y="3310054"/>
                  <a:pt x="5611621" y="3310820"/>
                  <a:pt x="5605526" y="3312354"/>
                </a:cubicBezTo>
                <a:cubicBezTo>
                  <a:pt x="5599431" y="3313887"/>
                  <a:pt x="5594225" y="3315954"/>
                  <a:pt x="5589907" y="3318553"/>
                </a:cubicBezTo>
                <a:cubicBezTo>
                  <a:pt x="5585591" y="3321153"/>
                  <a:pt x="5582353" y="3324120"/>
                  <a:pt x="5580195" y="3327453"/>
                </a:cubicBezTo>
                <a:cubicBezTo>
                  <a:pt x="5578036" y="3330786"/>
                  <a:pt x="5576956" y="3334319"/>
                  <a:pt x="5576956" y="3338052"/>
                </a:cubicBezTo>
                <a:cubicBezTo>
                  <a:pt x="5576956" y="3340585"/>
                  <a:pt x="5577655" y="3343252"/>
                  <a:pt x="5579052" y="3346052"/>
                </a:cubicBezTo>
                <a:cubicBezTo>
                  <a:pt x="5580448" y="3348852"/>
                  <a:pt x="5582734" y="3351451"/>
                  <a:pt x="5585909" y="3353851"/>
                </a:cubicBezTo>
                <a:cubicBezTo>
                  <a:pt x="5589082" y="3356251"/>
                  <a:pt x="5593145" y="3358218"/>
                  <a:pt x="5598098" y="3359751"/>
                </a:cubicBezTo>
                <a:cubicBezTo>
                  <a:pt x="5603050" y="3361284"/>
                  <a:pt x="5608955" y="3362051"/>
                  <a:pt x="5615812" y="3362051"/>
                </a:cubicBezTo>
                <a:cubicBezTo>
                  <a:pt x="5622160" y="3362051"/>
                  <a:pt x="5629524" y="3361251"/>
                  <a:pt x="5637905" y="3359651"/>
                </a:cubicBezTo>
                <a:cubicBezTo>
                  <a:pt x="5637905" y="3367117"/>
                  <a:pt x="5635492" y="3374050"/>
                  <a:pt x="5630667" y="3380450"/>
                </a:cubicBezTo>
                <a:cubicBezTo>
                  <a:pt x="5625842" y="3386849"/>
                  <a:pt x="5619621" y="3392649"/>
                  <a:pt x="5612002" y="3397849"/>
                </a:cubicBezTo>
                <a:cubicBezTo>
                  <a:pt x="5604383" y="3403048"/>
                  <a:pt x="5596002" y="3407615"/>
                  <a:pt x="5586859" y="3411548"/>
                </a:cubicBezTo>
                <a:cubicBezTo>
                  <a:pt x="5577718" y="3415481"/>
                  <a:pt x="5568894" y="3418781"/>
                  <a:pt x="5560387" y="3421447"/>
                </a:cubicBezTo>
                <a:cubicBezTo>
                  <a:pt x="5551878" y="3424114"/>
                  <a:pt x="5544259" y="3426147"/>
                  <a:pt x="5537530" y="3427547"/>
                </a:cubicBezTo>
                <a:cubicBezTo>
                  <a:pt x="5530800" y="3428947"/>
                  <a:pt x="5526038" y="3429647"/>
                  <a:pt x="5523246" y="3429647"/>
                </a:cubicBezTo>
                <a:cubicBezTo>
                  <a:pt x="5514612" y="3429647"/>
                  <a:pt x="5507246" y="3428347"/>
                  <a:pt x="5501151" y="3425747"/>
                </a:cubicBezTo>
                <a:cubicBezTo>
                  <a:pt x="5495057" y="3423147"/>
                  <a:pt x="5492010" y="3418847"/>
                  <a:pt x="5492010" y="3412848"/>
                </a:cubicBezTo>
                <a:lnTo>
                  <a:pt x="5492010" y="3260457"/>
                </a:lnTo>
                <a:lnTo>
                  <a:pt x="5748109" y="3260457"/>
                </a:lnTo>
                <a:lnTo>
                  <a:pt x="5759156" y="3260457"/>
                </a:lnTo>
                <a:cubicBezTo>
                  <a:pt x="5763473" y="3260857"/>
                  <a:pt x="5768360" y="3262524"/>
                  <a:pt x="5773822" y="3265457"/>
                </a:cubicBezTo>
                <a:cubicBezTo>
                  <a:pt x="5779282" y="3268390"/>
                  <a:pt x="5784360" y="3271723"/>
                  <a:pt x="5789058" y="3275456"/>
                </a:cubicBezTo>
                <a:cubicBezTo>
                  <a:pt x="5793756" y="3279189"/>
                  <a:pt x="5797756" y="3282856"/>
                  <a:pt x="5801057" y="3286455"/>
                </a:cubicBezTo>
                <a:cubicBezTo>
                  <a:pt x="5804358" y="3290055"/>
                  <a:pt x="5806010" y="3292722"/>
                  <a:pt x="5806010" y="3294455"/>
                </a:cubicBezTo>
                <a:lnTo>
                  <a:pt x="5806010" y="3455845"/>
                </a:lnTo>
                <a:lnTo>
                  <a:pt x="5836484" y="3470244"/>
                </a:lnTo>
                <a:lnTo>
                  <a:pt x="5836484" y="3260457"/>
                </a:lnTo>
                <a:lnTo>
                  <a:pt x="5893252" y="3260457"/>
                </a:lnTo>
                <a:lnTo>
                  <a:pt x="5903537" y="3260457"/>
                </a:lnTo>
                <a:lnTo>
                  <a:pt x="5913059" y="3274856"/>
                </a:lnTo>
                <a:cubicBezTo>
                  <a:pt x="5917122" y="3276189"/>
                  <a:pt x="5923663" y="3277389"/>
                  <a:pt x="5932678" y="3278456"/>
                </a:cubicBezTo>
                <a:cubicBezTo>
                  <a:pt x="5941694" y="3279522"/>
                  <a:pt x="5952106" y="3281089"/>
                  <a:pt x="5963915" y="3283156"/>
                </a:cubicBezTo>
                <a:cubicBezTo>
                  <a:pt x="5975722" y="3285222"/>
                  <a:pt x="5988231" y="3288122"/>
                  <a:pt x="6001435" y="3291855"/>
                </a:cubicBezTo>
                <a:cubicBezTo>
                  <a:pt x="6014640" y="3295588"/>
                  <a:pt x="6027465" y="3300855"/>
                  <a:pt x="6039909" y="3307654"/>
                </a:cubicBezTo>
                <a:lnTo>
                  <a:pt x="5933250" y="3356451"/>
                </a:lnTo>
                <a:lnTo>
                  <a:pt x="5969057" y="3382650"/>
                </a:lnTo>
                <a:cubicBezTo>
                  <a:pt x="5970581" y="3382516"/>
                  <a:pt x="5972166" y="3382450"/>
                  <a:pt x="5973817" y="3382450"/>
                </a:cubicBezTo>
                <a:cubicBezTo>
                  <a:pt x="5975469" y="3382450"/>
                  <a:pt x="5977183" y="3382450"/>
                  <a:pt x="5978961" y="3382450"/>
                </a:cubicBezTo>
                <a:cubicBezTo>
                  <a:pt x="5991151" y="3382450"/>
                  <a:pt x="6003405" y="3383549"/>
                  <a:pt x="6015720" y="3385749"/>
                </a:cubicBezTo>
                <a:cubicBezTo>
                  <a:pt x="6028036" y="3387949"/>
                  <a:pt x="6039655" y="3390582"/>
                  <a:pt x="6050576" y="3393649"/>
                </a:cubicBezTo>
                <a:cubicBezTo>
                  <a:pt x="6061495" y="3396715"/>
                  <a:pt x="6071082" y="3399882"/>
                  <a:pt x="6079335" y="3403148"/>
                </a:cubicBezTo>
                <a:cubicBezTo>
                  <a:pt x="6087589" y="3406415"/>
                  <a:pt x="6093747" y="3409115"/>
                  <a:pt x="6097810" y="3411248"/>
                </a:cubicBezTo>
                <a:cubicBezTo>
                  <a:pt x="6106953" y="3416048"/>
                  <a:pt x="6114699" y="3420747"/>
                  <a:pt x="6121046" y="3425347"/>
                </a:cubicBezTo>
                <a:cubicBezTo>
                  <a:pt x="6127396" y="3429947"/>
                  <a:pt x="6132855" y="3434346"/>
                  <a:pt x="6137427" y="3438546"/>
                </a:cubicBezTo>
                <a:cubicBezTo>
                  <a:pt x="6141998" y="3442746"/>
                  <a:pt x="6145871" y="3446612"/>
                  <a:pt x="6149046" y="3450145"/>
                </a:cubicBezTo>
                <a:cubicBezTo>
                  <a:pt x="6152219" y="3453678"/>
                  <a:pt x="6155204" y="3456778"/>
                  <a:pt x="6157998" y="3459445"/>
                </a:cubicBezTo>
                <a:lnTo>
                  <a:pt x="6173235" y="3468244"/>
                </a:lnTo>
                <a:lnTo>
                  <a:pt x="6173235" y="3260457"/>
                </a:lnTo>
                <a:lnTo>
                  <a:pt x="6251324" y="3260457"/>
                </a:lnTo>
                <a:lnTo>
                  <a:pt x="6230374" y="3245458"/>
                </a:lnTo>
                <a:lnTo>
                  <a:pt x="5893623" y="3245458"/>
                </a:lnTo>
                <a:lnTo>
                  <a:pt x="5872300" y="3245458"/>
                </a:lnTo>
                <a:lnTo>
                  <a:pt x="5836104" y="3245458"/>
                </a:lnTo>
                <a:cubicBezTo>
                  <a:pt x="5834579" y="3243058"/>
                  <a:pt x="5833055" y="3239925"/>
                  <a:pt x="5831532" y="3236059"/>
                </a:cubicBezTo>
                <a:cubicBezTo>
                  <a:pt x="5830008" y="3232192"/>
                  <a:pt x="5828166" y="3228259"/>
                  <a:pt x="5826010" y="3224259"/>
                </a:cubicBezTo>
                <a:cubicBezTo>
                  <a:pt x="5823850" y="3220260"/>
                  <a:pt x="5821183" y="3216593"/>
                  <a:pt x="5818010" y="3213260"/>
                </a:cubicBezTo>
                <a:cubicBezTo>
                  <a:pt x="5814835" y="3209927"/>
                  <a:pt x="5810835" y="3207660"/>
                  <a:pt x="5806010" y="3206460"/>
                </a:cubicBezTo>
                <a:lnTo>
                  <a:pt x="5806010" y="3272256"/>
                </a:lnTo>
                <a:cubicBezTo>
                  <a:pt x="5801692" y="3268257"/>
                  <a:pt x="5797820" y="3264757"/>
                  <a:pt x="5794391" y="3261757"/>
                </a:cubicBezTo>
                <a:cubicBezTo>
                  <a:pt x="5790962" y="3258757"/>
                  <a:pt x="5787345" y="3256191"/>
                  <a:pt x="5783535" y="3254058"/>
                </a:cubicBezTo>
                <a:cubicBezTo>
                  <a:pt x="5779726" y="3251924"/>
                  <a:pt x="5775535" y="3250158"/>
                  <a:pt x="5770964" y="3248758"/>
                </a:cubicBezTo>
                <a:cubicBezTo>
                  <a:pt x="5766393" y="3247358"/>
                  <a:pt x="5760934" y="3246258"/>
                  <a:pt x="5754585" y="3245458"/>
                </a:cubicBezTo>
                <a:lnTo>
                  <a:pt x="5745328" y="3245458"/>
                </a:lnTo>
                <a:lnTo>
                  <a:pt x="5727156" y="3245458"/>
                </a:lnTo>
                <a:lnTo>
                  <a:pt x="5681332" y="3245458"/>
                </a:lnTo>
                <a:cubicBezTo>
                  <a:pt x="5684379" y="3242391"/>
                  <a:pt x="5686600" y="3239292"/>
                  <a:pt x="5687998" y="3236158"/>
                </a:cubicBezTo>
                <a:cubicBezTo>
                  <a:pt x="5689393" y="3233025"/>
                  <a:pt x="5690092" y="3230192"/>
                  <a:pt x="5690092" y="3227659"/>
                </a:cubicBezTo>
                <a:cubicBezTo>
                  <a:pt x="5690092" y="3216060"/>
                  <a:pt x="5682284" y="3206960"/>
                  <a:pt x="5666665" y="3200361"/>
                </a:cubicBezTo>
                <a:cubicBezTo>
                  <a:pt x="5651046" y="3193761"/>
                  <a:pt x="5628254" y="3190461"/>
                  <a:pt x="5598288" y="3190461"/>
                </a:cubicBezTo>
                <a:cubicBezTo>
                  <a:pt x="5584320" y="3190461"/>
                  <a:pt x="5569718" y="3190961"/>
                  <a:pt x="5554482" y="3191961"/>
                </a:cubicBezTo>
                <a:cubicBezTo>
                  <a:pt x="5539244" y="3192961"/>
                  <a:pt x="5522737" y="3193461"/>
                  <a:pt x="5504960" y="3193461"/>
                </a:cubicBezTo>
                <a:cubicBezTo>
                  <a:pt x="5496326" y="3193461"/>
                  <a:pt x="5488391" y="3192961"/>
                  <a:pt x="5481153" y="3191961"/>
                </a:cubicBezTo>
                <a:cubicBezTo>
                  <a:pt x="5473915" y="3190961"/>
                  <a:pt x="5467629" y="3189428"/>
                  <a:pt x="5462295" y="3187361"/>
                </a:cubicBezTo>
                <a:cubicBezTo>
                  <a:pt x="5456964" y="3185295"/>
                  <a:pt x="5452774" y="3182695"/>
                  <a:pt x="5449726" y="3179562"/>
                </a:cubicBezTo>
                <a:cubicBezTo>
                  <a:pt x="5446679" y="3176429"/>
                  <a:pt x="5445155" y="3172729"/>
                  <a:pt x="5445155" y="3168463"/>
                </a:cubicBezTo>
                <a:cubicBezTo>
                  <a:pt x="5445155" y="3166329"/>
                  <a:pt x="5445535" y="3164030"/>
                  <a:pt x="5446297" y="3161563"/>
                </a:cubicBezTo>
                <a:cubicBezTo>
                  <a:pt x="5447059" y="3159096"/>
                  <a:pt x="5448455" y="3156463"/>
                  <a:pt x="5450488" y="3153664"/>
                </a:cubicBezTo>
                <a:close/>
                <a:moveTo>
                  <a:pt x="6500054" y="2946072"/>
                </a:moveTo>
                <a:cubicBezTo>
                  <a:pt x="6490402" y="2946072"/>
                  <a:pt x="6482276" y="2947805"/>
                  <a:pt x="6475675" y="2951271"/>
                </a:cubicBezTo>
                <a:cubicBezTo>
                  <a:pt x="6469071" y="2954738"/>
                  <a:pt x="6465770" y="2959004"/>
                  <a:pt x="6465770" y="2964070"/>
                </a:cubicBezTo>
                <a:cubicBezTo>
                  <a:pt x="6465770" y="2969137"/>
                  <a:pt x="6469071" y="2973403"/>
                  <a:pt x="6475675" y="2976870"/>
                </a:cubicBezTo>
                <a:cubicBezTo>
                  <a:pt x="6482276" y="2980336"/>
                  <a:pt x="6490402" y="2982069"/>
                  <a:pt x="6500054" y="2982069"/>
                </a:cubicBezTo>
                <a:cubicBezTo>
                  <a:pt x="6509705" y="2982069"/>
                  <a:pt x="6517831" y="2980336"/>
                  <a:pt x="6524433" y="2976870"/>
                </a:cubicBezTo>
                <a:cubicBezTo>
                  <a:pt x="6531036" y="2973403"/>
                  <a:pt x="6534337" y="2969137"/>
                  <a:pt x="6534337" y="2964070"/>
                </a:cubicBezTo>
                <a:cubicBezTo>
                  <a:pt x="6534337" y="2959004"/>
                  <a:pt x="6531036" y="2954738"/>
                  <a:pt x="6524433" y="2951271"/>
                </a:cubicBezTo>
                <a:cubicBezTo>
                  <a:pt x="6517831" y="2947805"/>
                  <a:pt x="6509705" y="2946072"/>
                  <a:pt x="6500054" y="2946072"/>
                </a:cubicBezTo>
                <a:close/>
                <a:moveTo>
                  <a:pt x="8823720" y="2930672"/>
                </a:moveTo>
                <a:cubicBezTo>
                  <a:pt x="8813055" y="2930672"/>
                  <a:pt x="8804105" y="2932572"/>
                  <a:pt x="8796867" y="2936372"/>
                </a:cubicBezTo>
                <a:cubicBezTo>
                  <a:pt x="8789629" y="2940172"/>
                  <a:pt x="8786010" y="2944872"/>
                  <a:pt x="8786010" y="2950471"/>
                </a:cubicBezTo>
                <a:cubicBezTo>
                  <a:pt x="8786010" y="2956071"/>
                  <a:pt x="8789629" y="2960771"/>
                  <a:pt x="8796867" y="2964571"/>
                </a:cubicBezTo>
                <a:cubicBezTo>
                  <a:pt x="8804105" y="2968370"/>
                  <a:pt x="8813055" y="2970270"/>
                  <a:pt x="8823720" y="2970270"/>
                </a:cubicBezTo>
                <a:cubicBezTo>
                  <a:pt x="8834387" y="2970270"/>
                  <a:pt x="8843339" y="2968370"/>
                  <a:pt x="8850577" y="2964571"/>
                </a:cubicBezTo>
                <a:cubicBezTo>
                  <a:pt x="8857815" y="2960771"/>
                  <a:pt x="8861434" y="2956071"/>
                  <a:pt x="8861434" y="2950471"/>
                </a:cubicBezTo>
                <a:cubicBezTo>
                  <a:pt x="8861434" y="2944872"/>
                  <a:pt x="8857815" y="2940172"/>
                  <a:pt x="8850577" y="2936372"/>
                </a:cubicBezTo>
                <a:cubicBezTo>
                  <a:pt x="8843339" y="2932572"/>
                  <a:pt x="8834387" y="2930672"/>
                  <a:pt x="8823720" y="2930672"/>
                </a:cubicBezTo>
                <a:close/>
                <a:moveTo>
                  <a:pt x="7680722" y="2930672"/>
                </a:moveTo>
                <a:cubicBezTo>
                  <a:pt x="7670055" y="2930672"/>
                  <a:pt x="7661103" y="2932572"/>
                  <a:pt x="7653865" y="2936372"/>
                </a:cubicBezTo>
                <a:cubicBezTo>
                  <a:pt x="7646629" y="2940172"/>
                  <a:pt x="7643010" y="2944872"/>
                  <a:pt x="7643010" y="2950471"/>
                </a:cubicBezTo>
                <a:cubicBezTo>
                  <a:pt x="7643010" y="2956071"/>
                  <a:pt x="7646629" y="2960771"/>
                  <a:pt x="7653865" y="2964571"/>
                </a:cubicBezTo>
                <a:cubicBezTo>
                  <a:pt x="7661103" y="2968370"/>
                  <a:pt x="7670055" y="2970270"/>
                  <a:pt x="7680722" y="2970270"/>
                </a:cubicBezTo>
                <a:cubicBezTo>
                  <a:pt x="7691387" y="2970270"/>
                  <a:pt x="7700339" y="2968370"/>
                  <a:pt x="7707577" y="2964571"/>
                </a:cubicBezTo>
                <a:cubicBezTo>
                  <a:pt x="7714814" y="2960771"/>
                  <a:pt x="7718433" y="2956071"/>
                  <a:pt x="7718433" y="2950471"/>
                </a:cubicBezTo>
                <a:cubicBezTo>
                  <a:pt x="7718433" y="2944872"/>
                  <a:pt x="7714814" y="2940172"/>
                  <a:pt x="7707577" y="2936372"/>
                </a:cubicBezTo>
                <a:cubicBezTo>
                  <a:pt x="7700339" y="2932572"/>
                  <a:pt x="7691387" y="2930672"/>
                  <a:pt x="7680722" y="2930672"/>
                </a:cubicBezTo>
                <a:close/>
                <a:moveTo>
                  <a:pt x="8247048" y="2824279"/>
                </a:moveTo>
                <a:lnTo>
                  <a:pt x="8247048" y="2932472"/>
                </a:lnTo>
                <a:cubicBezTo>
                  <a:pt x="8236635" y="2923539"/>
                  <a:pt x="8226160" y="2915607"/>
                  <a:pt x="8215621" y="2908674"/>
                </a:cubicBezTo>
                <a:cubicBezTo>
                  <a:pt x="8205082" y="2901741"/>
                  <a:pt x="8194290" y="2895641"/>
                  <a:pt x="8183242" y="2890375"/>
                </a:cubicBezTo>
                <a:cubicBezTo>
                  <a:pt x="8172196" y="2885109"/>
                  <a:pt x="8160831" y="2880642"/>
                  <a:pt x="8149149" y="2876976"/>
                </a:cubicBezTo>
                <a:cubicBezTo>
                  <a:pt x="8137467" y="2873309"/>
                  <a:pt x="8125404" y="2870209"/>
                  <a:pt x="8112962" y="2867676"/>
                </a:cubicBezTo>
                <a:close/>
                <a:moveTo>
                  <a:pt x="7104048" y="2824279"/>
                </a:moveTo>
                <a:lnTo>
                  <a:pt x="7104048" y="2932472"/>
                </a:lnTo>
                <a:cubicBezTo>
                  <a:pt x="7093636" y="2923539"/>
                  <a:pt x="7083160" y="2915607"/>
                  <a:pt x="7072621" y="2908674"/>
                </a:cubicBezTo>
                <a:cubicBezTo>
                  <a:pt x="7062082" y="2901741"/>
                  <a:pt x="7051290" y="2895641"/>
                  <a:pt x="7040242" y="2890375"/>
                </a:cubicBezTo>
                <a:cubicBezTo>
                  <a:pt x="7029195" y="2885109"/>
                  <a:pt x="7017831" y="2880642"/>
                  <a:pt x="7006149" y="2876976"/>
                </a:cubicBezTo>
                <a:cubicBezTo>
                  <a:pt x="6994467" y="2873309"/>
                  <a:pt x="6982404" y="2870209"/>
                  <a:pt x="6969960" y="2867676"/>
                </a:cubicBezTo>
                <a:close/>
                <a:moveTo>
                  <a:pt x="8936476" y="2814480"/>
                </a:moveTo>
                <a:lnTo>
                  <a:pt x="8936476" y="2927473"/>
                </a:lnTo>
                <a:cubicBezTo>
                  <a:pt x="8927587" y="2919207"/>
                  <a:pt x="8918509" y="2911840"/>
                  <a:pt x="8909240" y="2905374"/>
                </a:cubicBezTo>
                <a:cubicBezTo>
                  <a:pt x="8899971" y="2898908"/>
                  <a:pt x="8890002" y="2892975"/>
                  <a:pt x="8879337" y="2887575"/>
                </a:cubicBezTo>
                <a:cubicBezTo>
                  <a:pt x="8868672" y="2882175"/>
                  <a:pt x="8856926" y="2877109"/>
                  <a:pt x="8844101" y="2872376"/>
                </a:cubicBezTo>
                <a:cubicBezTo>
                  <a:pt x="8831276" y="2867643"/>
                  <a:pt x="8816865" y="2862943"/>
                  <a:pt x="8800867" y="2858277"/>
                </a:cubicBezTo>
                <a:close/>
                <a:moveTo>
                  <a:pt x="7793476" y="2814480"/>
                </a:moveTo>
                <a:lnTo>
                  <a:pt x="7793476" y="2927473"/>
                </a:lnTo>
                <a:cubicBezTo>
                  <a:pt x="7784589" y="2919207"/>
                  <a:pt x="7775509" y="2911840"/>
                  <a:pt x="7766240" y="2905374"/>
                </a:cubicBezTo>
                <a:cubicBezTo>
                  <a:pt x="7756970" y="2898908"/>
                  <a:pt x="7747004" y="2892975"/>
                  <a:pt x="7736337" y="2887575"/>
                </a:cubicBezTo>
                <a:cubicBezTo>
                  <a:pt x="7725671" y="2882175"/>
                  <a:pt x="7713926" y="2877109"/>
                  <a:pt x="7701101" y="2872376"/>
                </a:cubicBezTo>
                <a:cubicBezTo>
                  <a:pt x="7688276" y="2867643"/>
                  <a:pt x="7673865" y="2862943"/>
                  <a:pt x="7657865" y="2858277"/>
                </a:cubicBezTo>
                <a:close/>
                <a:moveTo>
                  <a:pt x="6448629" y="2774682"/>
                </a:moveTo>
                <a:lnTo>
                  <a:pt x="6632617" y="2774682"/>
                </a:lnTo>
                <a:lnTo>
                  <a:pt x="6632617" y="2936872"/>
                </a:lnTo>
                <a:cubicBezTo>
                  <a:pt x="6621189" y="2927539"/>
                  <a:pt x="6610143" y="2919673"/>
                  <a:pt x="6599476" y="2913274"/>
                </a:cubicBezTo>
                <a:cubicBezTo>
                  <a:pt x="6588810" y="2906874"/>
                  <a:pt x="6577699" y="2901374"/>
                  <a:pt x="6566145" y="2896775"/>
                </a:cubicBezTo>
                <a:cubicBezTo>
                  <a:pt x="6554589" y="2892175"/>
                  <a:pt x="6542210" y="2888142"/>
                  <a:pt x="6529004" y="2884675"/>
                </a:cubicBezTo>
                <a:cubicBezTo>
                  <a:pt x="6515798" y="2881209"/>
                  <a:pt x="6501069" y="2877742"/>
                  <a:pt x="6484817" y="2874276"/>
                </a:cubicBezTo>
                <a:lnTo>
                  <a:pt x="6575859" y="2832878"/>
                </a:lnTo>
                <a:cubicBezTo>
                  <a:pt x="6564939" y="2825146"/>
                  <a:pt x="6554779" y="2818546"/>
                  <a:pt x="6545385" y="2813080"/>
                </a:cubicBezTo>
                <a:cubicBezTo>
                  <a:pt x="6535987" y="2807613"/>
                  <a:pt x="6526402" y="2802714"/>
                  <a:pt x="6516625" y="2798381"/>
                </a:cubicBezTo>
                <a:cubicBezTo>
                  <a:pt x="6506848" y="2794047"/>
                  <a:pt x="6496497" y="2790048"/>
                  <a:pt x="6485579" y="2786381"/>
                </a:cubicBezTo>
                <a:cubicBezTo>
                  <a:pt x="6474657" y="2782715"/>
                  <a:pt x="6462341" y="2778815"/>
                  <a:pt x="6448629" y="2774682"/>
                </a:cubicBezTo>
                <a:close/>
                <a:moveTo>
                  <a:pt x="5632200" y="2774682"/>
                </a:moveTo>
                <a:lnTo>
                  <a:pt x="5816189" y="2774682"/>
                </a:lnTo>
                <a:lnTo>
                  <a:pt x="5816189" y="2936872"/>
                </a:lnTo>
                <a:cubicBezTo>
                  <a:pt x="5804760" y="2927539"/>
                  <a:pt x="5793715" y="2919673"/>
                  <a:pt x="5783048" y="2913274"/>
                </a:cubicBezTo>
                <a:cubicBezTo>
                  <a:pt x="5772381" y="2906874"/>
                  <a:pt x="5761271" y="2901374"/>
                  <a:pt x="5749717" y="2896775"/>
                </a:cubicBezTo>
                <a:cubicBezTo>
                  <a:pt x="5738162" y="2892175"/>
                  <a:pt x="5725781" y="2888142"/>
                  <a:pt x="5712575" y="2884675"/>
                </a:cubicBezTo>
                <a:cubicBezTo>
                  <a:pt x="5699370" y="2881209"/>
                  <a:pt x="5684640" y="2877742"/>
                  <a:pt x="5668389" y="2874276"/>
                </a:cubicBezTo>
                <a:lnTo>
                  <a:pt x="5759431" y="2832878"/>
                </a:lnTo>
                <a:cubicBezTo>
                  <a:pt x="5748511" y="2825146"/>
                  <a:pt x="5738353" y="2818546"/>
                  <a:pt x="5728957" y="2813080"/>
                </a:cubicBezTo>
                <a:cubicBezTo>
                  <a:pt x="5719560" y="2807613"/>
                  <a:pt x="5709972" y="2802714"/>
                  <a:pt x="5700196" y="2798381"/>
                </a:cubicBezTo>
                <a:cubicBezTo>
                  <a:pt x="5690417" y="2794047"/>
                  <a:pt x="5680071" y="2790048"/>
                  <a:pt x="5669151" y="2786381"/>
                </a:cubicBezTo>
                <a:cubicBezTo>
                  <a:pt x="5658231" y="2782715"/>
                  <a:pt x="5645915" y="2778815"/>
                  <a:pt x="5632200" y="2774682"/>
                </a:cubicBezTo>
                <a:close/>
                <a:moveTo>
                  <a:pt x="5496288" y="2759683"/>
                </a:moveTo>
                <a:cubicBezTo>
                  <a:pt x="5485115" y="2759683"/>
                  <a:pt x="5474766" y="2760016"/>
                  <a:pt x="5465242" y="2760683"/>
                </a:cubicBezTo>
                <a:cubicBezTo>
                  <a:pt x="5455718" y="2761349"/>
                  <a:pt x="5446640" y="2762516"/>
                  <a:pt x="5438006" y="2764183"/>
                </a:cubicBezTo>
                <a:cubicBezTo>
                  <a:pt x="5429372" y="2765849"/>
                  <a:pt x="5420863" y="2768182"/>
                  <a:pt x="5412484" y="2771182"/>
                </a:cubicBezTo>
                <a:cubicBezTo>
                  <a:pt x="5404103" y="2774182"/>
                  <a:pt x="5395595" y="2777949"/>
                  <a:pt x="5386962" y="2782482"/>
                </a:cubicBezTo>
                <a:cubicBezTo>
                  <a:pt x="5377819" y="2787281"/>
                  <a:pt x="5369311" y="2793081"/>
                  <a:pt x="5361438" y="2799880"/>
                </a:cubicBezTo>
                <a:cubicBezTo>
                  <a:pt x="5353566" y="2806680"/>
                  <a:pt x="5346711" y="2814080"/>
                  <a:pt x="5340869" y="2822079"/>
                </a:cubicBezTo>
                <a:cubicBezTo>
                  <a:pt x="5335027" y="2830079"/>
                  <a:pt x="5330455" y="2838545"/>
                  <a:pt x="5327156" y="2847478"/>
                </a:cubicBezTo>
                <a:cubicBezTo>
                  <a:pt x="5323854" y="2856410"/>
                  <a:pt x="5322204" y="2865477"/>
                  <a:pt x="5322204" y="2874676"/>
                </a:cubicBezTo>
                <a:cubicBezTo>
                  <a:pt x="5322204" y="2888942"/>
                  <a:pt x="5324299" y="2901574"/>
                  <a:pt x="5328490" y="2912574"/>
                </a:cubicBezTo>
                <a:cubicBezTo>
                  <a:pt x="5332678" y="2923573"/>
                  <a:pt x="5338330" y="2933139"/>
                  <a:pt x="5345441" y="2941272"/>
                </a:cubicBezTo>
                <a:cubicBezTo>
                  <a:pt x="5352551" y="2949405"/>
                  <a:pt x="5360741" y="2956204"/>
                  <a:pt x="5370010" y="2961671"/>
                </a:cubicBezTo>
                <a:cubicBezTo>
                  <a:pt x="5379278" y="2967137"/>
                  <a:pt x="5388993" y="2971570"/>
                  <a:pt x="5399151" y="2974970"/>
                </a:cubicBezTo>
                <a:cubicBezTo>
                  <a:pt x="5409309" y="2978370"/>
                  <a:pt x="5419595" y="2980803"/>
                  <a:pt x="5430006" y="2982269"/>
                </a:cubicBezTo>
                <a:cubicBezTo>
                  <a:pt x="5440417" y="2983736"/>
                  <a:pt x="5450196" y="2984469"/>
                  <a:pt x="5459337" y="2984469"/>
                </a:cubicBezTo>
                <a:cubicBezTo>
                  <a:pt x="5469751" y="2984469"/>
                  <a:pt x="5478574" y="2983603"/>
                  <a:pt x="5485812" y="2981869"/>
                </a:cubicBezTo>
                <a:cubicBezTo>
                  <a:pt x="5493050" y="2980136"/>
                  <a:pt x="5498955" y="2977970"/>
                  <a:pt x="5503526" y="2975370"/>
                </a:cubicBezTo>
                <a:cubicBezTo>
                  <a:pt x="5508097" y="2972770"/>
                  <a:pt x="5511398" y="2969870"/>
                  <a:pt x="5513431" y="2966670"/>
                </a:cubicBezTo>
                <a:cubicBezTo>
                  <a:pt x="5515461" y="2963471"/>
                  <a:pt x="5516478" y="2960404"/>
                  <a:pt x="5516478" y="2957471"/>
                </a:cubicBezTo>
                <a:cubicBezTo>
                  <a:pt x="5516478" y="2953871"/>
                  <a:pt x="5515015" y="2950505"/>
                  <a:pt x="5512097" y="2947371"/>
                </a:cubicBezTo>
                <a:cubicBezTo>
                  <a:pt x="5509175" y="2944238"/>
                  <a:pt x="5505366" y="2941505"/>
                  <a:pt x="5500669" y="2939172"/>
                </a:cubicBezTo>
                <a:cubicBezTo>
                  <a:pt x="5495970" y="2936839"/>
                  <a:pt x="5490764" y="2935006"/>
                  <a:pt x="5485050" y="2933672"/>
                </a:cubicBezTo>
                <a:cubicBezTo>
                  <a:pt x="5479335" y="2932339"/>
                  <a:pt x="5473686" y="2931673"/>
                  <a:pt x="5468099" y="2931673"/>
                </a:cubicBezTo>
                <a:cubicBezTo>
                  <a:pt x="5452102" y="2931673"/>
                  <a:pt x="5440545" y="2933839"/>
                  <a:pt x="5433435" y="2938172"/>
                </a:cubicBezTo>
                <a:cubicBezTo>
                  <a:pt x="5426324" y="2942505"/>
                  <a:pt x="5422768" y="2948871"/>
                  <a:pt x="5422768" y="2957271"/>
                </a:cubicBezTo>
                <a:lnTo>
                  <a:pt x="5422768" y="2959871"/>
                </a:lnTo>
                <a:cubicBezTo>
                  <a:pt x="5410324" y="2959071"/>
                  <a:pt x="5399405" y="2956371"/>
                  <a:pt x="5390010" y="2951771"/>
                </a:cubicBezTo>
                <a:cubicBezTo>
                  <a:pt x="5380612" y="2947171"/>
                  <a:pt x="5372802" y="2941605"/>
                  <a:pt x="5366581" y="2935072"/>
                </a:cubicBezTo>
                <a:cubicBezTo>
                  <a:pt x="5360360" y="2928539"/>
                  <a:pt x="5355661" y="2921506"/>
                  <a:pt x="5352488" y="2913973"/>
                </a:cubicBezTo>
                <a:cubicBezTo>
                  <a:pt x="5349313" y="2906441"/>
                  <a:pt x="5347726" y="2899341"/>
                  <a:pt x="5347726" y="2892675"/>
                </a:cubicBezTo>
                <a:cubicBezTo>
                  <a:pt x="5347726" y="2875476"/>
                  <a:pt x="5354328" y="2859343"/>
                  <a:pt x="5367534" y="2844278"/>
                </a:cubicBezTo>
                <a:cubicBezTo>
                  <a:pt x="5380739" y="2829212"/>
                  <a:pt x="5398897" y="2815613"/>
                  <a:pt x="5422006" y="2803480"/>
                </a:cubicBezTo>
                <a:cubicBezTo>
                  <a:pt x="5428863" y="2799747"/>
                  <a:pt x="5435974" y="2796147"/>
                  <a:pt x="5443340" y="2792681"/>
                </a:cubicBezTo>
                <a:cubicBezTo>
                  <a:pt x="5450704" y="2789214"/>
                  <a:pt x="5458766" y="2786148"/>
                  <a:pt x="5467528" y="2783482"/>
                </a:cubicBezTo>
                <a:cubicBezTo>
                  <a:pt x="5476290" y="2780815"/>
                  <a:pt x="5485939" y="2778682"/>
                  <a:pt x="5496478" y="2777082"/>
                </a:cubicBezTo>
                <a:cubicBezTo>
                  <a:pt x="5507017" y="2775482"/>
                  <a:pt x="5518890" y="2774682"/>
                  <a:pt x="5532095" y="2774682"/>
                </a:cubicBezTo>
                <a:lnTo>
                  <a:pt x="5566680" y="2774682"/>
                </a:lnTo>
                <a:lnTo>
                  <a:pt x="5576966" y="2774682"/>
                </a:lnTo>
                <a:lnTo>
                  <a:pt x="5586488" y="2789081"/>
                </a:lnTo>
                <a:cubicBezTo>
                  <a:pt x="5590551" y="2790414"/>
                  <a:pt x="5597092" y="2791614"/>
                  <a:pt x="5606107" y="2792681"/>
                </a:cubicBezTo>
                <a:cubicBezTo>
                  <a:pt x="5615122" y="2793747"/>
                  <a:pt x="5625534" y="2795314"/>
                  <a:pt x="5637343" y="2797381"/>
                </a:cubicBezTo>
                <a:cubicBezTo>
                  <a:pt x="5649151" y="2799447"/>
                  <a:pt x="5661659" y="2802347"/>
                  <a:pt x="5674863" y="2806080"/>
                </a:cubicBezTo>
                <a:cubicBezTo>
                  <a:pt x="5688069" y="2809813"/>
                  <a:pt x="5700894" y="2815080"/>
                  <a:pt x="5713337" y="2821879"/>
                </a:cubicBezTo>
                <a:lnTo>
                  <a:pt x="5606678" y="2870676"/>
                </a:lnTo>
                <a:lnTo>
                  <a:pt x="5642486" y="2896875"/>
                </a:lnTo>
                <a:cubicBezTo>
                  <a:pt x="5644010" y="2896741"/>
                  <a:pt x="5645595" y="2896675"/>
                  <a:pt x="5647246" y="2896675"/>
                </a:cubicBezTo>
                <a:cubicBezTo>
                  <a:pt x="5648897" y="2896675"/>
                  <a:pt x="5650612" y="2896675"/>
                  <a:pt x="5652389" y="2896675"/>
                </a:cubicBezTo>
                <a:cubicBezTo>
                  <a:pt x="5664579" y="2896675"/>
                  <a:pt x="5676833" y="2897774"/>
                  <a:pt x="5689149" y="2899974"/>
                </a:cubicBezTo>
                <a:cubicBezTo>
                  <a:pt x="5701465" y="2902174"/>
                  <a:pt x="5713084" y="2904807"/>
                  <a:pt x="5724004" y="2907874"/>
                </a:cubicBezTo>
                <a:cubicBezTo>
                  <a:pt x="5734924" y="2910940"/>
                  <a:pt x="5744511" y="2914107"/>
                  <a:pt x="5752764" y="2917373"/>
                </a:cubicBezTo>
                <a:cubicBezTo>
                  <a:pt x="5761017" y="2920640"/>
                  <a:pt x="5767175" y="2923339"/>
                  <a:pt x="5771238" y="2925473"/>
                </a:cubicBezTo>
                <a:cubicBezTo>
                  <a:pt x="5780381" y="2930273"/>
                  <a:pt x="5788128" y="2934972"/>
                  <a:pt x="5794475" y="2939572"/>
                </a:cubicBezTo>
                <a:cubicBezTo>
                  <a:pt x="5800825" y="2944172"/>
                  <a:pt x="5806284" y="2948572"/>
                  <a:pt x="5810855" y="2952771"/>
                </a:cubicBezTo>
                <a:cubicBezTo>
                  <a:pt x="5815427" y="2956971"/>
                  <a:pt x="5819299" y="2960837"/>
                  <a:pt x="5822475" y="2964370"/>
                </a:cubicBezTo>
                <a:cubicBezTo>
                  <a:pt x="5825648" y="2967904"/>
                  <a:pt x="5828633" y="2971003"/>
                  <a:pt x="5831427" y="2973670"/>
                </a:cubicBezTo>
                <a:lnTo>
                  <a:pt x="5846663" y="2982469"/>
                </a:lnTo>
                <a:lnTo>
                  <a:pt x="5846663" y="2774682"/>
                </a:lnTo>
                <a:lnTo>
                  <a:pt x="5924753" y="2774682"/>
                </a:lnTo>
                <a:lnTo>
                  <a:pt x="5903802" y="2759683"/>
                </a:lnTo>
                <a:lnTo>
                  <a:pt x="5573617" y="2759683"/>
                </a:lnTo>
                <a:lnTo>
                  <a:pt x="5545728" y="2759683"/>
                </a:lnTo>
                <a:close/>
                <a:moveTo>
                  <a:pt x="8382295" y="2720685"/>
                </a:moveTo>
                <a:lnTo>
                  <a:pt x="8382295" y="2786481"/>
                </a:lnTo>
                <a:cubicBezTo>
                  <a:pt x="8377979" y="2782482"/>
                  <a:pt x="8374105" y="2778982"/>
                  <a:pt x="8370676" y="2775982"/>
                </a:cubicBezTo>
                <a:cubicBezTo>
                  <a:pt x="8367248" y="2772982"/>
                  <a:pt x="8363629" y="2770416"/>
                  <a:pt x="8359821" y="2768282"/>
                </a:cubicBezTo>
                <a:cubicBezTo>
                  <a:pt x="8356012" y="2766149"/>
                  <a:pt x="8351821" y="2764383"/>
                  <a:pt x="8347250" y="2762983"/>
                </a:cubicBezTo>
                <a:lnTo>
                  <a:pt x="8336147" y="2760746"/>
                </a:lnTo>
                <a:lnTo>
                  <a:pt x="8334661" y="2759683"/>
                </a:lnTo>
                <a:lnTo>
                  <a:pt x="8330871" y="2759683"/>
                </a:lnTo>
                <a:lnTo>
                  <a:pt x="8303442" y="2759683"/>
                </a:lnTo>
                <a:lnTo>
                  <a:pt x="8247048" y="2759683"/>
                </a:lnTo>
                <a:lnTo>
                  <a:pt x="8247048" y="2796881"/>
                </a:lnTo>
                <a:cubicBezTo>
                  <a:pt x="8242476" y="2798881"/>
                  <a:pt x="8237145" y="2801014"/>
                  <a:pt x="8231050" y="2803280"/>
                </a:cubicBezTo>
                <a:cubicBezTo>
                  <a:pt x="8224955" y="2805547"/>
                  <a:pt x="8218604" y="2807647"/>
                  <a:pt x="8212002" y="2809580"/>
                </a:cubicBezTo>
                <a:cubicBezTo>
                  <a:pt x="8205400" y="2811513"/>
                  <a:pt x="8198669" y="2813146"/>
                  <a:pt x="8191814" y="2814480"/>
                </a:cubicBezTo>
                <a:cubicBezTo>
                  <a:pt x="8184956" y="2815813"/>
                  <a:pt x="8178734" y="2816479"/>
                  <a:pt x="8173149" y="2816479"/>
                </a:cubicBezTo>
                <a:cubicBezTo>
                  <a:pt x="8167054" y="2816479"/>
                  <a:pt x="8161021" y="2816346"/>
                  <a:pt x="8155054" y="2816079"/>
                </a:cubicBezTo>
                <a:cubicBezTo>
                  <a:pt x="8149086" y="2815813"/>
                  <a:pt x="8143435" y="2815046"/>
                  <a:pt x="8138101" y="2813780"/>
                </a:cubicBezTo>
                <a:cubicBezTo>
                  <a:pt x="8132770" y="2812513"/>
                  <a:pt x="8127755" y="2810546"/>
                  <a:pt x="8123055" y="2807880"/>
                </a:cubicBezTo>
                <a:cubicBezTo>
                  <a:pt x="8118356" y="2805213"/>
                  <a:pt x="8114231" y="2801414"/>
                  <a:pt x="8110676" y="2796481"/>
                </a:cubicBezTo>
                <a:cubicBezTo>
                  <a:pt x="8111690" y="2796614"/>
                  <a:pt x="8112707" y="2796681"/>
                  <a:pt x="8113724" y="2796681"/>
                </a:cubicBezTo>
                <a:cubicBezTo>
                  <a:pt x="8114737" y="2796681"/>
                  <a:pt x="8115755" y="2796681"/>
                  <a:pt x="8116772" y="2796681"/>
                </a:cubicBezTo>
                <a:cubicBezTo>
                  <a:pt x="8123118" y="2796681"/>
                  <a:pt x="8128452" y="2796147"/>
                  <a:pt x="8132770" y="2795081"/>
                </a:cubicBezTo>
                <a:cubicBezTo>
                  <a:pt x="8137086" y="2794014"/>
                  <a:pt x="8140577" y="2792648"/>
                  <a:pt x="8143244" y="2790981"/>
                </a:cubicBezTo>
                <a:cubicBezTo>
                  <a:pt x="8145911" y="2789314"/>
                  <a:pt x="8147880" y="2787415"/>
                  <a:pt x="8149149" y="2785281"/>
                </a:cubicBezTo>
                <a:cubicBezTo>
                  <a:pt x="8150419" y="2783148"/>
                  <a:pt x="8151054" y="2781015"/>
                  <a:pt x="8151054" y="2778882"/>
                </a:cubicBezTo>
                <a:cubicBezTo>
                  <a:pt x="8151054" y="2773815"/>
                  <a:pt x="8147880" y="2769416"/>
                  <a:pt x="8141530" y="2765683"/>
                </a:cubicBezTo>
                <a:cubicBezTo>
                  <a:pt x="8135181" y="2761950"/>
                  <a:pt x="8125913" y="2760083"/>
                  <a:pt x="8113724" y="2760083"/>
                </a:cubicBezTo>
                <a:cubicBezTo>
                  <a:pt x="8106356" y="2760083"/>
                  <a:pt x="8099564" y="2760849"/>
                  <a:pt x="8093343" y="2762383"/>
                </a:cubicBezTo>
                <a:cubicBezTo>
                  <a:pt x="8087122" y="2763916"/>
                  <a:pt x="8081598" y="2765949"/>
                  <a:pt x="8076772" y="2768482"/>
                </a:cubicBezTo>
                <a:cubicBezTo>
                  <a:pt x="8071949" y="2771016"/>
                  <a:pt x="8068202" y="2773949"/>
                  <a:pt x="8065535" y="2777282"/>
                </a:cubicBezTo>
                <a:cubicBezTo>
                  <a:pt x="8062869" y="2780615"/>
                  <a:pt x="8061535" y="2784148"/>
                  <a:pt x="8061535" y="2787881"/>
                </a:cubicBezTo>
                <a:cubicBezTo>
                  <a:pt x="8061535" y="2792548"/>
                  <a:pt x="8063503" y="2797181"/>
                  <a:pt x="8067440" y="2801780"/>
                </a:cubicBezTo>
                <a:cubicBezTo>
                  <a:pt x="8071377" y="2806380"/>
                  <a:pt x="8076962" y="2810513"/>
                  <a:pt x="8084200" y="2814180"/>
                </a:cubicBezTo>
                <a:cubicBezTo>
                  <a:pt x="8091438" y="2817846"/>
                  <a:pt x="8100010" y="2820813"/>
                  <a:pt x="8109915" y="2823079"/>
                </a:cubicBezTo>
                <a:cubicBezTo>
                  <a:pt x="8119817" y="2825346"/>
                  <a:pt x="8130865" y="2826479"/>
                  <a:pt x="8143054" y="2826479"/>
                </a:cubicBezTo>
                <a:cubicBezTo>
                  <a:pt x="8147880" y="2826479"/>
                  <a:pt x="8152958" y="2826279"/>
                  <a:pt x="8158292" y="2825879"/>
                </a:cubicBezTo>
                <a:lnTo>
                  <a:pt x="8043633" y="2863277"/>
                </a:lnTo>
                <a:lnTo>
                  <a:pt x="8080200" y="2889875"/>
                </a:lnTo>
                <a:cubicBezTo>
                  <a:pt x="8092135" y="2889875"/>
                  <a:pt x="8103629" y="2890675"/>
                  <a:pt x="8114676" y="2892275"/>
                </a:cubicBezTo>
                <a:cubicBezTo>
                  <a:pt x="8125722" y="2893875"/>
                  <a:pt x="8136196" y="2896041"/>
                  <a:pt x="8146101" y="2898775"/>
                </a:cubicBezTo>
                <a:cubicBezTo>
                  <a:pt x="8156006" y="2901508"/>
                  <a:pt x="8165402" y="2904641"/>
                  <a:pt x="8174292" y="2908174"/>
                </a:cubicBezTo>
                <a:cubicBezTo>
                  <a:pt x="8183179" y="2911707"/>
                  <a:pt x="8191305" y="2915407"/>
                  <a:pt x="8198669" y="2919273"/>
                </a:cubicBezTo>
                <a:cubicBezTo>
                  <a:pt x="8209082" y="2924739"/>
                  <a:pt x="8217652" y="2930039"/>
                  <a:pt x="8224383" y="2935172"/>
                </a:cubicBezTo>
                <a:cubicBezTo>
                  <a:pt x="8231111" y="2940305"/>
                  <a:pt x="8236699" y="2945138"/>
                  <a:pt x="8241145" y="2949671"/>
                </a:cubicBezTo>
                <a:cubicBezTo>
                  <a:pt x="8245587" y="2954204"/>
                  <a:pt x="8249206" y="2958371"/>
                  <a:pt x="8252000" y="2962171"/>
                </a:cubicBezTo>
                <a:cubicBezTo>
                  <a:pt x="8254795" y="2965970"/>
                  <a:pt x="8257587" y="2969337"/>
                  <a:pt x="8260379" y="2972270"/>
                </a:cubicBezTo>
                <a:lnTo>
                  <a:pt x="8277522" y="2982469"/>
                </a:lnTo>
                <a:lnTo>
                  <a:pt x="8277522" y="2774682"/>
                </a:lnTo>
                <a:lnTo>
                  <a:pt x="8324395" y="2774682"/>
                </a:lnTo>
                <a:lnTo>
                  <a:pt x="8335442" y="2774682"/>
                </a:lnTo>
                <a:cubicBezTo>
                  <a:pt x="8339758" y="2775082"/>
                  <a:pt x="8344646" y="2776749"/>
                  <a:pt x="8350107" y="2779682"/>
                </a:cubicBezTo>
                <a:cubicBezTo>
                  <a:pt x="8355568" y="2782615"/>
                  <a:pt x="8360646" y="2785948"/>
                  <a:pt x="8365343" y="2789681"/>
                </a:cubicBezTo>
                <a:cubicBezTo>
                  <a:pt x="8370042" y="2793414"/>
                  <a:pt x="8374042" y="2797081"/>
                  <a:pt x="8377343" y="2800680"/>
                </a:cubicBezTo>
                <a:cubicBezTo>
                  <a:pt x="8380646" y="2804280"/>
                  <a:pt x="8382295" y="2806947"/>
                  <a:pt x="8382295" y="2808680"/>
                </a:cubicBezTo>
                <a:lnTo>
                  <a:pt x="8382295" y="2970070"/>
                </a:lnTo>
                <a:lnTo>
                  <a:pt x="8412770" y="2984469"/>
                </a:lnTo>
                <a:lnTo>
                  <a:pt x="8412770" y="2774682"/>
                </a:lnTo>
                <a:lnTo>
                  <a:pt x="8469537" y="2774682"/>
                </a:lnTo>
                <a:lnTo>
                  <a:pt x="8490859" y="2774682"/>
                </a:lnTo>
                <a:lnTo>
                  <a:pt x="8591434" y="2774682"/>
                </a:lnTo>
                <a:cubicBezTo>
                  <a:pt x="8580768" y="2779482"/>
                  <a:pt x="8570421" y="2785348"/>
                  <a:pt x="8560389" y="2792281"/>
                </a:cubicBezTo>
                <a:cubicBezTo>
                  <a:pt x="8550356" y="2799214"/>
                  <a:pt x="8541533" y="2806913"/>
                  <a:pt x="8533914" y="2815380"/>
                </a:cubicBezTo>
                <a:cubicBezTo>
                  <a:pt x="8526295" y="2823846"/>
                  <a:pt x="8520200" y="2832978"/>
                  <a:pt x="8515629" y="2842778"/>
                </a:cubicBezTo>
                <a:cubicBezTo>
                  <a:pt x="8511057" y="2852577"/>
                  <a:pt x="8508771" y="2862810"/>
                  <a:pt x="8508771" y="2873476"/>
                </a:cubicBezTo>
                <a:cubicBezTo>
                  <a:pt x="8508771" y="2883475"/>
                  <a:pt x="8509789" y="2892441"/>
                  <a:pt x="8511819" y="2900374"/>
                </a:cubicBezTo>
                <a:cubicBezTo>
                  <a:pt x="8513851" y="2908307"/>
                  <a:pt x="8516455" y="2915440"/>
                  <a:pt x="8519629" y="2921773"/>
                </a:cubicBezTo>
                <a:cubicBezTo>
                  <a:pt x="8522804" y="2928106"/>
                  <a:pt x="8526421" y="2933639"/>
                  <a:pt x="8530486" y="2938372"/>
                </a:cubicBezTo>
                <a:cubicBezTo>
                  <a:pt x="8534549" y="2943105"/>
                  <a:pt x="8538486" y="2947138"/>
                  <a:pt x="8542295" y="2950471"/>
                </a:cubicBezTo>
                <a:cubicBezTo>
                  <a:pt x="8547629" y="2955138"/>
                  <a:pt x="8553975" y="2959537"/>
                  <a:pt x="8561341" y="2963671"/>
                </a:cubicBezTo>
                <a:cubicBezTo>
                  <a:pt x="8568707" y="2967803"/>
                  <a:pt x="8576832" y="2971437"/>
                  <a:pt x="8585720" y="2974570"/>
                </a:cubicBezTo>
                <a:cubicBezTo>
                  <a:pt x="8594608" y="2977703"/>
                  <a:pt x="8604322" y="2980203"/>
                  <a:pt x="8614863" y="2982069"/>
                </a:cubicBezTo>
                <a:cubicBezTo>
                  <a:pt x="8625400" y="2983936"/>
                  <a:pt x="8636383" y="2984869"/>
                  <a:pt x="8647811" y="2984869"/>
                </a:cubicBezTo>
                <a:cubicBezTo>
                  <a:pt x="8656954" y="2984869"/>
                  <a:pt x="8665017" y="2984069"/>
                  <a:pt x="8672002" y="2982469"/>
                </a:cubicBezTo>
                <a:cubicBezTo>
                  <a:pt x="8678985" y="2980869"/>
                  <a:pt x="8684825" y="2978770"/>
                  <a:pt x="8689524" y="2976170"/>
                </a:cubicBezTo>
                <a:cubicBezTo>
                  <a:pt x="8694223" y="2973570"/>
                  <a:pt x="8697777" y="2970637"/>
                  <a:pt x="8700189" y="2967370"/>
                </a:cubicBezTo>
                <a:cubicBezTo>
                  <a:pt x="8702602" y="2964104"/>
                  <a:pt x="8703808" y="2960804"/>
                  <a:pt x="8703808" y="2957471"/>
                </a:cubicBezTo>
                <a:cubicBezTo>
                  <a:pt x="8703808" y="2953738"/>
                  <a:pt x="8702539" y="2950305"/>
                  <a:pt x="8699998" y="2947171"/>
                </a:cubicBezTo>
                <a:cubicBezTo>
                  <a:pt x="8697459" y="2944038"/>
                  <a:pt x="8694093" y="2941305"/>
                  <a:pt x="8689905" y="2938972"/>
                </a:cubicBezTo>
                <a:cubicBezTo>
                  <a:pt x="8685714" y="2936639"/>
                  <a:pt x="8680825" y="2934839"/>
                  <a:pt x="8675240" y="2933572"/>
                </a:cubicBezTo>
                <a:cubicBezTo>
                  <a:pt x="8669651" y="2932306"/>
                  <a:pt x="8663811" y="2931673"/>
                  <a:pt x="8657716" y="2931673"/>
                </a:cubicBezTo>
                <a:cubicBezTo>
                  <a:pt x="8652636" y="2931673"/>
                  <a:pt x="8647368" y="2931939"/>
                  <a:pt x="8641907" y="2932472"/>
                </a:cubicBezTo>
                <a:cubicBezTo>
                  <a:pt x="8636448" y="2933006"/>
                  <a:pt x="8631305" y="2934106"/>
                  <a:pt x="8626480" y="2935772"/>
                </a:cubicBezTo>
                <a:cubicBezTo>
                  <a:pt x="8621655" y="2937439"/>
                  <a:pt x="8617718" y="2939805"/>
                  <a:pt x="8614672" y="2942872"/>
                </a:cubicBezTo>
                <a:cubicBezTo>
                  <a:pt x="8611625" y="2945938"/>
                  <a:pt x="8610101" y="2949938"/>
                  <a:pt x="8610101" y="2954871"/>
                </a:cubicBezTo>
                <a:cubicBezTo>
                  <a:pt x="8610101" y="2955671"/>
                  <a:pt x="8610162" y="2956471"/>
                  <a:pt x="8610291" y="2957271"/>
                </a:cubicBezTo>
                <a:cubicBezTo>
                  <a:pt x="8610417" y="2958071"/>
                  <a:pt x="8610608" y="2958937"/>
                  <a:pt x="8610863" y="2959871"/>
                </a:cubicBezTo>
                <a:cubicBezTo>
                  <a:pt x="8600450" y="2958804"/>
                  <a:pt x="8590735" y="2956471"/>
                  <a:pt x="8581720" y="2952871"/>
                </a:cubicBezTo>
                <a:cubicBezTo>
                  <a:pt x="8572705" y="2949271"/>
                  <a:pt x="8564897" y="2944505"/>
                  <a:pt x="8558293" y="2938572"/>
                </a:cubicBezTo>
                <a:cubicBezTo>
                  <a:pt x="8551690" y="2932639"/>
                  <a:pt x="8546486" y="2925639"/>
                  <a:pt x="8542676" y="2917573"/>
                </a:cubicBezTo>
                <a:cubicBezTo>
                  <a:pt x="8538867" y="2909507"/>
                  <a:pt x="8536962" y="2900541"/>
                  <a:pt x="8536962" y="2890675"/>
                </a:cubicBezTo>
                <a:cubicBezTo>
                  <a:pt x="8536962" y="2880542"/>
                  <a:pt x="8539564" y="2870643"/>
                  <a:pt x="8544771" y="2860977"/>
                </a:cubicBezTo>
                <a:cubicBezTo>
                  <a:pt x="8549975" y="2851311"/>
                  <a:pt x="8556960" y="2842178"/>
                  <a:pt x="8565722" y="2833578"/>
                </a:cubicBezTo>
                <a:cubicBezTo>
                  <a:pt x="8574482" y="2824979"/>
                  <a:pt x="8584642" y="2817079"/>
                  <a:pt x="8596196" y="2809880"/>
                </a:cubicBezTo>
                <a:cubicBezTo>
                  <a:pt x="8607750" y="2802680"/>
                  <a:pt x="8619941" y="2796481"/>
                  <a:pt x="8632764" y="2791281"/>
                </a:cubicBezTo>
                <a:cubicBezTo>
                  <a:pt x="8645590" y="2786081"/>
                  <a:pt x="8658731" y="2782015"/>
                  <a:pt x="8672192" y="2779082"/>
                </a:cubicBezTo>
                <a:cubicBezTo>
                  <a:pt x="8685651" y="2776149"/>
                  <a:pt x="8698474" y="2774682"/>
                  <a:pt x="8710665" y="2774682"/>
                </a:cubicBezTo>
                <a:lnTo>
                  <a:pt x="8723537" y="2774682"/>
                </a:lnTo>
                <a:lnTo>
                  <a:pt x="8751425" y="2774682"/>
                </a:lnTo>
                <a:lnTo>
                  <a:pt x="8936476" y="2774682"/>
                </a:lnTo>
                <a:lnTo>
                  <a:pt x="8936476" y="2788681"/>
                </a:lnTo>
                <a:lnTo>
                  <a:pt x="8733061" y="2854677"/>
                </a:lnTo>
                <a:lnTo>
                  <a:pt x="8768867" y="2881275"/>
                </a:lnTo>
                <a:cubicBezTo>
                  <a:pt x="8791215" y="2882742"/>
                  <a:pt x="8811722" y="2885742"/>
                  <a:pt x="8830387" y="2890275"/>
                </a:cubicBezTo>
                <a:cubicBezTo>
                  <a:pt x="8849053" y="2894808"/>
                  <a:pt x="8866006" y="2901074"/>
                  <a:pt x="8881242" y="2909074"/>
                </a:cubicBezTo>
                <a:cubicBezTo>
                  <a:pt x="8896478" y="2917073"/>
                  <a:pt x="8910128" y="2926506"/>
                  <a:pt x="8922192" y="2937372"/>
                </a:cubicBezTo>
                <a:cubicBezTo>
                  <a:pt x="8934253" y="2948238"/>
                  <a:pt x="8944223" y="2960937"/>
                  <a:pt x="8952093" y="2975470"/>
                </a:cubicBezTo>
                <a:lnTo>
                  <a:pt x="8966950" y="2982869"/>
                </a:lnTo>
                <a:lnTo>
                  <a:pt x="8966950" y="2774682"/>
                </a:lnTo>
                <a:lnTo>
                  <a:pt x="9045042" y="2774682"/>
                </a:lnTo>
                <a:lnTo>
                  <a:pt x="9024090" y="2759683"/>
                </a:lnTo>
                <a:lnTo>
                  <a:pt x="8730474" y="2759683"/>
                </a:lnTo>
                <a:lnTo>
                  <a:pt x="8702585" y="2759683"/>
                </a:lnTo>
                <a:lnTo>
                  <a:pt x="8469910" y="2759683"/>
                </a:lnTo>
                <a:lnTo>
                  <a:pt x="8448585" y="2759683"/>
                </a:lnTo>
                <a:lnTo>
                  <a:pt x="8412389" y="2759683"/>
                </a:lnTo>
                <a:cubicBezTo>
                  <a:pt x="8410865" y="2757283"/>
                  <a:pt x="8409341" y="2754150"/>
                  <a:pt x="8407817" y="2750283"/>
                </a:cubicBezTo>
                <a:cubicBezTo>
                  <a:pt x="8406295" y="2746417"/>
                  <a:pt x="8404451" y="2742484"/>
                  <a:pt x="8402295" y="2738484"/>
                </a:cubicBezTo>
                <a:cubicBezTo>
                  <a:pt x="8400135" y="2734484"/>
                  <a:pt x="8397469" y="2730818"/>
                  <a:pt x="8394295" y="2727485"/>
                </a:cubicBezTo>
                <a:cubicBezTo>
                  <a:pt x="8391120" y="2724152"/>
                  <a:pt x="8387120" y="2721885"/>
                  <a:pt x="8382295" y="2720685"/>
                </a:cubicBezTo>
                <a:close/>
                <a:moveTo>
                  <a:pt x="7239295" y="2720685"/>
                </a:moveTo>
                <a:lnTo>
                  <a:pt x="7239295" y="2786481"/>
                </a:lnTo>
                <a:cubicBezTo>
                  <a:pt x="7234977" y="2782482"/>
                  <a:pt x="7231105" y="2778982"/>
                  <a:pt x="7227678" y="2775982"/>
                </a:cubicBezTo>
                <a:cubicBezTo>
                  <a:pt x="7224250" y="2772982"/>
                  <a:pt x="7220631" y="2770416"/>
                  <a:pt x="7216821" y="2768282"/>
                </a:cubicBezTo>
                <a:cubicBezTo>
                  <a:pt x="7213012" y="2766149"/>
                  <a:pt x="7208821" y="2764383"/>
                  <a:pt x="7204250" y="2762983"/>
                </a:cubicBezTo>
                <a:lnTo>
                  <a:pt x="7193145" y="2760746"/>
                </a:lnTo>
                <a:lnTo>
                  <a:pt x="7191661" y="2759683"/>
                </a:lnTo>
                <a:lnTo>
                  <a:pt x="7187871" y="2759683"/>
                </a:lnTo>
                <a:lnTo>
                  <a:pt x="7160444" y="2759683"/>
                </a:lnTo>
                <a:lnTo>
                  <a:pt x="7104048" y="2759683"/>
                </a:lnTo>
                <a:lnTo>
                  <a:pt x="7104048" y="2796881"/>
                </a:lnTo>
                <a:cubicBezTo>
                  <a:pt x="7099476" y="2798881"/>
                  <a:pt x="7094143" y="2801014"/>
                  <a:pt x="7088048" y="2803280"/>
                </a:cubicBezTo>
                <a:cubicBezTo>
                  <a:pt x="7081955" y="2805547"/>
                  <a:pt x="7075606" y="2807647"/>
                  <a:pt x="7069002" y="2809580"/>
                </a:cubicBezTo>
                <a:cubicBezTo>
                  <a:pt x="7062398" y="2811513"/>
                  <a:pt x="7055671" y="2813146"/>
                  <a:pt x="7048814" y="2814480"/>
                </a:cubicBezTo>
                <a:cubicBezTo>
                  <a:pt x="7041956" y="2815813"/>
                  <a:pt x="7035735" y="2816479"/>
                  <a:pt x="7030147" y="2816479"/>
                </a:cubicBezTo>
                <a:cubicBezTo>
                  <a:pt x="7024054" y="2816479"/>
                  <a:pt x="7018021" y="2816346"/>
                  <a:pt x="7012054" y="2816079"/>
                </a:cubicBezTo>
                <a:cubicBezTo>
                  <a:pt x="7006086" y="2815813"/>
                  <a:pt x="7000436" y="2815046"/>
                  <a:pt x="6995103" y="2813780"/>
                </a:cubicBezTo>
                <a:cubicBezTo>
                  <a:pt x="6989770" y="2812513"/>
                  <a:pt x="6984753" y="2810546"/>
                  <a:pt x="6980055" y="2807880"/>
                </a:cubicBezTo>
                <a:cubicBezTo>
                  <a:pt x="6975356" y="2805213"/>
                  <a:pt x="6971231" y="2801414"/>
                  <a:pt x="6967675" y="2796481"/>
                </a:cubicBezTo>
                <a:cubicBezTo>
                  <a:pt x="6968692" y="2796614"/>
                  <a:pt x="6969707" y="2796681"/>
                  <a:pt x="6970722" y="2796681"/>
                </a:cubicBezTo>
                <a:cubicBezTo>
                  <a:pt x="6971739" y="2796681"/>
                  <a:pt x="6972755" y="2796681"/>
                  <a:pt x="6973770" y="2796681"/>
                </a:cubicBezTo>
                <a:cubicBezTo>
                  <a:pt x="6980118" y="2796681"/>
                  <a:pt x="6985452" y="2796147"/>
                  <a:pt x="6989770" y="2795081"/>
                </a:cubicBezTo>
                <a:cubicBezTo>
                  <a:pt x="6994086" y="2794014"/>
                  <a:pt x="6997579" y="2792648"/>
                  <a:pt x="7000246" y="2790981"/>
                </a:cubicBezTo>
                <a:cubicBezTo>
                  <a:pt x="7002911" y="2789314"/>
                  <a:pt x="7004878" y="2787415"/>
                  <a:pt x="7006149" y="2785281"/>
                </a:cubicBezTo>
                <a:cubicBezTo>
                  <a:pt x="7007419" y="2783148"/>
                  <a:pt x="7008054" y="2781015"/>
                  <a:pt x="7008054" y="2778882"/>
                </a:cubicBezTo>
                <a:cubicBezTo>
                  <a:pt x="7008054" y="2773815"/>
                  <a:pt x="7004878" y="2769416"/>
                  <a:pt x="6998532" y="2765683"/>
                </a:cubicBezTo>
                <a:cubicBezTo>
                  <a:pt x="6992181" y="2761950"/>
                  <a:pt x="6982913" y="2760083"/>
                  <a:pt x="6970722" y="2760083"/>
                </a:cubicBezTo>
                <a:cubicBezTo>
                  <a:pt x="6963358" y="2760083"/>
                  <a:pt x="6956566" y="2760849"/>
                  <a:pt x="6950343" y="2762383"/>
                </a:cubicBezTo>
                <a:cubicBezTo>
                  <a:pt x="6944120" y="2763916"/>
                  <a:pt x="6938596" y="2765949"/>
                  <a:pt x="6933774" y="2768482"/>
                </a:cubicBezTo>
                <a:cubicBezTo>
                  <a:pt x="6928947" y="2771016"/>
                  <a:pt x="6925202" y="2773949"/>
                  <a:pt x="6922535" y="2777282"/>
                </a:cubicBezTo>
                <a:cubicBezTo>
                  <a:pt x="6919869" y="2780615"/>
                  <a:pt x="6918535" y="2784148"/>
                  <a:pt x="6918535" y="2787881"/>
                </a:cubicBezTo>
                <a:cubicBezTo>
                  <a:pt x="6918535" y="2792548"/>
                  <a:pt x="6920503" y="2797181"/>
                  <a:pt x="6924440" y="2801780"/>
                </a:cubicBezTo>
                <a:cubicBezTo>
                  <a:pt x="6928375" y="2806380"/>
                  <a:pt x="6933964" y="2810513"/>
                  <a:pt x="6941200" y="2814180"/>
                </a:cubicBezTo>
                <a:cubicBezTo>
                  <a:pt x="6948438" y="2817846"/>
                  <a:pt x="6957010" y="2820813"/>
                  <a:pt x="6966913" y="2823079"/>
                </a:cubicBezTo>
                <a:cubicBezTo>
                  <a:pt x="6976817" y="2825346"/>
                  <a:pt x="6987865" y="2826479"/>
                  <a:pt x="7000055" y="2826479"/>
                </a:cubicBezTo>
                <a:cubicBezTo>
                  <a:pt x="7004878" y="2826479"/>
                  <a:pt x="7009958" y="2826279"/>
                  <a:pt x="7015292" y="2825879"/>
                </a:cubicBezTo>
                <a:lnTo>
                  <a:pt x="6900631" y="2863277"/>
                </a:lnTo>
                <a:lnTo>
                  <a:pt x="6937202" y="2889875"/>
                </a:lnTo>
                <a:cubicBezTo>
                  <a:pt x="6949137" y="2889875"/>
                  <a:pt x="6960629" y="2890675"/>
                  <a:pt x="6971675" y="2892275"/>
                </a:cubicBezTo>
                <a:cubicBezTo>
                  <a:pt x="6982722" y="2893875"/>
                  <a:pt x="6993198" y="2896041"/>
                  <a:pt x="7003101" y="2898775"/>
                </a:cubicBezTo>
                <a:cubicBezTo>
                  <a:pt x="7013006" y="2901508"/>
                  <a:pt x="7022402" y="2904641"/>
                  <a:pt x="7031290" y="2908174"/>
                </a:cubicBezTo>
                <a:cubicBezTo>
                  <a:pt x="7040179" y="2911707"/>
                  <a:pt x="7048305" y="2915407"/>
                  <a:pt x="7055671" y="2919273"/>
                </a:cubicBezTo>
                <a:cubicBezTo>
                  <a:pt x="7066082" y="2924739"/>
                  <a:pt x="7074654" y="2930039"/>
                  <a:pt x="7081383" y="2935172"/>
                </a:cubicBezTo>
                <a:cubicBezTo>
                  <a:pt x="7088113" y="2940305"/>
                  <a:pt x="7093699" y="2945138"/>
                  <a:pt x="7098143" y="2949671"/>
                </a:cubicBezTo>
                <a:cubicBezTo>
                  <a:pt x="7102587" y="2954204"/>
                  <a:pt x="7106206" y="2958371"/>
                  <a:pt x="7109000" y="2962171"/>
                </a:cubicBezTo>
                <a:cubicBezTo>
                  <a:pt x="7111793" y="2965970"/>
                  <a:pt x="7114587" y="2969337"/>
                  <a:pt x="7117381" y="2972270"/>
                </a:cubicBezTo>
                <a:lnTo>
                  <a:pt x="7134522" y="2982469"/>
                </a:lnTo>
                <a:lnTo>
                  <a:pt x="7134522" y="2774682"/>
                </a:lnTo>
                <a:lnTo>
                  <a:pt x="7181395" y="2774682"/>
                </a:lnTo>
                <a:lnTo>
                  <a:pt x="7192440" y="2774682"/>
                </a:lnTo>
                <a:cubicBezTo>
                  <a:pt x="7196758" y="2775082"/>
                  <a:pt x="7201648" y="2776749"/>
                  <a:pt x="7207107" y="2779682"/>
                </a:cubicBezTo>
                <a:cubicBezTo>
                  <a:pt x="7212566" y="2782615"/>
                  <a:pt x="7217646" y="2785948"/>
                  <a:pt x="7222345" y="2789681"/>
                </a:cubicBezTo>
                <a:cubicBezTo>
                  <a:pt x="7227042" y="2793414"/>
                  <a:pt x="7231042" y="2797081"/>
                  <a:pt x="7234343" y="2800680"/>
                </a:cubicBezTo>
                <a:cubicBezTo>
                  <a:pt x="7237644" y="2804280"/>
                  <a:pt x="7239295" y="2806947"/>
                  <a:pt x="7239295" y="2808680"/>
                </a:cubicBezTo>
                <a:lnTo>
                  <a:pt x="7239295" y="2970070"/>
                </a:lnTo>
                <a:lnTo>
                  <a:pt x="7269770" y="2984469"/>
                </a:lnTo>
                <a:lnTo>
                  <a:pt x="7269770" y="2774682"/>
                </a:lnTo>
                <a:lnTo>
                  <a:pt x="7326537" y="2774682"/>
                </a:lnTo>
                <a:lnTo>
                  <a:pt x="7347861" y="2774682"/>
                </a:lnTo>
                <a:lnTo>
                  <a:pt x="7448435" y="2774682"/>
                </a:lnTo>
                <a:cubicBezTo>
                  <a:pt x="7437768" y="2779482"/>
                  <a:pt x="7427419" y="2785348"/>
                  <a:pt x="7417389" y="2792281"/>
                </a:cubicBezTo>
                <a:cubicBezTo>
                  <a:pt x="7407358" y="2799214"/>
                  <a:pt x="7398532" y="2806913"/>
                  <a:pt x="7390915" y="2815380"/>
                </a:cubicBezTo>
                <a:cubicBezTo>
                  <a:pt x="7383295" y="2823846"/>
                  <a:pt x="7377200" y="2832978"/>
                  <a:pt x="7372631" y="2842778"/>
                </a:cubicBezTo>
                <a:cubicBezTo>
                  <a:pt x="7368059" y="2852577"/>
                  <a:pt x="7365774" y="2862810"/>
                  <a:pt x="7365774" y="2873476"/>
                </a:cubicBezTo>
                <a:cubicBezTo>
                  <a:pt x="7365774" y="2883475"/>
                  <a:pt x="7366789" y="2892441"/>
                  <a:pt x="7368821" y="2900374"/>
                </a:cubicBezTo>
                <a:cubicBezTo>
                  <a:pt x="7370852" y="2908307"/>
                  <a:pt x="7373454" y="2915440"/>
                  <a:pt x="7376629" y="2921773"/>
                </a:cubicBezTo>
                <a:cubicBezTo>
                  <a:pt x="7379804" y="2928106"/>
                  <a:pt x="7383423" y="2933639"/>
                  <a:pt x="7387486" y="2938372"/>
                </a:cubicBezTo>
                <a:cubicBezTo>
                  <a:pt x="7391549" y="2943105"/>
                  <a:pt x="7395486" y="2947138"/>
                  <a:pt x="7399294" y="2950471"/>
                </a:cubicBezTo>
                <a:cubicBezTo>
                  <a:pt x="7404627" y="2955138"/>
                  <a:pt x="7410975" y="2959537"/>
                  <a:pt x="7418341" y="2963671"/>
                </a:cubicBezTo>
                <a:cubicBezTo>
                  <a:pt x="7425705" y="2967803"/>
                  <a:pt x="7433831" y="2971437"/>
                  <a:pt x="7442720" y="2974570"/>
                </a:cubicBezTo>
                <a:cubicBezTo>
                  <a:pt x="7451610" y="2977703"/>
                  <a:pt x="7461322" y="2980203"/>
                  <a:pt x="7471861" y="2982069"/>
                </a:cubicBezTo>
                <a:cubicBezTo>
                  <a:pt x="7482400" y="2983936"/>
                  <a:pt x="7493385" y="2984869"/>
                  <a:pt x="7504812" y="2984869"/>
                </a:cubicBezTo>
                <a:cubicBezTo>
                  <a:pt x="7513955" y="2984869"/>
                  <a:pt x="7522017" y="2984069"/>
                  <a:pt x="7529000" y="2982469"/>
                </a:cubicBezTo>
                <a:cubicBezTo>
                  <a:pt x="7535985" y="2980869"/>
                  <a:pt x="7541825" y="2978770"/>
                  <a:pt x="7546524" y="2976170"/>
                </a:cubicBezTo>
                <a:cubicBezTo>
                  <a:pt x="7551221" y="2973570"/>
                  <a:pt x="7554777" y="2970637"/>
                  <a:pt x="7557191" y="2967370"/>
                </a:cubicBezTo>
                <a:cubicBezTo>
                  <a:pt x="7559602" y="2964104"/>
                  <a:pt x="7560810" y="2960804"/>
                  <a:pt x="7560810" y="2957471"/>
                </a:cubicBezTo>
                <a:cubicBezTo>
                  <a:pt x="7560810" y="2953738"/>
                  <a:pt x="7559537" y="2950305"/>
                  <a:pt x="7557000" y="2947171"/>
                </a:cubicBezTo>
                <a:cubicBezTo>
                  <a:pt x="7554459" y="2944038"/>
                  <a:pt x="7551095" y="2941305"/>
                  <a:pt x="7546905" y="2938972"/>
                </a:cubicBezTo>
                <a:cubicBezTo>
                  <a:pt x="7542715" y="2936639"/>
                  <a:pt x="7537825" y="2934839"/>
                  <a:pt x="7532238" y="2933572"/>
                </a:cubicBezTo>
                <a:cubicBezTo>
                  <a:pt x="7526652" y="2932306"/>
                  <a:pt x="7520812" y="2931673"/>
                  <a:pt x="7514716" y="2931673"/>
                </a:cubicBezTo>
                <a:cubicBezTo>
                  <a:pt x="7509636" y="2931673"/>
                  <a:pt x="7504368" y="2931939"/>
                  <a:pt x="7498909" y="2932472"/>
                </a:cubicBezTo>
                <a:cubicBezTo>
                  <a:pt x="7493448" y="2933006"/>
                  <a:pt x="7488305" y="2934106"/>
                  <a:pt x="7483480" y="2935772"/>
                </a:cubicBezTo>
                <a:cubicBezTo>
                  <a:pt x="7478654" y="2937439"/>
                  <a:pt x="7474718" y="2939805"/>
                  <a:pt x="7471671" y="2942872"/>
                </a:cubicBezTo>
                <a:cubicBezTo>
                  <a:pt x="7468623" y="2945938"/>
                  <a:pt x="7467099" y="2949938"/>
                  <a:pt x="7467099" y="2954871"/>
                </a:cubicBezTo>
                <a:cubicBezTo>
                  <a:pt x="7467099" y="2955671"/>
                  <a:pt x="7467164" y="2956471"/>
                  <a:pt x="7467290" y="2957271"/>
                </a:cubicBezTo>
                <a:cubicBezTo>
                  <a:pt x="7467417" y="2958071"/>
                  <a:pt x="7467608" y="2958937"/>
                  <a:pt x="7467861" y="2959871"/>
                </a:cubicBezTo>
                <a:cubicBezTo>
                  <a:pt x="7457450" y="2958804"/>
                  <a:pt x="7447735" y="2956471"/>
                  <a:pt x="7438720" y="2952871"/>
                </a:cubicBezTo>
                <a:cubicBezTo>
                  <a:pt x="7429705" y="2949271"/>
                  <a:pt x="7421895" y="2944505"/>
                  <a:pt x="7415294" y="2938572"/>
                </a:cubicBezTo>
                <a:cubicBezTo>
                  <a:pt x="7408692" y="2932639"/>
                  <a:pt x="7403484" y="2925639"/>
                  <a:pt x="7399675" y="2917573"/>
                </a:cubicBezTo>
                <a:cubicBezTo>
                  <a:pt x="7395867" y="2909507"/>
                  <a:pt x="7393962" y="2900541"/>
                  <a:pt x="7393962" y="2890675"/>
                </a:cubicBezTo>
                <a:cubicBezTo>
                  <a:pt x="7393962" y="2880542"/>
                  <a:pt x="7396564" y="2870643"/>
                  <a:pt x="7401770" y="2860977"/>
                </a:cubicBezTo>
                <a:cubicBezTo>
                  <a:pt x="7406977" y="2851311"/>
                  <a:pt x="7413960" y="2842178"/>
                  <a:pt x="7422722" y="2833578"/>
                </a:cubicBezTo>
                <a:cubicBezTo>
                  <a:pt x="7431484" y="2824979"/>
                  <a:pt x="7441640" y="2817079"/>
                  <a:pt x="7453196" y="2809880"/>
                </a:cubicBezTo>
                <a:cubicBezTo>
                  <a:pt x="7464751" y="2802680"/>
                  <a:pt x="7476941" y="2796481"/>
                  <a:pt x="7489766" y="2791281"/>
                </a:cubicBezTo>
                <a:cubicBezTo>
                  <a:pt x="7502589" y="2786081"/>
                  <a:pt x="7515732" y="2782015"/>
                  <a:pt x="7529191" y="2779082"/>
                </a:cubicBezTo>
                <a:cubicBezTo>
                  <a:pt x="7542650" y="2776149"/>
                  <a:pt x="7555476" y="2774682"/>
                  <a:pt x="7567665" y="2774682"/>
                </a:cubicBezTo>
                <a:lnTo>
                  <a:pt x="7580537" y="2774682"/>
                </a:lnTo>
                <a:lnTo>
                  <a:pt x="7608425" y="2774682"/>
                </a:lnTo>
                <a:lnTo>
                  <a:pt x="7793476" y="2774682"/>
                </a:lnTo>
                <a:lnTo>
                  <a:pt x="7793476" y="2788681"/>
                </a:lnTo>
                <a:lnTo>
                  <a:pt x="7590059" y="2854677"/>
                </a:lnTo>
                <a:lnTo>
                  <a:pt x="7625869" y="2881275"/>
                </a:lnTo>
                <a:cubicBezTo>
                  <a:pt x="7648215" y="2882742"/>
                  <a:pt x="7668722" y="2885742"/>
                  <a:pt x="7687389" y="2890275"/>
                </a:cubicBezTo>
                <a:cubicBezTo>
                  <a:pt x="7706054" y="2894808"/>
                  <a:pt x="7723004" y="2901074"/>
                  <a:pt x="7738242" y="2909074"/>
                </a:cubicBezTo>
                <a:cubicBezTo>
                  <a:pt x="7753478" y="2917073"/>
                  <a:pt x="7767130" y="2926506"/>
                  <a:pt x="7779191" y="2937372"/>
                </a:cubicBezTo>
                <a:cubicBezTo>
                  <a:pt x="7791254" y="2948238"/>
                  <a:pt x="7801221" y="2960937"/>
                  <a:pt x="7809095" y="2975470"/>
                </a:cubicBezTo>
                <a:lnTo>
                  <a:pt x="7823951" y="2982869"/>
                </a:lnTo>
                <a:lnTo>
                  <a:pt x="7823951" y="2774682"/>
                </a:lnTo>
                <a:lnTo>
                  <a:pt x="7902040" y="2774682"/>
                </a:lnTo>
                <a:lnTo>
                  <a:pt x="7881090" y="2759683"/>
                </a:lnTo>
                <a:lnTo>
                  <a:pt x="7587473" y="2759683"/>
                </a:lnTo>
                <a:lnTo>
                  <a:pt x="7559587" y="2759683"/>
                </a:lnTo>
                <a:lnTo>
                  <a:pt x="7326909" y="2759683"/>
                </a:lnTo>
                <a:lnTo>
                  <a:pt x="7305587" y="2759683"/>
                </a:lnTo>
                <a:lnTo>
                  <a:pt x="7269389" y="2759683"/>
                </a:lnTo>
                <a:cubicBezTo>
                  <a:pt x="7267865" y="2757283"/>
                  <a:pt x="7266341" y="2754150"/>
                  <a:pt x="7264817" y="2750283"/>
                </a:cubicBezTo>
                <a:cubicBezTo>
                  <a:pt x="7263294" y="2746417"/>
                  <a:pt x="7261454" y="2742484"/>
                  <a:pt x="7259294" y="2738484"/>
                </a:cubicBezTo>
                <a:cubicBezTo>
                  <a:pt x="7257135" y="2734484"/>
                  <a:pt x="7254469" y="2730818"/>
                  <a:pt x="7251295" y="2727485"/>
                </a:cubicBezTo>
                <a:cubicBezTo>
                  <a:pt x="7248120" y="2724152"/>
                  <a:pt x="7244120" y="2721885"/>
                  <a:pt x="7239295" y="2720685"/>
                </a:cubicBezTo>
                <a:close/>
                <a:moveTo>
                  <a:pt x="6161044" y="2720685"/>
                </a:moveTo>
                <a:lnTo>
                  <a:pt x="6161044" y="2943872"/>
                </a:lnTo>
                <a:cubicBezTo>
                  <a:pt x="6155966" y="2939872"/>
                  <a:pt x="6150189" y="2935405"/>
                  <a:pt x="6143713" y="2930472"/>
                </a:cubicBezTo>
                <a:cubicBezTo>
                  <a:pt x="6137236" y="2925539"/>
                  <a:pt x="6129427" y="2920440"/>
                  <a:pt x="6120286" y="2915173"/>
                </a:cubicBezTo>
                <a:cubicBezTo>
                  <a:pt x="6111143" y="2909907"/>
                  <a:pt x="6100349" y="2904607"/>
                  <a:pt x="6087907" y="2899274"/>
                </a:cubicBezTo>
                <a:cubicBezTo>
                  <a:pt x="6075463" y="2893941"/>
                  <a:pt x="6060859" y="2888875"/>
                  <a:pt x="6044099" y="2884075"/>
                </a:cubicBezTo>
                <a:cubicBezTo>
                  <a:pt x="6056035" y="2880742"/>
                  <a:pt x="6066955" y="2876909"/>
                  <a:pt x="6076860" y="2872576"/>
                </a:cubicBezTo>
                <a:cubicBezTo>
                  <a:pt x="6086764" y="2868243"/>
                  <a:pt x="6095206" y="2863410"/>
                  <a:pt x="6102191" y="2858077"/>
                </a:cubicBezTo>
                <a:cubicBezTo>
                  <a:pt x="6109175" y="2852744"/>
                  <a:pt x="6114635" y="2846978"/>
                  <a:pt x="6118572" y="2840778"/>
                </a:cubicBezTo>
                <a:cubicBezTo>
                  <a:pt x="6122507" y="2834578"/>
                  <a:pt x="6124475" y="2827879"/>
                  <a:pt x="6124475" y="2820679"/>
                </a:cubicBezTo>
                <a:cubicBezTo>
                  <a:pt x="6124475" y="2812946"/>
                  <a:pt x="6121873" y="2805413"/>
                  <a:pt x="6116667" y="2798081"/>
                </a:cubicBezTo>
                <a:cubicBezTo>
                  <a:pt x="6111461" y="2790748"/>
                  <a:pt x="6104033" y="2784281"/>
                  <a:pt x="6094383" y="2778682"/>
                </a:cubicBezTo>
                <a:cubicBezTo>
                  <a:pt x="6084732" y="2773082"/>
                  <a:pt x="6073178" y="2768582"/>
                  <a:pt x="6059716" y="2765183"/>
                </a:cubicBezTo>
                <a:cubicBezTo>
                  <a:pt x="6046257" y="2761783"/>
                  <a:pt x="6031402" y="2760083"/>
                  <a:pt x="6015149" y="2760083"/>
                </a:cubicBezTo>
                <a:cubicBezTo>
                  <a:pt x="5999911" y="2760083"/>
                  <a:pt x="5985564" y="2761383"/>
                  <a:pt x="5972105" y="2763983"/>
                </a:cubicBezTo>
                <a:cubicBezTo>
                  <a:pt x="5958644" y="2766583"/>
                  <a:pt x="5946899" y="2770082"/>
                  <a:pt x="5936867" y="2774482"/>
                </a:cubicBezTo>
                <a:cubicBezTo>
                  <a:pt x="5926837" y="2778882"/>
                  <a:pt x="5918902" y="2783915"/>
                  <a:pt x="5913059" y="2789581"/>
                </a:cubicBezTo>
                <a:cubicBezTo>
                  <a:pt x="5907217" y="2795248"/>
                  <a:pt x="5904299" y="2801080"/>
                  <a:pt x="5904299" y="2807080"/>
                </a:cubicBezTo>
                <a:cubicBezTo>
                  <a:pt x="5904299" y="2815080"/>
                  <a:pt x="5907789" y="2821579"/>
                  <a:pt x="5914774" y="2826579"/>
                </a:cubicBezTo>
                <a:cubicBezTo>
                  <a:pt x="5921758" y="2831579"/>
                  <a:pt x="5932107" y="2834078"/>
                  <a:pt x="5945819" y="2834078"/>
                </a:cubicBezTo>
                <a:cubicBezTo>
                  <a:pt x="5953692" y="2834078"/>
                  <a:pt x="5960739" y="2833312"/>
                  <a:pt x="5966962" y="2831779"/>
                </a:cubicBezTo>
                <a:cubicBezTo>
                  <a:pt x="5973183" y="2830245"/>
                  <a:pt x="5978326" y="2828312"/>
                  <a:pt x="5982389" y="2825979"/>
                </a:cubicBezTo>
                <a:cubicBezTo>
                  <a:pt x="5986452" y="2823646"/>
                  <a:pt x="5989564" y="2821146"/>
                  <a:pt x="5991722" y="2818479"/>
                </a:cubicBezTo>
                <a:cubicBezTo>
                  <a:pt x="5993880" y="2815813"/>
                  <a:pt x="5994960" y="2813280"/>
                  <a:pt x="5994960" y="2810880"/>
                </a:cubicBezTo>
                <a:cubicBezTo>
                  <a:pt x="5994960" y="2808480"/>
                  <a:pt x="5994071" y="2806213"/>
                  <a:pt x="5992294" y="2804080"/>
                </a:cubicBezTo>
                <a:cubicBezTo>
                  <a:pt x="5990515" y="2801947"/>
                  <a:pt x="5988294" y="2800014"/>
                  <a:pt x="5985627" y="2798281"/>
                </a:cubicBezTo>
                <a:cubicBezTo>
                  <a:pt x="5982960" y="2796547"/>
                  <a:pt x="5979913" y="2795048"/>
                  <a:pt x="5976484" y="2793781"/>
                </a:cubicBezTo>
                <a:cubicBezTo>
                  <a:pt x="5973055" y="2792514"/>
                  <a:pt x="5969819" y="2791614"/>
                  <a:pt x="5966772" y="2791081"/>
                </a:cubicBezTo>
                <a:cubicBezTo>
                  <a:pt x="5974642" y="2786948"/>
                  <a:pt x="5984041" y="2783548"/>
                  <a:pt x="5994960" y="2780882"/>
                </a:cubicBezTo>
                <a:cubicBezTo>
                  <a:pt x="6005880" y="2778215"/>
                  <a:pt x="6017054" y="2776882"/>
                  <a:pt x="6028482" y="2776882"/>
                </a:cubicBezTo>
                <a:cubicBezTo>
                  <a:pt x="6039147" y="2776882"/>
                  <a:pt x="6048353" y="2777848"/>
                  <a:pt x="6056099" y="2779782"/>
                </a:cubicBezTo>
                <a:cubicBezTo>
                  <a:pt x="6063845" y="2781715"/>
                  <a:pt x="6070193" y="2784281"/>
                  <a:pt x="6075145" y="2787481"/>
                </a:cubicBezTo>
                <a:cubicBezTo>
                  <a:pt x="6080098" y="2790681"/>
                  <a:pt x="6083780" y="2794348"/>
                  <a:pt x="6086193" y="2798481"/>
                </a:cubicBezTo>
                <a:cubicBezTo>
                  <a:pt x="6088604" y="2802614"/>
                  <a:pt x="6089812" y="2806880"/>
                  <a:pt x="6089812" y="2811280"/>
                </a:cubicBezTo>
                <a:cubicBezTo>
                  <a:pt x="6089812" y="2820479"/>
                  <a:pt x="6085812" y="2828645"/>
                  <a:pt x="6077812" y="2835778"/>
                </a:cubicBezTo>
                <a:cubicBezTo>
                  <a:pt x="6069812" y="2842911"/>
                  <a:pt x="6059145" y="2848911"/>
                  <a:pt x="6045814" y="2853777"/>
                </a:cubicBezTo>
                <a:cubicBezTo>
                  <a:pt x="6032483" y="2858643"/>
                  <a:pt x="6017116" y="2862343"/>
                  <a:pt x="5999721" y="2864876"/>
                </a:cubicBezTo>
                <a:cubicBezTo>
                  <a:pt x="5982326" y="2867410"/>
                  <a:pt x="5964358" y="2868676"/>
                  <a:pt x="5945819" y="2868676"/>
                </a:cubicBezTo>
                <a:cubicBezTo>
                  <a:pt x="5932614" y="2868676"/>
                  <a:pt x="5918265" y="2868076"/>
                  <a:pt x="5902775" y="2866876"/>
                </a:cubicBezTo>
                <a:lnTo>
                  <a:pt x="5950010" y="2901474"/>
                </a:lnTo>
                <a:cubicBezTo>
                  <a:pt x="5951281" y="2901474"/>
                  <a:pt x="5952739" y="2901441"/>
                  <a:pt x="5954391" y="2901374"/>
                </a:cubicBezTo>
                <a:cubicBezTo>
                  <a:pt x="5956040" y="2901308"/>
                  <a:pt x="5957629" y="2901274"/>
                  <a:pt x="5959153" y="2901274"/>
                </a:cubicBezTo>
                <a:cubicBezTo>
                  <a:pt x="5974642" y="2901274"/>
                  <a:pt x="5989627" y="2901974"/>
                  <a:pt x="6004101" y="2903374"/>
                </a:cubicBezTo>
                <a:cubicBezTo>
                  <a:pt x="6018577" y="2904774"/>
                  <a:pt x="6032798" y="2907041"/>
                  <a:pt x="6046766" y="2910174"/>
                </a:cubicBezTo>
                <a:cubicBezTo>
                  <a:pt x="6060734" y="2913307"/>
                  <a:pt x="6074511" y="2917340"/>
                  <a:pt x="6088097" y="2922273"/>
                </a:cubicBezTo>
                <a:cubicBezTo>
                  <a:pt x="6101682" y="2927206"/>
                  <a:pt x="6115334" y="2933206"/>
                  <a:pt x="6129046" y="2940272"/>
                </a:cubicBezTo>
                <a:cubicBezTo>
                  <a:pt x="6135903" y="2943872"/>
                  <a:pt x="6142124" y="2947638"/>
                  <a:pt x="6147713" y="2951571"/>
                </a:cubicBezTo>
                <a:cubicBezTo>
                  <a:pt x="6153299" y="2955504"/>
                  <a:pt x="6158124" y="2959137"/>
                  <a:pt x="6162187" y="2962471"/>
                </a:cubicBezTo>
                <a:cubicBezTo>
                  <a:pt x="6166250" y="2965804"/>
                  <a:pt x="6169425" y="2968603"/>
                  <a:pt x="6171711" y="2970870"/>
                </a:cubicBezTo>
                <a:cubicBezTo>
                  <a:pt x="6173996" y="2973136"/>
                  <a:pt x="6175393" y="2974403"/>
                  <a:pt x="6175901" y="2974670"/>
                </a:cubicBezTo>
                <a:lnTo>
                  <a:pt x="6191518" y="2982469"/>
                </a:lnTo>
                <a:lnTo>
                  <a:pt x="6191518" y="2774682"/>
                </a:lnTo>
                <a:lnTo>
                  <a:pt x="6237966" y="2774682"/>
                </a:lnTo>
                <a:lnTo>
                  <a:pt x="6249012" y="2774682"/>
                </a:lnTo>
                <a:cubicBezTo>
                  <a:pt x="6253330" y="2775082"/>
                  <a:pt x="6258219" y="2776749"/>
                  <a:pt x="6263678" y="2779682"/>
                </a:cubicBezTo>
                <a:cubicBezTo>
                  <a:pt x="6269137" y="2782615"/>
                  <a:pt x="6274217" y="2785948"/>
                  <a:pt x="6278916" y="2789681"/>
                </a:cubicBezTo>
                <a:cubicBezTo>
                  <a:pt x="6283614" y="2793414"/>
                  <a:pt x="6287614" y="2797081"/>
                  <a:pt x="6290915" y="2800680"/>
                </a:cubicBezTo>
                <a:cubicBezTo>
                  <a:pt x="6294215" y="2804280"/>
                  <a:pt x="6295867" y="2806947"/>
                  <a:pt x="6295867" y="2808680"/>
                </a:cubicBezTo>
                <a:lnTo>
                  <a:pt x="6295867" y="2970070"/>
                </a:lnTo>
                <a:lnTo>
                  <a:pt x="6326341" y="2984469"/>
                </a:lnTo>
                <a:lnTo>
                  <a:pt x="6326341" y="2774682"/>
                </a:lnTo>
                <a:lnTo>
                  <a:pt x="6383109" y="2774682"/>
                </a:lnTo>
                <a:lnTo>
                  <a:pt x="6393393" y="2774682"/>
                </a:lnTo>
                <a:lnTo>
                  <a:pt x="6402916" y="2789081"/>
                </a:lnTo>
                <a:cubicBezTo>
                  <a:pt x="6406979" y="2790414"/>
                  <a:pt x="6413518" y="2791614"/>
                  <a:pt x="6422535" y="2792681"/>
                </a:cubicBezTo>
                <a:cubicBezTo>
                  <a:pt x="6431549" y="2793747"/>
                  <a:pt x="6441962" y="2795314"/>
                  <a:pt x="6453772" y="2797381"/>
                </a:cubicBezTo>
                <a:cubicBezTo>
                  <a:pt x="6465579" y="2799447"/>
                  <a:pt x="6478086" y="2802347"/>
                  <a:pt x="6491294" y="2806080"/>
                </a:cubicBezTo>
                <a:cubicBezTo>
                  <a:pt x="6504497" y="2809813"/>
                  <a:pt x="6517322" y="2815080"/>
                  <a:pt x="6529766" y="2821879"/>
                </a:cubicBezTo>
                <a:lnTo>
                  <a:pt x="6423107" y="2870676"/>
                </a:lnTo>
                <a:lnTo>
                  <a:pt x="6458913" y="2896875"/>
                </a:lnTo>
                <a:cubicBezTo>
                  <a:pt x="6460436" y="2896741"/>
                  <a:pt x="6462025" y="2896675"/>
                  <a:pt x="6463675" y="2896675"/>
                </a:cubicBezTo>
                <a:cubicBezTo>
                  <a:pt x="6465326" y="2896675"/>
                  <a:pt x="6467040" y="2896675"/>
                  <a:pt x="6468817" y="2896675"/>
                </a:cubicBezTo>
                <a:cubicBezTo>
                  <a:pt x="6481008" y="2896675"/>
                  <a:pt x="6493259" y="2897774"/>
                  <a:pt x="6505577" y="2899974"/>
                </a:cubicBezTo>
                <a:cubicBezTo>
                  <a:pt x="6517894" y="2902174"/>
                  <a:pt x="6529513" y="2904807"/>
                  <a:pt x="6540433" y="2907874"/>
                </a:cubicBezTo>
                <a:cubicBezTo>
                  <a:pt x="6551353" y="2910940"/>
                  <a:pt x="6560939" y="2914107"/>
                  <a:pt x="6569193" y="2917373"/>
                </a:cubicBezTo>
                <a:cubicBezTo>
                  <a:pt x="6577446" y="2920640"/>
                  <a:pt x="6583604" y="2923339"/>
                  <a:pt x="6587667" y="2925473"/>
                </a:cubicBezTo>
                <a:cubicBezTo>
                  <a:pt x="6596810" y="2930273"/>
                  <a:pt x="6604555" y="2934972"/>
                  <a:pt x="6610905" y="2939572"/>
                </a:cubicBezTo>
                <a:cubicBezTo>
                  <a:pt x="6617252" y="2944172"/>
                  <a:pt x="6622713" y="2948572"/>
                  <a:pt x="6627284" y="2952771"/>
                </a:cubicBezTo>
                <a:cubicBezTo>
                  <a:pt x="6631855" y="2956971"/>
                  <a:pt x="6635728" y="2960837"/>
                  <a:pt x="6638903" y="2964370"/>
                </a:cubicBezTo>
                <a:cubicBezTo>
                  <a:pt x="6642076" y="2967904"/>
                  <a:pt x="6645061" y="2971003"/>
                  <a:pt x="6647854" y="2973670"/>
                </a:cubicBezTo>
                <a:lnTo>
                  <a:pt x="6663092" y="2982469"/>
                </a:lnTo>
                <a:lnTo>
                  <a:pt x="6663092" y="2774682"/>
                </a:lnTo>
                <a:lnTo>
                  <a:pt x="6741183" y="2774682"/>
                </a:lnTo>
                <a:lnTo>
                  <a:pt x="6720231" y="2759683"/>
                </a:lnTo>
                <a:lnTo>
                  <a:pt x="6383480" y="2759683"/>
                </a:lnTo>
                <a:lnTo>
                  <a:pt x="6362158" y="2759683"/>
                </a:lnTo>
                <a:lnTo>
                  <a:pt x="6325960" y="2759683"/>
                </a:lnTo>
                <a:cubicBezTo>
                  <a:pt x="6324436" y="2757283"/>
                  <a:pt x="6322913" y="2754150"/>
                  <a:pt x="6321389" y="2750283"/>
                </a:cubicBezTo>
                <a:cubicBezTo>
                  <a:pt x="6319865" y="2746417"/>
                  <a:pt x="6318025" y="2742484"/>
                  <a:pt x="6315865" y="2738484"/>
                </a:cubicBezTo>
                <a:cubicBezTo>
                  <a:pt x="6313707" y="2734484"/>
                  <a:pt x="6311040" y="2730818"/>
                  <a:pt x="6307867" y="2727485"/>
                </a:cubicBezTo>
                <a:cubicBezTo>
                  <a:pt x="6304692" y="2724152"/>
                  <a:pt x="6300692" y="2721885"/>
                  <a:pt x="6295867" y="2720685"/>
                </a:cubicBezTo>
                <a:lnTo>
                  <a:pt x="6295867" y="2786481"/>
                </a:lnTo>
                <a:cubicBezTo>
                  <a:pt x="6291549" y="2782482"/>
                  <a:pt x="6287676" y="2778982"/>
                  <a:pt x="6284250" y="2775982"/>
                </a:cubicBezTo>
                <a:cubicBezTo>
                  <a:pt x="6280821" y="2772982"/>
                  <a:pt x="6277202" y="2770416"/>
                  <a:pt x="6273393" y="2768282"/>
                </a:cubicBezTo>
                <a:cubicBezTo>
                  <a:pt x="6269583" y="2766149"/>
                  <a:pt x="6265393" y="2764383"/>
                  <a:pt x="6260821" y="2762983"/>
                </a:cubicBezTo>
                <a:lnTo>
                  <a:pt x="6250309" y="2760865"/>
                </a:lnTo>
                <a:lnTo>
                  <a:pt x="6248657" y="2759683"/>
                </a:lnTo>
                <a:lnTo>
                  <a:pt x="6244442" y="2759683"/>
                </a:lnTo>
                <a:lnTo>
                  <a:pt x="6217015" y="2759683"/>
                </a:lnTo>
                <a:lnTo>
                  <a:pt x="6191137" y="2759683"/>
                </a:lnTo>
                <a:cubicBezTo>
                  <a:pt x="6189614" y="2757283"/>
                  <a:pt x="6188090" y="2754150"/>
                  <a:pt x="6186566" y="2750283"/>
                </a:cubicBezTo>
                <a:cubicBezTo>
                  <a:pt x="6185042" y="2746417"/>
                  <a:pt x="6183202" y="2742484"/>
                  <a:pt x="6181044" y="2738484"/>
                </a:cubicBezTo>
                <a:cubicBezTo>
                  <a:pt x="6178884" y="2734484"/>
                  <a:pt x="6176219" y="2730818"/>
                  <a:pt x="6173044" y="2727485"/>
                </a:cubicBezTo>
                <a:cubicBezTo>
                  <a:pt x="6169869" y="2724152"/>
                  <a:pt x="6165869" y="2721885"/>
                  <a:pt x="6161044" y="2720685"/>
                </a:cubicBezTo>
                <a:close/>
                <a:moveTo>
                  <a:pt x="8896291" y="2444898"/>
                </a:moveTo>
                <a:cubicBezTo>
                  <a:pt x="8885627" y="2444898"/>
                  <a:pt x="8876676" y="2446797"/>
                  <a:pt x="8869438" y="2450597"/>
                </a:cubicBezTo>
                <a:cubicBezTo>
                  <a:pt x="8862200" y="2454397"/>
                  <a:pt x="8858581" y="2459097"/>
                  <a:pt x="8858581" y="2464696"/>
                </a:cubicBezTo>
                <a:cubicBezTo>
                  <a:pt x="8858581" y="2470296"/>
                  <a:pt x="8862200" y="2474996"/>
                  <a:pt x="8869438" y="2478795"/>
                </a:cubicBezTo>
                <a:cubicBezTo>
                  <a:pt x="8876676" y="2482595"/>
                  <a:pt x="8885627" y="2484495"/>
                  <a:pt x="8896291" y="2484495"/>
                </a:cubicBezTo>
                <a:cubicBezTo>
                  <a:pt x="8906958" y="2484495"/>
                  <a:pt x="8915910" y="2482595"/>
                  <a:pt x="8923149" y="2478795"/>
                </a:cubicBezTo>
                <a:cubicBezTo>
                  <a:pt x="8930387" y="2474996"/>
                  <a:pt x="8934006" y="2470296"/>
                  <a:pt x="8934006" y="2464696"/>
                </a:cubicBezTo>
                <a:cubicBezTo>
                  <a:pt x="8934006" y="2459097"/>
                  <a:pt x="8930387" y="2454397"/>
                  <a:pt x="8923149" y="2450597"/>
                </a:cubicBezTo>
                <a:cubicBezTo>
                  <a:pt x="8915910" y="2446797"/>
                  <a:pt x="8906958" y="2444898"/>
                  <a:pt x="8896291" y="2444898"/>
                </a:cubicBezTo>
                <a:close/>
                <a:moveTo>
                  <a:pt x="6519579" y="2444898"/>
                </a:moveTo>
                <a:cubicBezTo>
                  <a:pt x="6508913" y="2444898"/>
                  <a:pt x="6499960" y="2446797"/>
                  <a:pt x="6492722" y="2450597"/>
                </a:cubicBezTo>
                <a:cubicBezTo>
                  <a:pt x="6485486" y="2454397"/>
                  <a:pt x="6481867" y="2459097"/>
                  <a:pt x="6481867" y="2464696"/>
                </a:cubicBezTo>
                <a:cubicBezTo>
                  <a:pt x="6481867" y="2470296"/>
                  <a:pt x="6485486" y="2474996"/>
                  <a:pt x="6492722" y="2478795"/>
                </a:cubicBezTo>
                <a:cubicBezTo>
                  <a:pt x="6499960" y="2482595"/>
                  <a:pt x="6508913" y="2484495"/>
                  <a:pt x="6519579" y="2484495"/>
                </a:cubicBezTo>
                <a:cubicBezTo>
                  <a:pt x="6530244" y="2484495"/>
                  <a:pt x="6539196" y="2482595"/>
                  <a:pt x="6546435" y="2478795"/>
                </a:cubicBezTo>
                <a:cubicBezTo>
                  <a:pt x="6553671" y="2474996"/>
                  <a:pt x="6557290" y="2470296"/>
                  <a:pt x="6557290" y="2464696"/>
                </a:cubicBezTo>
                <a:cubicBezTo>
                  <a:pt x="6557290" y="2459097"/>
                  <a:pt x="6553671" y="2454397"/>
                  <a:pt x="6546435" y="2450597"/>
                </a:cubicBezTo>
                <a:cubicBezTo>
                  <a:pt x="6539196" y="2446797"/>
                  <a:pt x="6530244" y="2444898"/>
                  <a:pt x="6519579" y="2444898"/>
                </a:cubicBezTo>
                <a:close/>
                <a:moveTo>
                  <a:pt x="9009048" y="2328705"/>
                </a:moveTo>
                <a:lnTo>
                  <a:pt x="9009048" y="2441698"/>
                </a:lnTo>
                <a:cubicBezTo>
                  <a:pt x="9000158" y="2433431"/>
                  <a:pt x="8991080" y="2426065"/>
                  <a:pt x="8981811" y="2419599"/>
                </a:cubicBezTo>
                <a:cubicBezTo>
                  <a:pt x="8972543" y="2413133"/>
                  <a:pt x="8962573" y="2407200"/>
                  <a:pt x="8951909" y="2401800"/>
                </a:cubicBezTo>
                <a:cubicBezTo>
                  <a:pt x="8941244" y="2396400"/>
                  <a:pt x="8929497" y="2391334"/>
                  <a:pt x="8916672" y="2386601"/>
                </a:cubicBezTo>
                <a:cubicBezTo>
                  <a:pt x="8903848" y="2381868"/>
                  <a:pt x="8889436" y="2377168"/>
                  <a:pt x="8873438" y="2372502"/>
                </a:cubicBezTo>
                <a:close/>
                <a:moveTo>
                  <a:pt x="6632334" y="2328705"/>
                </a:moveTo>
                <a:lnTo>
                  <a:pt x="6632334" y="2441698"/>
                </a:lnTo>
                <a:cubicBezTo>
                  <a:pt x="6623446" y="2433431"/>
                  <a:pt x="6614366" y="2426065"/>
                  <a:pt x="6605097" y="2419599"/>
                </a:cubicBezTo>
                <a:cubicBezTo>
                  <a:pt x="6595827" y="2413133"/>
                  <a:pt x="6585861" y="2407200"/>
                  <a:pt x="6575195" y="2401800"/>
                </a:cubicBezTo>
                <a:cubicBezTo>
                  <a:pt x="6564528" y="2396400"/>
                  <a:pt x="6552783" y="2391334"/>
                  <a:pt x="6539958" y="2386601"/>
                </a:cubicBezTo>
                <a:cubicBezTo>
                  <a:pt x="6527134" y="2381868"/>
                  <a:pt x="6512722" y="2377168"/>
                  <a:pt x="6496722" y="2372502"/>
                </a:cubicBezTo>
                <a:close/>
                <a:moveTo>
                  <a:pt x="8158575" y="2295907"/>
                </a:moveTo>
                <a:cubicBezTo>
                  <a:pt x="8173812" y="2295907"/>
                  <a:pt x="8188669" y="2297173"/>
                  <a:pt x="8203145" y="2299706"/>
                </a:cubicBezTo>
                <a:cubicBezTo>
                  <a:pt x="8217619" y="2302240"/>
                  <a:pt x="8230951" y="2306039"/>
                  <a:pt x="8243141" y="2311106"/>
                </a:cubicBezTo>
                <a:lnTo>
                  <a:pt x="8164288" y="2351303"/>
                </a:lnTo>
                <a:cubicBezTo>
                  <a:pt x="8158448" y="2342904"/>
                  <a:pt x="8150385" y="2336704"/>
                  <a:pt x="8140101" y="2332704"/>
                </a:cubicBezTo>
                <a:cubicBezTo>
                  <a:pt x="8129815" y="2328705"/>
                  <a:pt x="8118577" y="2326705"/>
                  <a:pt x="8106387" y="2326705"/>
                </a:cubicBezTo>
                <a:cubicBezTo>
                  <a:pt x="8096231" y="2326705"/>
                  <a:pt x="8086642" y="2327671"/>
                  <a:pt x="8077629" y="2329604"/>
                </a:cubicBezTo>
                <a:cubicBezTo>
                  <a:pt x="8068612" y="2331538"/>
                  <a:pt x="8060802" y="2333571"/>
                  <a:pt x="8054200" y="2335704"/>
                </a:cubicBezTo>
                <a:cubicBezTo>
                  <a:pt x="8060802" y="2327971"/>
                  <a:pt x="8068231" y="2321538"/>
                  <a:pt x="8076486" y="2316405"/>
                </a:cubicBezTo>
                <a:cubicBezTo>
                  <a:pt x="8084737" y="2311272"/>
                  <a:pt x="8093374" y="2307172"/>
                  <a:pt x="8102387" y="2304106"/>
                </a:cubicBezTo>
                <a:cubicBezTo>
                  <a:pt x="8111404" y="2301040"/>
                  <a:pt x="8120735" y="2298907"/>
                  <a:pt x="8130387" y="2297706"/>
                </a:cubicBezTo>
                <a:cubicBezTo>
                  <a:pt x="8140036" y="2296507"/>
                  <a:pt x="8149433" y="2295907"/>
                  <a:pt x="8158575" y="2295907"/>
                </a:cubicBezTo>
                <a:close/>
                <a:moveTo>
                  <a:pt x="7297808" y="2271708"/>
                </a:moveTo>
                <a:cubicBezTo>
                  <a:pt x="7276983" y="2271708"/>
                  <a:pt x="7258509" y="2273975"/>
                  <a:pt x="7242383" y="2278508"/>
                </a:cubicBezTo>
                <a:cubicBezTo>
                  <a:pt x="7226257" y="2283041"/>
                  <a:pt x="7212734" y="2288607"/>
                  <a:pt x="7201814" y="2295207"/>
                </a:cubicBezTo>
                <a:cubicBezTo>
                  <a:pt x="7190894" y="2301806"/>
                  <a:pt x="7182577" y="2308906"/>
                  <a:pt x="7176863" y="2316505"/>
                </a:cubicBezTo>
                <a:cubicBezTo>
                  <a:pt x="7171149" y="2324105"/>
                  <a:pt x="7168292" y="2330905"/>
                  <a:pt x="7168292" y="2336904"/>
                </a:cubicBezTo>
                <a:cubicBezTo>
                  <a:pt x="7168292" y="2339704"/>
                  <a:pt x="7169244" y="2342570"/>
                  <a:pt x="7171149" y="2345504"/>
                </a:cubicBezTo>
                <a:cubicBezTo>
                  <a:pt x="7173054" y="2348437"/>
                  <a:pt x="7175655" y="2351103"/>
                  <a:pt x="7178958" y="2353503"/>
                </a:cubicBezTo>
                <a:cubicBezTo>
                  <a:pt x="7182259" y="2355903"/>
                  <a:pt x="7186196" y="2357836"/>
                  <a:pt x="7190768" y="2359303"/>
                </a:cubicBezTo>
                <a:cubicBezTo>
                  <a:pt x="7195339" y="2360769"/>
                  <a:pt x="7200417" y="2361503"/>
                  <a:pt x="7206004" y="2361503"/>
                </a:cubicBezTo>
                <a:cubicBezTo>
                  <a:pt x="7213370" y="2361503"/>
                  <a:pt x="7220225" y="2360803"/>
                  <a:pt x="7226574" y="2359403"/>
                </a:cubicBezTo>
                <a:cubicBezTo>
                  <a:pt x="7232922" y="2358003"/>
                  <a:pt x="7238383" y="2356070"/>
                  <a:pt x="7242955" y="2353603"/>
                </a:cubicBezTo>
                <a:cubicBezTo>
                  <a:pt x="7247526" y="2351137"/>
                  <a:pt x="7251080" y="2348237"/>
                  <a:pt x="7253621" y="2344904"/>
                </a:cubicBezTo>
                <a:cubicBezTo>
                  <a:pt x="7256158" y="2341571"/>
                  <a:pt x="7257431" y="2337971"/>
                  <a:pt x="7257431" y="2334104"/>
                </a:cubicBezTo>
                <a:cubicBezTo>
                  <a:pt x="7257431" y="2328771"/>
                  <a:pt x="7255271" y="2324571"/>
                  <a:pt x="7250955" y="2321505"/>
                </a:cubicBezTo>
                <a:cubicBezTo>
                  <a:pt x="7246636" y="2318439"/>
                  <a:pt x="7242318" y="2316039"/>
                  <a:pt x="7238002" y="2314305"/>
                </a:cubicBezTo>
                <a:cubicBezTo>
                  <a:pt x="7242574" y="2311106"/>
                  <a:pt x="7247716" y="2308072"/>
                  <a:pt x="7253431" y="2305206"/>
                </a:cubicBezTo>
                <a:cubicBezTo>
                  <a:pt x="7259143" y="2302339"/>
                  <a:pt x="7265238" y="2299806"/>
                  <a:pt x="7271715" y="2297606"/>
                </a:cubicBezTo>
                <a:cubicBezTo>
                  <a:pt x="7278191" y="2295407"/>
                  <a:pt x="7284983" y="2293640"/>
                  <a:pt x="7292094" y="2292307"/>
                </a:cubicBezTo>
                <a:cubicBezTo>
                  <a:pt x="7299204" y="2290973"/>
                  <a:pt x="7306570" y="2290307"/>
                  <a:pt x="7314189" y="2290307"/>
                </a:cubicBezTo>
                <a:cubicBezTo>
                  <a:pt x="7323076" y="2290307"/>
                  <a:pt x="7331267" y="2291040"/>
                  <a:pt x="7338758" y="2292507"/>
                </a:cubicBezTo>
                <a:cubicBezTo>
                  <a:pt x="7346250" y="2293973"/>
                  <a:pt x="7352789" y="2296040"/>
                  <a:pt x="7358375" y="2298707"/>
                </a:cubicBezTo>
                <a:cubicBezTo>
                  <a:pt x="7363962" y="2301373"/>
                  <a:pt x="7368280" y="2304606"/>
                  <a:pt x="7371328" y="2308406"/>
                </a:cubicBezTo>
                <a:cubicBezTo>
                  <a:pt x="7374375" y="2312206"/>
                  <a:pt x="7375899" y="2316372"/>
                  <a:pt x="7375899" y="2320905"/>
                </a:cubicBezTo>
                <a:cubicBezTo>
                  <a:pt x="7375899" y="2324371"/>
                  <a:pt x="7374819" y="2327938"/>
                  <a:pt x="7372661" y="2331604"/>
                </a:cubicBezTo>
                <a:cubicBezTo>
                  <a:pt x="7370501" y="2335271"/>
                  <a:pt x="7367772" y="2338637"/>
                  <a:pt x="7364471" y="2341704"/>
                </a:cubicBezTo>
                <a:cubicBezTo>
                  <a:pt x="7361170" y="2344770"/>
                  <a:pt x="7357614" y="2347303"/>
                  <a:pt x="7353804" y="2349303"/>
                </a:cubicBezTo>
                <a:cubicBezTo>
                  <a:pt x="7349995" y="2351303"/>
                  <a:pt x="7346440" y="2352303"/>
                  <a:pt x="7343139" y="2352303"/>
                </a:cubicBezTo>
                <a:cubicBezTo>
                  <a:pt x="7341107" y="2352303"/>
                  <a:pt x="7339265" y="2352237"/>
                  <a:pt x="7337615" y="2352103"/>
                </a:cubicBezTo>
                <a:cubicBezTo>
                  <a:pt x="7335964" y="2351970"/>
                  <a:pt x="7334250" y="2351903"/>
                  <a:pt x="7332473" y="2351903"/>
                </a:cubicBezTo>
                <a:cubicBezTo>
                  <a:pt x="7322568" y="2351903"/>
                  <a:pt x="7314124" y="2352703"/>
                  <a:pt x="7307141" y="2354303"/>
                </a:cubicBezTo>
                <a:cubicBezTo>
                  <a:pt x="7300156" y="2355903"/>
                  <a:pt x="7294507" y="2357936"/>
                  <a:pt x="7290189" y="2360403"/>
                </a:cubicBezTo>
                <a:cubicBezTo>
                  <a:pt x="7285873" y="2362869"/>
                  <a:pt x="7282697" y="2365536"/>
                  <a:pt x="7280667" y="2368402"/>
                </a:cubicBezTo>
                <a:cubicBezTo>
                  <a:pt x="7278635" y="2371269"/>
                  <a:pt x="7277619" y="2373902"/>
                  <a:pt x="7277619" y="2376302"/>
                </a:cubicBezTo>
                <a:cubicBezTo>
                  <a:pt x="7277619" y="2379368"/>
                  <a:pt x="7278635" y="2382335"/>
                  <a:pt x="7280667" y="2385201"/>
                </a:cubicBezTo>
                <a:cubicBezTo>
                  <a:pt x="7282697" y="2388068"/>
                  <a:pt x="7285682" y="2390634"/>
                  <a:pt x="7289617" y="2392901"/>
                </a:cubicBezTo>
                <a:cubicBezTo>
                  <a:pt x="7293555" y="2395167"/>
                  <a:pt x="7298633" y="2397000"/>
                  <a:pt x="7304855" y="2398400"/>
                </a:cubicBezTo>
                <a:cubicBezTo>
                  <a:pt x="7311076" y="2399800"/>
                  <a:pt x="7318379" y="2400500"/>
                  <a:pt x="7326758" y="2400500"/>
                </a:cubicBezTo>
                <a:cubicBezTo>
                  <a:pt x="7333362" y="2400500"/>
                  <a:pt x="7338884" y="2399900"/>
                  <a:pt x="7343330" y="2398700"/>
                </a:cubicBezTo>
                <a:cubicBezTo>
                  <a:pt x="7347774" y="2397500"/>
                  <a:pt x="7351455" y="2395934"/>
                  <a:pt x="7354375" y="2394001"/>
                </a:cubicBezTo>
                <a:cubicBezTo>
                  <a:pt x="7357295" y="2392067"/>
                  <a:pt x="7359646" y="2389968"/>
                  <a:pt x="7361423" y="2387701"/>
                </a:cubicBezTo>
                <a:cubicBezTo>
                  <a:pt x="7363200" y="2385434"/>
                  <a:pt x="7364724" y="2383234"/>
                  <a:pt x="7365995" y="2381102"/>
                </a:cubicBezTo>
                <a:cubicBezTo>
                  <a:pt x="7376153" y="2382168"/>
                  <a:pt x="7383707" y="2384101"/>
                  <a:pt x="7388659" y="2386901"/>
                </a:cubicBezTo>
                <a:cubicBezTo>
                  <a:pt x="7393612" y="2389701"/>
                  <a:pt x="7396088" y="2393767"/>
                  <a:pt x="7396088" y="2399100"/>
                </a:cubicBezTo>
                <a:cubicBezTo>
                  <a:pt x="7396088" y="2405366"/>
                  <a:pt x="7392977" y="2411066"/>
                  <a:pt x="7386755" y="2416199"/>
                </a:cubicBezTo>
                <a:cubicBezTo>
                  <a:pt x="7380532" y="2421332"/>
                  <a:pt x="7372471" y="2425732"/>
                  <a:pt x="7362566" y="2429398"/>
                </a:cubicBezTo>
                <a:cubicBezTo>
                  <a:pt x="7352661" y="2433065"/>
                  <a:pt x="7341678" y="2435898"/>
                  <a:pt x="7329615" y="2437898"/>
                </a:cubicBezTo>
                <a:cubicBezTo>
                  <a:pt x="7317553" y="2439898"/>
                  <a:pt x="7305680" y="2440898"/>
                  <a:pt x="7293998" y="2440898"/>
                </a:cubicBezTo>
                <a:cubicBezTo>
                  <a:pt x="7276476" y="2440898"/>
                  <a:pt x="7257873" y="2438831"/>
                  <a:pt x="7238193" y="2434698"/>
                </a:cubicBezTo>
                <a:cubicBezTo>
                  <a:pt x="7218511" y="2430565"/>
                  <a:pt x="7199147" y="2423566"/>
                  <a:pt x="7180101" y="2413699"/>
                </a:cubicBezTo>
                <a:cubicBezTo>
                  <a:pt x="7161054" y="2403833"/>
                  <a:pt x="7143214" y="2390634"/>
                  <a:pt x="7126581" y="2374102"/>
                </a:cubicBezTo>
                <a:cubicBezTo>
                  <a:pt x="7109947" y="2357570"/>
                  <a:pt x="7096042" y="2336971"/>
                  <a:pt x="7084869" y="2312306"/>
                </a:cubicBezTo>
                <a:lnTo>
                  <a:pt x="7063918" y="2307106"/>
                </a:lnTo>
                <a:cubicBezTo>
                  <a:pt x="7066966" y="2318705"/>
                  <a:pt x="7072107" y="2330738"/>
                  <a:pt x="7079345" y="2343204"/>
                </a:cubicBezTo>
                <a:cubicBezTo>
                  <a:pt x="7086583" y="2355670"/>
                  <a:pt x="7095598" y="2367902"/>
                  <a:pt x="7106391" y="2379901"/>
                </a:cubicBezTo>
                <a:cubicBezTo>
                  <a:pt x="7117183" y="2391901"/>
                  <a:pt x="7129692" y="2403300"/>
                  <a:pt x="7143913" y="2414099"/>
                </a:cubicBezTo>
                <a:cubicBezTo>
                  <a:pt x="7158134" y="2424899"/>
                  <a:pt x="7173878" y="2434398"/>
                  <a:pt x="7191149" y="2442598"/>
                </a:cubicBezTo>
                <a:cubicBezTo>
                  <a:pt x="7208417" y="2450797"/>
                  <a:pt x="7227082" y="2457297"/>
                  <a:pt x="7247145" y="2462096"/>
                </a:cubicBezTo>
                <a:cubicBezTo>
                  <a:pt x="7267206" y="2466896"/>
                  <a:pt x="7288284" y="2469296"/>
                  <a:pt x="7310379" y="2469296"/>
                </a:cubicBezTo>
                <a:cubicBezTo>
                  <a:pt x="7325615" y="2469296"/>
                  <a:pt x="7340092" y="2467763"/>
                  <a:pt x="7353804" y="2464696"/>
                </a:cubicBezTo>
                <a:cubicBezTo>
                  <a:pt x="7367518" y="2461630"/>
                  <a:pt x="7379518" y="2457263"/>
                  <a:pt x="7389802" y="2451597"/>
                </a:cubicBezTo>
                <a:cubicBezTo>
                  <a:pt x="7400088" y="2445931"/>
                  <a:pt x="7408276" y="2439098"/>
                  <a:pt x="7414372" y="2431098"/>
                </a:cubicBezTo>
                <a:cubicBezTo>
                  <a:pt x="7420467" y="2423099"/>
                  <a:pt x="7423515" y="2414099"/>
                  <a:pt x="7423515" y="2404100"/>
                </a:cubicBezTo>
                <a:cubicBezTo>
                  <a:pt x="7423515" y="2399167"/>
                  <a:pt x="7422118" y="2394467"/>
                  <a:pt x="7419324" y="2390001"/>
                </a:cubicBezTo>
                <a:cubicBezTo>
                  <a:pt x="7416532" y="2385535"/>
                  <a:pt x="7413103" y="2381468"/>
                  <a:pt x="7409038" y="2377802"/>
                </a:cubicBezTo>
                <a:cubicBezTo>
                  <a:pt x="7404975" y="2374135"/>
                  <a:pt x="7400532" y="2370902"/>
                  <a:pt x="7395707" y="2368102"/>
                </a:cubicBezTo>
                <a:cubicBezTo>
                  <a:pt x="7390882" y="2365302"/>
                  <a:pt x="7386436" y="2363103"/>
                  <a:pt x="7382375" y="2361503"/>
                </a:cubicBezTo>
                <a:cubicBezTo>
                  <a:pt x="7385421" y="2358969"/>
                  <a:pt x="7388215" y="2356103"/>
                  <a:pt x="7390755" y="2352903"/>
                </a:cubicBezTo>
                <a:cubicBezTo>
                  <a:pt x="7393294" y="2349703"/>
                  <a:pt x="7395516" y="2346403"/>
                  <a:pt x="7397421" y="2343004"/>
                </a:cubicBezTo>
                <a:cubicBezTo>
                  <a:pt x="7399326" y="2339604"/>
                  <a:pt x="7400787" y="2336171"/>
                  <a:pt x="7401802" y="2332704"/>
                </a:cubicBezTo>
                <a:cubicBezTo>
                  <a:pt x="7402817" y="2329238"/>
                  <a:pt x="7403326" y="2325971"/>
                  <a:pt x="7403326" y="2322905"/>
                </a:cubicBezTo>
                <a:cubicBezTo>
                  <a:pt x="7403326" y="2315305"/>
                  <a:pt x="7400850" y="2308372"/>
                  <a:pt x="7395897" y="2302106"/>
                </a:cubicBezTo>
                <a:cubicBezTo>
                  <a:pt x="7390945" y="2295840"/>
                  <a:pt x="7383835" y="2290474"/>
                  <a:pt x="7374566" y="2286007"/>
                </a:cubicBezTo>
                <a:cubicBezTo>
                  <a:pt x="7365295" y="2281541"/>
                  <a:pt x="7354185" y="2278041"/>
                  <a:pt x="7341235" y="2275508"/>
                </a:cubicBezTo>
                <a:cubicBezTo>
                  <a:pt x="7328282" y="2272975"/>
                  <a:pt x="7313808" y="2271708"/>
                  <a:pt x="7297808" y="2271708"/>
                </a:cubicBezTo>
                <a:close/>
                <a:moveTo>
                  <a:pt x="8309423" y="2234910"/>
                </a:moveTo>
                <a:lnTo>
                  <a:pt x="8309423" y="2331304"/>
                </a:lnTo>
                <a:cubicBezTo>
                  <a:pt x="8300535" y="2323305"/>
                  <a:pt x="8290821" y="2315839"/>
                  <a:pt x="8280282" y="2308906"/>
                </a:cubicBezTo>
                <a:cubicBezTo>
                  <a:pt x="8269743" y="2301973"/>
                  <a:pt x="8257998" y="2295940"/>
                  <a:pt x="8245046" y="2290807"/>
                </a:cubicBezTo>
                <a:cubicBezTo>
                  <a:pt x="8232094" y="2285674"/>
                  <a:pt x="8217682" y="2281641"/>
                  <a:pt x="8201812" y="2278708"/>
                </a:cubicBezTo>
                <a:cubicBezTo>
                  <a:pt x="8185937" y="2275775"/>
                  <a:pt x="8168225" y="2274308"/>
                  <a:pt x="8148671" y="2274308"/>
                </a:cubicBezTo>
                <a:cubicBezTo>
                  <a:pt x="8130387" y="2274308"/>
                  <a:pt x="8112737" y="2276274"/>
                  <a:pt x="8095722" y="2280207"/>
                </a:cubicBezTo>
                <a:cubicBezTo>
                  <a:pt x="8078707" y="2284141"/>
                  <a:pt x="8063659" y="2289207"/>
                  <a:pt x="8050581" y="2295407"/>
                </a:cubicBezTo>
                <a:cubicBezTo>
                  <a:pt x="8037503" y="2301606"/>
                  <a:pt x="8027027" y="2308439"/>
                  <a:pt x="8019155" y="2315905"/>
                </a:cubicBezTo>
                <a:cubicBezTo>
                  <a:pt x="8011282" y="2323372"/>
                  <a:pt x="8007347" y="2330638"/>
                  <a:pt x="8007347" y="2337704"/>
                </a:cubicBezTo>
                <a:cubicBezTo>
                  <a:pt x="8007347" y="2341970"/>
                  <a:pt x="8008425" y="2345537"/>
                  <a:pt x="8010585" y="2348403"/>
                </a:cubicBezTo>
                <a:cubicBezTo>
                  <a:pt x="8012741" y="2351270"/>
                  <a:pt x="8015537" y="2353636"/>
                  <a:pt x="8018964" y="2355503"/>
                </a:cubicBezTo>
                <a:cubicBezTo>
                  <a:pt x="8022393" y="2357369"/>
                  <a:pt x="8026265" y="2358703"/>
                  <a:pt x="8030583" y="2359503"/>
                </a:cubicBezTo>
                <a:cubicBezTo>
                  <a:pt x="8034901" y="2360303"/>
                  <a:pt x="8039343" y="2360703"/>
                  <a:pt x="8043915" y="2360703"/>
                </a:cubicBezTo>
                <a:cubicBezTo>
                  <a:pt x="8049248" y="2360703"/>
                  <a:pt x="8054772" y="2359903"/>
                  <a:pt x="8060486" y="2358303"/>
                </a:cubicBezTo>
                <a:cubicBezTo>
                  <a:pt x="8066200" y="2356703"/>
                  <a:pt x="8071975" y="2354903"/>
                  <a:pt x="8077819" y="2352903"/>
                </a:cubicBezTo>
                <a:cubicBezTo>
                  <a:pt x="8083659" y="2350903"/>
                  <a:pt x="8089436" y="2349103"/>
                  <a:pt x="8095151" y="2347503"/>
                </a:cubicBezTo>
                <a:cubicBezTo>
                  <a:pt x="8100863" y="2345903"/>
                  <a:pt x="8106261" y="2345104"/>
                  <a:pt x="8111339" y="2345104"/>
                </a:cubicBezTo>
                <a:cubicBezTo>
                  <a:pt x="8119974" y="2345104"/>
                  <a:pt x="8127593" y="2346370"/>
                  <a:pt x="8134196" y="2348903"/>
                </a:cubicBezTo>
                <a:cubicBezTo>
                  <a:pt x="8140798" y="2351436"/>
                  <a:pt x="8144099" y="2354970"/>
                  <a:pt x="8144099" y="2359503"/>
                </a:cubicBezTo>
                <a:cubicBezTo>
                  <a:pt x="8144099" y="2361503"/>
                  <a:pt x="8138768" y="2365469"/>
                  <a:pt x="8128101" y="2371402"/>
                </a:cubicBezTo>
                <a:cubicBezTo>
                  <a:pt x="8117435" y="2377335"/>
                  <a:pt x="8100928" y="2385901"/>
                  <a:pt x="8078581" y="2397101"/>
                </a:cubicBezTo>
                <a:lnTo>
                  <a:pt x="8124292" y="2409900"/>
                </a:lnTo>
                <a:lnTo>
                  <a:pt x="8279711" y="2331504"/>
                </a:lnTo>
                <a:cubicBezTo>
                  <a:pt x="8282758" y="2333504"/>
                  <a:pt x="8285995" y="2335937"/>
                  <a:pt x="8289423" y="2338804"/>
                </a:cubicBezTo>
                <a:cubicBezTo>
                  <a:pt x="8292852" y="2341670"/>
                  <a:pt x="8296090" y="2344670"/>
                  <a:pt x="8299137" y="2347804"/>
                </a:cubicBezTo>
                <a:cubicBezTo>
                  <a:pt x="8302185" y="2350936"/>
                  <a:pt x="8304661" y="2354103"/>
                  <a:pt x="8306566" y="2357303"/>
                </a:cubicBezTo>
                <a:cubicBezTo>
                  <a:pt x="8308471" y="2360503"/>
                  <a:pt x="8309423" y="2363369"/>
                  <a:pt x="8309423" y="2365902"/>
                </a:cubicBezTo>
                <a:lnTo>
                  <a:pt x="8309423" y="2481095"/>
                </a:lnTo>
                <a:lnTo>
                  <a:pt x="8339897" y="2496694"/>
                </a:lnTo>
                <a:lnTo>
                  <a:pt x="8339897" y="2288907"/>
                </a:lnTo>
                <a:lnTo>
                  <a:pt x="8396966" y="2288907"/>
                </a:lnTo>
                <a:lnTo>
                  <a:pt x="8408013" y="2288907"/>
                </a:lnTo>
                <a:cubicBezTo>
                  <a:pt x="8412330" y="2289307"/>
                  <a:pt x="8417217" y="2290973"/>
                  <a:pt x="8422678" y="2293907"/>
                </a:cubicBezTo>
                <a:cubicBezTo>
                  <a:pt x="8428139" y="2296840"/>
                  <a:pt x="8433217" y="2300173"/>
                  <a:pt x="8437914" y="2303906"/>
                </a:cubicBezTo>
                <a:cubicBezTo>
                  <a:pt x="8442613" y="2307639"/>
                  <a:pt x="8446613" y="2311306"/>
                  <a:pt x="8449914" y="2314906"/>
                </a:cubicBezTo>
                <a:cubicBezTo>
                  <a:pt x="8453217" y="2318505"/>
                  <a:pt x="8454867" y="2321172"/>
                  <a:pt x="8454867" y="2322905"/>
                </a:cubicBezTo>
                <a:lnTo>
                  <a:pt x="8454867" y="2484295"/>
                </a:lnTo>
                <a:lnTo>
                  <a:pt x="8485341" y="2498694"/>
                </a:lnTo>
                <a:lnTo>
                  <a:pt x="8485341" y="2288907"/>
                </a:lnTo>
                <a:lnTo>
                  <a:pt x="8542109" y="2288907"/>
                </a:lnTo>
                <a:lnTo>
                  <a:pt x="8563430" y="2288907"/>
                </a:lnTo>
                <a:lnTo>
                  <a:pt x="8664006" y="2288907"/>
                </a:lnTo>
                <a:cubicBezTo>
                  <a:pt x="8653339" y="2293707"/>
                  <a:pt x="8642992" y="2299573"/>
                  <a:pt x="8632960" y="2306506"/>
                </a:cubicBezTo>
                <a:cubicBezTo>
                  <a:pt x="8622928" y="2313439"/>
                  <a:pt x="8614105" y="2321138"/>
                  <a:pt x="8606486" y="2329604"/>
                </a:cubicBezTo>
                <a:cubicBezTo>
                  <a:pt x="8598867" y="2338071"/>
                  <a:pt x="8592771" y="2347203"/>
                  <a:pt x="8588200" y="2357003"/>
                </a:cubicBezTo>
                <a:cubicBezTo>
                  <a:pt x="8583629" y="2366802"/>
                  <a:pt x="8581343" y="2377035"/>
                  <a:pt x="8581343" y="2387701"/>
                </a:cubicBezTo>
                <a:cubicBezTo>
                  <a:pt x="8581343" y="2397700"/>
                  <a:pt x="8582360" y="2406667"/>
                  <a:pt x="8584390" y="2414599"/>
                </a:cubicBezTo>
                <a:cubicBezTo>
                  <a:pt x="8586423" y="2422532"/>
                  <a:pt x="8589027" y="2429665"/>
                  <a:pt x="8592200" y="2435998"/>
                </a:cubicBezTo>
                <a:cubicBezTo>
                  <a:pt x="8595375" y="2442331"/>
                  <a:pt x="8598992" y="2447864"/>
                  <a:pt x="8603057" y="2452597"/>
                </a:cubicBezTo>
                <a:cubicBezTo>
                  <a:pt x="8607120" y="2457330"/>
                  <a:pt x="8611057" y="2461363"/>
                  <a:pt x="8614867" y="2464696"/>
                </a:cubicBezTo>
                <a:cubicBezTo>
                  <a:pt x="8620200" y="2469363"/>
                  <a:pt x="8626547" y="2473763"/>
                  <a:pt x="8633912" y="2477895"/>
                </a:cubicBezTo>
                <a:cubicBezTo>
                  <a:pt x="8641278" y="2482028"/>
                  <a:pt x="8649404" y="2485662"/>
                  <a:pt x="8658291" y="2488795"/>
                </a:cubicBezTo>
                <a:cubicBezTo>
                  <a:pt x="8667179" y="2491928"/>
                  <a:pt x="8676893" y="2494428"/>
                  <a:pt x="8687434" y="2496294"/>
                </a:cubicBezTo>
                <a:cubicBezTo>
                  <a:pt x="8697971" y="2498161"/>
                  <a:pt x="8708954" y="2499094"/>
                  <a:pt x="8720383" y="2499094"/>
                </a:cubicBezTo>
                <a:cubicBezTo>
                  <a:pt x="8729526" y="2499094"/>
                  <a:pt x="8737589" y="2498294"/>
                  <a:pt x="8744573" y="2496694"/>
                </a:cubicBezTo>
                <a:cubicBezTo>
                  <a:pt x="8751556" y="2495095"/>
                  <a:pt x="8757396" y="2492995"/>
                  <a:pt x="8762095" y="2490395"/>
                </a:cubicBezTo>
                <a:cubicBezTo>
                  <a:pt x="8766794" y="2487795"/>
                  <a:pt x="8770349" y="2484862"/>
                  <a:pt x="8772760" y="2481595"/>
                </a:cubicBezTo>
                <a:cubicBezTo>
                  <a:pt x="8775173" y="2478329"/>
                  <a:pt x="8776379" y="2475029"/>
                  <a:pt x="8776379" y="2471696"/>
                </a:cubicBezTo>
                <a:cubicBezTo>
                  <a:pt x="8776379" y="2467963"/>
                  <a:pt x="8775110" y="2464530"/>
                  <a:pt x="8772570" y="2461396"/>
                </a:cubicBezTo>
                <a:cubicBezTo>
                  <a:pt x="8770030" y="2458263"/>
                  <a:pt x="8766665" y="2455530"/>
                  <a:pt x="8762476" y="2453197"/>
                </a:cubicBezTo>
                <a:cubicBezTo>
                  <a:pt x="8758286" y="2450864"/>
                  <a:pt x="8753396" y="2449064"/>
                  <a:pt x="8747811" y="2447797"/>
                </a:cubicBezTo>
                <a:cubicBezTo>
                  <a:pt x="8742223" y="2446531"/>
                  <a:pt x="8736383" y="2445897"/>
                  <a:pt x="8730288" y="2445897"/>
                </a:cubicBezTo>
                <a:cubicBezTo>
                  <a:pt x="8725208" y="2445897"/>
                  <a:pt x="8719939" y="2446164"/>
                  <a:pt x="8714478" y="2446697"/>
                </a:cubicBezTo>
                <a:cubicBezTo>
                  <a:pt x="8709019" y="2447231"/>
                  <a:pt x="8703876" y="2448331"/>
                  <a:pt x="8699051" y="2449997"/>
                </a:cubicBezTo>
                <a:cubicBezTo>
                  <a:pt x="8694227" y="2451664"/>
                  <a:pt x="8690290" y="2454030"/>
                  <a:pt x="8687244" y="2457097"/>
                </a:cubicBezTo>
                <a:cubicBezTo>
                  <a:pt x="8684196" y="2460163"/>
                  <a:pt x="8682672" y="2464163"/>
                  <a:pt x="8682672" y="2469096"/>
                </a:cubicBezTo>
                <a:cubicBezTo>
                  <a:pt x="8682672" y="2469896"/>
                  <a:pt x="8682733" y="2470696"/>
                  <a:pt x="8682863" y="2471496"/>
                </a:cubicBezTo>
                <a:cubicBezTo>
                  <a:pt x="8682989" y="2472296"/>
                  <a:pt x="8683179" y="2473162"/>
                  <a:pt x="8683434" y="2474096"/>
                </a:cubicBezTo>
                <a:cubicBezTo>
                  <a:pt x="8673021" y="2473029"/>
                  <a:pt x="8663307" y="2470696"/>
                  <a:pt x="8654291" y="2467096"/>
                </a:cubicBezTo>
                <a:cubicBezTo>
                  <a:pt x="8645276" y="2463496"/>
                  <a:pt x="8637469" y="2458730"/>
                  <a:pt x="8630865" y="2452797"/>
                </a:cubicBezTo>
                <a:cubicBezTo>
                  <a:pt x="8624261" y="2446864"/>
                  <a:pt x="8619057" y="2439864"/>
                  <a:pt x="8615248" y="2431798"/>
                </a:cubicBezTo>
                <a:cubicBezTo>
                  <a:pt x="8611438" y="2423732"/>
                  <a:pt x="8609533" y="2414766"/>
                  <a:pt x="8609533" y="2404900"/>
                </a:cubicBezTo>
                <a:cubicBezTo>
                  <a:pt x="8609533" y="2394767"/>
                  <a:pt x="8612135" y="2384868"/>
                  <a:pt x="8617343" y="2375202"/>
                </a:cubicBezTo>
                <a:cubicBezTo>
                  <a:pt x="8622547" y="2365536"/>
                  <a:pt x="8629531" y="2356403"/>
                  <a:pt x="8638293" y="2347804"/>
                </a:cubicBezTo>
                <a:cubicBezTo>
                  <a:pt x="8647053" y="2339204"/>
                  <a:pt x="8657213" y="2331304"/>
                  <a:pt x="8668768" y="2324105"/>
                </a:cubicBezTo>
                <a:cubicBezTo>
                  <a:pt x="8680322" y="2316905"/>
                  <a:pt x="8692512" y="2310706"/>
                  <a:pt x="8705335" y="2305506"/>
                </a:cubicBezTo>
                <a:cubicBezTo>
                  <a:pt x="8718162" y="2300306"/>
                  <a:pt x="8731303" y="2296240"/>
                  <a:pt x="8744764" y="2293307"/>
                </a:cubicBezTo>
                <a:cubicBezTo>
                  <a:pt x="8758223" y="2290374"/>
                  <a:pt x="8771046" y="2288907"/>
                  <a:pt x="8783236" y="2288907"/>
                </a:cubicBezTo>
                <a:lnTo>
                  <a:pt x="8796109" y="2288907"/>
                </a:lnTo>
                <a:lnTo>
                  <a:pt x="8823996" y="2288907"/>
                </a:lnTo>
                <a:lnTo>
                  <a:pt x="9009048" y="2288907"/>
                </a:lnTo>
                <a:lnTo>
                  <a:pt x="9009048" y="2302906"/>
                </a:lnTo>
                <a:lnTo>
                  <a:pt x="8805632" y="2368902"/>
                </a:lnTo>
                <a:lnTo>
                  <a:pt x="8841438" y="2395500"/>
                </a:lnTo>
                <a:cubicBezTo>
                  <a:pt x="8863787" y="2396967"/>
                  <a:pt x="8884293" y="2399967"/>
                  <a:pt x="8902958" y="2404500"/>
                </a:cubicBezTo>
                <a:cubicBezTo>
                  <a:pt x="8921625" y="2409033"/>
                  <a:pt x="8938577" y="2415299"/>
                  <a:pt x="8953813" y="2423299"/>
                </a:cubicBezTo>
                <a:cubicBezTo>
                  <a:pt x="8969050" y="2431298"/>
                  <a:pt x="8982699" y="2440731"/>
                  <a:pt x="8994764" y="2451597"/>
                </a:cubicBezTo>
                <a:cubicBezTo>
                  <a:pt x="9006825" y="2462463"/>
                  <a:pt x="9016794" y="2475162"/>
                  <a:pt x="9024665" y="2489695"/>
                </a:cubicBezTo>
                <a:lnTo>
                  <a:pt x="9039522" y="2497094"/>
                </a:lnTo>
                <a:lnTo>
                  <a:pt x="9039522" y="2288907"/>
                </a:lnTo>
                <a:lnTo>
                  <a:pt x="9117613" y="2288907"/>
                </a:lnTo>
                <a:lnTo>
                  <a:pt x="9096661" y="2273908"/>
                </a:lnTo>
                <a:lnTo>
                  <a:pt x="8803046" y="2273908"/>
                </a:lnTo>
                <a:lnTo>
                  <a:pt x="8775156" y="2273908"/>
                </a:lnTo>
                <a:lnTo>
                  <a:pt x="8542482" y="2273908"/>
                </a:lnTo>
                <a:lnTo>
                  <a:pt x="8521156" y="2273908"/>
                </a:lnTo>
                <a:lnTo>
                  <a:pt x="8484960" y="2273908"/>
                </a:lnTo>
                <a:cubicBezTo>
                  <a:pt x="8483436" y="2271508"/>
                  <a:pt x="8481912" y="2268375"/>
                  <a:pt x="8480389" y="2264508"/>
                </a:cubicBezTo>
                <a:cubicBezTo>
                  <a:pt x="8478867" y="2260642"/>
                  <a:pt x="8477023" y="2256709"/>
                  <a:pt x="8474867" y="2252709"/>
                </a:cubicBezTo>
                <a:cubicBezTo>
                  <a:pt x="8472707" y="2248710"/>
                  <a:pt x="8470040" y="2245043"/>
                  <a:pt x="8466867" y="2241710"/>
                </a:cubicBezTo>
                <a:cubicBezTo>
                  <a:pt x="8463691" y="2238377"/>
                  <a:pt x="8459691" y="2236110"/>
                  <a:pt x="8454867" y="2234910"/>
                </a:cubicBezTo>
                <a:lnTo>
                  <a:pt x="8454867" y="2300706"/>
                </a:lnTo>
                <a:cubicBezTo>
                  <a:pt x="8450550" y="2296707"/>
                  <a:pt x="8446676" y="2293207"/>
                  <a:pt x="8443248" y="2290207"/>
                </a:cubicBezTo>
                <a:cubicBezTo>
                  <a:pt x="8439819" y="2287207"/>
                  <a:pt x="8436200" y="2284641"/>
                  <a:pt x="8432392" y="2282507"/>
                </a:cubicBezTo>
                <a:cubicBezTo>
                  <a:pt x="8428583" y="2280374"/>
                  <a:pt x="8424392" y="2278608"/>
                  <a:pt x="8419821" y="2277208"/>
                </a:cubicBezTo>
                <a:cubicBezTo>
                  <a:pt x="8415251" y="2275808"/>
                  <a:pt x="8409789" y="2274708"/>
                  <a:pt x="8403442" y="2273908"/>
                </a:cubicBezTo>
                <a:lnTo>
                  <a:pt x="8397036" y="2273908"/>
                </a:lnTo>
                <a:lnTo>
                  <a:pt x="8376014" y="2273908"/>
                </a:lnTo>
                <a:lnTo>
                  <a:pt x="8339516" y="2273908"/>
                </a:lnTo>
                <a:cubicBezTo>
                  <a:pt x="8337993" y="2271508"/>
                  <a:pt x="8336469" y="2268375"/>
                  <a:pt x="8334945" y="2264508"/>
                </a:cubicBezTo>
                <a:cubicBezTo>
                  <a:pt x="8333421" y="2260642"/>
                  <a:pt x="8331579" y="2256709"/>
                  <a:pt x="8329423" y="2252709"/>
                </a:cubicBezTo>
                <a:cubicBezTo>
                  <a:pt x="8327263" y="2248710"/>
                  <a:pt x="8324596" y="2245043"/>
                  <a:pt x="8321423" y="2241710"/>
                </a:cubicBezTo>
                <a:cubicBezTo>
                  <a:pt x="8318248" y="2238377"/>
                  <a:pt x="8314248" y="2236110"/>
                  <a:pt x="8309423" y="2234910"/>
                </a:cubicBezTo>
                <a:close/>
                <a:moveTo>
                  <a:pt x="6113766" y="2224083"/>
                </a:moveTo>
                <a:lnTo>
                  <a:pt x="6128627" y="2234210"/>
                </a:lnTo>
                <a:cubicBezTo>
                  <a:pt x="6137387" y="2238143"/>
                  <a:pt x="6146911" y="2241077"/>
                  <a:pt x="6157195" y="2243010"/>
                </a:cubicBezTo>
                <a:cubicBezTo>
                  <a:pt x="6167480" y="2244943"/>
                  <a:pt x="6177320" y="2245910"/>
                  <a:pt x="6186718" y="2245910"/>
                </a:cubicBezTo>
                <a:cubicBezTo>
                  <a:pt x="6202970" y="2245910"/>
                  <a:pt x="6219286" y="2245410"/>
                  <a:pt x="6235667" y="2244410"/>
                </a:cubicBezTo>
                <a:cubicBezTo>
                  <a:pt x="6252048" y="2243410"/>
                  <a:pt x="6266459" y="2242910"/>
                  <a:pt x="6278903" y="2242910"/>
                </a:cubicBezTo>
                <a:cubicBezTo>
                  <a:pt x="6287282" y="2242910"/>
                  <a:pt x="6295345" y="2243243"/>
                  <a:pt x="6303092" y="2243910"/>
                </a:cubicBezTo>
                <a:cubicBezTo>
                  <a:pt x="6310836" y="2244576"/>
                  <a:pt x="6317629" y="2245543"/>
                  <a:pt x="6323471" y="2246810"/>
                </a:cubicBezTo>
                <a:cubicBezTo>
                  <a:pt x="6329313" y="2248076"/>
                  <a:pt x="6333947" y="2249709"/>
                  <a:pt x="6337375" y="2251709"/>
                </a:cubicBezTo>
                <a:cubicBezTo>
                  <a:pt x="6340804" y="2253709"/>
                  <a:pt x="6342516" y="2256042"/>
                  <a:pt x="6342516" y="2258709"/>
                </a:cubicBezTo>
                <a:cubicBezTo>
                  <a:pt x="6342516" y="2260575"/>
                  <a:pt x="6341564" y="2262875"/>
                  <a:pt x="6339661" y="2265608"/>
                </a:cubicBezTo>
                <a:cubicBezTo>
                  <a:pt x="6337756" y="2268342"/>
                  <a:pt x="6334646" y="2271108"/>
                  <a:pt x="6330328" y="2273908"/>
                </a:cubicBezTo>
                <a:lnTo>
                  <a:pt x="6151673" y="2273908"/>
                </a:lnTo>
                <a:lnTo>
                  <a:pt x="6086153" y="2273908"/>
                </a:lnTo>
                <a:lnTo>
                  <a:pt x="6061774" y="2252509"/>
                </a:lnTo>
                <a:cubicBezTo>
                  <a:pt x="6072947" y="2244243"/>
                  <a:pt x="6084501" y="2237085"/>
                  <a:pt x="6096436" y="2231035"/>
                </a:cubicBezTo>
                <a:close/>
                <a:moveTo>
                  <a:pt x="5713454" y="2200512"/>
                </a:moveTo>
                <a:cubicBezTo>
                  <a:pt x="5742657" y="2200512"/>
                  <a:pt x="5771099" y="2202379"/>
                  <a:pt x="5798781" y="2206112"/>
                </a:cubicBezTo>
                <a:cubicBezTo>
                  <a:pt x="5826461" y="2209845"/>
                  <a:pt x="5851349" y="2215911"/>
                  <a:pt x="5873442" y="2224311"/>
                </a:cubicBezTo>
                <a:cubicBezTo>
                  <a:pt x="5881062" y="2227244"/>
                  <a:pt x="5888236" y="2230644"/>
                  <a:pt x="5894966" y="2234510"/>
                </a:cubicBezTo>
                <a:cubicBezTo>
                  <a:pt x="5901695" y="2238377"/>
                  <a:pt x="5907728" y="2242477"/>
                  <a:pt x="5913059" y="2246810"/>
                </a:cubicBezTo>
                <a:cubicBezTo>
                  <a:pt x="5918393" y="2251143"/>
                  <a:pt x="5922774" y="2255609"/>
                  <a:pt x="5926202" y="2260209"/>
                </a:cubicBezTo>
                <a:cubicBezTo>
                  <a:pt x="5929631" y="2264808"/>
                  <a:pt x="5931979" y="2269375"/>
                  <a:pt x="5933250" y="2273908"/>
                </a:cubicBezTo>
                <a:lnTo>
                  <a:pt x="5905707" y="2273908"/>
                </a:lnTo>
                <a:lnTo>
                  <a:pt x="5872300" y="2273908"/>
                </a:lnTo>
                <a:lnTo>
                  <a:pt x="5841827" y="2273908"/>
                </a:lnTo>
                <a:cubicBezTo>
                  <a:pt x="5836238" y="2263908"/>
                  <a:pt x="5828810" y="2255876"/>
                  <a:pt x="5819541" y="2249810"/>
                </a:cubicBezTo>
                <a:cubicBezTo>
                  <a:pt x="5810273" y="2243743"/>
                  <a:pt x="5799924" y="2239110"/>
                  <a:pt x="5788495" y="2235910"/>
                </a:cubicBezTo>
                <a:cubicBezTo>
                  <a:pt x="5777069" y="2232711"/>
                  <a:pt x="5764878" y="2230577"/>
                  <a:pt x="5751926" y="2229511"/>
                </a:cubicBezTo>
                <a:cubicBezTo>
                  <a:pt x="5738975" y="2228444"/>
                  <a:pt x="5725895" y="2227911"/>
                  <a:pt x="5712692" y="2227911"/>
                </a:cubicBezTo>
                <a:cubicBezTo>
                  <a:pt x="5708120" y="2227911"/>
                  <a:pt x="5703993" y="2227944"/>
                  <a:pt x="5700311" y="2228011"/>
                </a:cubicBezTo>
                <a:cubicBezTo>
                  <a:pt x="5696629" y="2228077"/>
                  <a:pt x="5693263" y="2228177"/>
                  <a:pt x="5690215" y="2228311"/>
                </a:cubicBezTo>
                <a:cubicBezTo>
                  <a:pt x="5687168" y="2228444"/>
                  <a:pt x="5684185" y="2228544"/>
                  <a:pt x="5681265" y="2228611"/>
                </a:cubicBezTo>
                <a:cubicBezTo>
                  <a:pt x="5678344" y="2228677"/>
                  <a:pt x="5675233" y="2228711"/>
                  <a:pt x="5671932" y="2228711"/>
                </a:cubicBezTo>
                <a:cubicBezTo>
                  <a:pt x="5659488" y="2228711"/>
                  <a:pt x="5649267" y="2227677"/>
                  <a:pt x="5641267" y="2225611"/>
                </a:cubicBezTo>
                <a:cubicBezTo>
                  <a:pt x="5633267" y="2223544"/>
                  <a:pt x="5629267" y="2220778"/>
                  <a:pt x="5629267" y="2217311"/>
                </a:cubicBezTo>
                <a:cubicBezTo>
                  <a:pt x="5629267" y="2215711"/>
                  <a:pt x="5630219" y="2213945"/>
                  <a:pt x="5632124" y="2212012"/>
                </a:cubicBezTo>
                <a:cubicBezTo>
                  <a:pt x="5634029" y="2210078"/>
                  <a:pt x="5637966" y="2208245"/>
                  <a:pt x="5643934" y="2206512"/>
                </a:cubicBezTo>
                <a:cubicBezTo>
                  <a:pt x="5649901" y="2204779"/>
                  <a:pt x="5658410" y="2203346"/>
                  <a:pt x="5669455" y="2202212"/>
                </a:cubicBezTo>
                <a:cubicBezTo>
                  <a:pt x="5680503" y="2201079"/>
                  <a:pt x="5695168" y="2200512"/>
                  <a:pt x="5713454" y="2200512"/>
                </a:cubicBezTo>
                <a:close/>
                <a:moveTo>
                  <a:pt x="7468252" y="2175914"/>
                </a:moveTo>
                <a:cubicBezTo>
                  <a:pt x="7466728" y="2179380"/>
                  <a:pt x="7465014" y="2183047"/>
                  <a:pt x="7463109" y="2186913"/>
                </a:cubicBezTo>
                <a:cubicBezTo>
                  <a:pt x="7461204" y="2190780"/>
                  <a:pt x="7460252" y="2194646"/>
                  <a:pt x="7460252" y="2198512"/>
                </a:cubicBezTo>
                <a:cubicBezTo>
                  <a:pt x="7460252" y="2206512"/>
                  <a:pt x="7463172" y="2213478"/>
                  <a:pt x="7469014" y="2219411"/>
                </a:cubicBezTo>
                <a:cubicBezTo>
                  <a:pt x="7474855" y="2225344"/>
                  <a:pt x="7482345" y="2230277"/>
                  <a:pt x="7491488" y="2234210"/>
                </a:cubicBezTo>
                <a:cubicBezTo>
                  <a:pt x="7500631" y="2238143"/>
                  <a:pt x="7510916" y="2241077"/>
                  <a:pt x="7522343" y="2243010"/>
                </a:cubicBezTo>
                <a:cubicBezTo>
                  <a:pt x="7533772" y="2244943"/>
                  <a:pt x="7545073" y="2245910"/>
                  <a:pt x="7556246" y="2245910"/>
                </a:cubicBezTo>
                <a:cubicBezTo>
                  <a:pt x="7562341" y="2245910"/>
                  <a:pt x="7570341" y="2245743"/>
                  <a:pt x="7580246" y="2245410"/>
                </a:cubicBezTo>
                <a:cubicBezTo>
                  <a:pt x="7590149" y="2245076"/>
                  <a:pt x="7600307" y="2244743"/>
                  <a:pt x="7610718" y="2244410"/>
                </a:cubicBezTo>
                <a:cubicBezTo>
                  <a:pt x="7621132" y="2244076"/>
                  <a:pt x="7631290" y="2243743"/>
                  <a:pt x="7641195" y="2243410"/>
                </a:cubicBezTo>
                <a:cubicBezTo>
                  <a:pt x="7651097" y="2243076"/>
                  <a:pt x="7659097" y="2242910"/>
                  <a:pt x="7665193" y="2242910"/>
                </a:cubicBezTo>
                <a:cubicBezTo>
                  <a:pt x="7673572" y="2242910"/>
                  <a:pt x="7681635" y="2243243"/>
                  <a:pt x="7689381" y="2243910"/>
                </a:cubicBezTo>
                <a:cubicBezTo>
                  <a:pt x="7697126" y="2244576"/>
                  <a:pt x="7703918" y="2245543"/>
                  <a:pt x="7709760" y="2246810"/>
                </a:cubicBezTo>
                <a:cubicBezTo>
                  <a:pt x="7715602" y="2248076"/>
                  <a:pt x="7720236" y="2249709"/>
                  <a:pt x="7723665" y="2251709"/>
                </a:cubicBezTo>
                <a:cubicBezTo>
                  <a:pt x="7727094" y="2253709"/>
                  <a:pt x="7728808" y="2256042"/>
                  <a:pt x="7728808" y="2258709"/>
                </a:cubicBezTo>
                <a:cubicBezTo>
                  <a:pt x="7728808" y="2260575"/>
                  <a:pt x="7727855" y="2262875"/>
                  <a:pt x="7725951" y="2265608"/>
                </a:cubicBezTo>
                <a:cubicBezTo>
                  <a:pt x="7724046" y="2268342"/>
                  <a:pt x="7720935" y="2271108"/>
                  <a:pt x="7716617" y="2273908"/>
                </a:cubicBezTo>
                <a:lnTo>
                  <a:pt x="7450730" y="2273908"/>
                </a:lnTo>
                <a:lnTo>
                  <a:pt x="7471680" y="2288907"/>
                </a:lnTo>
                <a:lnTo>
                  <a:pt x="7577960" y="2288907"/>
                </a:lnTo>
                <a:cubicBezTo>
                  <a:pt x="7586593" y="2292240"/>
                  <a:pt x="7593705" y="2295473"/>
                  <a:pt x="7599292" y="2298606"/>
                </a:cubicBezTo>
                <a:cubicBezTo>
                  <a:pt x="7604878" y="2301739"/>
                  <a:pt x="7608433" y="2304573"/>
                  <a:pt x="7609956" y="2307106"/>
                </a:cubicBezTo>
                <a:cubicBezTo>
                  <a:pt x="7601322" y="2307906"/>
                  <a:pt x="7591991" y="2309606"/>
                  <a:pt x="7581960" y="2312206"/>
                </a:cubicBezTo>
                <a:cubicBezTo>
                  <a:pt x="7571928" y="2314805"/>
                  <a:pt x="7562657" y="2318072"/>
                  <a:pt x="7554151" y="2322005"/>
                </a:cubicBezTo>
                <a:cubicBezTo>
                  <a:pt x="7545644" y="2325938"/>
                  <a:pt x="7538534" y="2330371"/>
                  <a:pt x="7532819" y="2335304"/>
                </a:cubicBezTo>
                <a:cubicBezTo>
                  <a:pt x="7527105" y="2340237"/>
                  <a:pt x="7524248" y="2345437"/>
                  <a:pt x="7524248" y="2350903"/>
                </a:cubicBezTo>
                <a:cubicBezTo>
                  <a:pt x="7524248" y="2353970"/>
                  <a:pt x="7525454" y="2356903"/>
                  <a:pt x="7527867" y="2359703"/>
                </a:cubicBezTo>
                <a:cubicBezTo>
                  <a:pt x="7530280" y="2362502"/>
                  <a:pt x="7533644" y="2364969"/>
                  <a:pt x="7537962" y="2367102"/>
                </a:cubicBezTo>
                <a:cubicBezTo>
                  <a:pt x="7542278" y="2369235"/>
                  <a:pt x="7547358" y="2370935"/>
                  <a:pt x="7553198" y="2372202"/>
                </a:cubicBezTo>
                <a:cubicBezTo>
                  <a:pt x="7559040" y="2373468"/>
                  <a:pt x="7565515" y="2374102"/>
                  <a:pt x="7572627" y="2374102"/>
                </a:cubicBezTo>
                <a:cubicBezTo>
                  <a:pt x="7580753" y="2374102"/>
                  <a:pt x="7588878" y="2373102"/>
                  <a:pt x="7597006" y="2371102"/>
                </a:cubicBezTo>
                <a:cubicBezTo>
                  <a:pt x="7605132" y="2369102"/>
                  <a:pt x="7612370" y="2366202"/>
                  <a:pt x="7618718" y="2362402"/>
                </a:cubicBezTo>
                <a:cubicBezTo>
                  <a:pt x="7625067" y="2358603"/>
                  <a:pt x="7630210" y="2353970"/>
                  <a:pt x="7634147" y="2348503"/>
                </a:cubicBezTo>
                <a:cubicBezTo>
                  <a:pt x="7638082" y="2343037"/>
                  <a:pt x="7640052" y="2336904"/>
                  <a:pt x="7640052" y="2330104"/>
                </a:cubicBezTo>
                <a:cubicBezTo>
                  <a:pt x="7640052" y="2329038"/>
                  <a:pt x="7640052" y="2328071"/>
                  <a:pt x="7640052" y="2327205"/>
                </a:cubicBezTo>
                <a:cubicBezTo>
                  <a:pt x="7640052" y="2326338"/>
                  <a:pt x="7639924" y="2325371"/>
                  <a:pt x="7639671" y="2324305"/>
                </a:cubicBezTo>
                <a:cubicBezTo>
                  <a:pt x="7642463" y="2324171"/>
                  <a:pt x="7645130" y="2324071"/>
                  <a:pt x="7647669" y="2324005"/>
                </a:cubicBezTo>
                <a:cubicBezTo>
                  <a:pt x="7650208" y="2323938"/>
                  <a:pt x="7652749" y="2323905"/>
                  <a:pt x="7655288" y="2323905"/>
                </a:cubicBezTo>
                <a:cubicBezTo>
                  <a:pt x="7679922" y="2323905"/>
                  <a:pt x="7698968" y="2327005"/>
                  <a:pt x="7712427" y="2333204"/>
                </a:cubicBezTo>
                <a:cubicBezTo>
                  <a:pt x="7725886" y="2339404"/>
                  <a:pt x="7732615" y="2348170"/>
                  <a:pt x="7732615" y="2359503"/>
                </a:cubicBezTo>
                <a:cubicBezTo>
                  <a:pt x="7732615" y="2364969"/>
                  <a:pt x="7729695" y="2371102"/>
                  <a:pt x="7723855" y="2377902"/>
                </a:cubicBezTo>
                <a:cubicBezTo>
                  <a:pt x="7718014" y="2384701"/>
                  <a:pt x="7708998" y="2391101"/>
                  <a:pt x="7696810" y="2397101"/>
                </a:cubicBezTo>
                <a:cubicBezTo>
                  <a:pt x="7684619" y="2403100"/>
                  <a:pt x="7669128" y="2408166"/>
                  <a:pt x="7650335" y="2412299"/>
                </a:cubicBezTo>
                <a:cubicBezTo>
                  <a:pt x="7631543" y="2416433"/>
                  <a:pt x="7609195" y="2418499"/>
                  <a:pt x="7583292" y="2418499"/>
                </a:cubicBezTo>
                <a:cubicBezTo>
                  <a:pt x="7571103" y="2418499"/>
                  <a:pt x="7558151" y="2417932"/>
                  <a:pt x="7544436" y="2416799"/>
                </a:cubicBezTo>
                <a:cubicBezTo>
                  <a:pt x="7530724" y="2415666"/>
                  <a:pt x="7516122" y="2413899"/>
                  <a:pt x="7500631" y="2411499"/>
                </a:cubicBezTo>
                <a:lnTo>
                  <a:pt x="7555484" y="2452097"/>
                </a:lnTo>
                <a:cubicBezTo>
                  <a:pt x="7575294" y="2452897"/>
                  <a:pt x="7595482" y="2455564"/>
                  <a:pt x="7616052" y="2460097"/>
                </a:cubicBezTo>
                <a:cubicBezTo>
                  <a:pt x="7636623" y="2464630"/>
                  <a:pt x="7657255" y="2470396"/>
                  <a:pt x="7677953" y="2477395"/>
                </a:cubicBezTo>
                <a:cubicBezTo>
                  <a:pt x="7698650" y="2484395"/>
                  <a:pt x="7719284" y="2492361"/>
                  <a:pt x="7739854" y="2501294"/>
                </a:cubicBezTo>
                <a:cubicBezTo>
                  <a:pt x="7760425" y="2510227"/>
                  <a:pt x="7780614" y="2519493"/>
                  <a:pt x="7800421" y="2529092"/>
                </a:cubicBezTo>
                <a:lnTo>
                  <a:pt x="7800421" y="2515493"/>
                </a:lnTo>
                <a:cubicBezTo>
                  <a:pt x="7779090" y="2503494"/>
                  <a:pt x="7754836" y="2491461"/>
                  <a:pt x="7727665" y="2479395"/>
                </a:cubicBezTo>
                <a:cubicBezTo>
                  <a:pt x="7700492" y="2467330"/>
                  <a:pt x="7668875" y="2455030"/>
                  <a:pt x="7632814" y="2442498"/>
                </a:cubicBezTo>
                <a:cubicBezTo>
                  <a:pt x="7657446" y="2439298"/>
                  <a:pt x="7678334" y="2435098"/>
                  <a:pt x="7695476" y="2429898"/>
                </a:cubicBezTo>
                <a:cubicBezTo>
                  <a:pt x="7712617" y="2424699"/>
                  <a:pt x="7726522" y="2418866"/>
                  <a:pt x="7737187" y="2412399"/>
                </a:cubicBezTo>
                <a:cubicBezTo>
                  <a:pt x="7747854" y="2405933"/>
                  <a:pt x="7755598" y="2398967"/>
                  <a:pt x="7760425" y="2391501"/>
                </a:cubicBezTo>
                <a:cubicBezTo>
                  <a:pt x="7765250" y="2384034"/>
                  <a:pt x="7767663" y="2376502"/>
                  <a:pt x="7767663" y="2368902"/>
                </a:cubicBezTo>
                <a:cubicBezTo>
                  <a:pt x="7767663" y="2360903"/>
                  <a:pt x="7764488" y="2353103"/>
                  <a:pt x="7758139" y="2345504"/>
                </a:cubicBezTo>
                <a:cubicBezTo>
                  <a:pt x="7751789" y="2337904"/>
                  <a:pt x="7742711" y="2331138"/>
                  <a:pt x="7730901" y="2325205"/>
                </a:cubicBezTo>
                <a:cubicBezTo>
                  <a:pt x="7719094" y="2319272"/>
                  <a:pt x="7704935" y="2314472"/>
                  <a:pt x="7688429" y="2310806"/>
                </a:cubicBezTo>
                <a:cubicBezTo>
                  <a:pt x="7671922" y="2307139"/>
                  <a:pt x="7653383" y="2305306"/>
                  <a:pt x="7632814" y="2305306"/>
                </a:cubicBezTo>
                <a:lnTo>
                  <a:pt x="7617956" y="2288907"/>
                </a:lnTo>
                <a:lnTo>
                  <a:pt x="7844991" y="2288907"/>
                </a:lnTo>
                <a:lnTo>
                  <a:pt x="7824040" y="2273908"/>
                </a:lnTo>
                <a:lnTo>
                  <a:pt x="7744425" y="2273908"/>
                </a:lnTo>
                <a:cubicBezTo>
                  <a:pt x="7747473" y="2270841"/>
                  <a:pt x="7749694" y="2267742"/>
                  <a:pt x="7751092" y="2264608"/>
                </a:cubicBezTo>
                <a:cubicBezTo>
                  <a:pt x="7752488" y="2261475"/>
                  <a:pt x="7753187" y="2258642"/>
                  <a:pt x="7753187" y="2256109"/>
                </a:cubicBezTo>
                <a:cubicBezTo>
                  <a:pt x="7753187" y="2244510"/>
                  <a:pt x="7745377" y="2235410"/>
                  <a:pt x="7729760" y="2228811"/>
                </a:cubicBezTo>
                <a:cubicBezTo>
                  <a:pt x="7714141" y="2222211"/>
                  <a:pt x="7691349" y="2218911"/>
                  <a:pt x="7661383" y="2218911"/>
                </a:cubicBezTo>
                <a:cubicBezTo>
                  <a:pt x="7643606" y="2218911"/>
                  <a:pt x="7625257" y="2219411"/>
                  <a:pt x="7606337" y="2220411"/>
                </a:cubicBezTo>
                <a:cubicBezTo>
                  <a:pt x="7587419" y="2221411"/>
                  <a:pt x="7569071" y="2221911"/>
                  <a:pt x="7551294" y="2221911"/>
                </a:cubicBezTo>
                <a:cubicBezTo>
                  <a:pt x="7529962" y="2221911"/>
                  <a:pt x="7513393" y="2219878"/>
                  <a:pt x="7501583" y="2215812"/>
                </a:cubicBezTo>
                <a:cubicBezTo>
                  <a:pt x="7489774" y="2211745"/>
                  <a:pt x="7483869" y="2205445"/>
                  <a:pt x="7483869" y="2196913"/>
                </a:cubicBezTo>
                <a:cubicBezTo>
                  <a:pt x="7483869" y="2194779"/>
                  <a:pt x="7484250" y="2192480"/>
                  <a:pt x="7485012" y="2190013"/>
                </a:cubicBezTo>
                <a:cubicBezTo>
                  <a:pt x="7485774" y="2187546"/>
                  <a:pt x="7487172" y="2184913"/>
                  <a:pt x="7489202" y="2182113"/>
                </a:cubicBezTo>
                <a:close/>
                <a:moveTo>
                  <a:pt x="6106341" y="2175914"/>
                </a:moveTo>
                <a:cubicBezTo>
                  <a:pt x="6104817" y="2179380"/>
                  <a:pt x="6103103" y="2183047"/>
                  <a:pt x="6101198" y="2186913"/>
                </a:cubicBezTo>
                <a:lnTo>
                  <a:pt x="6098836" y="2196507"/>
                </a:lnTo>
                <a:lnTo>
                  <a:pt x="6079295" y="2203762"/>
                </a:lnTo>
                <a:cubicBezTo>
                  <a:pt x="6072375" y="2206729"/>
                  <a:pt x="6065584" y="2210045"/>
                  <a:pt x="6058916" y="2213712"/>
                </a:cubicBezTo>
                <a:cubicBezTo>
                  <a:pt x="6045583" y="2221044"/>
                  <a:pt x="6032059" y="2229911"/>
                  <a:pt x="6018347" y="2240310"/>
                </a:cubicBezTo>
                <a:lnTo>
                  <a:pt x="6063297" y="2273908"/>
                </a:lnTo>
                <a:lnTo>
                  <a:pt x="6020863" y="2273908"/>
                </a:lnTo>
                <a:lnTo>
                  <a:pt x="5999301" y="2273908"/>
                </a:lnTo>
                <a:lnTo>
                  <a:pt x="5963724" y="2273908"/>
                </a:lnTo>
                <a:cubicBezTo>
                  <a:pt x="5961945" y="2268042"/>
                  <a:pt x="5959278" y="2262342"/>
                  <a:pt x="5955724" y="2256809"/>
                </a:cubicBezTo>
                <a:cubicBezTo>
                  <a:pt x="5952168" y="2251276"/>
                  <a:pt x="5947471" y="2245843"/>
                  <a:pt x="5941629" y="2240510"/>
                </a:cubicBezTo>
                <a:cubicBezTo>
                  <a:pt x="5935789" y="2235177"/>
                  <a:pt x="5928551" y="2229944"/>
                  <a:pt x="5919917" y="2224811"/>
                </a:cubicBezTo>
                <a:cubicBezTo>
                  <a:pt x="5911282" y="2219678"/>
                  <a:pt x="5901124" y="2214511"/>
                  <a:pt x="5889442" y="2209312"/>
                </a:cubicBezTo>
                <a:cubicBezTo>
                  <a:pt x="5879793" y="2205045"/>
                  <a:pt x="5868682" y="2200979"/>
                  <a:pt x="5856111" y="2197113"/>
                </a:cubicBezTo>
                <a:cubicBezTo>
                  <a:pt x="5843541" y="2193246"/>
                  <a:pt x="5829890" y="2189880"/>
                  <a:pt x="5815160" y="2187013"/>
                </a:cubicBezTo>
                <a:cubicBezTo>
                  <a:pt x="5800433" y="2184147"/>
                  <a:pt x="5784749" y="2181847"/>
                  <a:pt x="5768116" y="2180114"/>
                </a:cubicBezTo>
                <a:cubicBezTo>
                  <a:pt x="5751482" y="2178380"/>
                  <a:pt x="5734023" y="2177514"/>
                  <a:pt x="5715739" y="2177514"/>
                </a:cubicBezTo>
                <a:cubicBezTo>
                  <a:pt x="5692629" y="2177514"/>
                  <a:pt x="5673583" y="2178880"/>
                  <a:pt x="5658600" y="2181614"/>
                </a:cubicBezTo>
                <a:cubicBezTo>
                  <a:pt x="5643615" y="2184347"/>
                  <a:pt x="5631680" y="2187780"/>
                  <a:pt x="5622791" y="2191913"/>
                </a:cubicBezTo>
                <a:cubicBezTo>
                  <a:pt x="5613903" y="2196046"/>
                  <a:pt x="5607682" y="2200546"/>
                  <a:pt x="5604126" y="2205412"/>
                </a:cubicBezTo>
                <a:cubicBezTo>
                  <a:pt x="5600570" y="2210279"/>
                  <a:pt x="5598793" y="2214778"/>
                  <a:pt x="5598793" y="2218911"/>
                </a:cubicBezTo>
                <a:cubicBezTo>
                  <a:pt x="5598793" y="2225444"/>
                  <a:pt x="5601778" y="2230877"/>
                  <a:pt x="5607745" y="2235210"/>
                </a:cubicBezTo>
                <a:cubicBezTo>
                  <a:pt x="5613713" y="2239543"/>
                  <a:pt x="5621142" y="2242976"/>
                  <a:pt x="5630029" y="2245510"/>
                </a:cubicBezTo>
                <a:cubicBezTo>
                  <a:pt x="5638918" y="2248043"/>
                  <a:pt x="5648505" y="2249843"/>
                  <a:pt x="5658791" y="2250909"/>
                </a:cubicBezTo>
                <a:cubicBezTo>
                  <a:pt x="5669075" y="2251976"/>
                  <a:pt x="5678534" y="2252509"/>
                  <a:pt x="5687168" y="2252509"/>
                </a:cubicBezTo>
                <a:cubicBezTo>
                  <a:pt x="5699358" y="2252509"/>
                  <a:pt x="5711294" y="2252342"/>
                  <a:pt x="5722975" y="2252009"/>
                </a:cubicBezTo>
                <a:cubicBezTo>
                  <a:pt x="5734657" y="2251676"/>
                  <a:pt x="5746593" y="2251509"/>
                  <a:pt x="5758783" y="2251509"/>
                </a:cubicBezTo>
                <a:cubicBezTo>
                  <a:pt x="5765641" y="2251509"/>
                  <a:pt x="5772242" y="2252043"/>
                  <a:pt x="5778593" y="2253109"/>
                </a:cubicBezTo>
                <a:cubicBezTo>
                  <a:pt x="5784939" y="2254176"/>
                  <a:pt x="5790591" y="2255676"/>
                  <a:pt x="5795543" y="2257609"/>
                </a:cubicBezTo>
                <a:cubicBezTo>
                  <a:pt x="5800495" y="2259542"/>
                  <a:pt x="5804496" y="2261909"/>
                  <a:pt x="5807543" y="2264709"/>
                </a:cubicBezTo>
                <a:cubicBezTo>
                  <a:pt x="5810589" y="2267508"/>
                  <a:pt x="5812113" y="2270575"/>
                  <a:pt x="5812113" y="2273908"/>
                </a:cubicBezTo>
                <a:lnTo>
                  <a:pt x="5573422" y="2273908"/>
                </a:lnTo>
                <a:lnTo>
                  <a:pt x="5545728" y="2273908"/>
                </a:lnTo>
                <a:lnTo>
                  <a:pt x="5219156" y="2273908"/>
                </a:lnTo>
                <a:lnTo>
                  <a:pt x="5240109" y="2288907"/>
                </a:lnTo>
                <a:lnTo>
                  <a:pt x="5485808" y="2288907"/>
                </a:lnTo>
                <a:lnTo>
                  <a:pt x="5485808" y="2416699"/>
                </a:lnTo>
                <a:cubicBezTo>
                  <a:pt x="5476412" y="2405100"/>
                  <a:pt x="5465365" y="2395367"/>
                  <a:pt x="5452667" y="2387501"/>
                </a:cubicBezTo>
                <a:cubicBezTo>
                  <a:pt x="5439970" y="2379635"/>
                  <a:pt x="5426955" y="2373302"/>
                  <a:pt x="5413621" y="2368502"/>
                </a:cubicBezTo>
                <a:cubicBezTo>
                  <a:pt x="5400290" y="2363702"/>
                  <a:pt x="5387147" y="2360303"/>
                  <a:pt x="5374196" y="2358303"/>
                </a:cubicBezTo>
                <a:cubicBezTo>
                  <a:pt x="5361244" y="2356303"/>
                  <a:pt x="5349815" y="2355303"/>
                  <a:pt x="5339913" y="2355303"/>
                </a:cubicBezTo>
                <a:cubicBezTo>
                  <a:pt x="5327722" y="2355303"/>
                  <a:pt x="5316166" y="2356136"/>
                  <a:pt x="5305248" y="2357803"/>
                </a:cubicBezTo>
                <a:cubicBezTo>
                  <a:pt x="5294328" y="2359469"/>
                  <a:pt x="5284741" y="2361969"/>
                  <a:pt x="5276488" y="2365302"/>
                </a:cubicBezTo>
                <a:cubicBezTo>
                  <a:pt x="5268235" y="2368636"/>
                  <a:pt x="5261694" y="2372768"/>
                  <a:pt x="5256871" y="2377702"/>
                </a:cubicBezTo>
                <a:cubicBezTo>
                  <a:pt x="5252044" y="2382635"/>
                  <a:pt x="5249633" y="2388301"/>
                  <a:pt x="5249633" y="2394701"/>
                </a:cubicBezTo>
                <a:cubicBezTo>
                  <a:pt x="5249633" y="2399367"/>
                  <a:pt x="5251092" y="2403800"/>
                  <a:pt x="5254014" y="2408000"/>
                </a:cubicBezTo>
                <a:cubicBezTo>
                  <a:pt x="5256932" y="2412200"/>
                  <a:pt x="5261187" y="2415899"/>
                  <a:pt x="5266774" y="2419099"/>
                </a:cubicBezTo>
                <a:cubicBezTo>
                  <a:pt x="5272360" y="2422299"/>
                  <a:pt x="5279027" y="2424832"/>
                  <a:pt x="5286772" y="2426699"/>
                </a:cubicBezTo>
                <a:cubicBezTo>
                  <a:pt x="5294518" y="2428565"/>
                  <a:pt x="5303215" y="2429498"/>
                  <a:pt x="5312867" y="2429498"/>
                </a:cubicBezTo>
                <a:cubicBezTo>
                  <a:pt x="5319214" y="2429498"/>
                  <a:pt x="5325755" y="2428798"/>
                  <a:pt x="5332484" y="2427399"/>
                </a:cubicBezTo>
                <a:cubicBezTo>
                  <a:pt x="5339214" y="2425999"/>
                  <a:pt x="5345309" y="2424032"/>
                  <a:pt x="5350768" y="2421499"/>
                </a:cubicBezTo>
                <a:cubicBezTo>
                  <a:pt x="5356229" y="2418966"/>
                  <a:pt x="5360673" y="2415866"/>
                  <a:pt x="5364101" y="2412200"/>
                </a:cubicBezTo>
                <a:cubicBezTo>
                  <a:pt x="5367530" y="2408533"/>
                  <a:pt x="5369244" y="2404433"/>
                  <a:pt x="5369244" y="2399900"/>
                </a:cubicBezTo>
                <a:cubicBezTo>
                  <a:pt x="5369244" y="2393767"/>
                  <a:pt x="5365688" y="2387234"/>
                  <a:pt x="5358577" y="2380301"/>
                </a:cubicBezTo>
                <a:cubicBezTo>
                  <a:pt x="5370006" y="2380301"/>
                  <a:pt x="5381495" y="2381735"/>
                  <a:pt x="5393052" y="2384601"/>
                </a:cubicBezTo>
                <a:cubicBezTo>
                  <a:pt x="5404606" y="2387468"/>
                  <a:pt x="5415654" y="2391434"/>
                  <a:pt x="5426193" y="2396500"/>
                </a:cubicBezTo>
                <a:cubicBezTo>
                  <a:pt x="5436732" y="2401567"/>
                  <a:pt x="5446572" y="2407533"/>
                  <a:pt x="5455715" y="2414399"/>
                </a:cubicBezTo>
                <a:cubicBezTo>
                  <a:pt x="5464857" y="2421266"/>
                  <a:pt x="5472793" y="2428698"/>
                  <a:pt x="5479522" y="2436698"/>
                </a:cubicBezTo>
                <a:cubicBezTo>
                  <a:pt x="5486252" y="2444697"/>
                  <a:pt x="5491585" y="2453097"/>
                  <a:pt x="5495522" y="2461896"/>
                </a:cubicBezTo>
                <a:cubicBezTo>
                  <a:pt x="5499457" y="2470696"/>
                  <a:pt x="5501427" y="2479562"/>
                  <a:pt x="5501427" y="2488495"/>
                </a:cubicBezTo>
                <a:lnTo>
                  <a:pt x="5516282" y="2496694"/>
                </a:lnTo>
                <a:lnTo>
                  <a:pt x="5516282" y="2288907"/>
                </a:lnTo>
                <a:lnTo>
                  <a:pt x="5566680" y="2288907"/>
                </a:lnTo>
                <a:lnTo>
                  <a:pt x="5594372" y="2288907"/>
                </a:lnTo>
                <a:lnTo>
                  <a:pt x="5606678" y="2288907"/>
                </a:lnTo>
                <a:lnTo>
                  <a:pt x="5606678" y="2403700"/>
                </a:lnTo>
                <a:lnTo>
                  <a:pt x="5652008" y="2426299"/>
                </a:lnTo>
                <a:cubicBezTo>
                  <a:pt x="5662675" y="2419232"/>
                  <a:pt x="5672705" y="2412299"/>
                  <a:pt x="5682101" y="2405500"/>
                </a:cubicBezTo>
                <a:cubicBezTo>
                  <a:pt x="5691498" y="2398700"/>
                  <a:pt x="5701084" y="2392101"/>
                  <a:pt x="5710862" y="2385701"/>
                </a:cubicBezTo>
                <a:cubicBezTo>
                  <a:pt x="5720638" y="2379302"/>
                  <a:pt x="5730987" y="2373168"/>
                  <a:pt x="5741907" y="2367302"/>
                </a:cubicBezTo>
                <a:cubicBezTo>
                  <a:pt x="5752827" y="2361436"/>
                  <a:pt x="5765017" y="2355836"/>
                  <a:pt x="5778476" y="2350503"/>
                </a:cubicBezTo>
                <a:cubicBezTo>
                  <a:pt x="5772890" y="2358236"/>
                  <a:pt x="5768825" y="2366069"/>
                  <a:pt x="5766288" y="2374002"/>
                </a:cubicBezTo>
                <a:cubicBezTo>
                  <a:pt x="5763747" y="2381935"/>
                  <a:pt x="5762478" y="2390101"/>
                  <a:pt x="5762478" y="2398500"/>
                </a:cubicBezTo>
                <a:cubicBezTo>
                  <a:pt x="5762478" y="2415833"/>
                  <a:pt x="5766985" y="2433298"/>
                  <a:pt x="5776000" y="2450897"/>
                </a:cubicBezTo>
                <a:cubicBezTo>
                  <a:pt x="5785015" y="2468496"/>
                  <a:pt x="5795998" y="2486228"/>
                  <a:pt x="5808951" y="2504094"/>
                </a:cubicBezTo>
                <a:lnTo>
                  <a:pt x="5826855" y="2508894"/>
                </a:lnTo>
                <a:cubicBezTo>
                  <a:pt x="5822537" y="2500761"/>
                  <a:pt x="5818665" y="2492995"/>
                  <a:pt x="5815237" y="2485595"/>
                </a:cubicBezTo>
                <a:cubicBezTo>
                  <a:pt x="5811808" y="2478196"/>
                  <a:pt x="5808951" y="2470962"/>
                  <a:pt x="5806665" y="2463896"/>
                </a:cubicBezTo>
                <a:cubicBezTo>
                  <a:pt x="5804379" y="2456830"/>
                  <a:pt x="5802602" y="2449830"/>
                  <a:pt x="5801332" y="2442898"/>
                </a:cubicBezTo>
                <a:cubicBezTo>
                  <a:pt x="5800063" y="2435965"/>
                  <a:pt x="5799427" y="2428899"/>
                  <a:pt x="5799427" y="2421699"/>
                </a:cubicBezTo>
                <a:cubicBezTo>
                  <a:pt x="5799427" y="2414099"/>
                  <a:pt x="5800189" y="2406533"/>
                  <a:pt x="5801713" y="2399000"/>
                </a:cubicBezTo>
                <a:cubicBezTo>
                  <a:pt x="5803237" y="2391467"/>
                  <a:pt x="5805840" y="2384034"/>
                  <a:pt x="5809522" y="2376702"/>
                </a:cubicBezTo>
                <a:cubicBezTo>
                  <a:pt x="5813204" y="2369369"/>
                  <a:pt x="5818156" y="2362169"/>
                  <a:pt x="5824379" y="2355103"/>
                </a:cubicBezTo>
                <a:cubicBezTo>
                  <a:pt x="5830600" y="2348037"/>
                  <a:pt x="5838410" y="2341170"/>
                  <a:pt x="5847806" y="2334504"/>
                </a:cubicBezTo>
                <a:lnTo>
                  <a:pt x="5783048" y="2315705"/>
                </a:lnTo>
                <a:cubicBezTo>
                  <a:pt x="5770857" y="2319305"/>
                  <a:pt x="5758604" y="2323838"/>
                  <a:pt x="5746288" y="2329305"/>
                </a:cubicBezTo>
                <a:cubicBezTo>
                  <a:pt x="5733972" y="2334771"/>
                  <a:pt x="5721718" y="2340871"/>
                  <a:pt x="5709528" y="2347603"/>
                </a:cubicBezTo>
                <a:cubicBezTo>
                  <a:pt x="5697339" y="2354336"/>
                  <a:pt x="5685212" y="2361503"/>
                  <a:pt x="5673149" y="2369102"/>
                </a:cubicBezTo>
                <a:cubicBezTo>
                  <a:pt x="5661088" y="2376702"/>
                  <a:pt x="5649088" y="2384435"/>
                  <a:pt x="5637153" y="2392301"/>
                </a:cubicBezTo>
                <a:lnTo>
                  <a:pt x="5637153" y="2288907"/>
                </a:lnTo>
                <a:lnTo>
                  <a:pt x="5891728" y="2288907"/>
                </a:lnTo>
                <a:lnTo>
                  <a:pt x="5926657" y="2288907"/>
                </a:lnTo>
                <a:lnTo>
                  <a:pt x="5933250" y="2288907"/>
                </a:lnTo>
                <a:lnTo>
                  <a:pt x="5933250" y="2481095"/>
                </a:lnTo>
                <a:lnTo>
                  <a:pt x="5963724" y="2496694"/>
                </a:lnTo>
                <a:lnTo>
                  <a:pt x="5963724" y="2288907"/>
                </a:lnTo>
                <a:lnTo>
                  <a:pt x="6020633" y="2288907"/>
                </a:lnTo>
                <a:lnTo>
                  <a:pt x="6041814" y="2288907"/>
                </a:lnTo>
                <a:lnTo>
                  <a:pt x="6061012" y="2288907"/>
                </a:lnTo>
                <a:lnTo>
                  <a:pt x="6061012" y="2483095"/>
                </a:lnTo>
                <a:lnTo>
                  <a:pt x="6091486" y="2498294"/>
                </a:lnTo>
                <a:lnTo>
                  <a:pt x="6091486" y="2288907"/>
                </a:lnTo>
                <a:lnTo>
                  <a:pt x="6098341" y="2288907"/>
                </a:lnTo>
                <a:lnTo>
                  <a:pt x="6138339" y="2288907"/>
                </a:lnTo>
                <a:lnTo>
                  <a:pt x="6138339" y="2441298"/>
                </a:lnTo>
                <a:cubicBezTo>
                  <a:pt x="6138339" y="2445964"/>
                  <a:pt x="6139800" y="2450564"/>
                  <a:pt x="6142720" y="2455097"/>
                </a:cubicBezTo>
                <a:cubicBezTo>
                  <a:pt x="6145640" y="2459630"/>
                  <a:pt x="6149577" y="2463763"/>
                  <a:pt x="6154528" y="2467496"/>
                </a:cubicBezTo>
                <a:cubicBezTo>
                  <a:pt x="6159480" y="2471229"/>
                  <a:pt x="6165322" y="2474229"/>
                  <a:pt x="6172052" y="2476496"/>
                </a:cubicBezTo>
                <a:cubicBezTo>
                  <a:pt x="6178781" y="2478762"/>
                  <a:pt x="6185956" y="2479895"/>
                  <a:pt x="6193574" y="2479895"/>
                </a:cubicBezTo>
                <a:cubicBezTo>
                  <a:pt x="6198398" y="2479895"/>
                  <a:pt x="6206017" y="2478895"/>
                  <a:pt x="6216431" y="2476896"/>
                </a:cubicBezTo>
                <a:cubicBezTo>
                  <a:pt x="6226842" y="2474896"/>
                  <a:pt x="6238396" y="2471996"/>
                  <a:pt x="6251095" y="2468196"/>
                </a:cubicBezTo>
                <a:cubicBezTo>
                  <a:pt x="6263793" y="2464396"/>
                  <a:pt x="6276871" y="2459730"/>
                  <a:pt x="6290330" y="2454197"/>
                </a:cubicBezTo>
                <a:cubicBezTo>
                  <a:pt x="6303789" y="2448664"/>
                  <a:pt x="6316044" y="2442331"/>
                  <a:pt x="6327090" y="2435198"/>
                </a:cubicBezTo>
                <a:cubicBezTo>
                  <a:pt x="6338137" y="2428065"/>
                  <a:pt x="6347215" y="2420199"/>
                  <a:pt x="6354326" y="2411599"/>
                </a:cubicBezTo>
                <a:cubicBezTo>
                  <a:pt x="6361436" y="2403000"/>
                  <a:pt x="6364993" y="2393701"/>
                  <a:pt x="6364993" y="2383701"/>
                </a:cubicBezTo>
                <a:cubicBezTo>
                  <a:pt x="6364993" y="2377302"/>
                  <a:pt x="6363404" y="2371335"/>
                  <a:pt x="6360231" y="2365802"/>
                </a:cubicBezTo>
                <a:cubicBezTo>
                  <a:pt x="6357055" y="2360269"/>
                  <a:pt x="6352739" y="2355470"/>
                  <a:pt x="6347278" y="2351403"/>
                </a:cubicBezTo>
                <a:cubicBezTo>
                  <a:pt x="6341819" y="2347337"/>
                  <a:pt x="6335343" y="2344170"/>
                  <a:pt x="6327852" y="2341904"/>
                </a:cubicBezTo>
                <a:cubicBezTo>
                  <a:pt x="6320360" y="2339637"/>
                  <a:pt x="6312297" y="2338504"/>
                  <a:pt x="6303663" y="2338504"/>
                </a:cubicBezTo>
                <a:cubicBezTo>
                  <a:pt x="6295535" y="2338504"/>
                  <a:pt x="6288425" y="2339271"/>
                  <a:pt x="6282330" y="2340804"/>
                </a:cubicBezTo>
                <a:cubicBezTo>
                  <a:pt x="6276236" y="2342337"/>
                  <a:pt x="6271031" y="2344404"/>
                  <a:pt x="6266713" y="2347003"/>
                </a:cubicBezTo>
                <a:cubicBezTo>
                  <a:pt x="6262395" y="2349603"/>
                  <a:pt x="6259156" y="2352570"/>
                  <a:pt x="6256998" y="2355903"/>
                </a:cubicBezTo>
                <a:cubicBezTo>
                  <a:pt x="6254840" y="2359236"/>
                  <a:pt x="6253762" y="2362769"/>
                  <a:pt x="6253762" y="2366502"/>
                </a:cubicBezTo>
                <a:cubicBezTo>
                  <a:pt x="6253762" y="2369035"/>
                  <a:pt x="6254459" y="2371702"/>
                  <a:pt x="6255855" y="2374502"/>
                </a:cubicBezTo>
                <a:cubicBezTo>
                  <a:pt x="6257252" y="2377302"/>
                  <a:pt x="6259537" y="2379901"/>
                  <a:pt x="6262713" y="2382301"/>
                </a:cubicBezTo>
                <a:cubicBezTo>
                  <a:pt x="6265888" y="2384701"/>
                  <a:pt x="6269951" y="2386668"/>
                  <a:pt x="6274903" y="2388201"/>
                </a:cubicBezTo>
                <a:cubicBezTo>
                  <a:pt x="6279854" y="2389734"/>
                  <a:pt x="6285758" y="2390501"/>
                  <a:pt x="6292615" y="2390501"/>
                </a:cubicBezTo>
                <a:cubicBezTo>
                  <a:pt x="6298964" y="2390501"/>
                  <a:pt x="6306330" y="2389701"/>
                  <a:pt x="6314711" y="2388101"/>
                </a:cubicBezTo>
                <a:cubicBezTo>
                  <a:pt x="6314711" y="2395567"/>
                  <a:pt x="6312297" y="2402500"/>
                  <a:pt x="6307473" y="2408900"/>
                </a:cubicBezTo>
                <a:cubicBezTo>
                  <a:pt x="6302646" y="2415299"/>
                  <a:pt x="6296425" y="2421099"/>
                  <a:pt x="6288806" y="2426299"/>
                </a:cubicBezTo>
                <a:cubicBezTo>
                  <a:pt x="6281187" y="2431498"/>
                  <a:pt x="6272808" y="2436065"/>
                  <a:pt x="6263665" y="2439998"/>
                </a:cubicBezTo>
                <a:cubicBezTo>
                  <a:pt x="6254524" y="2443931"/>
                  <a:pt x="6245697" y="2447231"/>
                  <a:pt x="6237191" y="2449897"/>
                </a:cubicBezTo>
                <a:cubicBezTo>
                  <a:pt x="6228684" y="2452564"/>
                  <a:pt x="6221065" y="2454597"/>
                  <a:pt x="6214335" y="2455997"/>
                </a:cubicBezTo>
                <a:cubicBezTo>
                  <a:pt x="6207606" y="2457397"/>
                  <a:pt x="6202844" y="2458097"/>
                  <a:pt x="6200050" y="2458097"/>
                </a:cubicBezTo>
                <a:cubicBezTo>
                  <a:pt x="6191415" y="2458097"/>
                  <a:pt x="6184052" y="2456797"/>
                  <a:pt x="6177956" y="2454197"/>
                </a:cubicBezTo>
                <a:cubicBezTo>
                  <a:pt x="6171861" y="2451597"/>
                  <a:pt x="6168814" y="2447297"/>
                  <a:pt x="6168814" y="2441298"/>
                </a:cubicBezTo>
                <a:lnTo>
                  <a:pt x="6168814" y="2288907"/>
                </a:lnTo>
                <a:lnTo>
                  <a:pt x="6171861" y="2288907"/>
                </a:lnTo>
                <a:lnTo>
                  <a:pt x="6419395" y="2288907"/>
                </a:lnTo>
                <a:lnTo>
                  <a:pt x="6443082" y="2288907"/>
                </a:lnTo>
                <a:lnTo>
                  <a:pt x="6632334" y="2288907"/>
                </a:lnTo>
                <a:lnTo>
                  <a:pt x="6632334" y="2302906"/>
                </a:lnTo>
                <a:lnTo>
                  <a:pt x="6428916" y="2368902"/>
                </a:lnTo>
                <a:lnTo>
                  <a:pt x="6464726" y="2395500"/>
                </a:lnTo>
                <a:cubicBezTo>
                  <a:pt x="6487073" y="2396967"/>
                  <a:pt x="6507579" y="2399967"/>
                  <a:pt x="6526246" y="2404500"/>
                </a:cubicBezTo>
                <a:cubicBezTo>
                  <a:pt x="6544911" y="2409033"/>
                  <a:pt x="6561861" y="2415299"/>
                  <a:pt x="6577099" y="2423299"/>
                </a:cubicBezTo>
                <a:cubicBezTo>
                  <a:pt x="6592335" y="2431298"/>
                  <a:pt x="6605987" y="2440731"/>
                  <a:pt x="6618048" y="2451597"/>
                </a:cubicBezTo>
                <a:cubicBezTo>
                  <a:pt x="6630111" y="2462463"/>
                  <a:pt x="6640078" y="2475162"/>
                  <a:pt x="6647953" y="2489695"/>
                </a:cubicBezTo>
                <a:lnTo>
                  <a:pt x="6662808" y="2497094"/>
                </a:lnTo>
                <a:lnTo>
                  <a:pt x="6662808" y="2288907"/>
                </a:lnTo>
                <a:lnTo>
                  <a:pt x="6740897" y="2288907"/>
                </a:lnTo>
                <a:lnTo>
                  <a:pt x="6719947" y="2273908"/>
                </a:lnTo>
                <a:lnTo>
                  <a:pt x="6422132" y="2273908"/>
                </a:lnTo>
                <a:lnTo>
                  <a:pt x="6398444" y="2273908"/>
                </a:lnTo>
                <a:lnTo>
                  <a:pt x="6358135" y="2273908"/>
                </a:lnTo>
                <a:cubicBezTo>
                  <a:pt x="6361183" y="2270841"/>
                  <a:pt x="6363404" y="2267742"/>
                  <a:pt x="6364802" y="2264608"/>
                </a:cubicBezTo>
                <a:cubicBezTo>
                  <a:pt x="6366198" y="2261475"/>
                  <a:pt x="6366897" y="2258642"/>
                  <a:pt x="6366897" y="2256109"/>
                </a:cubicBezTo>
                <a:cubicBezTo>
                  <a:pt x="6366897" y="2244510"/>
                  <a:pt x="6359088" y="2235410"/>
                  <a:pt x="6343469" y="2228811"/>
                </a:cubicBezTo>
                <a:cubicBezTo>
                  <a:pt x="6327852" y="2222211"/>
                  <a:pt x="6305059" y="2218911"/>
                  <a:pt x="6275094" y="2218911"/>
                </a:cubicBezTo>
                <a:cubicBezTo>
                  <a:pt x="6261126" y="2218911"/>
                  <a:pt x="6246524" y="2219411"/>
                  <a:pt x="6231286" y="2220411"/>
                </a:cubicBezTo>
                <a:cubicBezTo>
                  <a:pt x="6216050" y="2221411"/>
                  <a:pt x="6199541" y="2221911"/>
                  <a:pt x="6181766" y="2221911"/>
                </a:cubicBezTo>
                <a:cubicBezTo>
                  <a:pt x="6173130" y="2221911"/>
                  <a:pt x="6165195" y="2221411"/>
                  <a:pt x="6157956" y="2220411"/>
                </a:cubicBezTo>
                <a:cubicBezTo>
                  <a:pt x="6150720" y="2219411"/>
                  <a:pt x="6144435" y="2217878"/>
                  <a:pt x="6139101" y="2215812"/>
                </a:cubicBezTo>
                <a:lnTo>
                  <a:pt x="6138113" y="2215197"/>
                </a:lnTo>
                <a:lnTo>
                  <a:pt x="6173575" y="2207587"/>
                </a:lnTo>
                <a:cubicBezTo>
                  <a:pt x="6187671" y="2205670"/>
                  <a:pt x="6202463" y="2204712"/>
                  <a:pt x="6217953" y="2204712"/>
                </a:cubicBezTo>
                <a:cubicBezTo>
                  <a:pt x="6233953" y="2204712"/>
                  <a:pt x="6249635" y="2205779"/>
                  <a:pt x="6264998" y="2207912"/>
                </a:cubicBezTo>
                <a:cubicBezTo>
                  <a:pt x="6280362" y="2210045"/>
                  <a:pt x="6295345" y="2212978"/>
                  <a:pt x="6309949" y="2216712"/>
                </a:cubicBezTo>
                <a:cubicBezTo>
                  <a:pt x="6324551" y="2220445"/>
                  <a:pt x="6338962" y="2224844"/>
                  <a:pt x="6353183" y="2229911"/>
                </a:cubicBezTo>
                <a:cubicBezTo>
                  <a:pt x="6367404" y="2234977"/>
                  <a:pt x="6381625" y="2240443"/>
                  <a:pt x="6395848" y="2246310"/>
                </a:cubicBezTo>
                <a:lnTo>
                  <a:pt x="6395848" y="2234110"/>
                </a:lnTo>
                <a:cubicBezTo>
                  <a:pt x="6377564" y="2225844"/>
                  <a:pt x="6360484" y="2218545"/>
                  <a:pt x="6344612" y="2212212"/>
                </a:cubicBezTo>
                <a:cubicBezTo>
                  <a:pt x="6328741" y="2205879"/>
                  <a:pt x="6313122" y="2200546"/>
                  <a:pt x="6297758" y="2196213"/>
                </a:cubicBezTo>
                <a:cubicBezTo>
                  <a:pt x="6282395" y="2191880"/>
                  <a:pt x="6266713" y="2188580"/>
                  <a:pt x="6250715" y="2186313"/>
                </a:cubicBezTo>
                <a:cubicBezTo>
                  <a:pt x="6234715" y="2184047"/>
                  <a:pt x="6217572" y="2182914"/>
                  <a:pt x="6199288" y="2182914"/>
                </a:cubicBezTo>
                <a:cubicBezTo>
                  <a:pt x="6179987" y="2182914"/>
                  <a:pt x="6162275" y="2183947"/>
                  <a:pt x="6146149" y="2186013"/>
                </a:cubicBezTo>
                <a:lnTo>
                  <a:pt x="6123135" y="2189951"/>
                </a:lnTo>
                <a:lnTo>
                  <a:pt x="6127294" y="2182113"/>
                </a:lnTo>
                <a:close/>
                <a:moveTo>
                  <a:pt x="8569720" y="1959123"/>
                </a:moveTo>
                <a:cubicBezTo>
                  <a:pt x="8559055" y="1959123"/>
                  <a:pt x="8550105" y="1961023"/>
                  <a:pt x="8542867" y="1964822"/>
                </a:cubicBezTo>
                <a:cubicBezTo>
                  <a:pt x="8535629" y="1968623"/>
                  <a:pt x="8532010" y="1973323"/>
                  <a:pt x="8532010" y="1978922"/>
                </a:cubicBezTo>
                <a:cubicBezTo>
                  <a:pt x="8532010" y="1984522"/>
                  <a:pt x="8535629" y="1989221"/>
                  <a:pt x="8542867" y="1993022"/>
                </a:cubicBezTo>
                <a:cubicBezTo>
                  <a:pt x="8550105" y="1996821"/>
                  <a:pt x="8559055" y="1998721"/>
                  <a:pt x="8569720" y="1998721"/>
                </a:cubicBezTo>
                <a:cubicBezTo>
                  <a:pt x="8580387" y="1998721"/>
                  <a:pt x="8589339" y="1996821"/>
                  <a:pt x="8596577" y="1993022"/>
                </a:cubicBezTo>
                <a:cubicBezTo>
                  <a:pt x="8603815" y="1989221"/>
                  <a:pt x="8607434" y="1984522"/>
                  <a:pt x="8607434" y="1978922"/>
                </a:cubicBezTo>
                <a:cubicBezTo>
                  <a:pt x="8607434" y="1973323"/>
                  <a:pt x="8603815" y="1968623"/>
                  <a:pt x="8596577" y="1964822"/>
                </a:cubicBezTo>
                <a:cubicBezTo>
                  <a:pt x="8589339" y="1961023"/>
                  <a:pt x="8580387" y="1959123"/>
                  <a:pt x="8569720" y="1959123"/>
                </a:cubicBezTo>
                <a:close/>
                <a:moveTo>
                  <a:pt x="4669008" y="1959123"/>
                </a:moveTo>
                <a:cubicBezTo>
                  <a:pt x="4658341" y="1959123"/>
                  <a:pt x="4649389" y="1961023"/>
                  <a:pt x="4642153" y="1964822"/>
                </a:cubicBezTo>
                <a:cubicBezTo>
                  <a:pt x="4634915" y="1968623"/>
                  <a:pt x="4631296" y="1973323"/>
                  <a:pt x="4631296" y="1978922"/>
                </a:cubicBezTo>
                <a:cubicBezTo>
                  <a:pt x="4631296" y="1984522"/>
                  <a:pt x="4634915" y="1989221"/>
                  <a:pt x="4642153" y="1993022"/>
                </a:cubicBezTo>
                <a:cubicBezTo>
                  <a:pt x="4649389" y="1996821"/>
                  <a:pt x="4658341" y="1998721"/>
                  <a:pt x="4669008" y="1998721"/>
                </a:cubicBezTo>
                <a:cubicBezTo>
                  <a:pt x="4679673" y="1998721"/>
                  <a:pt x="4688625" y="1996821"/>
                  <a:pt x="4695864" y="1993022"/>
                </a:cubicBezTo>
                <a:cubicBezTo>
                  <a:pt x="4703101" y="1989221"/>
                  <a:pt x="4706720" y="1984522"/>
                  <a:pt x="4706720" y="1978922"/>
                </a:cubicBezTo>
                <a:cubicBezTo>
                  <a:pt x="4706720" y="1973323"/>
                  <a:pt x="4703101" y="1968623"/>
                  <a:pt x="4695864" y="1964822"/>
                </a:cubicBezTo>
                <a:cubicBezTo>
                  <a:pt x="4688625" y="1961023"/>
                  <a:pt x="4679673" y="1959123"/>
                  <a:pt x="4669008" y="1959123"/>
                </a:cubicBezTo>
                <a:close/>
                <a:moveTo>
                  <a:pt x="7994191" y="1844130"/>
                </a:moveTo>
                <a:lnTo>
                  <a:pt x="7994191" y="1957723"/>
                </a:lnTo>
                <a:cubicBezTo>
                  <a:pt x="7984539" y="1948391"/>
                  <a:pt x="7974255" y="1939958"/>
                  <a:pt x="7963335" y="1932425"/>
                </a:cubicBezTo>
                <a:cubicBezTo>
                  <a:pt x="7952415" y="1924892"/>
                  <a:pt x="7941115" y="1918259"/>
                  <a:pt x="7929433" y="1912526"/>
                </a:cubicBezTo>
                <a:cubicBezTo>
                  <a:pt x="7917751" y="1906793"/>
                  <a:pt x="7905941" y="1901894"/>
                  <a:pt x="7894006" y="1897827"/>
                </a:cubicBezTo>
                <a:cubicBezTo>
                  <a:pt x="7882071" y="1893761"/>
                  <a:pt x="7870261" y="1890460"/>
                  <a:pt x="7858581" y="1887927"/>
                </a:cubicBezTo>
                <a:close/>
                <a:moveTo>
                  <a:pt x="8682476" y="1842931"/>
                </a:moveTo>
                <a:lnTo>
                  <a:pt x="8682476" y="1955924"/>
                </a:lnTo>
                <a:cubicBezTo>
                  <a:pt x="8673587" y="1947657"/>
                  <a:pt x="8664509" y="1940291"/>
                  <a:pt x="8655240" y="1933825"/>
                </a:cubicBezTo>
                <a:cubicBezTo>
                  <a:pt x="8645971" y="1927358"/>
                  <a:pt x="8636002" y="1921426"/>
                  <a:pt x="8625337" y="1916026"/>
                </a:cubicBezTo>
                <a:cubicBezTo>
                  <a:pt x="8614672" y="1910626"/>
                  <a:pt x="8602926" y="1905560"/>
                  <a:pt x="8590101" y="1900827"/>
                </a:cubicBezTo>
                <a:cubicBezTo>
                  <a:pt x="8577276" y="1896094"/>
                  <a:pt x="8562865" y="1891394"/>
                  <a:pt x="8546867" y="1886727"/>
                </a:cubicBezTo>
                <a:close/>
                <a:moveTo>
                  <a:pt x="4781763" y="1842931"/>
                </a:moveTo>
                <a:lnTo>
                  <a:pt x="4781763" y="1955924"/>
                </a:lnTo>
                <a:cubicBezTo>
                  <a:pt x="4772875" y="1947657"/>
                  <a:pt x="4763795" y="1940291"/>
                  <a:pt x="4754526" y="1933825"/>
                </a:cubicBezTo>
                <a:cubicBezTo>
                  <a:pt x="4745257" y="1927358"/>
                  <a:pt x="4735290" y="1921426"/>
                  <a:pt x="4724623" y="1916026"/>
                </a:cubicBezTo>
                <a:cubicBezTo>
                  <a:pt x="4713957" y="1910626"/>
                  <a:pt x="4702212" y="1905560"/>
                  <a:pt x="4689387" y="1900827"/>
                </a:cubicBezTo>
                <a:cubicBezTo>
                  <a:pt x="4676562" y="1896094"/>
                  <a:pt x="4662151" y="1891394"/>
                  <a:pt x="4646153" y="1886727"/>
                </a:cubicBezTo>
                <a:close/>
                <a:moveTo>
                  <a:pt x="7143010" y="1838530"/>
                </a:moveTo>
                <a:cubicBezTo>
                  <a:pt x="7148341" y="1841997"/>
                  <a:pt x="7153930" y="1845463"/>
                  <a:pt x="7159770" y="1848929"/>
                </a:cubicBezTo>
                <a:cubicBezTo>
                  <a:pt x="7165610" y="1852396"/>
                  <a:pt x="7172341" y="1855496"/>
                  <a:pt x="7179960" y="1858229"/>
                </a:cubicBezTo>
                <a:cubicBezTo>
                  <a:pt x="7187577" y="1860962"/>
                  <a:pt x="7196276" y="1863196"/>
                  <a:pt x="7206054" y="1864929"/>
                </a:cubicBezTo>
                <a:cubicBezTo>
                  <a:pt x="7215831" y="1866662"/>
                  <a:pt x="7227320" y="1867529"/>
                  <a:pt x="7240528" y="1867529"/>
                </a:cubicBezTo>
                <a:cubicBezTo>
                  <a:pt x="7240273" y="1873529"/>
                  <a:pt x="7237415" y="1879494"/>
                  <a:pt x="7231956" y="1885427"/>
                </a:cubicBezTo>
                <a:cubicBezTo>
                  <a:pt x="7226495" y="1891361"/>
                  <a:pt x="7219829" y="1896694"/>
                  <a:pt x="7211956" y="1901427"/>
                </a:cubicBezTo>
                <a:cubicBezTo>
                  <a:pt x="7204084" y="1906160"/>
                  <a:pt x="7195640" y="1910027"/>
                  <a:pt x="7186625" y="1913026"/>
                </a:cubicBezTo>
                <a:cubicBezTo>
                  <a:pt x="7177610" y="1916026"/>
                  <a:pt x="7169294" y="1917526"/>
                  <a:pt x="7161675" y="1917526"/>
                </a:cubicBezTo>
                <a:cubicBezTo>
                  <a:pt x="7158118" y="1917526"/>
                  <a:pt x="7155263" y="1917026"/>
                  <a:pt x="7153103" y="1916026"/>
                </a:cubicBezTo>
                <a:cubicBezTo>
                  <a:pt x="7150945" y="1915026"/>
                  <a:pt x="7149168" y="1913726"/>
                  <a:pt x="7147770" y="1912126"/>
                </a:cubicBezTo>
                <a:cubicBezTo>
                  <a:pt x="7146374" y="1910526"/>
                  <a:pt x="7145294" y="1908727"/>
                  <a:pt x="7144532" y="1906726"/>
                </a:cubicBezTo>
                <a:cubicBezTo>
                  <a:pt x="7143772" y="1904726"/>
                  <a:pt x="7143263" y="1902727"/>
                  <a:pt x="7143010" y="1900727"/>
                </a:cubicBezTo>
                <a:close/>
                <a:moveTo>
                  <a:pt x="7322046" y="1826931"/>
                </a:moveTo>
                <a:cubicBezTo>
                  <a:pt x="7328648" y="1830531"/>
                  <a:pt x="7334806" y="1833864"/>
                  <a:pt x="7340520" y="1836931"/>
                </a:cubicBezTo>
                <a:cubicBezTo>
                  <a:pt x="7346235" y="1839997"/>
                  <a:pt x="7352583" y="1842730"/>
                  <a:pt x="7359568" y="1845130"/>
                </a:cubicBezTo>
                <a:cubicBezTo>
                  <a:pt x="7366551" y="1847530"/>
                  <a:pt x="7374741" y="1849663"/>
                  <a:pt x="7384137" y="1851530"/>
                </a:cubicBezTo>
                <a:cubicBezTo>
                  <a:pt x="7393534" y="1853396"/>
                  <a:pt x="7405088" y="1854930"/>
                  <a:pt x="7418802" y="1856130"/>
                </a:cubicBezTo>
                <a:cubicBezTo>
                  <a:pt x="7417023" y="1863729"/>
                  <a:pt x="7413023" y="1870362"/>
                  <a:pt x="7406802" y="1876028"/>
                </a:cubicBezTo>
                <a:cubicBezTo>
                  <a:pt x="7400581" y="1881694"/>
                  <a:pt x="7393596" y="1886428"/>
                  <a:pt x="7385852" y="1890227"/>
                </a:cubicBezTo>
                <a:cubicBezTo>
                  <a:pt x="7378105" y="1894027"/>
                  <a:pt x="7370170" y="1896861"/>
                  <a:pt x="7362044" y="1898727"/>
                </a:cubicBezTo>
                <a:cubicBezTo>
                  <a:pt x="7353916" y="1900593"/>
                  <a:pt x="7347059" y="1901527"/>
                  <a:pt x="7341473" y="1901527"/>
                </a:cubicBezTo>
                <a:cubicBezTo>
                  <a:pt x="7334109" y="1901527"/>
                  <a:pt x="7329029" y="1900860"/>
                  <a:pt x="7326236" y="1899527"/>
                </a:cubicBezTo>
                <a:cubicBezTo>
                  <a:pt x="7323442" y="1898194"/>
                  <a:pt x="7322046" y="1895593"/>
                  <a:pt x="7322046" y="1891728"/>
                </a:cubicBezTo>
                <a:close/>
                <a:moveTo>
                  <a:pt x="5866490" y="1815932"/>
                </a:moveTo>
                <a:cubicBezTo>
                  <a:pt x="5877408" y="1842064"/>
                  <a:pt x="5890044" y="1864329"/>
                  <a:pt x="5904391" y="1882727"/>
                </a:cubicBezTo>
                <a:cubicBezTo>
                  <a:pt x="5918739" y="1901127"/>
                  <a:pt x="5933785" y="1916525"/>
                  <a:pt x="5949532" y="1928925"/>
                </a:cubicBezTo>
                <a:cubicBezTo>
                  <a:pt x="5965276" y="1941325"/>
                  <a:pt x="5981149" y="1951157"/>
                  <a:pt x="5997149" y="1958423"/>
                </a:cubicBezTo>
                <a:cubicBezTo>
                  <a:pt x="6013147" y="1965689"/>
                  <a:pt x="6028383" y="1971155"/>
                  <a:pt x="6042859" y="1974822"/>
                </a:cubicBezTo>
                <a:cubicBezTo>
                  <a:pt x="6057335" y="1978489"/>
                  <a:pt x="6070539" y="1980855"/>
                  <a:pt x="6082476" y="1981922"/>
                </a:cubicBezTo>
                <a:cubicBezTo>
                  <a:pt x="6094412" y="1982988"/>
                  <a:pt x="6104061" y="1983522"/>
                  <a:pt x="6111427" y="1983522"/>
                </a:cubicBezTo>
                <a:cubicBezTo>
                  <a:pt x="6133267" y="1983522"/>
                  <a:pt x="6152185" y="1981289"/>
                  <a:pt x="6168185" y="1976822"/>
                </a:cubicBezTo>
                <a:cubicBezTo>
                  <a:pt x="6184185" y="1972356"/>
                  <a:pt x="6197389" y="1966456"/>
                  <a:pt x="6207802" y="1959123"/>
                </a:cubicBezTo>
                <a:cubicBezTo>
                  <a:pt x="6218214" y="1951790"/>
                  <a:pt x="6225958" y="1943557"/>
                  <a:pt x="6231038" y="1934425"/>
                </a:cubicBezTo>
                <a:cubicBezTo>
                  <a:pt x="6236116" y="1925292"/>
                  <a:pt x="6238657" y="1915993"/>
                  <a:pt x="6238657" y="1906526"/>
                </a:cubicBezTo>
                <a:cubicBezTo>
                  <a:pt x="6238657" y="1894527"/>
                  <a:pt x="6235926" y="1884094"/>
                  <a:pt x="6230467" y="1875228"/>
                </a:cubicBezTo>
                <a:cubicBezTo>
                  <a:pt x="6225006" y="1866362"/>
                  <a:pt x="6218023" y="1858796"/>
                  <a:pt x="6209515" y="1852530"/>
                </a:cubicBezTo>
                <a:cubicBezTo>
                  <a:pt x="6201008" y="1846263"/>
                  <a:pt x="6191421" y="1841131"/>
                  <a:pt x="6180756" y="1837131"/>
                </a:cubicBezTo>
                <a:cubicBezTo>
                  <a:pt x="6170090" y="1833131"/>
                  <a:pt x="6159614" y="1829998"/>
                  <a:pt x="6149328" y="1827731"/>
                </a:cubicBezTo>
                <a:cubicBezTo>
                  <a:pt x="6139044" y="1825465"/>
                  <a:pt x="6129393" y="1823898"/>
                  <a:pt x="6120379" y="1823032"/>
                </a:cubicBezTo>
                <a:cubicBezTo>
                  <a:pt x="6111362" y="1822165"/>
                  <a:pt x="6104189" y="1821731"/>
                  <a:pt x="6098855" y="1821731"/>
                </a:cubicBezTo>
                <a:cubicBezTo>
                  <a:pt x="6085903" y="1821731"/>
                  <a:pt x="6074604" y="1822898"/>
                  <a:pt x="6064953" y="1825231"/>
                </a:cubicBezTo>
                <a:cubicBezTo>
                  <a:pt x="6055303" y="1827564"/>
                  <a:pt x="6047175" y="1830531"/>
                  <a:pt x="6040574" y="1834130"/>
                </a:cubicBezTo>
                <a:cubicBezTo>
                  <a:pt x="6033972" y="1837731"/>
                  <a:pt x="6029019" y="1841697"/>
                  <a:pt x="6025716" y="1846030"/>
                </a:cubicBezTo>
                <a:cubicBezTo>
                  <a:pt x="6022415" y="1850363"/>
                  <a:pt x="6020766" y="1854530"/>
                  <a:pt x="6020766" y="1858529"/>
                </a:cubicBezTo>
                <a:cubicBezTo>
                  <a:pt x="6020766" y="1862795"/>
                  <a:pt x="6022162" y="1866862"/>
                  <a:pt x="6024955" y="1870729"/>
                </a:cubicBezTo>
                <a:cubicBezTo>
                  <a:pt x="6027749" y="1874595"/>
                  <a:pt x="6031749" y="1877995"/>
                  <a:pt x="6036955" y="1880927"/>
                </a:cubicBezTo>
                <a:cubicBezTo>
                  <a:pt x="6042161" y="1883861"/>
                  <a:pt x="6048509" y="1886194"/>
                  <a:pt x="6056003" y="1887927"/>
                </a:cubicBezTo>
                <a:cubicBezTo>
                  <a:pt x="6063492" y="1889661"/>
                  <a:pt x="6072063" y="1890527"/>
                  <a:pt x="6081715" y="1890527"/>
                </a:cubicBezTo>
                <a:cubicBezTo>
                  <a:pt x="6087046" y="1890527"/>
                  <a:pt x="6092888" y="1890061"/>
                  <a:pt x="6099236" y="1889127"/>
                </a:cubicBezTo>
                <a:cubicBezTo>
                  <a:pt x="6105585" y="1888194"/>
                  <a:pt x="6111427" y="1886661"/>
                  <a:pt x="6116760" y="1884527"/>
                </a:cubicBezTo>
                <a:cubicBezTo>
                  <a:pt x="6122094" y="1882395"/>
                  <a:pt x="6126600" y="1879662"/>
                  <a:pt x="6130282" y="1876328"/>
                </a:cubicBezTo>
                <a:cubicBezTo>
                  <a:pt x="6133964" y="1872995"/>
                  <a:pt x="6135806" y="1868929"/>
                  <a:pt x="6135806" y="1864128"/>
                </a:cubicBezTo>
                <a:cubicBezTo>
                  <a:pt x="6135806" y="1861595"/>
                  <a:pt x="6135297" y="1858896"/>
                  <a:pt x="6134282" y="1856029"/>
                </a:cubicBezTo>
                <a:cubicBezTo>
                  <a:pt x="6133267" y="1853163"/>
                  <a:pt x="6131362" y="1850063"/>
                  <a:pt x="6128568" y="1846730"/>
                </a:cubicBezTo>
                <a:cubicBezTo>
                  <a:pt x="6129838" y="1846596"/>
                  <a:pt x="6130981" y="1846531"/>
                  <a:pt x="6131996" y="1846531"/>
                </a:cubicBezTo>
                <a:cubicBezTo>
                  <a:pt x="6133012" y="1846531"/>
                  <a:pt x="6134155" y="1846531"/>
                  <a:pt x="6135425" y="1846531"/>
                </a:cubicBezTo>
                <a:cubicBezTo>
                  <a:pt x="6146345" y="1846531"/>
                  <a:pt x="6156440" y="1848097"/>
                  <a:pt x="6165709" y="1851230"/>
                </a:cubicBezTo>
                <a:cubicBezTo>
                  <a:pt x="6174977" y="1854363"/>
                  <a:pt x="6182977" y="1858329"/>
                  <a:pt x="6189707" y="1863129"/>
                </a:cubicBezTo>
                <a:cubicBezTo>
                  <a:pt x="6196436" y="1867929"/>
                  <a:pt x="6201707" y="1873228"/>
                  <a:pt x="6205516" y="1879028"/>
                </a:cubicBezTo>
                <a:cubicBezTo>
                  <a:pt x="6209324" y="1884828"/>
                  <a:pt x="6211229" y="1890393"/>
                  <a:pt x="6211229" y="1895727"/>
                </a:cubicBezTo>
                <a:cubicBezTo>
                  <a:pt x="6211229" y="1901193"/>
                  <a:pt x="6209261" y="1907360"/>
                  <a:pt x="6205326" y="1914226"/>
                </a:cubicBezTo>
                <a:cubicBezTo>
                  <a:pt x="6201389" y="1921092"/>
                  <a:pt x="6195168" y="1927558"/>
                  <a:pt x="6186659" y="1933625"/>
                </a:cubicBezTo>
                <a:cubicBezTo>
                  <a:pt x="6178153" y="1939691"/>
                  <a:pt x="6167042" y="1944791"/>
                  <a:pt x="6153328" y="1948924"/>
                </a:cubicBezTo>
                <a:cubicBezTo>
                  <a:pt x="6139615" y="1953057"/>
                  <a:pt x="6123107" y="1955124"/>
                  <a:pt x="6103808" y="1955124"/>
                </a:cubicBezTo>
                <a:cubicBezTo>
                  <a:pt x="6084507" y="1955124"/>
                  <a:pt x="6064953" y="1953023"/>
                  <a:pt x="6045145" y="1948824"/>
                </a:cubicBezTo>
                <a:cubicBezTo>
                  <a:pt x="6025335" y="1944624"/>
                  <a:pt x="6006036" y="1937424"/>
                  <a:pt x="5987244" y="1927225"/>
                </a:cubicBezTo>
                <a:cubicBezTo>
                  <a:pt x="5968452" y="1917026"/>
                  <a:pt x="5950484" y="1903327"/>
                  <a:pt x="5933343" y="1886127"/>
                </a:cubicBezTo>
                <a:cubicBezTo>
                  <a:pt x="5916200" y="1868929"/>
                  <a:pt x="5900646" y="1847330"/>
                  <a:pt x="5886678" y="1821331"/>
                </a:cubicBezTo>
                <a:close/>
                <a:moveTo>
                  <a:pt x="5341915" y="1803132"/>
                </a:moveTo>
                <a:lnTo>
                  <a:pt x="5525904" y="1803132"/>
                </a:lnTo>
                <a:lnTo>
                  <a:pt x="5525904" y="1965323"/>
                </a:lnTo>
                <a:cubicBezTo>
                  <a:pt x="5514475" y="1955990"/>
                  <a:pt x="5503429" y="1948124"/>
                  <a:pt x="5492762" y="1941724"/>
                </a:cubicBezTo>
                <a:cubicBezTo>
                  <a:pt x="5482095" y="1935324"/>
                  <a:pt x="5470985" y="1929824"/>
                  <a:pt x="5459431" y="1925225"/>
                </a:cubicBezTo>
                <a:cubicBezTo>
                  <a:pt x="5447876" y="1920626"/>
                  <a:pt x="5435496" y="1916592"/>
                  <a:pt x="5422290" y="1913126"/>
                </a:cubicBezTo>
                <a:cubicBezTo>
                  <a:pt x="5409085" y="1909659"/>
                  <a:pt x="5394355" y="1906194"/>
                  <a:pt x="5378103" y="1902727"/>
                </a:cubicBezTo>
                <a:lnTo>
                  <a:pt x="5469145" y="1861330"/>
                </a:lnTo>
                <a:cubicBezTo>
                  <a:pt x="5458225" y="1853597"/>
                  <a:pt x="5448067" y="1846996"/>
                  <a:pt x="5438671" y="1841531"/>
                </a:cubicBezTo>
                <a:cubicBezTo>
                  <a:pt x="5429275" y="1836064"/>
                  <a:pt x="5419686" y="1831165"/>
                  <a:pt x="5409911" y="1826832"/>
                </a:cubicBezTo>
                <a:cubicBezTo>
                  <a:pt x="5400132" y="1822499"/>
                  <a:pt x="5389785" y="1818498"/>
                  <a:pt x="5378865" y="1814832"/>
                </a:cubicBezTo>
                <a:cubicBezTo>
                  <a:pt x="5367945" y="1811166"/>
                  <a:pt x="5355629" y="1807266"/>
                  <a:pt x="5341915" y="1803132"/>
                </a:cubicBezTo>
                <a:close/>
                <a:moveTo>
                  <a:pt x="4139153" y="1803132"/>
                </a:moveTo>
                <a:lnTo>
                  <a:pt x="4347520" y="1803132"/>
                </a:lnTo>
                <a:lnTo>
                  <a:pt x="4347520" y="1943724"/>
                </a:lnTo>
                <a:cubicBezTo>
                  <a:pt x="4343204" y="1939857"/>
                  <a:pt x="4339014" y="1935991"/>
                  <a:pt x="4334951" y="1932125"/>
                </a:cubicBezTo>
                <a:cubicBezTo>
                  <a:pt x="4330888" y="1928258"/>
                  <a:pt x="4326442" y="1924492"/>
                  <a:pt x="4321617" y="1920825"/>
                </a:cubicBezTo>
                <a:cubicBezTo>
                  <a:pt x="4316793" y="1917159"/>
                  <a:pt x="4311206" y="1913559"/>
                  <a:pt x="4304857" y="1910027"/>
                </a:cubicBezTo>
                <a:cubicBezTo>
                  <a:pt x="4298509" y="1906493"/>
                  <a:pt x="4290890" y="1903126"/>
                  <a:pt x="4282001" y="1899927"/>
                </a:cubicBezTo>
                <a:cubicBezTo>
                  <a:pt x="4283017" y="1896993"/>
                  <a:pt x="4283779" y="1894260"/>
                  <a:pt x="4284286" y="1891728"/>
                </a:cubicBezTo>
                <a:cubicBezTo>
                  <a:pt x="4284795" y="1889194"/>
                  <a:pt x="4285048" y="1886794"/>
                  <a:pt x="4285048" y="1884527"/>
                </a:cubicBezTo>
                <a:cubicBezTo>
                  <a:pt x="4285048" y="1873862"/>
                  <a:pt x="4281303" y="1864395"/>
                  <a:pt x="4273812" y="1856130"/>
                </a:cubicBezTo>
                <a:cubicBezTo>
                  <a:pt x="4266321" y="1847864"/>
                  <a:pt x="4256035" y="1840497"/>
                  <a:pt x="4242956" y="1834031"/>
                </a:cubicBezTo>
                <a:cubicBezTo>
                  <a:pt x="4229877" y="1827564"/>
                  <a:pt x="4214450" y="1821831"/>
                  <a:pt x="4196673" y="1816832"/>
                </a:cubicBezTo>
                <a:cubicBezTo>
                  <a:pt x="4178895" y="1811833"/>
                  <a:pt x="4159722" y="1807266"/>
                  <a:pt x="4139153" y="1803132"/>
                </a:cubicBezTo>
                <a:close/>
                <a:moveTo>
                  <a:pt x="3662336" y="1803132"/>
                </a:moveTo>
                <a:lnTo>
                  <a:pt x="3863467" y="1803132"/>
                </a:lnTo>
                <a:lnTo>
                  <a:pt x="3863467" y="1940524"/>
                </a:lnTo>
                <a:cubicBezTo>
                  <a:pt x="3860164" y="1937324"/>
                  <a:pt x="3856610" y="1933791"/>
                  <a:pt x="3852800" y="1929925"/>
                </a:cubicBezTo>
                <a:cubicBezTo>
                  <a:pt x="3848991" y="1926058"/>
                  <a:pt x="3844865" y="1922025"/>
                  <a:pt x="3840421" y="1917825"/>
                </a:cubicBezTo>
                <a:cubicBezTo>
                  <a:pt x="3835976" y="1913626"/>
                  <a:pt x="3831214" y="1909426"/>
                  <a:pt x="3826136" y="1905226"/>
                </a:cubicBezTo>
                <a:cubicBezTo>
                  <a:pt x="3821056" y="1901026"/>
                  <a:pt x="3815597" y="1897060"/>
                  <a:pt x="3809756" y="1893327"/>
                </a:cubicBezTo>
                <a:cubicBezTo>
                  <a:pt x="3806709" y="1881328"/>
                  <a:pt x="3801058" y="1870995"/>
                  <a:pt x="3792804" y="1862329"/>
                </a:cubicBezTo>
                <a:cubicBezTo>
                  <a:pt x="3784551" y="1853663"/>
                  <a:pt x="3774901" y="1846563"/>
                  <a:pt x="3763854" y="1841030"/>
                </a:cubicBezTo>
                <a:cubicBezTo>
                  <a:pt x="3752806" y="1835497"/>
                  <a:pt x="3740998" y="1831431"/>
                  <a:pt x="3728427" y="1828831"/>
                </a:cubicBezTo>
                <a:cubicBezTo>
                  <a:pt x="3715856" y="1826231"/>
                  <a:pt x="3703858" y="1824931"/>
                  <a:pt x="3692429" y="1824931"/>
                </a:cubicBezTo>
                <a:lnTo>
                  <a:pt x="3687096" y="1824931"/>
                </a:lnTo>
                <a:close/>
                <a:moveTo>
                  <a:pt x="7759156" y="1788133"/>
                </a:moveTo>
                <a:lnTo>
                  <a:pt x="7780109" y="1803132"/>
                </a:lnTo>
                <a:lnTo>
                  <a:pt x="7994191" y="1803132"/>
                </a:lnTo>
                <a:lnTo>
                  <a:pt x="7994191" y="1817532"/>
                </a:lnTo>
                <a:lnTo>
                  <a:pt x="7789633" y="1883128"/>
                </a:lnTo>
                <a:lnTo>
                  <a:pt x="7825819" y="1909326"/>
                </a:lnTo>
                <a:cubicBezTo>
                  <a:pt x="7845882" y="1910792"/>
                  <a:pt x="7865118" y="1913860"/>
                  <a:pt x="7883530" y="1918526"/>
                </a:cubicBezTo>
                <a:cubicBezTo>
                  <a:pt x="7901941" y="1923192"/>
                  <a:pt x="7919019" y="1929492"/>
                  <a:pt x="7934766" y="1937424"/>
                </a:cubicBezTo>
                <a:cubicBezTo>
                  <a:pt x="7950511" y="1945357"/>
                  <a:pt x="7964795" y="1954924"/>
                  <a:pt x="7977621" y="1966122"/>
                </a:cubicBezTo>
                <a:cubicBezTo>
                  <a:pt x="7990444" y="1977322"/>
                  <a:pt x="8001175" y="1990187"/>
                  <a:pt x="8009808" y="2004720"/>
                </a:cubicBezTo>
                <a:lnTo>
                  <a:pt x="8024665" y="2011320"/>
                </a:lnTo>
                <a:lnTo>
                  <a:pt x="8024665" y="1841730"/>
                </a:lnTo>
                <a:lnTo>
                  <a:pt x="8029236" y="1841730"/>
                </a:lnTo>
                <a:cubicBezTo>
                  <a:pt x="8042189" y="1841730"/>
                  <a:pt x="8055202" y="1842697"/>
                  <a:pt x="8068280" y="1844630"/>
                </a:cubicBezTo>
                <a:cubicBezTo>
                  <a:pt x="8081360" y="1846563"/>
                  <a:pt x="8093042" y="1849297"/>
                  <a:pt x="8103328" y="1852829"/>
                </a:cubicBezTo>
                <a:cubicBezTo>
                  <a:pt x="8113612" y="1856363"/>
                  <a:pt x="8121993" y="1860563"/>
                  <a:pt x="8128469" y="1865429"/>
                </a:cubicBezTo>
                <a:cubicBezTo>
                  <a:pt x="8134943" y="1870295"/>
                  <a:pt x="8138181" y="1875595"/>
                  <a:pt x="8138181" y="1881328"/>
                </a:cubicBezTo>
                <a:cubicBezTo>
                  <a:pt x="8138181" y="1885594"/>
                  <a:pt x="8135642" y="1890527"/>
                  <a:pt x="8130562" y="1896127"/>
                </a:cubicBezTo>
                <a:cubicBezTo>
                  <a:pt x="8120151" y="1892660"/>
                  <a:pt x="8110882" y="1890927"/>
                  <a:pt x="8102756" y="1890927"/>
                </a:cubicBezTo>
                <a:cubicBezTo>
                  <a:pt x="8096153" y="1890927"/>
                  <a:pt x="8090438" y="1891761"/>
                  <a:pt x="8085614" y="1893427"/>
                </a:cubicBezTo>
                <a:cubicBezTo>
                  <a:pt x="8080789" y="1895094"/>
                  <a:pt x="8076726" y="1897127"/>
                  <a:pt x="8073423" y="1899527"/>
                </a:cubicBezTo>
                <a:cubicBezTo>
                  <a:pt x="8070122" y="1901927"/>
                  <a:pt x="8067648" y="1904526"/>
                  <a:pt x="8065996" y="1907326"/>
                </a:cubicBezTo>
                <a:cubicBezTo>
                  <a:pt x="8064345" y="1910126"/>
                  <a:pt x="8063520" y="1912726"/>
                  <a:pt x="8063520" y="1915126"/>
                </a:cubicBezTo>
                <a:cubicBezTo>
                  <a:pt x="8063520" y="1918592"/>
                  <a:pt x="8064726" y="1921658"/>
                  <a:pt x="8067137" y="1924326"/>
                </a:cubicBezTo>
                <a:cubicBezTo>
                  <a:pt x="8069551" y="1926992"/>
                  <a:pt x="8072661" y="1929258"/>
                  <a:pt x="8076471" y="1931125"/>
                </a:cubicBezTo>
                <a:cubicBezTo>
                  <a:pt x="8080280" y="1932991"/>
                  <a:pt x="8084661" y="1934392"/>
                  <a:pt x="8089614" y="1935324"/>
                </a:cubicBezTo>
                <a:cubicBezTo>
                  <a:pt x="8094566" y="1936258"/>
                  <a:pt x="8099709" y="1936724"/>
                  <a:pt x="8105042" y="1936724"/>
                </a:cubicBezTo>
                <a:cubicBezTo>
                  <a:pt x="8114945" y="1936724"/>
                  <a:pt x="8123644" y="1935091"/>
                  <a:pt x="8131134" y="1931825"/>
                </a:cubicBezTo>
                <a:cubicBezTo>
                  <a:pt x="8138627" y="1928558"/>
                  <a:pt x="8144848" y="1924559"/>
                  <a:pt x="8149800" y="1919826"/>
                </a:cubicBezTo>
                <a:cubicBezTo>
                  <a:pt x="8154753" y="1915092"/>
                  <a:pt x="8158435" y="1909993"/>
                  <a:pt x="8160848" y="1904526"/>
                </a:cubicBezTo>
                <a:cubicBezTo>
                  <a:pt x="8163259" y="1899060"/>
                  <a:pt x="8164467" y="1894127"/>
                  <a:pt x="8164467" y="1889727"/>
                </a:cubicBezTo>
                <a:cubicBezTo>
                  <a:pt x="8164467" y="1881728"/>
                  <a:pt x="8161545" y="1873762"/>
                  <a:pt x="8155705" y="1865829"/>
                </a:cubicBezTo>
                <a:cubicBezTo>
                  <a:pt x="8149863" y="1857896"/>
                  <a:pt x="8141103" y="1850563"/>
                  <a:pt x="8129419" y="1843830"/>
                </a:cubicBezTo>
                <a:cubicBezTo>
                  <a:pt x="8117739" y="1837097"/>
                  <a:pt x="8103137" y="1831264"/>
                  <a:pt x="8085614" y="1826332"/>
                </a:cubicBezTo>
                <a:cubicBezTo>
                  <a:pt x="8068090" y="1821398"/>
                  <a:pt x="8047774" y="1817932"/>
                  <a:pt x="8024665" y="1815932"/>
                </a:cubicBezTo>
                <a:lnTo>
                  <a:pt x="8024665" y="1803132"/>
                </a:lnTo>
                <a:lnTo>
                  <a:pt x="8215537" y="1803132"/>
                </a:lnTo>
                <a:lnTo>
                  <a:pt x="8242556" y="1803132"/>
                </a:lnTo>
                <a:lnTo>
                  <a:pt x="8337435" y="1803132"/>
                </a:lnTo>
                <a:cubicBezTo>
                  <a:pt x="8326768" y="1807932"/>
                  <a:pt x="8316421" y="1813798"/>
                  <a:pt x="8306389" y="1820732"/>
                </a:cubicBezTo>
                <a:cubicBezTo>
                  <a:pt x="8296356" y="1827664"/>
                  <a:pt x="8287534" y="1835364"/>
                  <a:pt x="8279915" y="1843830"/>
                </a:cubicBezTo>
                <a:cubicBezTo>
                  <a:pt x="8272295" y="1852296"/>
                  <a:pt x="8266200" y="1861429"/>
                  <a:pt x="8261629" y="1871229"/>
                </a:cubicBezTo>
                <a:cubicBezTo>
                  <a:pt x="8257057" y="1881029"/>
                  <a:pt x="8254772" y="1891261"/>
                  <a:pt x="8254772" y="1901927"/>
                </a:cubicBezTo>
                <a:cubicBezTo>
                  <a:pt x="8254772" y="1911926"/>
                  <a:pt x="8255789" y="1920892"/>
                  <a:pt x="8257819" y="1928825"/>
                </a:cubicBezTo>
                <a:cubicBezTo>
                  <a:pt x="8259852" y="1936758"/>
                  <a:pt x="8262455" y="1943890"/>
                  <a:pt x="8265629" y="1950224"/>
                </a:cubicBezTo>
                <a:cubicBezTo>
                  <a:pt x="8268804" y="1956557"/>
                  <a:pt x="8272421" y="1962090"/>
                  <a:pt x="8276486" y="1966823"/>
                </a:cubicBezTo>
                <a:cubicBezTo>
                  <a:pt x="8280549" y="1971556"/>
                  <a:pt x="8284486" y="1975589"/>
                  <a:pt x="8288295" y="1978922"/>
                </a:cubicBezTo>
                <a:cubicBezTo>
                  <a:pt x="8293629" y="1983588"/>
                  <a:pt x="8299975" y="1987988"/>
                  <a:pt x="8307341" y="1992121"/>
                </a:cubicBezTo>
                <a:cubicBezTo>
                  <a:pt x="8314707" y="1996255"/>
                  <a:pt x="8322833" y="1999887"/>
                  <a:pt x="8331720" y="2003020"/>
                </a:cubicBezTo>
                <a:cubicBezTo>
                  <a:pt x="8340608" y="2006154"/>
                  <a:pt x="8350322" y="2008654"/>
                  <a:pt x="8360863" y="2010520"/>
                </a:cubicBezTo>
                <a:cubicBezTo>
                  <a:pt x="8371400" y="2012386"/>
                  <a:pt x="8382383" y="2013320"/>
                  <a:pt x="8393811" y="2013320"/>
                </a:cubicBezTo>
                <a:cubicBezTo>
                  <a:pt x="8402954" y="2013320"/>
                  <a:pt x="8411017" y="2012521"/>
                  <a:pt x="8418002" y="2010920"/>
                </a:cubicBezTo>
                <a:cubicBezTo>
                  <a:pt x="8424985" y="2009320"/>
                  <a:pt x="8430825" y="2007220"/>
                  <a:pt x="8435524" y="2004620"/>
                </a:cubicBezTo>
                <a:cubicBezTo>
                  <a:pt x="8440223" y="2002020"/>
                  <a:pt x="8443777" y="1999087"/>
                  <a:pt x="8446189" y="1995821"/>
                </a:cubicBezTo>
                <a:cubicBezTo>
                  <a:pt x="8448602" y="1992555"/>
                  <a:pt x="8449808" y="1989254"/>
                  <a:pt x="8449808" y="1985921"/>
                </a:cubicBezTo>
                <a:cubicBezTo>
                  <a:pt x="8449808" y="1982189"/>
                  <a:pt x="8448539" y="1978756"/>
                  <a:pt x="8445998" y="1975622"/>
                </a:cubicBezTo>
                <a:cubicBezTo>
                  <a:pt x="8443459" y="1972489"/>
                  <a:pt x="8440093" y="1969756"/>
                  <a:pt x="8435905" y="1967423"/>
                </a:cubicBezTo>
                <a:cubicBezTo>
                  <a:pt x="8431714" y="1965089"/>
                  <a:pt x="8426825" y="1963290"/>
                  <a:pt x="8421240" y="1962022"/>
                </a:cubicBezTo>
                <a:cubicBezTo>
                  <a:pt x="8415651" y="1960756"/>
                  <a:pt x="8409811" y="1960124"/>
                  <a:pt x="8403716" y="1960124"/>
                </a:cubicBezTo>
                <a:cubicBezTo>
                  <a:pt x="8398636" y="1960124"/>
                  <a:pt x="8393368" y="1960390"/>
                  <a:pt x="8387907" y="1960923"/>
                </a:cubicBezTo>
                <a:cubicBezTo>
                  <a:pt x="8382448" y="1961456"/>
                  <a:pt x="8377305" y="1962556"/>
                  <a:pt x="8372480" y="1964223"/>
                </a:cubicBezTo>
                <a:cubicBezTo>
                  <a:pt x="8367655" y="1965889"/>
                  <a:pt x="8363718" y="1968256"/>
                  <a:pt x="8360673" y="1971323"/>
                </a:cubicBezTo>
                <a:cubicBezTo>
                  <a:pt x="8357625" y="1974389"/>
                  <a:pt x="8356101" y="1978389"/>
                  <a:pt x="8356101" y="1983321"/>
                </a:cubicBezTo>
                <a:cubicBezTo>
                  <a:pt x="8356101" y="1984122"/>
                  <a:pt x="8356162" y="1984922"/>
                  <a:pt x="8356292" y="1985721"/>
                </a:cubicBezTo>
                <a:cubicBezTo>
                  <a:pt x="8356417" y="1986521"/>
                  <a:pt x="8356608" y="1987388"/>
                  <a:pt x="8356863" y="1988322"/>
                </a:cubicBezTo>
                <a:cubicBezTo>
                  <a:pt x="8346450" y="1987254"/>
                  <a:pt x="8336735" y="1984922"/>
                  <a:pt x="8327720" y="1981322"/>
                </a:cubicBezTo>
                <a:cubicBezTo>
                  <a:pt x="8318705" y="1977722"/>
                  <a:pt x="8310897" y="1972956"/>
                  <a:pt x="8304294" y="1967022"/>
                </a:cubicBezTo>
                <a:cubicBezTo>
                  <a:pt x="8297690" y="1961090"/>
                  <a:pt x="8292486" y="1954090"/>
                  <a:pt x="8288676" y="1946024"/>
                </a:cubicBezTo>
                <a:cubicBezTo>
                  <a:pt x="8284867" y="1937958"/>
                  <a:pt x="8282962" y="1928991"/>
                  <a:pt x="8282962" y="1919126"/>
                </a:cubicBezTo>
                <a:cubicBezTo>
                  <a:pt x="8282962" y="1908993"/>
                  <a:pt x="8285564" y="1899094"/>
                  <a:pt x="8290772" y="1889427"/>
                </a:cubicBezTo>
                <a:cubicBezTo>
                  <a:pt x="8295975" y="1879761"/>
                  <a:pt x="8302960" y="1870629"/>
                  <a:pt x="8311722" y="1862029"/>
                </a:cubicBezTo>
                <a:cubicBezTo>
                  <a:pt x="8320482" y="1853430"/>
                  <a:pt x="8330642" y="1845530"/>
                  <a:pt x="8342196" y="1838330"/>
                </a:cubicBezTo>
                <a:cubicBezTo>
                  <a:pt x="8353751" y="1831131"/>
                  <a:pt x="8365941" y="1824931"/>
                  <a:pt x="8378764" y="1819731"/>
                </a:cubicBezTo>
                <a:cubicBezTo>
                  <a:pt x="8391590" y="1814532"/>
                  <a:pt x="8404731" y="1810466"/>
                  <a:pt x="8418192" y="1807533"/>
                </a:cubicBezTo>
                <a:cubicBezTo>
                  <a:pt x="8431651" y="1804599"/>
                  <a:pt x="8444474" y="1803132"/>
                  <a:pt x="8456665" y="1803132"/>
                </a:cubicBezTo>
                <a:lnTo>
                  <a:pt x="8469537" y="1803132"/>
                </a:lnTo>
                <a:lnTo>
                  <a:pt x="8497425" y="1803132"/>
                </a:lnTo>
                <a:lnTo>
                  <a:pt x="8682476" y="1803132"/>
                </a:lnTo>
                <a:lnTo>
                  <a:pt x="8682476" y="1817131"/>
                </a:lnTo>
                <a:lnTo>
                  <a:pt x="8479061" y="1883128"/>
                </a:lnTo>
                <a:lnTo>
                  <a:pt x="8514867" y="1909726"/>
                </a:lnTo>
                <a:cubicBezTo>
                  <a:pt x="8537215" y="1911193"/>
                  <a:pt x="8557722" y="1914192"/>
                  <a:pt x="8576387" y="1918726"/>
                </a:cubicBezTo>
                <a:cubicBezTo>
                  <a:pt x="8595053" y="1923259"/>
                  <a:pt x="8612006" y="1929525"/>
                  <a:pt x="8627242" y="1937525"/>
                </a:cubicBezTo>
                <a:cubicBezTo>
                  <a:pt x="8642478" y="1945524"/>
                  <a:pt x="8656128" y="1954957"/>
                  <a:pt x="8668192" y="1965823"/>
                </a:cubicBezTo>
                <a:cubicBezTo>
                  <a:pt x="8680253" y="1976689"/>
                  <a:pt x="8690223" y="1989388"/>
                  <a:pt x="8698093" y="2003921"/>
                </a:cubicBezTo>
                <a:lnTo>
                  <a:pt x="8712950" y="2011320"/>
                </a:lnTo>
                <a:lnTo>
                  <a:pt x="8712950" y="1803132"/>
                </a:lnTo>
                <a:lnTo>
                  <a:pt x="8791042" y="1803132"/>
                </a:lnTo>
                <a:lnTo>
                  <a:pt x="8770090" y="1788133"/>
                </a:lnTo>
                <a:lnTo>
                  <a:pt x="8476474" y="1788133"/>
                </a:lnTo>
                <a:lnTo>
                  <a:pt x="8448585" y="1788133"/>
                </a:lnTo>
                <a:lnTo>
                  <a:pt x="8221606" y="1788133"/>
                </a:lnTo>
                <a:lnTo>
                  <a:pt x="8194585" y="1788133"/>
                </a:lnTo>
                <a:close/>
                <a:moveTo>
                  <a:pt x="5206002" y="1788133"/>
                </a:moveTo>
                <a:cubicBezTo>
                  <a:pt x="5194829" y="1788133"/>
                  <a:pt x="5184480" y="1788467"/>
                  <a:pt x="5174956" y="1789133"/>
                </a:cubicBezTo>
                <a:cubicBezTo>
                  <a:pt x="5165433" y="1789800"/>
                  <a:pt x="5156355" y="1790967"/>
                  <a:pt x="5147720" y="1792633"/>
                </a:cubicBezTo>
                <a:cubicBezTo>
                  <a:pt x="5139086" y="1794299"/>
                  <a:pt x="5130577" y="1796633"/>
                  <a:pt x="5122198" y="1799633"/>
                </a:cubicBezTo>
                <a:cubicBezTo>
                  <a:pt x="5113817" y="1802633"/>
                  <a:pt x="5105309" y="1806399"/>
                  <a:pt x="5096676" y="1810932"/>
                </a:cubicBezTo>
                <a:cubicBezTo>
                  <a:pt x="5087534" y="1815732"/>
                  <a:pt x="5079025" y="1821532"/>
                  <a:pt x="5071153" y="1828331"/>
                </a:cubicBezTo>
                <a:cubicBezTo>
                  <a:pt x="5063280" y="1835130"/>
                  <a:pt x="5056425" y="1842530"/>
                  <a:pt x="5050584" y="1850529"/>
                </a:cubicBezTo>
                <a:cubicBezTo>
                  <a:pt x="5044741" y="1858529"/>
                  <a:pt x="5040170" y="1866996"/>
                  <a:pt x="5036871" y="1875928"/>
                </a:cubicBezTo>
                <a:cubicBezTo>
                  <a:pt x="5033568" y="1884861"/>
                  <a:pt x="5031918" y="1893927"/>
                  <a:pt x="5031918" y="1903126"/>
                </a:cubicBezTo>
                <a:cubicBezTo>
                  <a:pt x="5031918" y="1917392"/>
                  <a:pt x="5034014" y="1930025"/>
                  <a:pt x="5038204" y="1941024"/>
                </a:cubicBezTo>
                <a:cubicBezTo>
                  <a:pt x="5042393" y="1952024"/>
                  <a:pt x="5048044" y="1961589"/>
                  <a:pt x="5055155" y="1969723"/>
                </a:cubicBezTo>
                <a:cubicBezTo>
                  <a:pt x="5062265" y="1977856"/>
                  <a:pt x="5070455" y="1984655"/>
                  <a:pt x="5079724" y="1990121"/>
                </a:cubicBezTo>
                <a:cubicBezTo>
                  <a:pt x="5088993" y="1995588"/>
                  <a:pt x="5098707" y="2000021"/>
                  <a:pt x="5108865" y="2003420"/>
                </a:cubicBezTo>
                <a:cubicBezTo>
                  <a:pt x="5119023" y="2006820"/>
                  <a:pt x="5129309" y="2009253"/>
                  <a:pt x="5139721" y="2010720"/>
                </a:cubicBezTo>
                <a:cubicBezTo>
                  <a:pt x="5150132" y="2012186"/>
                  <a:pt x="5159911" y="2012920"/>
                  <a:pt x="5169052" y="2012920"/>
                </a:cubicBezTo>
                <a:cubicBezTo>
                  <a:pt x="5179465" y="2012920"/>
                  <a:pt x="5188288" y="2012053"/>
                  <a:pt x="5195526" y="2010320"/>
                </a:cubicBezTo>
                <a:cubicBezTo>
                  <a:pt x="5202764" y="2008587"/>
                  <a:pt x="5208669" y="2006420"/>
                  <a:pt x="5213240" y="2003820"/>
                </a:cubicBezTo>
                <a:cubicBezTo>
                  <a:pt x="5217812" y="2001221"/>
                  <a:pt x="5221113" y="1998320"/>
                  <a:pt x="5223145" y="1995121"/>
                </a:cubicBezTo>
                <a:cubicBezTo>
                  <a:pt x="5225175" y="1991921"/>
                  <a:pt x="5226193" y="1988854"/>
                  <a:pt x="5226193" y="1985921"/>
                </a:cubicBezTo>
                <a:cubicBezTo>
                  <a:pt x="5226193" y="1982322"/>
                  <a:pt x="5224730" y="1978956"/>
                  <a:pt x="5221812" y="1975822"/>
                </a:cubicBezTo>
                <a:cubicBezTo>
                  <a:pt x="5218890" y="1972689"/>
                  <a:pt x="5215080" y="1969956"/>
                  <a:pt x="5210384" y="1967623"/>
                </a:cubicBezTo>
                <a:cubicBezTo>
                  <a:pt x="5205684" y="1965289"/>
                  <a:pt x="5200478" y="1963456"/>
                  <a:pt x="5194764" y="1962122"/>
                </a:cubicBezTo>
                <a:cubicBezTo>
                  <a:pt x="5189050" y="1960790"/>
                  <a:pt x="5183400" y="1960124"/>
                  <a:pt x="5177814" y="1960124"/>
                </a:cubicBezTo>
                <a:cubicBezTo>
                  <a:pt x="5161815" y="1960124"/>
                  <a:pt x="5150259" y="1962289"/>
                  <a:pt x="5143149" y="1966622"/>
                </a:cubicBezTo>
                <a:cubicBezTo>
                  <a:pt x="5136038" y="1970956"/>
                  <a:pt x="5132482" y="1977322"/>
                  <a:pt x="5132482" y="1985721"/>
                </a:cubicBezTo>
                <a:lnTo>
                  <a:pt x="5132482" y="1988322"/>
                </a:lnTo>
                <a:cubicBezTo>
                  <a:pt x="5120038" y="1987521"/>
                  <a:pt x="5109118" y="1984822"/>
                  <a:pt x="5099724" y="1980222"/>
                </a:cubicBezTo>
                <a:cubicBezTo>
                  <a:pt x="5090326" y="1975622"/>
                  <a:pt x="5082517" y="1970056"/>
                  <a:pt x="5076295" y="1963523"/>
                </a:cubicBezTo>
                <a:cubicBezTo>
                  <a:pt x="5070075" y="1956990"/>
                  <a:pt x="5065375" y="1949957"/>
                  <a:pt x="5062202" y="1942424"/>
                </a:cubicBezTo>
                <a:cubicBezTo>
                  <a:pt x="5059027" y="1934891"/>
                  <a:pt x="5057440" y="1927791"/>
                  <a:pt x="5057440" y="1921126"/>
                </a:cubicBezTo>
                <a:cubicBezTo>
                  <a:pt x="5057440" y="1903926"/>
                  <a:pt x="5064042" y="1887794"/>
                  <a:pt x="5077248" y="1872728"/>
                </a:cubicBezTo>
                <a:cubicBezTo>
                  <a:pt x="5090454" y="1857663"/>
                  <a:pt x="5108612" y="1844064"/>
                  <a:pt x="5131720" y="1831931"/>
                </a:cubicBezTo>
                <a:cubicBezTo>
                  <a:pt x="5138577" y="1828198"/>
                  <a:pt x="5145688" y="1824598"/>
                  <a:pt x="5153054" y="1821132"/>
                </a:cubicBezTo>
                <a:cubicBezTo>
                  <a:pt x="5160417" y="1817665"/>
                  <a:pt x="5168480" y="1814599"/>
                  <a:pt x="5177242" y="1811932"/>
                </a:cubicBezTo>
                <a:cubicBezTo>
                  <a:pt x="5186004" y="1809266"/>
                  <a:pt x="5195654" y="1807133"/>
                  <a:pt x="5206193" y="1805533"/>
                </a:cubicBezTo>
                <a:cubicBezTo>
                  <a:pt x="5216732" y="1803933"/>
                  <a:pt x="5228604" y="1803132"/>
                  <a:pt x="5241810" y="1803132"/>
                </a:cubicBezTo>
                <a:lnTo>
                  <a:pt x="5276395" y="1803132"/>
                </a:lnTo>
                <a:lnTo>
                  <a:pt x="5286680" y="1803132"/>
                </a:lnTo>
                <a:lnTo>
                  <a:pt x="5296202" y="1817532"/>
                </a:lnTo>
                <a:cubicBezTo>
                  <a:pt x="5300265" y="1818865"/>
                  <a:pt x="5306806" y="1820065"/>
                  <a:pt x="5315821" y="1821132"/>
                </a:cubicBezTo>
                <a:cubicBezTo>
                  <a:pt x="5324836" y="1822198"/>
                  <a:pt x="5335248" y="1823764"/>
                  <a:pt x="5347057" y="1825831"/>
                </a:cubicBezTo>
                <a:cubicBezTo>
                  <a:pt x="5358865" y="1827898"/>
                  <a:pt x="5371374" y="1830798"/>
                  <a:pt x="5384577" y="1834531"/>
                </a:cubicBezTo>
                <a:cubicBezTo>
                  <a:pt x="5397783" y="1838264"/>
                  <a:pt x="5410608" y="1843530"/>
                  <a:pt x="5423052" y="1850330"/>
                </a:cubicBezTo>
                <a:lnTo>
                  <a:pt x="5316393" y="1899127"/>
                </a:lnTo>
                <a:lnTo>
                  <a:pt x="5352200" y="1925325"/>
                </a:lnTo>
                <a:cubicBezTo>
                  <a:pt x="5353725" y="1925192"/>
                  <a:pt x="5355309" y="1925125"/>
                  <a:pt x="5356961" y="1925125"/>
                </a:cubicBezTo>
                <a:cubicBezTo>
                  <a:pt x="5358612" y="1925125"/>
                  <a:pt x="5360326" y="1925125"/>
                  <a:pt x="5362103" y="1925125"/>
                </a:cubicBezTo>
                <a:cubicBezTo>
                  <a:pt x="5374294" y="1925125"/>
                  <a:pt x="5386547" y="1926225"/>
                  <a:pt x="5398863" y="1928425"/>
                </a:cubicBezTo>
                <a:cubicBezTo>
                  <a:pt x="5411179" y="1930625"/>
                  <a:pt x="5422798" y="1933258"/>
                  <a:pt x="5433718" y="1936325"/>
                </a:cubicBezTo>
                <a:cubicBezTo>
                  <a:pt x="5444638" y="1939391"/>
                  <a:pt x="5454225" y="1942557"/>
                  <a:pt x="5462478" y="1945824"/>
                </a:cubicBezTo>
                <a:cubicBezTo>
                  <a:pt x="5470732" y="1949091"/>
                  <a:pt x="5476890" y="1951790"/>
                  <a:pt x="5480953" y="1953923"/>
                </a:cubicBezTo>
                <a:cubicBezTo>
                  <a:pt x="5490095" y="1958723"/>
                  <a:pt x="5497842" y="1963423"/>
                  <a:pt x="5504189" y="1968023"/>
                </a:cubicBezTo>
                <a:cubicBezTo>
                  <a:pt x="5510539" y="1972623"/>
                  <a:pt x="5515998" y="1977022"/>
                  <a:pt x="5520570" y="1981222"/>
                </a:cubicBezTo>
                <a:cubicBezTo>
                  <a:pt x="5525141" y="1985421"/>
                  <a:pt x="5529014" y="1989288"/>
                  <a:pt x="5532189" y="1992821"/>
                </a:cubicBezTo>
                <a:cubicBezTo>
                  <a:pt x="5535362" y="1996354"/>
                  <a:pt x="5538347" y="1999454"/>
                  <a:pt x="5541141" y="2002120"/>
                </a:cubicBezTo>
                <a:lnTo>
                  <a:pt x="5556377" y="2010920"/>
                </a:lnTo>
                <a:lnTo>
                  <a:pt x="5556377" y="1803132"/>
                </a:lnTo>
                <a:lnTo>
                  <a:pt x="5602966" y="1803132"/>
                </a:lnTo>
                <a:lnTo>
                  <a:pt x="5634467" y="1803132"/>
                </a:lnTo>
                <a:lnTo>
                  <a:pt x="5724863" y="1803132"/>
                </a:lnTo>
                <a:cubicBezTo>
                  <a:pt x="5714197" y="1807932"/>
                  <a:pt x="5703848" y="1813798"/>
                  <a:pt x="5693817" y="1820732"/>
                </a:cubicBezTo>
                <a:cubicBezTo>
                  <a:pt x="5683785" y="1827664"/>
                  <a:pt x="5674962" y="1835364"/>
                  <a:pt x="5667343" y="1843830"/>
                </a:cubicBezTo>
                <a:cubicBezTo>
                  <a:pt x="5659724" y="1852296"/>
                  <a:pt x="5653629" y="1861429"/>
                  <a:pt x="5649058" y="1871229"/>
                </a:cubicBezTo>
                <a:cubicBezTo>
                  <a:pt x="5644486" y="1881029"/>
                  <a:pt x="5642202" y="1891261"/>
                  <a:pt x="5642202" y="1901927"/>
                </a:cubicBezTo>
                <a:cubicBezTo>
                  <a:pt x="5642202" y="1911926"/>
                  <a:pt x="5643217" y="1920892"/>
                  <a:pt x="5645248" y="1928825"/>
                </a:cubicBezTo>
                <a:cubicBezTo>
                  <a:pt x="5647280" y="1936758"/>
                  <a:pt x="5649884" y="1943890"/>
                  <a:pt x="5653057" y="1950224"/>
                </a:cubicBezTo>
                <a:cubicBezTo>
                  <a:pt x="5656233" y="1956557"/>
                  <a:pt x="5659852" y="1962090"/>
                  <a:pt x="5663915" y="1966823"/>
                </a:cubicBezTo>
                <a:cubicBezTo>
                  <a:pt x="5667978" y="1971556"/>
                  <a:pt x="5671915" y="1975589"/>
                  <a:pt x="5675724" y="1978922"/>
                </a:cubicBezTo>
                <a:cubicBezTo>
                  <a:pt x="5681057" y="1983588"/>
                  <a:pt x="5687404" y="1987988"/>
                  <a:pt x="5694770" y="1992121"/>
                </a:cubicBezTo>
                <a:cubicBezTo>
                  <a:pt x="5702134" y="1996255"/>
                  <a:pt x="5710261" y="1999887"/>
                  <a:pt x="5719149" y="2003020"/>
                </a:cubicBezTo>
                <a:cubicBezTo>
                  <a:pt x="5728037" y="2006154"/>
                  <a:pt x="5737751" y="2008654"/>
                  <a:pt x="5748290" y="2010520"/>
                </a:cubicBezTo>
                <a:cubicBezTo>
                  <a:pt x="5758829" y="2012386"/>
                  <a:pt x="5769812" y="2013320"/>
                  <a:pt x="5781240" y="2013320"/>
                </a:cubicBezTo>
                <a:cubicBezTo>
                  <a:pt x="5790383" y="2013320"/>
                  <a:pt x="5798446" y="2012521"/>
                  <a:pt x="5805431" y="2010920"/>
                </a:cubicBezTo>
                <a:cubicBezTo>
                  <a:pt x="5812414" y="2009320"/>
                  <a:pt x="5818254" y="2007220"/>
                  <a:pt x="5822953" y="2004620"/>
                </a:cubicBezTo>
                <a:cubicBezTo>
                  <a:pt x="5827650" y="2002020"/>
                  <a:pt x="5831206" y="1999087"/>
                  <a:pt x="5833617" y="1995821"/>
                </a:cubicBezTo>
                <a:cubicBezTo>
                  <a:pt x="5836031" y="1992555"/>
                  <a:pt x="5837236" y="1989254"/>
                  <a:pt x="5837236" y="1985921"/>
                </a:cubicBezTo>
                <a:cubicBezTo>
                  <a:pt x="5837236" y="1982189"/>
                  <a:pt x="5835968" y="1978756"/>
                  <a:pt x="5833427" y="1975622"/>
                </a:cubicBezTo>
                <a:cubicBezTo>
                  <a:pt x="5830888" y="1972489"/>
                  <a:pt x="5827524" y="1969756"/>
                  <a:pt x="5823334" y="1967423"/>
                </a:cubicBezTo>
                <a:cubicBezTo>
                  <a:pt x="5819143" y="1965089"/>
                  <a:pt x="5814254" y="1963290"/>
                  <a:pt x="5808667" y="1962022"/>
                </a:cubicBezTo>
                <a:cubicBezTo>
                  <a:pt x="5803080" y="1960756"/>
                  <a:pt x="5797241" y="1960124"/>
                  <a:pt x="5791145" y="1960124"/>
                </a:cubicBezTo>
                <a:cubicBezTo>
                  <a:pt x="5786065" y="1960124"/>
                  <a:pt x="5780796" y="1960390"/>
                  <a:pt x="5775335" y="1960923"/>
                </a:cubicBezTo>
                <a:cubicBezTo>
                  <a:pt x="5769876" y="1961456"/>
                  <a:pt x="5764734" y="1962556"/>
                  <a:pt x="5759909" y="1964223"/>
                </a:cubicBezTo>
                <a:cubicBezTo>
                  <a:pt x="5755084" y="1965889"/>
                  <a:pt x="5751147" y="1968256"/>
                  <a:pt x="5748099" y="1971323"/>
                </a:cubicBezTo>
                <a:cubicBezTo>
                  <a:pt x="5745052" y="1974389"/>
                  <a:pt x="5743530" y="1978389"/>
                  <a:pt x="5743530" y="1983321"/>
                </a:cubicBezTo>
                <a:cubicBezTo>
                  <a:pt x="5743530" y="1984122"/>
                  <a:pt x="5743591" y="1984922"/>
                  <a:pt x="5743721" y="1985721"/>
                </a:cubicBezTo>
                <a:cubicBezTo>
                  <a:pt x="5743846" y="1986521"/>
                  <a:pt x="5744036" y="1987388"/>
                  <a:pt x="5744292" y="1988322"/>
                </a:cubicBezTo>
                <a:cubicBezTo>
                  <a:pt x="5733878" y="1987254"/>
                  <a:pt x="5724164" y="1984922"/>
                  <a:pt x="5715149" y="1981322"/>
                </a:cubicBezTo>
                <a:cubicBezTo>
                  <a:pt x="5706134" y="1977722"/>
                  <a:pt x="5698326" y="1972956"/>
                  <a:pt x="5691722" y="1967022"/>
                </a:cubicBezTo>
                <a:cubicBezTo>
                  <a:pt x="5685118" y="1961090"/>
                  <a:pt x="5679915" y="1954090"/>
                  <a:pt x="5676105" y="1946024"/>
                </a:cubicBezTo>
                <a:cubicBezTo>
                  <a:pt x="5672295" y="1937958"/>
                  <a:pt x="5670391" y="1928991"/>
                  <a:pt x="5670391" y="1919126"/>
                </a:cubicBezTo>
                <a:cubicBezTo>
                  <a:pt x="5670391" y="1908993"/>
                  <a:pt x="5672993" y="1899094"/>
                  <a:pt x="5678200" y="1889427"/>
                </a:cubicBezTo>
                <a:cubicBezTo>
                  <a:pt x="5683404" y="1879761"/>
                  <a:pt x="5690389" y="1870629"/>
                  <a:pt x="5699151" y="1862029"/>
                </a:cubicBezTo>
                <a:cubicBezTo>
                  <a:pt x="5707911" y="1853430"/>
                  <a:pt x="5718069" y="1845530"/>
                  <a:pt x="5729625" y="1838330"/>
                </a:cubicBezTo>
                <a:cubicBezTo>
                  <a:pt x="5741179" y="1831131"/>
                  <a:pt x="5753370" y="1824931"/>
                  <a:pt x="5766195" y="1819731"/>
                </a:cubicBezTo>
                <a:cubicBezTo>
                  <a:pt x="5779019" y="1814532"/>
                  <a:pt x="5792161" y="1810466"/>
                  <a:pt x="5805621" y="1807533"/>
                </a:cubicBezTo>
                <a:cubicBezTo>
                  <a:pt x="5819080" y="1804599"/>
                  <a:pt x="5831903" y="1803132"/>
                  <a:pt x="5844094" y="1803132"/>
                </a:cubicBezTo>
                <a:lnTo>
                  <a:pt x="5856966" y="1803132"/>
                </a:lnTo>
                <a:lnTo>
                  <a:pt x="5884854" y="1803132"/>
                </a:lnTo>
                <a:lnTo>
                  <a:pt x="6316747" y="1803132"/>
                </a:lnTo>
                <a:lnTo>
                  <a:pt x="6295796" y="1788133"/>
                </a:lnTo>
                <a:lnTo>
                  <a:pt x="5863903" y="1788133"/>
                </a:lnTo>
                <a:lnTo>
                  <a:pt x="5836014" y="1788133"/>
                </a:lnTo>
                <a:lnTo>
                  <a:pt x="5613516" y="1788133"/>
                </a:lnTo>
                <a:lnTo>
                  <a:pt x="5582014" y="1788133"/>
                </a:lnTo>
                <a:lnTo>
                  <a:pt x="5283332" y="1788133"/>
                </a:lnTo>
                <a:lnTo>
                  <a:pt x="5255442" y="1788133"/>
                </a:lnTo>
                <a:close/>
                <a:moveTo>
                  <a:pt x="4001743" y="1748736"/>
                </a:moveTo>
                <a:lnTo>
                  <a:pt x="4001743" y="1819932"/>
                </a:lnTo>
                <a:cubicBezTo>
                  <a:pt x="3996412" y="1814999"/>
                  <a:pt x="3991776" y="1810732"/>
                  <a:pt x="3987840" y="1807133"/>
                </a:cubicBezTo>
                <a:cubicBezTo>
                  <a:pt x="3983903" y="1803532"/>
                  <a:pt x="3979968" y="1800500"/>
                  <a:pt x="3976031" y="1798033"/>
                </a:cubicBezTo>
                <a:cubicBezTo>
                  <a:pt x="3972096" y="1795567"/>
                  <a:pt x="3967715" y="1793533"/>
                  <a:pt x="3962890" y="1791933"/>
                </a:cubicBezTo>
                <a:cubicBezTo>
                  <a:pt x="3958063" y="1790334"/>
                  <a:pt x="3952096" y="1789066"/>
                  <a:pt x="3944985" y="1788133"/>
                </a:cubicBezTo>
                <a:lnTo>
                  <a:pt x="3459301" y="1788133"/>
                </a:lnTo>
                <a:lnTo>
                  <a:pt x="3480252" y="1803132"/>
                </a:lnTo>
                <a:lnTo>
                  <a:pt x="3605958" y="1803132"/>
                </a:lnTo>
                <a:cubicBezTo>
                  <a:pt x="3610530" y="1803132"/>
                  <a:pt x="3615354" y="1803866"/>
                  <a:pt x="3620434" y="1805333"/>
                </a:cubicBezTo>
                <a:cubicBezTo>
                  <a:pt x="3625513" y="1806799"/>
                  <a:pt x="3630656" y="1808633"/>
                  <a:pt x="3635861" y="1810832"/>
                </a:cubicBezTo>
                <a:cubicBezTo>
                  <a:pt x="3641067" y="1813032"/>
                  <a:pt x="3646082" y="1815499"/>
                  <a:pt x="3650909" y="1818232"/>
                </a:cubicBezTo>
                <a:cubicBezTo>
                  <a:pt x="3655734" y="1820965"/>
                  <a:pt x="3660050" y="1823598"/>
                  <a:pt x="3663859" y="1826132"/>
                </a:cubicBezTo>
                <a:cubicBezTo>
                  <a:pt x="3656749" y="1827465"/>
                  <a:pt x="3650019" y="1829298"/>
                  <a:pt x="3643671" y="1831631"/>
                </a:cubicBezTo>
                <a:cubicBezTo>
                  <a:pt x="3637322" y="1833964"/>
                  <a:pt x="3631798" y="1836664"/>
                  <a:pt x="3627099" y="1839731"/>
                </a:cubicBezTo>
                <a:cubicBezTo>
                  <a:pt x="3622402" y="1842797"/>
                  <a:pt x="3618656" y="1846163"/>
                  <a:pt x="3615863" y="1849830"/>
                </a:cubicBezTo>
                <a:cubicBezTo>
                  <a:pt x="3613069" y="1853496"/>
                  <a:pt x="3611673" y="1857329"/>
                  <a:pt x="3611673" y="1861330"/>
                </a:cubicBezTo>
                <a:cubicBezTo>
                  <a:pt x="3611673" y="1865596"/>
                  <a:pt x="3613322" y="1869496"/>
                  <a:pt x="3616625" y="1873028"/>
                </a:cubicBezTo>
                <a:cubicBezTo>
                  <a:pt x="3619926" y="1876561"/>
                  <a:pt x="3624242" y="1879595"/>
                  <a:pt x="3629576" y="1882128"/>
                </a:cubicBezTo>
                <a:cubicBezTo>
                  <a:pt x="3634909" y="1884661"/>
                  <a:pt x="3640877" y="1886628"/>
                  <a:pt x="3647480" y="1888028"/>
                </a:cubicBezTo>
                <a:cubicBezTo>
                  <a:pt x="3654082" y="1889427"/>
                  <a:pt x="3660812" y="1890127"/>
                  <a:pt x="3667669" y="1890127"/>
                </a:cubicBezTo>
                <a:cubicBezTo>
                  <a:pt x="3675541" y="1890127"/>
                  <a:pt x="3682526" y="1889461"/>
                  <a:pt x="3688619" y="1888128"/>
                </a:cubicBezTo>
                <a:cubicBezTo>
                  <a:pt x="3694715" y="1886794"/>
                  <a:pt x="3699858" y="1884994"/>
                  <a:pt x="3704048" y="1882727"/>
                </a:cubicBezTo>
                <a:cubicBezTo>
                  <a:pt x="3708238" y="1880461"/>
                  <a:pt x="3711349" y="1877828"/>
                  <a:pt x="3713381" y="1874828"/>
                </a:cubicBezTo>
                <a:cubicBezTo>
                  <a:pt x="3715412" y="1871828"/>
                  <a:pt x="3716427" y="1868729"/>
                  <a:pt x="3716427" y="1865529"/>
                </a:cubicBezTo>
                <a:cubicBezTo>
                  <a:pt x="3716427" y="1860196"/>
                  <a:pt x="3713762" y="1855130"/>
                  <a:pt x="3708429" y="1850330"/>
                </a:cubicBezTo>
                <a:cubicBezTo>
                  <a:pt x="3712238" y="1849930"/>
                  <a:pt x="3715920" y="1849730"/>
                  <a:pt x="3719475" y="1849730"/>
                </a:cubicBezTo>
                <a:cubicBezTo>
                  <a:pt x="3728618" y="1849730"/>
                  <a:pt x="3737124" y="1850830"/>
                  <a:pt x="3744998" y="1853030"/>
                </a:cubicBezTo>
                <a:cubicBezTo>
                  <a:pt x="3752871" y="1855229"/>
                  <a:pt x="3759726" y="1858129"/>
                  <a:pt x="3765568" y="1861729"/>
                </a:cubicBezTo>
                <a:cubicBezTo>
                  <a:pt x="3771408" y="1865329"/>
                  <a:pt x="3776044" y="1869496"/>
                  <a:pt x="3779473" y="1874229"/>
                </a:cubicBezTo>
                <a:cubicBezTo>
                  <a:pt x="3782899" y="1878961"/>
                  <a:pt x="3784614" y="1883861"/>
                  <a:pt x="3784614" y="1888927"/>
                </a:cubicBezTo>
                <a:cubicBezTo>
                  <a:pt x="3784614" y="1894794"/>
                  <a:pt x="3782518" y="1900660"/>
                  <a:pt x="3778330" y="1906526"/>
                </a:cubicBezTo>
                <a:cubicBezTo>
                  <a:pt x="3774139" y="1912392"/>
                  <a:pt x="3767854" y="1917659"/>
                  <a:pt x="3759473" y="1922325"/>
                </a:cubicBezTo>
                <a:cubicBezTo>
                  <a:pt x="3751092" y="1926992"/>
                  <a:pt x="3740680" y="1930758"/>
                  <a:pt x="3728237" y="1933625"/>
                </a:cubicBezTo>
                <a:cubicBezTo>
                  <a:pt x="3715793" y="1936491"/>
                  <a:pt x="3701318" y="1937925"/>
                  <a:pt x="3684810" y="1937925"/>
                </a:cubicBezTo>
                <a:cubicBezTo>
                  <a:pt x="3668812" y="1937925"/>
                  <a:pt x="3652115" y="1935924"/>
                  <a:pt x="3634718" y="1931924"/>
                </a:cubicBezTo>
                <a:cubicBezTo>
                  <a:pt x="3617322" y="1927925"/>
                  <a:pt x="3600309" y="1921559"/>
                  <a:pt x="3583675" y="1912826"/>
                </a:cubicBezTo>
                <a:cubicBezTo>
                  <a:pt x="3567040" y="1904093"/>
                  <a:pt x="3551358" y="1892760"/>
                  <a:pt x="3536629" y="1878828"/>
                </a:cubicBezTo>
                <a:cubicBezTo>
                  <a:pt x="3521899" y="1864895"/>
                  <a:pt x="3509202" y="1847997"/>
                  <a:pt x="3498535" y="1828131"/>
                </a:cubicBezTo>
                <a:lnTo>
                  <a:pt x="3480633" y="1824532"/>
                </a:lnTo>
                <a:cubicBezTo>
                  <a:pt x="3484951" y="1834931"/>
                  <a:pt x="3490347" y="1845630"/>
                  <a:pt x="3496821" y="1856629"/>
                </a:cubicBezTo>
                <a:cubicBezTo>
                  <a:pt x="3503298" y="1867629"/>
                  <a:pt x="3510917" y="1878328"/>
                  <a:pt x="3519678" y="1888728"/>
                </a:cubicBezTo>
                <a:cubicBezTo>
                  <a:pt x="3528438" y="1899127"/>
                  <a:pt x="3538471" y="1908960"/>
                  <a:pt x="3549772" y="1918226"/>
                </a:cubicBezTo>
                <a:cubicBezTo>
                  <a:pt x="3561073" y="1927492"/>
                  <a:pt x="3573833" y="1935558"/>
                  <a:pt x="3588056" y="1942424"/>
                </a:cubicBezTo>
                <a:cubicBezTo>
                  <a:pt x="3602277" y="1949291"/>
                  <a:pt x="3617958" y="1954757"/>
                  <a:pt x="3635099" y="1958823"/>
                </a:cubicBezTo>
                <a:cubicBezTo>
                  <a:pt x="3652240" y="1962890"/>
                  <a:pt x="3670970" y="1964923"/>
                  <a:pt x="3691286" y="1964923"/>
                </a:cubicBezTo>
                <a:cubicBezTo>
                  <a:pt x="3716427" y="1964923"/>
                  <a:pt x="3738903" y="1961623"/>
                  <a:pt x="3758711" y="1955023"/>
                </a:cubicBezTo>
                <a:cubicBezTo>
                  <a:pt x="3778520" y="1948424"/>
                  <a:pt x="3794010" y="1937525"/>
                  <a:pt x="3805185" y="1922325"/>
                </a:cubicBezTo>
                <a:cubicBezTo>
                  <a:pt x="3816612" y="1926992"/>
                  <a:pt x="3826707" y="1932324"/>
                  <a:pt x="3835469" y="1938325"/>
                </a:cubicBezTo>
                <a:cubicBezTo>
                  <a:pt x="3844229" y="1944324"/>
                  <a:pt x="3851595" y="1950790"/>
                  <a:pt x="3857562" y="1957723"/>
                </a:cubicBezTo>
                <a:cubicBezTo>
                  <a:pt x="3863530" y="1964656"/>
                  <a:pt x="3868164" y="1971956"/>
                  <a:pt x="3871467" y="1979622"/>
                </a:cubicBezTo>
                <a:cubicBezTo>
                  <a:pt x="3874768" y="1987288"/>
                  <a:pt x="3876545" y="1995121"/>
                  <a:pt x="3876798" y="2003120"/>
                </a:cubicBezTo>
                <a:lnTo>
                  <a:pt x="3893941" y="2012120"/>
                </a:lnTo>
                <a:lnTo>
                  <a:pt x="3893941" y="1803132"/>
                </a:lnTo>
                <a:lnTo>
                  <a:pt x="3949556" y="1803132"/>
                </a:lnTo>
                <a:cubicBezTo>
                  <a:pt x="3953873" y="1803532"/>
                  <a:pt x="3958762" y="1805199"/>
                  <a:pt x="3964221" y="1808132"/>
                </a:cubicBezTo>
                <a:cubicBezTo>
                  <a:pt x="3969682" y="1811065"/>
                  <a:pt x="3974762" y="1814398"/>
                  <a:pt x="3979459" y="1818132"/>
                </a:cubicBezTo>
                <a:cubicBezTo>
                  <a:pt x="3984158" y="1821865"/>
                  <a:pt x="3988157" y="1825531"/>
                  <a:pt x="3991459" y="1829132"/>
                </a:cubicBezTo>
                <a:cubicBezTo>
                  <a:pt x="3994760" y="1832731"/>
                  <a:pt x="3996412" y="1835397"/>
                  <a:pt x="3996412" y="1837131"/>
                </a:cubicBezTo>
                <a:lnTo>
                  <a:pt x="3996412" y="1998521"/>
                </a:lnTo>
                <a:lnTo>
                  <a:pt x="4026886" y="2012920"/>
                </a:lnTo>
                <a:lnTo>
                  <a:pt x="4026886" y="1803132"/>
                </a:lnTo>
                <a:lnTo>
                  <a:pt x="4078966" y="1803132"/>
                </a:lnTo>
                <a:lnTo>
                  <a:pt x="4083918" y="1803132"/>
                </a:lnTo>
                <a:lnTo>
                  <a:pt x="4095726" y="1821331"/>
                </a:lnTo>
                <a:cubicBezTo>
                  <a:pt x="4100298" y="1822398"/>
                  <a:pt x="4106075" y="1823365"/>
                  <a:pt x="4113059" y="1824231"/>
                </a:cubicBezTo>
                <a:cubicBezTo>
                  <a:pt x="4120042" y="1825097"/>
                  <a:pt x="4127852" y="1826031"/>
                  <a:pt x="4136486" y="1827031"/>
                </a:cubicBezTo>
                <a:cubicBezTo>
                  <a:pt x="4145120" y="1828031"/>
                  <a:pt x="4154073" y="1829132"/>
                  <a:pt x="4163341" y="1830331"/>
                </a:cubicBezTo>
                <a:cubicBezTo>
                  <a:pt x="4172612" y="1831531"/>
                  <a:pt x="4181818" y="1832931"/>
                  <a:pt x="4190958" y="1834531"/>
                </a:cubicBezTo>
                <a:cubicBezTo>
                  <a:pt x="4198324" y="1835864"/>
                  <a:pt x="4205688" y="1837664"/>
                  <a:pt x="4213054" y="1839930"/>
                </a:cubicBezTo>
                <a:cubicBezTo>
                  <a:pt x="4220417" y="1842197"/>
                  <a:pt x="4227084" y="1844997"/>
                  <a:pt x="4233052" y="1848330"/>
                </a:cubicBezTo>
                <a:cubicBezTo>
                  <a:pt x="4239019" y="1851663"/>
                  <a:pt x="4243844" y="1855529"/>
                  <a:pt x="4247526" y="1859929"/>
                </a:cubicBezTo>
                <a:cubicBezTo>
                  <a:pt x="4251210" y="1864329"/>
                  <a:pt x="4253050" y="1869328"/>
                  <a:pt x="4253050" y="1874928"/>
                </a:cubicBezTo>
                <a:cubicBezTo>
                  <a:pt x="4253050" y="1878395"/>
                  <a:pt x="4252353" y="1881361"/>
                  <a:pt x="4250955" y="1883828"/>
                </a:cubicBezTo>
                <a:cubicBezTo>
                  <a:pt x="4249558" y="1886294"/>
                  <a:pt x="4247463" y="1887994"/>
                  <a:pt x="4244671" y="1888927"/>
                </a:cubicBezTo>
                <a:cubicBezTo>
                  <a:pt x="4234004" y="1887194"/>
                  <a:pt x="4223593" y="1886328"/>
                  <a:pt x="4213435" y="1886328"/>
                </a:cubicBezTo>
                <a:cubicBezTo>
                  <a:pt x="4201244" y="1886328"/>
                  <a:pt x="4190768" y="1887528"/>
                  <a:pt x="4182008" y="1889927"/>
                </a:cubicBezTo>
                <a:cubicBezTo>
                  <a:pt x="4173246" y="1892328"/>
                  <a:pt x="4166008" y="1895261"/>
                  <a:pt x="4160294" y="1898727"/>
                </a:cubicBezTo>
                <a:cubicBezTo>
                  <a:pt x="4154579" y="1902193"/>
                  <a:pt x="4150326" y="1905960"/>
                  <a:pt x="4147533" y="1910027"/>
                </a:cubicBezTo>
                <a:cubicBezTo>
                  <a:pt x="4144739" y="1914093"/>
                  <a:pt x="4143343" y="1917792"/>
                  <a:pt x="4143343" y="1921126"/>
                </a:cubicBezTo>
                <a:cubicBezTo>
                  <a:pt x="4143343" y="1925259"/>
                  <a:pt x="4144993" y="1929158"/>
                  <a:pt x="4148296" y="1932824"/>
                </a:cubicBezTo>
                <a:cubicBezTo>
                  <a:pt x="4151597" y="1936491"/>
                  <a:pt x="4155978" y="1939725"/>
                  <a:pt x="4161437" y="1942524"/>
                </a:cubicBezTo>
                <a:cubicBezTo>
                  <a:pt x="4166897" y="1945324"/>
                  <a:pt x="4173309" y="1947524"/>
                  <a:pt x="4180675" y="1949124"/>
                </a:cubicBezTo>
                <a:cubicBezTo>
                  <a:pt x="4188038" y="1950723"/>
                  <a:pt x="4195785" y="1951524"/>
                  <a:pt x="4203911" y="1951524"/>
                </a:cubicBezTo>
                <a:cubicBezTo>
                  <a:pt x="4210513" y="1951524"/>
                  <a:pt x="4217497" y="1950757"/>
                  <a:pt x="4224861" y="1949224"/>
                </a:cubicBezTo>
                <a:cubicBezTo>
                  <a:pt x="4232227" y="1947691"/>
                  <a:pt x="4239147" y="1945524"/>
                  <a:pt x="4245623" y="1942724"/>
                </a:cubicBezTo>
                <a:cubicBezTo>
                  <a:pt x="4252097" y="1939924"/>
                  <a:pt x="4257686" y="1936458"/>
                  <a:pt x="4262383" y="1932324"/>
                </a:cubicBezTo>
                <a:cubicBezTo>
                  <a:pt x="4267082" y="1928192"/>
                  <a:pt x="4270065" y="1923525"/>
                  <a:pt x="4271335" y="1918325"/>
                </a:cubicBezTo>
                <a:cubicBezTo>
                  <a:pt x="4279970" y="1920192"/>
                  <a:pt x="4288223" y="1923092"/>
                  <a:pt x="4296095" y="1927025"/>
                </a:cubicBezTo>
                <a:cubicBezTo>
                  <a:pt x="4303968" y="1930958"/>
                  <a:pt x="4311332" y="1935425"/>
                  <a:pt x="4318189" y="1940425"/>
                </a:cubicBezTo>
                <a:cubicBezTo>
                  <a:pt x="4325046" y="1945424"/>
                  <a:pt x="4331204" y="1950790"/>
                  <a:pt x="4336665" y="1956524"/>
                </a:cubicBezTo>
                <a:cubicBezTo>
                  <a:pt x="4342124" y="1962256"/>
                  <a:pt x="4346758" y="1967856"/>
                  <a:pt x="4350568" y="1973323"/>
                </a:cubicBezTo>
                <a:cubicBezTo>
                  <a:pt x="4354377" y="1978789"/>
                  <a:pt x="4357362" y="1983888"/>
                  <a:pt x="4359520" y="1988621"/>
                </a:cubicBezTo>
                <a:cubicBezTo>
                  <a:pt x="4361678" y="1993354"/>
                  <a:pt x="4362758" y="1997254"/>
                  <a:pt x="4362758" y="2000321"/>
                </a:cubicBezTo>
                <a:lnTo>
                  <a:pt x="4377995" y="2009720"/>
                </a:lnTo>
                <a:lnTo>
                  <a:pt x="4377995" y="1803132"/>
                </a:lnTo>
                <a:lnTo>
                  <a:pt x="4423680" y="1803132"/>
                </a:lnTo>
                <a:lnTo>
                  <a:pt x="4434728" y="1803132"/>
                </a:lnTo>
                <a:cubicBezTo>
                  <a:pt x="4439045" y="1803532"/>
                  <a:pt x="4443934" y="1805199"/>
                  <a:pt x="4449393" y="1808132"/>
                </a:cubicBezTo>
                <a:cubicBezTo>
                  <a:pt x="4454854" y="1811065"/>
                  <a:pt x="4459932" y="1814398"/>
                  <a:pt x="4464631" y="1818132"/>
                </a:cubicBezTo>
                <a:cubicBezTo>
                  <a:pt x="4469328" y="1821865"/>
                  <a:pt x="4473328" y="1825531"/>
                  <a:pt x="4476629" y="1829132"/>
                </a:cubicBezTo>
                <a:cubicBezTo>
                  <a:pt x="4479932" y="1832731"/>
                  <a:pt x="4481581" y="1835397"/>
                  <a:pt x="4481581" y="1837131"/>
                </a:cubicBezTo>
                <a:lnTo>
                  <a:pt x="4481581" y="1998521"/>
                </a:lnTo>
                <a:lnTo>
                  <a:pt x="4512056" y="2012920"/>
                </a:lnTo>
                <a:lnTo>
                  <a:pt x="4512056" y="1803132"/>
                </a:lnTo>
                <a:lnTo>
                  <a:pt x="4568823" y="1803132"/>
                </a:lnTo>
                <a:lnTo>
                  <a:pt x="4590147" y="1803132"/>
                </a:lnTo>
                <a:lnTo>
                  <a:pt x="4781763" y="1803132"/>
                </a:lnTo>
                <a:lnTo>
                  <a:pt x="4781763" y="1817131"/>
                </a:lnTo>
                <a:lnTo>
                  <a:pt x="4578347" y="1883128"/>
                </a:lnTo>
                <a:lnTo>
                  <a:pt x="4614153" y="1909726"/>
                </a:lnTo>
                <a:cubicBezTo>
                  <a:pt x="4636501" y="1911193"/>
                  <a:pt x="4657008" y="1914192"/>
                  <a:pt x="4675675" y="1918726"/>
                </a:cubicBezTo>
                <a:cubicBezTo>
                  <a:pt x="4694339" y="1923259"/>
                  <a:pt x="4711290" y="1929525"/>
                  <a:pt x="4726528" y="1937525"/>
                </a:cubicBezTo>
                <a:cubicBezTo>
                  <a:pt x="4741764" y="1945524"/>
                  <a:pt x="4755415" y="1954957"/>
                  <a:pt x="4767479" y="1965823"/>
                </a:cubicBezTo>
                <a:cubicBezTo>
                  <a:pt x="4779539" y="1976689"/>
                  <a:pt x="4789509" y="1989388"/>
                  <a:pt x="4797381" y="2003921"/>
                </a:cubicBezTo>
                <a:lnTo>
                  <a:pt x="4812236" y="2011320"/>
                </a:lnTo>
                <a:lnTo>
                  <a:pt x="4812236" y="1803132"/>
                </a:lnTo>
                <a:lnTo>
                  <a:pt x="4890328" y="1803132"/>
                </a:lnTo>
                <a:lnTo>
                  <a:pt x="4869375" y="1788133"/>
                </a:lnTo>
                <a:lnTo>
                  <a:pt x="4569195" y="1788133"/>
                </a:lnTo>
                <a:lnTo>
                  <a:pt x="4547873" y="1788133"/>
                </a:lnTo>
                <a:lnTo>
                  <a:pt x="4511675" y="1788133"/>
                </a:lnTo>
                <a:cubicBezTo>
                  <a:pt x="4510151" y="1785734"/>
                  <a:pt x="4508627" y="1782601"/>
                  <a:pt x="4507103" y="1778734"/>
                </a:cubicBezTo>
                <a:cubicBezTo>
                  <a:pt x="4505580" y="1774868"/>
                  <a:pt x="4503740" y="1770934"/>
                  <a:pt x="4501579" y="1766935"/>
                </a:cubicBezTo>
                <a:cubicBezTo>
                  <a:pt x="4499421" y="1762935"/>
                  <a:pt x="4496755" y="1759269"/>
                  <a:pt x="4493581" y="1755935"/>
                </a:cubicBezTo>
                <a:cubicBezTo>
                  <a:pt x="4490406" y="1752602"/>
                  <a:pt x="4486406" y="1750336"/>
                  <a:pt x="4481581" y="1749136"/>
                </a:cubicBezTo>
                <a:lnTo>
                  <a:pt x="4481581" y="1814932"/>
                </a:lnTo>
                <a:cubicBezTo>
                  <a:pt x="4477265" y="1810932"/>
                  <a:pt x="4473391" y="1807432"/>
                  <a:pt x="4469963" y="1804433"/>
                </a:cubicBezTo>
                <a:cubicBezTo>
                  <a:pt x="4466535" y="1801433"/>
                  <a:pt x="4462916" y="1798866"/>
                  <a:pt x="4459107" y="1796733"/>
                </a:cubicBezTo>
                <a:cubicBezTo>
                  <a:pt x="4455297" y="1794600"/>
                  <a:pt x="4451107" y="1792834"/>
                  <a:pt x="4446535" y="1791434"/>
                </a:cubicBezTo>
                <a:lnTo>
                  <a:pt x="4437084" y="1789529"/>
                </a:lnTo>
                <a:lnTo>
                  <a:pt x="4435134" y="1788133"/>
                </a:lnTo>
                <a:lnTo>
                  <a:pt x="4430156" y="1788133"/>
                </a:lnTo>
                <a:lnTo>
                  <a:pt x="4402730" y="1788133"/>
                </a:lnTo>
                <a:lnTo>
                  <a:pt x="4084025" y="1788133"/>
                </a:lnTo>
                <a:lnTo>
                  <a:pt x="4058016" y="1788133"/>
                </a:lnTo>
                <a:lnTo>
                  <a:pt x="4029170" y="1788133"/>
                </a:lnTo>
                <a:cubicBezTo>
                  <a:pt x="4026631" y="1780934"/>
                  <a:pt x="4024726" y="1775201"/>
                  <a:pt x="4023457" y="1770934"/>
                </a:cubicBezTo>
                <a:cubicBezTo>
                  <a:pt x="4022187" y="1766668"/>
                  <a:pt x="4020791" y="1763235"/>
                  <a:pt x="4019267" y="1760635"/>
                </a:cubicBezTo>
                <a:cubicBezTo>
                  <a:pt x="4017743" y="1758035"/>
                  <a:pt x="4015711" y="1755902"/>
                  <a:pt x="4013172" y="1754236"/>
                </a:cubicBezTo>
                <a:cubicBezTo>
                  <a:pt x="4010633" y="1752569"/>
                  <a:pt x="4006823" y="1750736"/>
                  <a:pt x="4001743" y="1748736"/>
                </a:cubicBezTo>
                <a:close/>
                <a:moveTo>
                  <a:pt x="6470395" y="1690139"/>
                </a:moveTo>
                <a:cubicBezTo>
                  <a:pt x="6468871" y="1693606"/>
                  <a:pt x="6467156" y="1697272"/>
                  <a:pt x="6465252" y="1701139"/>
                </a:cubicBezTo>
                <a:cubicBezTo>
                  <a:pt x="6463347" y="1705006"/>
                  <a:pt x="6462395" y="1708872"/>
                  <a:pt x="6462395" y="1712738"/>
                </a:cubicBezTo>
                <a:cubicBezTo>
                  <a:pt x="6462395" y="1720737"/>
                  <a:pt x="6465315" y="1727704"/>
                  <a:pt x="6471156" y="1733637"/>
                </a:cubicBezTo>
                <a:cubicBezTo>
                  <a:pt x="6476996" y="1739570"/>
                  <a:pt x="6484490" y="1744503"/>
                  <a:pt x="6493631" y="1748436"/>
                </a:cubicBezTo>
                <a:cubicBezTo>
                  <a:pt x="6502774" y="1752369"/>
                  <a:pt x="6513059" y="1755302"/>
                  <a:pt x="6524486" y="1757236"/>
                </a:cubicBezTo>
                <a:cubicBezTo>
                  <a:pt x="6535915" y="1759168"/>
                  <a:pt x="6547215" y="1760135"/>
                  <a:pt x="6558389" y="1760135"/>
                </a:cubicBezTo>
                <a:cubicBezTo>
                  <a:pt x="6564484" y="1760135"/>
                  <a:pt x="6572484" y="1759969"/>
                  <a:pt x="6582387" y="1759635"/>
                </a:cubicBezTo>
                <a:cubicBezTo>
                  <a:pt x="6592292" y="1759302"/>
                  <a:pt x="6602450" y="1758969"/>
                  <a:pt x="6612863" y="1758635"/>
                </a:cubicBezTo>
                <a:cubicBezTo>
                  <a:pt x="6623275" y="1758302"/>
                  <a:pt x="6633433" y="1757968"/>
                  <a:pt x="6643335" y="1757636"/>
                </a:cubicBezTo>
                <a:cubicBezTo>
                  <a:pt x="6653240" y="1757302"/>
                  <a:pt x="6661240" y="1757135"/>
                  <a:pt x="6667335" y="1757135"/>
                </a:cubicBezTo>
                <a:cubicBezTo>
                  <a:pt x="6675716" y="1757135"/>
                  <a:pt x="6683777" y="1757469"/>
                  <a:pt x="6691524" y="1758135"/>
                </a:cubicBezTo>
                <a:cubicBezTo>
                  <a:pt x="6699269" y="1758802"/>
                  <a:pt x="6706063" y="1759768"/>
                  <a:pt x="6711903" y="1761036"/>
                </a:cubicBezTo>
                <a:cubicBezTo>
                  <a:pt x="6717745" y="1762302"/>
                  <a:pt x="6722379" y="1763935"/>
                  <a:pt x="6725808" y="1765935"/>
                </a:cubicBezTo>
                <a:cubicBezTo>
                  <a:pt x="6729236" y="1767935"/>
                  <a:pt x="6730951" y="1770268"/>
                  <a:pt x="6730951" y="1772934"/>
                </a:cubicBezTo>
                <a:cubicBezTo>
                  <a:pt x="6730951" y="1774801"/>
                  <a:pt x="6729998" y="1777101"/>
                  <a:pt x="6728094" y="1779834"/>
                </a:cubicBezTo>
                <a:cubicBezTo>
                  <a:pt x="6726189" y="1782568"/>
                  <a:pt x="6723076" y="1785334"/>
                  <a:pt x="6718760" y="1788133"/>
                </a:cubicBezTo>
                <a:lnTo>
                  <a:pt x="6452871" y="1788133"/>
                </a:lnTo>
                <a:lnTo>
                  <a:pt x="6473823" y="1803132"/>
                </a:lnTo>
                <a:lnTo>
                  <a:pt x="6580101" y="1803132"/>
                </a:lnTo>
                <a:cubicBezTo>
                  <a:pt x="6588735" y="1806466"/>
                  <a:pt x="6595846" y="1809698"/>
                  <a:pt x="6601435" y="1812832"/>
                </a:cubicBezTo>
                <a:cubicBezTo>
                  <a:pt x="6607021" y="1815966"/>
                  <a:pt x="6610577" y="1818798"/>
                  <a:pt x="6612101" y="1821331"/>
                </a:cubicBezTo>
                <a:cubicBezTo>
                  <a:pt x="6603465" y="1822132"/>
                  <a:pt x="6594134" y="1823832"/>
                  <a:pt x="6584101" y="1826431"/>
                </a:cubicBezTo>
                <a:cubicBezTo>
                  <a:pt x="6574071" y="1829031"/>
                  <a:pt x="6564802" y="1832298"/>
                  <a:pt x="6556294" y="1836230"/>
                </a:cubicBezTo>
                <a:cubicBezTo>
                  <a:pt x="6547787" y="1840164"/>
                  <a:pt x="6540676" y="1844597"/>
                  <a:pt x="6534962" y="1849530"/>
                </a:cubicBezTo>
                <a:cubicBezTo>
                  <a:pt x="6529248" y="1854463"/>
                  <a:pt x="6526391" y="1859663"/>
                  <a:pt x="6526391" y="1865129"/>
                </a:cubicBezTo>
                <a:cubicBezTo>
                  <a:pt x="6526391" y="1868195"/>
                  <a:pt x="6527596" y="1871128"/>
                  <a:pt x="6530010" y="1873928"/>
                </a:cubicBezTo>
                <a:cubicBezTo>
                  <a:pt x="6532421" y="1876728"/>
                  <a:pt x="6535787" y="1879195"/>
                  <a:pt x="6540105" y="1881328"/>
                </a:cubicBezTo>
                <a:cubicBezTo>
                  <a:pt x="6544421" y="1883461"/>
                  <a:pt x="6549501" y="1885161"/>
                  <a:pt x="6555341" y="1886428"/>
                </a:cubicBezTo>
                <a:cubicBezTo>
                  <a:pt x="6561183" y="1887694"/>
                  <a:pt x="6567659" y="1888328"/>
                  <a:pt x="6574770" y="1888328"/>
                </a:cubicBezTo>
                <a:cubicBezTo>
                  <a:pt x="6582895" y="1888328"/>
                  <a:pt x="6591021" y="1887328"/>
                  <a:pt x="6599149" y="1885328"/>
                </a:cubicBezTo>
                <a:cubicBezTo>
                  <a:pt x="6607275" y="1883328"/>
                  <a:pt x="6614513" y="1880428"/>
                  <a:pt x="6620861" y="1876628"/>
                </a:cubicBezTo>
                <a:cubicBezTo>
                  <a:pt x="6627210" y="1872829"/>
                  <a:pt x="6632353" y="1868195"/>
                  <a:pt x="6636290" y="1862729"/>
                </a:cubicBezTo>
                <a:cubicBezTo>
                  <a:pt x="6640225" y="1857262"/>
                  <a:pt x="6642193" y="1851130"/>
                  <a:pt x="6642193" y="1844331"/>
                </a:cubicBezTo>
                <a:cubicBezTo>
                  <a:pt x="6642193" y="1843263"/>
                  <a:pt x="6642193" y="1842297"/>
                  <a:pt x="6642193" y="1841430"/>
                </a:cubicBezTo>
                <a:cubicBezTo>
                  <a:pt x="6642193" y="1840564"/>
                  <a:pt x="6642067" y="1839597"/>
                  <a:pt x="6641812" y="1838530"/>
                </a:cubicBezTo>
                <a:cubicBezTo>
                  <a:pt x="6644606" y="1838398"/>
                  <a:pt x="6647273" y="1838297"/>
                  <a:pt x="6649812" y="1838230"/>
                </a:cubicBezTo>
                <a:cubicBezTo>
                  <a:pt x="6652351" y="1838164"/>
                  <a:pt x="6654892" y="1838131"/>
                  <a:pt x="6657431" y="1838131"/>
                </a:cubicBezTo>
                <a:cubicBezTo>
                  <a:pt x="6682063" y="1838131"/>
                  <a:pt x="6701111" y="1841230"/>
                  <a:pt x="6714570" y="1847430"/>
                </a:cubicBezTo>
                <a:cubicBezTo>
                  <a:pt x="6728029" y="1853630"/>
                  <a:pt x="6734760" y="1862396"/>
                  <a:pt x="6734760" y="1873728"/>
                </a:cubicBezTo>
                <a:cubicBezTo>
                  <a:pt x="6734760" y="1879195"/>
                  <a:pt x="6731838" y="1885328"/>
                  <a:pt x="6725998" y="1892128"/>
                </a:cubicBezTo>
                <a:cubicBezTo>
                  <a:pt x="6720156" y="1898927"/>
                  <a:pt x="6711141" y="1905326"/>
                  <a:pt x="6698953" y="1911326"/>
                </a:cubicBezTo>
                <a:cubicBezTo>
                  <a:pt x="6686762" y="1917326"/>
                  <a:pt x="6671271" y="1922392"/>
                  <a:pt x="6652478" y="1926525"/>
                </a:cubicBezTo>
                <a:cubicBezTo>
                  <a:pt x="6633686" y="1930658"/>
                  <a:pt x="6611339" y="1932725"/>
                  <a:pt x="6585435" y="1932725"/>
                </a:cubicBezTo>
                <a:cubicBezTo>
                  <a:pt x="6573246" y="1932725"/>
                  <a:pt x="6560294" y="1932158"/>
                  <a:pt x="6546581" y="1931025"/>
                </a:cubicBezTo>
                <a:cubicBezTo>
                  <a:pt x="6532867" y="1929891"/>
                  <a:pt x="6518265" y="1928125"/>
                  <a:pt x="6502774" y="1925725"/>
                </a:cubicBezTo>
                <a:lnTo>
                  <a:pt x="6557627" y="1966323"/>
                </a:lnTo>
                <a:cubicBezTo>
                  <a:pt x="6577435" y="1967123"/>
                  <a:pt x="6597625" y="1969789"/>
                  <a:pt x="6618195" y="1974322"/>
                </a:cubicBezTo>
                <a:cubicBezTo>
                  <a:pt x="6638766" y="1978855"/>
                  <a:pt x="6659398" y="1984622"/>
                  <a:pt x="6680095" y="1991621"/>
                </a:cubicBezTo>
                <a:cubicBezTo>
                  <a:pt x="6700793" y="1998620"/>
                  <a:pt x="6721427" y="2006587"/>
                  <a:pt x="6741996" y="2015520"/>
                </a:cubicBezTo>
                <a:cubicBezTo>
                  <a:pt x="6762568" y="2024452"/>
                  <a:pt x="6782756" y="2033718"/>
                  <a:pt x="6802566" y="2043318"/>
                </a:cubicBezTo>
                <a:lnTo>
                  <a:pt x="6802566" y="2029719"/>
                </a:lnTo>
                <a:cubicBezTo>
                  <a:pt x="6781233" y="2017720"/>
                  <a:pt x="6756981" y="2005687"/>
                  <a:pt x="6729808" y="1993621"/>
                </a:cubicBezTo>
                <a:cubicBezTo>
                  <a:pt x="6702635" y="1981555"/>
                  <a:pt x="6671017" y="1969256"/>
                  <a:pt x="6634956" y="1956724"/>
                </a:cubicBezTo>
                <a:cubicBezTo>
                  <a:pt x="6659589" y="1953524"/>
                  <a:pt x="6680476" y="1949324"/>
                  <a:pt x="6697619" y="1944124"/>
                </a:cubicBezTo>
                <a:cubicBezTo>
                  <a:pt x="6714760" y="1938924"/>
                  <a:pt x="6728665" y="1933091"/>
                  <a:pt x="6739332" y="1926625"/>
                </a:cubicBezTo>
                <a:cubicBezTo>
                  <a:pt x="6749996" y="1920159"/>
                  <a:pt x="6757743" y="1913193"/>
                  <a:pt x="6762568" y="1905727"/>
                </a:cubicBezTo>
                <a:cubicBezTo>
                  <a:pt x="6767393" y="1898260"/>
                  <a:pt x="6769804" y="1890727"/>
                  <a:pt x="6769804" y="1883128"/>
                </a:cubicBezTo>
                <a:cubicBezTo>
                  <a:pt x="6769804" y="1875128"/>
                  <a:pt x="6766631" y="1867328"/>
                  <a:pt x="6760282" y="1859729"/>
                </a:cubicBezTo>
                <a:cubicBezTo>
                  <a:pt x="6753934" y="1852130"/>
                  <a:pt x="6744854" y="1845364"/>
                  <a:pt x="6733046" y="1839430"/>
                </a:cubicBezTo>
                <a:cubicBezTo>
                  <a:pt x="6721236" y="1833497"/>
                  <a:pt x="6707078" y="1828697"/>
                  <a:pt x="6690572" y="1825031"/>
                </a:cubicBezTo>
                <a:cubicBezTo>
                  <a:pt x="6674065" y="1821365"/>
                  <a:pt x="6655526" y="1819532"/>
                  <a:pt x="6634956" y="1819532"/>
                </a:cubicBezTo>
                <a:lnTo>
                  <a:pt x="6620099" y="1803132"/>
                </a:lnTo>
                <a:lnTo>
                  <a:pt x="6818537" y="1803132"/>
                </a:lnTo>
                <a:lnTo>
                  <a:pt x="6847134" y="1803132"/>
                </a:lnTo>
                <a:lnTo>
                  <a:pt x="6940435" y="1803132"/>
                </a:lnTo>
                <a:cubicBezTo>
                  <a:pt x="6929768" y="1807932"/>
                  <a:pt x="6919419" y="1813798"/>
                  <a:pt x="6909389" y="1820732"/>
                </a:cubicBezTo>
                <a:cubicBezTo>
                  <a:pt x="6899358" y="1827664"/>
                  <a:pt x="6890532" y="1835364"/>
                  <a:pt x="6882915" y="1843830"/>
                </a:cubicBezTo>
                <a:cubicBezTo>
                  <a:pt x="6875295" y="1852296"/>
                  <a:pt x="6869200" y="1861429"/>
                  <a:pt x="6864631" y="1871229"/>
                </a:cubicBezTo>
                <a:cubicBezTo>
                  <a:pt x="6860059" y="1881029"/>
                  <a:pt x="6857774" y="1891261"/>
                  <a:pt x="6857774" y="1901927"/>
                </a:cubicBezTo>
                <a:cubicBezTo>
                  <a:pt x="6857774" y="1911926"/>
                  <a:pt x="6858789" y="1920892"/>
                  <a:pt x="6860821" y="1928825"/>
                </a:cubicBezTo>
                <a:cubicBezTo>
                  <a:pt x="6862852" y="1936758"/>
                  <a:pt x="6865454" y="1943890"/>
                  <a:pt x="6868629" y="1950224"/>
                </a:cubicBezTo>
                <a:cubicBezTo>
                  <a:pt x="6871804" y="1956557"/>
                  <a:pt x="6875423" y="1962090"/>
                  <a:pt x="6879486" y="1966823"/>
                </a:cubicBezTo>
                <a:cubicBezTo>
                  <a:pt x="6883549" y="1971556"/>
                  <a:pt x="6887486" y="1975589"/>
                  <a:pt x="6891294" y="1978922"/>
                </a:cubicBezTo>
                <a:cubicBezTo>
                  <a:pt x="6896627" y="1983588"/>
                  <a:pt x="6902975" y="1987988"/>
                  <a:pt x="6910341" y="1992121"/>
                </a:cubicBezTo>
                <a:cubicBezTo>
                  <a:pt x="6917705" y="1996255"/>
                  <a:pt x="6925831" y="1999887"/>
                  <a:pt x="6934720" y="2003020"/>
                </a:cubicBezTo>
                <a:cubicBezTo>
                  <a:pt x="6943610" y="2006154"/>
                  <a:pt x="6953322" y="2008654"/>
                  <a:pt x="6963861" y="2010520"/>
                </a:cubicBezTo>
                <a:cubicBezTo>
                  <a:pt x="6974400" y="2012386"/>
                  <a:pt x="6985385" y="2013320"/>
                  <a:pt x="6996812" y="2013320"/>
                </a:cubicBezTo>
                <a:cubicBezTo>
                  <a:pt x="7005955" y="2013320"/>
                  <a:pt x="7014017" y="2012521"/>
                  <a:pt x="7021000" y="2010920"/>
                </a:cubicBezTo>
                <a:cubicBezTo>
                  <a:pt x="7027985" y="2009320"/>
                  <a:pt x="7033825" y="2007220"/>
                  <a:pt x="7038524" y="2004620"/>
                </a:cubicBezTo>
                <a:cubicBezTo>
                  <a:pt x="7043221" y="2002020"/>
                  <a:pt x="7046777" y="1999087"/>
                  <a:pt x="7049191" y="1995821"/>
                </a:cubicBezTo>
                <a:cubicBezTo>
                  <a:pt x="7051602" y="1992555"/>
                  <a:pt x="7052810" y="1989254"/>
                  <a:pt x="7052810" y="1985921"/>
                </a:cubicBezTo>
                <a:cubicBezTo>
                  <a:pt x="7052810" y="1982189"/>
                  <a:pt x="7051537" y="1978756"/>
                  <a:pt x="7049000" y="1975622"/>
                </a:cubicBezTo>
                <a:cubicBezTo>
                  <a:pt x="7046459" y="1972489"/>
                  <a:pt x="7043095" y="1969756"/>
                  <a:pt x="7038905" y="1967423"/>
                </a:cubicBezTo>
                <a:cubicBezTo>
                  <a:pt x="7034715" y="1965089"/>
                  <a:pt x="7029825" y="1963290"/>
                  <a:pt x="7024238" y="1962022"/>
                </a:cubicBezTo>
                <a:cubicBezTo>
                  <a:pt x="7018652" y="1960756"/>
                  <a:pt x="7012812" y="1960124"/>
                  <a:pt x="7006716" y="1960124"/>
                </a:cubicBezTo>
                <a:cubicBezTo>
                  <a:pt x="7001636" y="1960124"/>
                  <a:pt x="6996368" y="1960390"/>
                  <a:pt x="6990909" y="1960923"/>
                </a:cubicBezTo>
                <a:cubicBezTo>
                  <a:pt x="6985448" y="1961456"/>
                  <a:pt x="6980305" y="1962556"/>
                  <a:pt x="6975480" y="1964223"/>
                </a:cubicBezTo>
                <a:cubicBezTo>
                  <a:pt x="6970654" y="1965889"/>
                  <a:pt x="6966718" y="1968256"/>
                  <a:pt x="6963671" y="1971323"/>
                </a:cubicBezTo>
                <a:cubicBezTo>
                  <a:pt x="6960623" y="1974389"/>
                  <a:pt x="6959099" y="1978389"/>
                  <a:pt x="6959099" y="1983321"/>
                </a:cubicBezTo>
                <a:cubicBezTo>
                  <a:pt x="6959099" y="1984122"/>
                  <a:pt x="6959164" y="1984922"/>
                  <a:pt x="6959290" y="1985721"/>
                </a:cubicBezTo>
                <a:cubicBezTo>
                  <a:pt x="6959417" y="1986521"/>
                  <a:pt x="6959608" y="1987388"/>
                  <a:pt x="6959861" y="1988322"/>
                </a:cubicBezTo>
                <a:cubicBezTo>
                  <a:pt x="6949450" y="1987254"/>
                  <a:pt x="6939735" y="1984922"/>
                  <a:pt x="6930720" y="1981322"/>
                </a:cubicBezTo>
                <a:cubicBezTo>
                  <a:pt x="6921705" y="1977722"/>
                  <a:pt x="6913895" y="1972956"/>
                  <a:pt x="6907294" y="1967022"/>
                </a:cubicBezTo>
                <a:cubicBezTo>
                  <a:pt x="6900692" y="1961090"/>
                  <a:pt x="6895484" y="1954090"/>
                  <a:pt x="6891675" y="1946024"/>
                </a:cubicBezTo>
                <a:cubicBezTo>
                  <a:pt x="6887867" y="1937958"/>
                  <a:pt x="6885962" y="1928991"/>
                  <a:pt x="6885962" y="1919126"/>
                </a:cubicBezTo>
                <a:cubicBezTo>
                  <a:pt x="6885962" y="1908993"/>
                  <a:pt x="6888564" y="1899093"/>
                  <a:pt x="6893770" y="1889427"/>
                </a:cubicBezTo>
                <a:cubicBezTo>
                  <a:pt x="6898977" y="1879761"/>
                  <a:pt x="6905960" y="1870629"/>
                  <a:pt x="6914722" y="1862029"/>
                </a:cubicBezTo>
                <a:cubicBezTo>
                  <a:pt x="6923484" y="1853430"/>
                  <a:pt x="6933640" y="1845530"/>
                  <a:pt x="6945196" y="1838330"/>
                </a:cubicBezTo>
                <a:cubicBezTo>
                  <a:pt x="6956751" y="1831131"/>
                  <a:pt x="6968941" y="1824931"/>
                  <a:pt x="6981766" y="1819731"/>
                </a:cubicBezTo>
                <a:cubicBezTo>
                  <a:pt x="6994589" y="1814532"/>
                  <a:pt x="7007732" y="1810466"/>
                  <a:pt x="7021191" y="1807533"/>
                </a:cubicBezTo>
                <a:cubicBezTo>
                  <a:pt x="7034650" y="1804599"/>
                  <a:pt x="7047476" y="1803132"/>
                  <a:pt x="7059665" y="1803132"/>
                </a:cubicBezTo>
                <a:lnTo>
                  <a:pt x="7072537" y="1803132"/>
                </a:lnTo>
                <a:lnTo>
                  <a:pt x="7100425" y="1803132"/>
                </a:lnTo>
                <a:lnTo>
                  <a:pt x="7112535" y="1803132"/>
                </a:lnTo>
                <a:lnTo>
                  <a:pt x="7112535" y="1902327"/>
                </a:lnTo>
                <a:cubicBezTo>
                  <a:pt x="7112535" y="1906993"/>
                  <a:pt x="7113741" y="1911193"/>
                  <a:pt x="7116155" y="1914925"/>
                </a:cubicBezTo>
                <a:cubicBezTo>
                  <a:pt x="7118566" y="1918659"/>
                  <a:pt x="7121867" y="1921826"/>
                  <a:pt x="7126057" y="1924425"/>
                </a:cubicBezTo>
                <a:cubicBezTo>
                  <a:pt x="7130248" y="1927025"/>
                  <a:pt x="7135137" y="1928991"/>
                  <a:pt x="7140724" y="1930325"/>
                </a:cubicBezTo>
                <a:cubicBezTo>
                  <a:pt x="7146311" y="1931658"/>
                  <a:pt x="7152406" y="1932324"/>
                  <a:pt x="7159008" y="1932324"/>
                </a:cubicBezTo>
                <a:cubicBezTo>
                  <a:pt x="7166880" y="1932324"/>
                  <a:pt x="7175324" y="1931325"/>
                  <a:pt x="7184339" y="1929325"/>
                </a:cubicBezTo>
                <a:cubicBezTo>
                  <a:pt x="7193355" y="1927325"/>
                  <a:pt x="7202179" y="1924659"/>
                  <a:pt x="7210814" y="1921325"/>
                </a:cubicBezTo>
                <a:cubicBezTo>
                  <a:pt x="7219448" y="1917992"/>
                  <a:pt x="7227701" y="1914192"/>
                  <a:pt x="7235575" y="1909926"/>
                </a:cubicBezTo>
                <a:cubicBezTo>
                  <a:pt x="7243446" y="1905660"/>
                  <a:pt x="7250431" y="1901160"/>
                  <a:pt x="7256526" y="1896427"/>
                </a:cubicBezTo>
                <a:cubicBezTo>
                  <a:pt x="7262621" y="1891694"/>
                  <a:pt x="7267446" y="1886960"/>
                  <a:pt x="7271000" y="1882228"/>
                </a:cubicBezTo>
                <a:cubicBezTo>
                  <a:pt x="7274556" y="1877495"/>
                  <a:pt x="7276334" y="1873062"/>
                  <a:pt x="7276334" y="1868929"/>
                </a:cubicBezTo>
                <a:cubicBezTo>
                  <a:pt x="7276334" y="1862929"/>
                  <a:pt x="7273541" y="1857996"/>
                  <a:pt x="7267955" y="1854129"/>
                </a:cubicBezTo>
                <a:cubicBezTo>
                  <a:pt x="7262368" y="1850263"/>
                  <a:pt x="7254240" y="1848330"/>
                  <a:pt x="7243575" y="1848330"/>
                </a:cubicBezTo>
                <a:cubicBezTo>
                  <a:pt x="7243065" y="1848330"/>
                  <a:pt x="7242113" y="1848330"/>
                  <a:pt x="7240718" y="1848330"/>
                </a:cubicBezTo>
                <a:cubicBezTo>
                  <a:pt x="7239320" y="1848330"/>
                  <a:pt x="7237796" y="1848363"/>
                  <a:pt x="7236147" y="1848430"/>
                </a:cubicBezTo>
                <a:cubicBezTo>
                  <a:pt x="7234495" y="1848496"/>
                  <a:pt x="7232844" y="1848530"/>
                  <a:pt x="7231195" y="1848530"/>
                </a:cubicBezTo>
                <a:cubicBezTo>
                  <a:pt x="7229543" y="1848530"/>
                  <a:pt x="7228210" y="1848530"/>
                  <a:pt x="7227195" y="1848530"/>
                </a:cubicBezTo>
                <a:cubicBezTo>
                  <a:pt x="7223385" y="1848530"/>
                  <a:pt x="7218560" y="1848263"/>
                  <a:pt x="7212718" y="1847730"/>
                </a:cubicBezTo>
                <a:cubicBezTo>
                  <a:pt x="7206878" y="1847197"/>
                  <a:pt x="7200339" y="1846030"/>
                  <a:pt x="7193101" y="1844230"/>
                </a:cubicBezTo>
                <a:cubicBezTo>
                  <a:pt x="7185863" y="1842430"/>
                  <a:pt x="7177991" y="1839731"/>
                  <a:pt x="7169484" y="1836131"/>
                </a:cubicBezTo>
                <a:cubicBezTo>
                  <a:pt x="7160975" y="1832531"/>
                  <a:pt x="7152151" y="1827731"/>
                  <a:pt x="7143010" y="1821731"/>
                </a:cubicBezTo>
                <a:lnTo>
                  <a:pt x="7143010" y="1803132"/>
                </a:lnTo>
                <a:lnTo>
                  <a:pt x="7251574" y="1803132"/>
                </a:lnTo>
                <a:lnTo>
                  <a:pt x="7291572" y="1803132"/>
                </a:lnTo>
                <a:lnTo>
                  <a:pt x="7291572" y="1889327"/>
                </a:lnTo>
                <a:cubicBezTo>
                  <a:pt x="7295635" y="1898527"/>
                  <a:pt x="7303063" y="1905927"/>
                  <a:pt x="7313855" y="1911526"/>
                </a:cubicBezTo>
                <a:cubicBezTo>
                  <a:pt x="7324650" y="1917126"/>
                  <a:pt x="7337282" y="1919925"/>
                  <a:pt x="7351758" y="1919925"/>
                </a:cubicBezTo>
                <a:cubicBezTo>
                  <a:pt x="7360901" y="1919925"/>
                  <a:pt x="7371947" y="1918459"/>
                  <a:pt x="7384899" y="1915526"/>
                </a:cubicBezTo>
                <a:cubicBezTo>
                  <a:pt x="7397850" y="1912593"/>
                  <a:pt x="7410358" y="1908493"/>
                  <a:pt x="7422421" y="1903227"/>
                </a:cubicBezTo>
                <a:cubicBezTo>
                  <a:pt x="7434482" y="1897960"/>
                  <a:pt x="7444768" y="1891594"/>
                  <a:pt x="7453276" y="1884128"/>
                </a:cubicBezTo>
                <a:cubicBezTo>
                  <a:pt x="7461783" y="1876662"/>
                  <a:pt x="7466036" y="1868396"/>
                  <a:pt x="7466036" y="1859329"/>
                </a:cubicBezTo>
                <a:cubicBezTo>
                  <a:pt x="7466036" y="1858796"/>
                  <a:pt x="7465974" y="1858263"/>
                  <a:pt x="7465846" y="1857729"/>
                </a:cubicBezTo>
                <a:cubicBezTo>
                  <a:pt x="7465720" y="1857197"/>
                  <a:pt x="7465655" y="1856663"/>
                  <a:pt x="7465655" y="1856130"/>
                </a:cubicBezTo>
                <a:cubicBezTo>
                  <a:pt x="7466926" y="1855996"/>
                  <a:pt x="7468196" y="1855929"/>
                  <a:pt x="7469465" y="1855929"/>
                </a:cubicBezTo>
                <a:cubicBezTo>
                  <a:pt x="7470735" y="1855929"/>
                  <a:pt x="7472004" y="1855929"/>
                  <a:pt x="7473275" y="1855929"/>
                </a:cubicBezTo>
                <a:cubicBezTo>
                  <a:pt x="7480638" y="1855929"/>
                  <a:pt x="7487814" y="1856629"/>
                  <a:pt x="7494798" y="1858030"/>
                </a:cubicBezTo>
                <a:cubicBezTo>
                  <a:pt x="7501781" y="1859429"/>
                  <a:pt x="7507939" y="1861396"/>
                  <a:pt x="7513273" y="1863929"/>
                </a:cubicBezTo>
                <a:cubicBezTo>
                  <a:pt x="7518604" y="1866463"/>
                  <a:pt x="7522922" y="1869529"/>
                  <a:pt x="7526223" y="1873129"/>
                </a:cubicBezTo>
                <a:cubicBezTo>
                  <a:pt x="7529526" y="1876728"/>
                  <a:pt x="7531175" y="1880728"/>
                  <a:pt x="7531175" y="1885128"/>
                </a:cubicBezTo>
                <a:cubicBezTo>
                  <a:pt x="7531175" y="1892727"/>
                  <a:pt x="7527303" y="1900327"/>
                  <a:pt x="7519556" y="1907926"/>
                </a:cubicBezTo>
                <a:cubicBezTo>
                  <a:pt x="7511812" y="1915526"/>
                  <a:pt x="7500892" y="1922325"/>
                  <a:pt x="7486798" y="1928325"/>
                </a:cubicBezTo>
                <a:cubicBezTo>
                  <a:pt x="7472703" y="1934325"/>
                  <a:pt x="7455688" y="1939191"/>
                  <a:pt x="7435753" y="1942924"/>
                </a:cubicBezTo>
                <a:cubicBezTo>
                  <a:pt x="7415817" y="1946657"/>
                  <a:pt x="7393661" y="1948524"/>
                  <a:pt x="7369282" y="1948524"/>
                </a:cubicBezTo>
                <a:cubicBezTo>
                  <a:pt x="7351250" y="1948524"/>
                  <a:pt x="7333219" y="1947457"/>
                  <a:pt x="7315189" y="1945324"/>
                </a:cubicBezTo>
                <a:lnTo>
                  <a:pt x="7360901" y="1978122"/>
                </a:lnTo>
                <a:cubicBezTo>
                  <a:pt x="7404581" y="1979189"/>
                  <a:pt x="7447244" y="1985555"/>
                  <a:pt x="7488894" y="1997221"/>
                </a:cubicBezTo>
                <a:cubicBezTo>
                  <a:pt x="7530541" y="2008887"/>
                  <a:pt x="7572189" y="2025053"/>
                  <a:pt x="7613838" y="2045718"/>
                </a:cubicBezTo>
                <a:lnTo>
                  <a:pt x="7613838" y="2032918"/>
                </a:lnTo>
                <a:cubicBezTo>
                  <a:pt x="7602663" y="2026519"/>
                  <a:pt x="7590219" y="2020119"/>
                  <a:pt x="7576507" y="2013720"/>
                </a:cubicBezTo>
                <a:cubicBezTo>
                  <a:pt x="7562793" y="2007321"/>
                  <a:pt x="7548572" y="2001154"/>
                  <a:pt x="7533842" y="1995220"/>
                </a:cubicBezTo>
                <a:cubicBezTo>
                  <a:pt x="7519113" y="1989288"/>
                  <a:pt x="7504320" y="1983822"/>
                  <a:pt x="7489465" y="1978822"/>
                </a:cubicBezTo>
                <a:cubicBezTo>
                  <a:pt x="7474608" y="1973822"/>
                  <a:pt x="7460450" y="1969522"/>
                  <a:pt x="7446991" y="1965922"/>
                </a:cubicBezTo>
                <a:cubicBezTo>
                  <a:pt x="7462735" y="1962857"/>
                  <a:pt x="7477400" y="1958923"/>
                  <a:pt x="7490989" y="1954123"/>
                </a:cubicBezTo>
                <a:cubicBezTo>
                  <a:pt x="7504574" y="1949324"/>
                  <a:pt x="7516320" y="1943757"/>
                  <a:pt x="7526223" y="1937424"/>
                </a:cubicBezTo>
                <a:cubicBezTo>
                  <a:pt x="7536128" y="1931092"/>
                  <a:pt x="7543937" y="1924059"/>
                  <a:pt x="7549652" y="1916326"/>
                </a:cubicBezTo>
                <a:cubicBezTo>
                  <a:pt x="7555366" y="1908593"/>
                  <a:pt x="7558221" y="1900260"/>
                  <a:pt x="7558221" y="1891327"/>
                </a:cubicBezTo>
                <a:cubicBezTo>
                  <a:pt x="7558221" y="1888394"/>
                  <a:pt x="7557650" y="1885095"/>
                  <a:pt x="7556509" y="1881428"/>
                </a:cubicBezTo>
                <a:cubicBezTo>
                  <a:pt x="7555366" y="1877761"/>
                  <a:pt x="7553587" y="1874029"/>
                  <a:pt x="7551175" y="1870228"/>
                </a:cubicBezTo>
                <a:cubicBezTo>
                  <a:pt x="7548762" y="1866429"/>
                  <a:pt x="7545587" y="1862696"/>
                  <a:pt x="7541652" y="1859029"/>
                </a:cubicBezTo>
                <a:cubicBezTo>
                  <a:pt x="7537715" y="1855363"/>
                  <a:pt x="7532953" y="1852063"/>
                  <a:pt x="7527366" y="1849130"/>
                </a:cubicBezTo>
                <a:cubicBezTo>
                  <a:pt x="7520509" y="1845530"/>
                  <a:pt x="7513335" y="1842597"/>
                  <a:pt x="7505844" y="1840331"/>
                </a:cubicBezTo>
                <a:cubicBezTo>
                  <a:pt x="7498353" y="1838064"/>
                  <a:pt x="7490798" y="1836331"/>
                  <a:pt x="7483179" y="1835130"/>
                </a:cubicBezTo>
                <a:cubicBezTo>
                  <a:pt x="7475560" y="1833931"/>
                  <a:pt x="7467941" y="1833131"/>
                  <a:pt x="7460322" y="1832731"/>
                </a:cubicBezTo>
                <a:cubicBezTo>
                  <a:pt x="7452705" y="1832331"/>
                  <a:pt x="7445339" y="1832131"/>
                  <a:pt x="7438229" y="1832131"/>
                </a:cubicBezTo>
                <a:cubicBezTo>
                  <a:pt x="7431625" y="1832131"/>
                  <a:pt x="7425151" y="1832231"/>
                  <a:pt x="7418802" y="1832431"/>
                </a:cubicBezTo>
                <a:cubicBezTo>
                  <a:pt x="7412452" y="1832631"/>
                  <a:pt x="7406484" y="1832731"/>
                  <a:pt x="7400897" y="1832731"/>
                </a:cubicBezTo>
                <a:cubicBezTo>
                  <a:pt x="7385661" y="1832731"/>
                  <a:pt x="7371122" y="1830932"/>
                  <a:pt x="7357282" y="1827331"/>
                </a:cubicBezTo>
                <a:cubicBezTo>
                  <a:pt x="7343440" y="1823731"/>
                  <a:pt x="7331695" y="1817598"/>
                  <a:pt x="7322046" y="1808932"/>
                </a:cubicBezTo>
                <a:lnTo>
                  <a:pt x="7322046" y="1803132"/>
                </a:lnTo>
                <a:lnTo>
                  <a:pt x="7354425" y="1803132"/>
                </a:lnTo>
                <a:lnTo>
                  <a:pt x="7636313" y="1803132"/>
                </a:lnTo>
                <a:lnTo>
                  <a:pt x="7615362" y="1788133"/>
                </a:lnTo>
                <a:lnTo>
                  <a:pt x="7333473" y="1788133"/>
                </a:lnTo>
                <a:lnTo>
                  <a:pt x="7230623" y="1788133"/>
                </a:lnTo>
                <a:lnTo>
                  <a:pt x="7079473" y="1788133"/>
                </a:lnTo>
                <a:lnTo>
                  <a:pt x="7051587" y="1788133"/>
                </a:lnTo>
                <a:lnTo>
                  <a:pt x="6826181" y="1788133"/>
                </a:lnTo>
                <a:lnTo>
                  <a:pt x="6797587" y="1788133"/>
                </a:lnTo>
                <a:lnTo>
                  <a:pt x="6746568" y="1788133"/>
                </a:lnTo>
                <a:cubicBezTo>
                  <a:pt x="6749615" y="1785067"/>
                  <a:pt x="6751838" y="1781967"/>
                  <a:pt x="6753235" y="1778834"/>
                </a:cubicBezTo>
                <a:cubicBezTo>
                  <a:pt x="6754631" y="1775701"/>
                  <a:pt x="6755330" y="1772868"/>
                  <a:pt x="6755330" y="1770335"/>
                </a:cubicBezTo>
                <a:cubicBezTo>
                  <a:pt x="6755330" y="1758735"/>
                  <a:pt x="6747520" y="1749636"/>
                  <a:pt x="6731903" y="1743036"/>
                </a:cubicBezTo>
                <a:cubicBezTo>
                  <a:pt x="6716284" y="1736436"/>
                  <a:pt x="6693492" y="1733137"/>
                  <a:pt x="6663526" y="1733137"/>
                </a:cubicBezTo>
                <a:cubicBezTo>
                  <a:pt x="6645749" y="1733137"/>
                  <a:pt x="6627400" y="1733637"/>
                  <a:pt x="6608482" y="1734636"/>
                </a:cubicBezTo>
                <a:cubicBezTo>
                  <a:pt x="6589562" y="1735637"/>
                  <a:pt x="6571214" y="1736137"/>
                  <a:pt x="6553436" y="1736137"/>
                </a:cubicBezTo>
                <a:cubicBezTo>
                  <a:pt x="6532105" y="1736137"/>
                  <a:pt x="6515534" y="1734104"/>
                  <a:pt x="6503726" y="1730037"/>
                </a:cubicBezTo>
                <a:cubicBezTo>
                  <a:pt x="6491916" y="1725970"/>
                  <a:pt x="6486014" y="1719671"/>
                  <a:pt x="6486014" y="1711139"/>
                </a:cubicBezTo>
                <a:cubicBezTo>
                  <a:pt x="6486014" y="1709005"/>
                  <a:pt x="6486395" y="1706705"/>
                  <a:pt x="6487156" y="1704239"/>
                </a:cubicBezTo>
                <a:cubicBezTo>
                  <a:pt x="6487918" y="1701772"/>
                  <a:pt x="6489313" y="1699139"/>
                  <a:pt x="6491345" y="1696339"/>
                </a:cubicBezTo>
                <a:close/>
                <a:moveTo>
                  <a:pt x="7229835" y="1279075"/>
                </a:moveTo>
                <a:cubicBezTo>
                  <a:pt x="7237920" y="1279075"/>
                  <a:pt x="7246553" y="1279935"/>
                  <a:pt x="7255730" y="1281656"/>
                </a:cubicBezTo>
                <a:cubicBezTo>
                  <a:pt x="7252671" y="1286704"/>
                  <a:pt x="7247372" y="1290891"/>
                  <a:pt x="7239833" y="1294218"/>
                </a:cubicBezTo>
                <a:cubicBezTo>
                  <a:pt x="7232294" y="1297545"/>
                  <a:pt x="7223935" y="1299208"/>
                  <a:pt x="7214758" y="1299208"/>
                </a:cubicBezTo>
                <a:cubicBezTo>
                  <a:pt x="7209515" y="1299208"/>
                  <a:pt x="7205035" y="1298463"/>
                  <a:pt x="7201318" y="1296971"/>
                </a:cubicBezTo>
                <a:cubicBezTo>
                  <a:pt x="7197604" y="1295480"/>
                  <a:pt x="7195747" y="1293472"/>
                  <a:pt x="7195747" y="1290949"/>
                </a:cubicBezTo>
                <a:cubicBezTo>
                  <a:pt x="7195747" y="1287966"/>
                  <a:pt x="7198970" y="1285241"/>
                  <a:pt x="7205415" y="1282775"/>
                </a:cubicBezTo>
                <a:cubicBezTo>
                  <a:pt x="7211861" y="1280308"/>
                  <a:pt x="7220002" y="1279075"/>
                  <a:pt x="7229835" y="1279075"/>
                </a:cubicBezTo>
                <a:close/>
                <a:moveTo>
                  <a:pt x="7569438" y="1230547"/>
                </a:moveTo>
                <a:cubicBezTo>
                  <a:pt x="7557638" y="1230547"/>
                  <a:pt x="7547695" y="1232670"/>
                  <a:pt x="7539610" y="1236915"/>
                </a:cubicBezTo>
                <a:cubicBezTo>
                  <a:pt x="7531526" y="1241159"/>
                  <a:pt x="7527484" y="1246379"/>
                  <a:pt x="7527484" y="1252574"/>
                </a:cubicBezTo>
                <a:cubicBezTo>
                  <a:pt x="7527484" y="1258769"/>
                  <a:pt x="7531526" y="1263989"/>
                  <a:pt x="7539610" y="1268234"/>
                </a:cubicBezTo>
                <a:cubicBezTo>
                  <a:pt x="7547695" y="1272478"/>
                  <a:pt x="7557638" y="1274601"/>
                  <a:pt x="7569438" y="1274601"/>
                </a:cubicBezTo>
                <a:cubicBezTo>
                  <a:pt x="7581238" y="1274601"/>
                  <a:pt x="7591181" y="1272478"/>
                  <a:pt x="7599267" y="1268234"/>
                </a:cubicBezTo>
                <a:cubicBezTo>
                  <a:pt x="7607351" y="1263989"/>
                  <a:pt x="7611393" y="1258769"/>
                  <a:pt x="7611393" y="1252574"/>
                </a:cubicBezTo>
                <a:cubicBezTo>
                  <a:pt x="7611393" y="1246379"/>
                  <a:pt x="7607351" y="1241159"/>
                  <a:pt x="7599267" y="1236915"/>
                </a:cubicBezTo>
                <a:cubicBezTo>
                  <a:pt x="7591181" y="1232670"/>
                  <a:pt x="7581238" y="1230547"/>
                  <a:pt x="7569438" y="1230547"/>
                </a:cubicBezTo>
                <a:close/>
                <a:moveTo>
                  <a:pt x="4539581" y="1230547"/>
                </a:moveTo>
                <a:cubicBezTo>
                  <a:pt x="4527781" y="1230547"/>
                  <a:pt x="4517838" y="1232670"/>
                  <a:pt x="4509753" y="1236915"/>
                </a:cubicBezTo>
                <a:cubicBezTo>
                  <a:pt x="4501669" y="1241159"/>
                  <a:pt x="4497625" y="1246379"/>
                  <a:pt x="4497625" y="1252574"/>
                </a:cubicBezTo>
                <a:cubicBezTo>
                  <a:pt x="4497625" y="1258769"/>
                  <a:pt x="4501669" y="1263989"/>
                  <a:pt x="4509753" y="1268234"/>
                </a:cubicBezTo>
                <a:cubicBezTo>
                  <a:pt x="4517838" y="1272478"/>
                  <a:pt x="4527781" y="1274601"/>
                  <a:pt x="4539581" y="1274601"/>
                </a:cubicBezTo>
                <a:cubicBezTo>
                  <a:pt x="4551381" y="1274601"/>
                  <a:pt x="4561324" y="1272478"/>
                  <a:pt x="4569408" y="1268234"/>
                </a:cubicBezTo>
                <a:cubicBezTo>
                  <a:pt x="4577494" y="1263989"/>
                  <a:pt x="4581535" y="1258769"/>
                  <a:pt x="4581535" y="1252574"/>
                </a:cubicBezTo>
                <a:cubicBezTo>
                  <a:pt x="4581535" y="1246379"/>
                  <a:pt x="4577494" y="1241159"/>
                  <a:pt x="4569408" y="1236915"/>
                </a:cubicBezTo>
                <a:cubicBezTo>
                  <a:pt x="4561324" y="1232670"/>
                  <a:pt x="4551381" y="1230547"/>
                  <a:pt x="4539581" y="1230547"/>
                </a:cubicBezTo>
                <a:close/>
                <a:moveTo>
                  <a:pt x="7672688" y="1145367"/>
                </a:moveTo>
                <a:lnTo>
                  <a:pt x="7672688" y="1221771"/>
                </a:lnTo>
                <a:cubicBezTo>
                  <a:pt x="7646246" y="1202957"/>
                  <a:pt x="7613688" y="1188617"/>
                  <a:pt x="7575010" y="1178751"/>
                </a:cubicBezTo>
                <a:close/>
                <a:moveTo>
                  <a:pt x="7255402" y="1145367"/>
                </a:moveTo>
                <a:lnTo>
                  <a:pt x="7255402" y="1221771"/>
                </a:lnTo>
                <a:cubicBezTo>
                  <a:pt x="7228962" y="1202957"/>
                  <a:pt x="7196402" y="1188617"/>
                  <a:pt x="7157724" y="1178751"/>
                </a:cubicBezTo>
                <a:close/>
                <a:moveTo>
                  <a:pt x="5078260" y="1145367"/>
                </a:moveTo>
                <a:lnTo>
                  <a:pt x="5078260" y="1221771"/>
                </a:lnTo>
                <a:cubicBezTo>
                  <a:pt x="5051819" y="1202957"/>
                  <a:pt x="5019259" y="1188617"/>
                  <a:pt x="4980581" y="1178751"/>
                </a:cubicBezTo>
                <a:close/>
                <a:moveTo>
                  <a:pt x="4642831" y="1145367"/>
                </a:moveTo>
                <a:lnTo>
                  <a:pt x="4642831" y="1221771"/>
                </a:lnTo>
                <a:cubicBezTo>
                  <a:pt x="4616391" y="1202957"/>
                  <a:pt x="4583831" y="1188617"/>
                  <a:pt x="4545153" y="1178751"/>
                </a:cubicBezTo>
                <a:close/>
                <a:moveTo>
                  <a:pt x="6762383" y="1114392"/>
                </a:moveTo>
                <a:cubicBezTo>
                  <a:pt x="6778553" y="1124946"/>
                  <a:pt x="6790735" y="1135300"/>
                  <a:pt x="6798930" y="1145453"/>
                </a:cubicBezTo>
                <a:cubicBezTo>
                  <a:pt x="6807124" y="1155606"/>
                  <a:pt x="6811221" y="1165672"/>
                  <a:pt x="6811221" y="1175653"/>
                </a:cubicBezTo>
                <a:cubicBezTo>
                  <a:pt x="6811221" y="1193664"/>
                  <a:pt x="6801880" y="1208205"/>
                  <a:pt x="6783196" y="1219276"/>
                </a:cubicBezTo>
                <a:cubicBezTo>
                  <a:pt x="6764513" y="1230347"/>
                  <a:pt x="6742715" y="1235882"/>
                  <a:pt x="6717804" y="1235882"/>
                </a:cubicBezTo>
                <a:cubicBezTo>
                  <a:pt x="6702290" y="1235882"/>
                  <a:pt x="6690162" y="1233874"/>
                  <a:pt x="6681421" y="1229859"/>
                </a:cubicBezTo>
                <a:cubicBezTo>
                  <a:pt x="6672680" y="1225844"/>
                  <a:pt x="6668311" y="1221714"/>
                  <a:pt x="6668311" y="1217469"/>
                </a:cubicBezTo>
                <a:cubicBezTo>
                  <a:pt x="6668311" y="1214601"/>
                  <a:pt x="6672680" y="1211963"/>
                  <a:pt x="6681421" y="1209554"/>
                </a:cubicBezTo>
                <a:cubicBezTo>
                  <a:pt x="6708299" y="1202097"/>
                  <a:pt x="6729057" y="1192345"/>
                  <a:pt x="6743699" y="1180299"/>
                </a:cubicBezTo>
                <a:cubicBezTo>
                  <a:pt x="6758339" y="1168254"/>
                  <a:pt x="6765659" y="1152537"/>
                  <a:pt x="6765659" y="1133149"/>
                </a:cubicBezTo>
                <a:cubicBezTo>
                  <a:pt x="6765659" y="1128445"/>
                  <a:pt x="6764566" y="1122193"/>
                  <a:pt x="6762383" y="1114392"/>
                </a:cubicBezTo>
                <a:close/>
                <a:moveTo>
                  <a:pt x="6326821" y="1045215"/>
                </a:moveTo>
                <a:lnTo>
                  <a:pt x="6326821" y="1227966"/>
                </a:lnTo>
                <a:cubicBezTo>
                  <a:pt x="6299069" y="1209381"/>
                  <a:pt x="6267275" y="1195787"/>
                  <a:pt x="6231438" y="1187183"/>
                </a:cubicBezTo>
                <a:cubicBezTo>
                  <a:pt x="6276452" y="1173990"/>
                  <a:pt x="6298960" y="1155692"/>
                  <a:pt x="6298960" y="1132288"/>
                </a:cubicBezTo>
                <a:cubicBezTo>
                  <a:pt x="6298960" y="1117834"/>
                  <a:pt x="6288962" y="1105214"/>
                  <a:pt x="6268968" y="1094430"/>
                </a:cubicBezTo>
                <a:cubicBezTo>
                  <a:pt x="6248974" y="1083646"/>
                  <a:pt x="6224116" y="1078254"/>
                  <a:pt x="6194398" y="1078254"/>
                </a:cubicBezTo>
                <a:cubicBezTo>
                  <a:pt x="6167303" y="1078254"/>
                  <a:pt x="6144686" y="1082614"/>
                  <a:pt x="6126551" y="1091333"/>
                </a:cubicBezTo>
                <a:cubicBezTo>
                  <a:pt x="6108412" y="1100052"/>
                  <a:pt x="6099343" y="1110090"/>
                  <a:pt x="6099343" y="1121447"/>
                </a:cubicBezTo>
                <a:cubicBezTo>
                  <a:pt x="6099343" y="1129937"/>
                  <a:pt x="6103770" y="1136763"/>
                  <a:pt x="6112619" y="1141925"/>
                </a:cubicBezTo>
                <a:cubicBezTo>
                  <a:pt x="6121469" y="1147087"/>
                  <a:pt x="6132886" y="1149669"/>
                  <a:pt x="6146871" y="1149669"/>
                </a:cubicBezTo>
                <a:cubicBezTo>
                  <a:pt x="6159983" y="1149669"/>
                  <a:pt x="6170745" y="1147604"/>
                  <a:pt x="6179158" y="1143474"/>
                </a:cubicBezTo>
                <a:cubicBezTo>
                  <a:pt x="6187570" y="1139344"/>
                  <a:pt x="6191777" y="1133837"/>
                  <a:pt x="6191777" y="1126954"/>
                </a:cubicBezTo>
                <a:cubicBezTo>
                  <a:pt x="6191777" y="1117432"/>
                  <a:pt x="6182162" y="1110778"/>
                  <a:pt x="6162932" y="1106992"/>
                </a:cubicBezTo>
                <a:cubicBezTo>
                  <a:pt x="6172330" y="1100912"/>
                  <a:pt x="6184894" y="1097872"/>
                  <a:pt x="6200627" y="1097872"/>
                </a:cubicBezTo>
                <a:cubicBezTo>
                  <a:pt x="6217671" y="1097872"/>
                  <a:pt x="6230947" y="1100539"/>
                  <a:pt x="6240452" y="1105874"/>
                </a:cubicBezTo>
                <a:cubicBezTo>
                  <a:pt x="6249956" y="1111208"/>
                  <a:pt x="6254711" y="1117719"/>
                  <a:pt x="6254711" y="1125405"/>
                </a:cubicBezTo>
                <a:cubicBezTo>
                  <a:pt x="6254711" y="1137910"/>
                  <a:pt x="6243019" y="1148378"/>
                  <a:pt x="6219638" y="1156810"/>
                </a:cubicBezTo>
                <a:cubicBezTo>
                  <a:pt x="6196257" y="1165242"/>
                  <a:pt x="6168067" y="1169458"/>
                  <a:pt x="6135073" y="1169458"/>
                </a:cubicBezTo>
                <a:cubicBezTo>
                  <a:pt x="6123709" y="1169458"/>
                  <a:pt x="6111362" y="1168942"/>
                  <a:pt x="6098033" y="1167910"/>
                </a:cubicBezTo>
                <a:lnTo>
                  <a:pt x="6138676" y="1203875"/>
                </a:lnTo>
                <a:cubicBezTo>
                  <a:pt x="6164244" y="1203875"/>
                  <a:pt x="6190193" y="1205968"/>
                  <a:pt x="6216524" y="1210156"/>
                </a:cubicBezTo>
                <a:cubicBezTo>
                  <a:pt x="6242855" y="1214343"/>
                  <a:pt x="6265417" y="1220137"/>
                  <a:pt x="6284210" y="1227536"/>
                </a:cubicBezTo>
                <a:cubicBezTo>
                  <a:pt x="6303002" y="1234936"/>
                  <a:pt x="6319718" y="1244888"/>
                  <a:pt x="6334360" y="1257392"/>
                </a:cubicBezTo>
                <a:lnTo>
                  <a:pt x="6384509" y="1274601"/>
                </a:lnTo>
                <a:lnTo>
                  <a:pt x="6384509" y="1098388"/>
                </a:lnTo>
                <a:lnTo>
                  <a:pt x="6451703" y="1098388"/>
                </a:lnTo>
                <a:lnTo>
                  <a:pt x="6428103" y="1078771"/>
                </a:lnTo>
                <a:lnTo>
                  <a:pt x="6381560" y="1078771"/>
                </a:lnTo>
                <a:cubicBezTo>
                  <a:pt x="6378282" y="1076247"/>
                  <a:pt x="6375057" y="1073522"/>
                  <a:pt x="6371890" y="1070597"/>
                </a:cubicBezTo>
                <a:cubicBezTo>
                  <a:pt x="6368722" y="1067671"/>
                  <a:pt x="6363804" y="1062710"/>
                  <a:pt x="6357141" y="1055712"/>
                </a:cubicBezTo>
                <a:cubicBezTo>
                  <a:pt x="6350475" y="1048714"/>
                  <a:pt x="6340368" y="1045215"/>
                  <a:pt x="6326821" y="1045215"/>
                </a:cubicBezTo>
                <a:close/>
                <a:moveTo>
                  <a:pt x="6668311" y="994450"/>
                </a:moveTo>
                <a:cubicBezTo>
                  <a:pt x="6661099" y="1003054"/>
                  <a:pt x="6657494" y="1011773"/>
                  <a:pt x="6657494" y="1020607"/>
                </a:cubicBezTo>
                <a:cubicBezTo>
                  <a:pt x="6657494" y="1037471"/>
                  <a:pt x="6673555" y="1056859"/>
                  <a:pt x="6705676" y="1078771"/>
                </a:cubicBezTo>
                <a:lnTo>
                  <a:pt x="6579812" y="1078771"/>
                </a:lnTo>
                <a:lnTo>
                  <a:pt x="6603412" y="1098388"/>
                </a:lnTo>
                <a:lnTo>
                  <a:pt x="6725998" y="1098388"/>
                </a:lnTo>
                <a:cubicBezTo>
                  <a:pt x="6729934" y="1104813"/>
                  <a:pt x="6731899" y="1111409"/>
                  <a:pt x="6731899" y="1118178"/>
                </a:cubicBezTo>
                <a:cubicBezTo>
                  <a:pt x="6731899" y="1134009"/>
                  <a:pt x="6722667" y="1147948"/>
                  <a:pt x="6704202" y="1159994"/>
                </a:cubicBezTo>
                <a:cubicBezTo>
                  <a:pt x="6685737" y="1172040"/>
                  <a:pt x="6655417" y="1180586"/>
                  <a:pt x="6613244" y="1185634"/>
                </a:cubicBezTo>
                <a:cubicBezTo>
                  <a:pt x="6612806" y="1187240"/>
                  <a:pt x="6612589" y="1188674"/>
                  <a:pt x="6612589" y="1189936"/>
                </a:cubicBezTo>
                <a:cubicBezTo>
                  <a:pt x="6612589" y="1209439"/>
                  <a:pt x="6624497" y="1226016"/>
                  <a:pt x="6648316" y="1239668"/>
                </a:cubicBezTo>
                <a:cubicBezTo>
                  <a:pt x="6672134" y="1253320"/>
                  <a:pt x="6701526" y="1260146"/>
                  <a:pt x="6736488" y="1260146"/>
                </a:cubicBezTo>
                <a:cubicBezTo>
                  <a:pt x="6773636" y="1260146"/>
                  <a:pt x="6804665" y="1253635"/>
                  <a:pt x="6829575" y="1240614"/>
                </a:cubicBezTo>
                <a:cubicBezTo>
                  <a:pt x="6854488" y="1227593"/>
                  <a:pt x="6866943" y="1210184"/>
                  <a:pt x="6866943" y="1188387"/>
                </a:cubicBezTo>
                <a:cubicBezTo>
                  <a:pt x="6866943" y="1173932"/>
                  <a:pt x="6859404" y="1159305"/>
                  <a:pt x="6844326" y="1144506"/>
                </a:cubicBezTo>
                <a:cubicBezTo>
                  <a:pt x="6829248" y="1129707"/>
                  <a:pt x="6808052" y="1114334"/>
                  <a:pt x="6780737" y="1098388"/>
                </a:cubicBezTo>
                <a:lnTo>
                  <a:pt x="6911838" y="1098388"/>
                </a:lnTo>
                <a:lnTo>
                  <a:pt x="6914461" y="1098388"/>
                </a:lnTo>
                <a:cubicBezTo>
                  <a:pt x="6926699" y="1098388"/>
                  <a:pt x="6938334" y="1103178"/>
                  <a:pt x="6949370" y="1112757"/>
                </a:cubicBezTo>
                <a:cubicBezTo>
                  <a:pt x="6960404" y="1122336"/>
                  <a:pt x="6965922" y="1130969"/>
                  <a:pt x="6965922" y="1138656"/>
                </a:cubicBezTo>
                <a:lnTo>
                  <a:pt x="6965922" y="1254811"/>
                </a:lnTo>
                <a:lnTo>
                  <a:pt x="7023612" y="1274601"/>
                </a:lnTo>
                <a:lnTo>
                  <a:pt x="7023612" y="1098388"/>
                </a:lnTo>
                <a:lnTo>
                  <a:pt x="7075126" y="1098388"/>
                </a:lnTo>
                <a:lnTo>
                  <a:pt x="7090806" y="1098388"/>
                </a:lnTo>
                <a:lnTo>
                  <a:pt x="7255402" y="1098388"/>
                </a:lnTo>
                <a:lnTo>
                  <a:pt x="7255402" y="1111122"/>
                </a:lnTo>
                <a:lnTo>
                  <a:pt x="7069553" y="1172728"/>
                </a:lnTo>
                <a:lnTo>
                  <a:pt x="7102330" y="1201982"/>
                </a:lnTo>
                <a:cubicBezTo>
                  <a:pt x="7161166" y="1205251"/>
                  <a:pt x="7205991" y="1216458"/>
                  <a:pt x="7236800" y="1235602"/>
                </a:cubicBezTo>
                <a:lnTo>
                  <a:pt x="7261949" y="1256567"/>
                </a:lnTo>
                <a:lnTo>
                  <a:pt x="7262941" y="1261522"/>
                </a:lnTo>
                <a:cubicBezTo>
                  <a:pt x="7249831" y="1259228"/>
                  <a:pt x="7236610" y="1258081"/>
                  <a:pt x="7223280" y="1258081"/>
                </a:cubicBezTo>
                <a:cubicBezTo>
                  <a:pt x="7199899" y="1258081"/>
                  <a:pt x="7181107" y="1261551"/>
                  <a:pt x="7166903" y="1268492"/>
                </a:cubicBezTo>
                <a:cubicBezTo>
                  <a:pt x="7152699" y="1275432"/>
                  <a:pt x="7145596" y="1283549"/>
                  <a:pt x="7145596" y="1292841"/>
                </a:cubicBezTo>
                <a:cubicBezTo>
                  <a:pt x="7145596" y="1301331"/>
                  <a:pt x="7151715" y="1308530"/>
                  <a:pt x="7163953" y="1314438"/>
                </a:cubicBezTo>
                <a:cubicBezTo>
                  <a:pt x="7176189" y="1320346"/>
                  <a:pt x="7192141" y="1323300"/>
                  <a:pt x="7211808" y="1323300"/>
                </a:cubicBezTo>
                <a:cubicBezTo>
                  <a:pt x="7233221" y="1323300"/>
                  <a:pt x="7251141" y="1320346"/>
                  <a:pt x="7265564" y="1314438"/>
                </a:cubicBezTo>
                <a:cubicBezTo>
                  <a:pt x="7279985" y="1308530"/>
                  <a:pt x="7290036" y="1300585"/>
                  <a:pt x="7295718" y="1290604"/>
                </a:cubicBezTo>
                <a:cubicBezTo>
                  <a:pt x="7317134" y="1296570"/>
                  <a:pt x="7347617" y="1307468"/>
                  <a:pt x="7387168" y="1323300"/>
                </a:cubicBezTo>
                <a:lnTo>
                  <a:pt x="7387168" y="1302306"/>
                </a:lnTo>
                <a:cubicBezTo>
                  <a:pt x="7371435" y="1295079"/>
                  <a:pt x="7356383" y="1288711"/>
                  <a:pt x="7342017" y="1283205"/>
                </a:cubicBezTo>
                <a:lnTo>
                  <a:pt x="7313092" y="1273384"/>
                </a:lnTo>
                <a:lnTo>
                  <a:pt x="7313092" y="1140548"/>
                </a:lnTo>
                <a:lnTo>
                  <a:pt x="7322924" y="1140548"/>
                </a:lnTo>
                <a:cubicBezTo>
                  <a:pt x="7354608" y="1140548"/>
                  <a:pt x="7377499" y="1143330"/>
                  <a:pt x="7391593" y="1148894"/>
                </a:cubicBezTo>
                <a:cubicBezTo>
                  <a:pt x="7405688" y="1154458"/>
                  <a:pt x="7412734" y="1161141"/>
                  <a:pt x="7412734" y="1168942"/>
                </a:cubicBezTo>
                <a:cubicBezTo>
                  <a:pt x="7412734" y="1173760"/>
                  <a:pt x="7410657" y="1177890"/>
                  <a:pt x="7406507" y="1181332"/>
                </a:cubicBezTo>
                <a:cubicBezTo>
                  <a:pt x="7397547" y="1174563"/>
                  <a:pt x="7386294" y="1171179"/>
                  <a:pt x="7372745" y="1171179"/>
                </a:cubicBezTo>
                <a:cubicBezTo>
                  <a:pt x="7360728" y="1171179"/>
                  <a:pt x="7350840" y="1173301"/>
                  <a:pt x="7343082" y="1177546"/>
                </a:cubicBezTo>
                <a:cubicBezTo>
                  <a:pt x="7335324" y="1181791"/>
                  <a:pt x="7331446" y="1187125"/>
                  <a:pt x="7331446" y="1193550"/>
                </a:cubicBezTo>
                <a:cubicBezTo>
                  <a:pt x="7331446" y="1200318"/>
                  <a:pt x="7335598" y="1205911"/>
                  <a:pt x="7343901" y="1210328"/>
                </a:cubicBezTo>
                <a:cubicBezTo>
                  <a:pt x="7352204" y="1214744"/>
                  <a:pt x="7363130" y="1216953"/>
                  <a:pt x="7376680" y="1216953"/>
                </a:cubicBezTo>
                <a:cubicBezTo>
                  <a:pt x="7394815" y="1216953"/>
                  <a:pt x="7410604" y="1212737"/>
                  <a:pt x="7424044" y="1204305"/>
                </a:cubicBezTo>
                <a:cubicBezTo>
                  <a:pt x="7437482" y="1195873"/>
                  <a:pt x="7444200" y="1185060"/>
                  <a:pt x="7444200" y="1171867"/>
                </a:cubicBezTo>
                <a:cubicBezTo>
                  <a:pt x="7444200" y="1154086"/>
                  <a:pt x="7431090" y="1139372"/>
                  <a:pt x="7404867" y="1127728"/>
                </a:cubicBezTo>
                <a:cubicBezTo>
                  <a:pt x="7378646" y="1116084"/>
                  <a:pt x="7348054" y="1110032"/>
                  <a:pt x="7313092" y="1109574"/>
                </a:cubicBezTo>
                <a:lnTo>
                  <a:pt x="7313092" y="1098388"/>
                </a:lnTo>
                <a:lnTo>
                  <a:pt x="7492410" y="1098388"/>
                </a:lnTo>
                <a:lnTo>
                  <a:pt x="7511396" y="1098388"/>
                </a:lnTo>
                <a:lnTo>
                  <a:pt x="7672688" y="1098388"/>
                </a:lnTo>
                <a:lnTo>
                  <a:pt x="7672688" y="1111122"/>
                </a:lnTo>
                <a:lnTo>
                  <a:pt x="7486838" y="1172728"/>
                </a:lnTo>
                <a:lnTo>
                  <a:pt x="7519617" y="1201982"/>
                </a:lnTo>
                <a:cubicBezTo>
                  <a:pt x="7598063" y="1206341"/>
                  <a:pt x="7651600" y="1224811"/>
                  <a:pt x="7680227" y="1257392"/>
                </a:cubicBezTo>
                <a:lnTo>
                  <a:pt x="7730375" y="1274601"/>
                </a:lnTo>
                <a:lnTo>
                  <a:pt x="7730375" y="1098388"/>
                </a:lnTo>
                <a:lnTo>
                  <a:pt x="7797572" y="1098388"/>
                </a:lnTo>
                <a:lnTo>
                  <a:pt x="7773972" y="1078771"/>
                </a:lnTo>
                <a:lnTo>
                  <a:pt x="7487796" y="1078771"/>
                </a:lnTo>
                <a:lnTo>
                  <a:pt x="7468810" y="1078771"/>
                </a:lnTo>
                <a:lnTo>
                  <a:pt x="7067206" y="1078771"/>
                </a:lnTo>
                <a:lnTo>
                  <a:pt x="7051526" y="1078771"/>
                </a:lnTo>
                <a:lnTo>
                  <a:pt x="7020661" y="1078771"/>
                </a:lnTo>
                <a:cubicBezTo>
                  <a:pt x="7017383" y="1076247"/>
                  <a:pt x="7014160" y="1073522"/>
                  <a:pt x="7010993" y="1070597"/>
                </a:cubicBezTo>
                <a:cubicBezTo>
                  <a:pt x="7007823" y="1067671"/>
                  <a:pt x="7002907" y="1062710"/>
                  <a:pt x="6996242" y="1055712"/>
                </a:cubicBezTo>
                <a:cubicBezTo>
                  <a:pt x="6989575" y="1048714"/>
                  <a:pt x="6979471" y="1045215"/>
                  <a:pt x="6965922" y="1045215"/>
                </a:cubicBezTo>
                <a:lnTo>
                  <a:pt x="6965922" y="1098388"/>
                </a:lnTo>
                <a:cubicBezTo>
                  <a:pt x="6956307" y="1090472"/>
                  <a:pt x="6947676" y="1085224"/>
                  <a:pt x="6940029" y="1082643"/>
                </a:cubicBezTo>
                <a:cubicBezTo>
                  <a:pt x="6936204" y="1081352"/>
                  <a:pt x="6931534" y="1080384"/>
                  <a:pt x="6926015" y="1079739"/>
                </a:cubicBezTo>
                <a:lnTo>
                  <a:pt x="6910772" y="1078966"/>
                </a:lnTo>
                <a:lnTo>
                  <a:pt x="6910537" y="1078771"/>
                </a:lnTo>
                <a:lnTo>
                  <a:pt x="6906922" y="1078771"/>
                </a:lnTo>
                <a:lnTo>
                  <a:pt x="6888238" y="1078771"/>
                </a:lnTo>
                <a:lnTo>
                  <a:pt x="6750581" y="1078771"/>
                </a:lnTo>
                <a:cubicBezTo>
                  <a:pt x="6725671" y="1063283"/>
                  <a:pt x="6713215" y="1047165"/>
                  <a:pt x="6713215" y="1030415"/>
                </a:cubicBezTo>
                <a:cubicBezTo>
                  <a:pt x="6713215" y="1021467"/>
                  <a:pt x="6716055" y="1013207"/>
                  <a:pt x="6721737" y="1005636"/>
                </a:cubicBezTo>
                <a:close/>
                <a:moveTo>
                  <a:pt x="4966549" y="993762"/>
                </a:moveTo>
                <a:cubicBezTo>
                  <a:pt x="4889414" y="993762"/>
                  <a:pt x="4814461" y="1011486"/>
                  <a:pt x="4741695" y="1046935"/>
                </a:cubicBezTo>
                <a:lnTo>
                  <a:pt x="4784307" y="1078771"/>
                </a:lnTo>
                <a:lnTo>
                  <a:pt x="4744115" y="1078771"/>
                </a:lnTo>
                <a:lnTo>
                  <a:pt x="4729240" y="1078771"/>
                </a:lnTo>
                <a:lnTo>
                  <a:pt x="4438955" y="1078771"/>
                </a:lnTo>
                <a:lnTo>
                  <a:pt x="4462555" y="1098388"/>
                </a:lnTo>
                <a:lnTo>
                  <a:pt x="4642831" y="1098388"/>
                </a:lnTo>
                <a:lnTo>
                  <a:pt x="4642831" y="1111122"/>
                </a:lnTo>
                <a:lnTo>
                  <a:pt x="4456981" y="1172728"/>
                </a:lnTo>
                <a:lnTo>
                  <a:pt x="4489758" y="1201982"/>
                </a:lnTo>
                <a:cubicBezTo>
                  <a:pt x="4568208" y="1206341"/>
                  <a:pt x="4621743" y="1224811"/>
                  <a:pt x="4650370" y="1257392"/>
                </a:cubicBezTo>
                <a:lnTo>
                  <a:pt x="4700520" y="1274601"/>
                </a:lnTo>
                <a:lnTo>
                  <a:pt x="4700520" y="1098388"/>
                </a:lnTo>
                <a:lnTo>
                  <a:pt x="4752840" y="1098388"/>
                </a:lnTo>
                <a:lnTo>
                  <a:pt x="4767715" y="1098388"/>
                </a:lnTo>
                <a:lnTo>
                  <a:pt x="4782340" y="1098388"/>
                </a:lnTo>
                <a:lnTo>
                  <a:pt x="4782340" y="1254811"/>
                </a:lnTo>
                <a:lnTo>
                  <a:pt x="4840029" y="1274601"/>
                </a:lnTo>
                <a:lnTo>
                  <a:pt x="4840029" y="1098388"/>
                </a:lnTo>
                <a:lnTo>
                  <a:pt x="4897983" y="1098388"/>
                </a:lnTo>
                <a:lnTo>
                  <a:pt x="4907223" y="1098388"/>
                </a:lnTo>
                <a:lnTo>
                  <a:pt x="5078260" y="1098388"/>
                </a:lnTo>
                <a:lnTo>
                  <a:pt x="5078260" y="1111122"/>
                </a:lnTo>
                <a:lnTo>
                  <a:pt x="4892410" y="1172728"/>
                </a:lnTo>
                <a:lnTo>
                  <a:pt x="4925189" y="1201982"/>
                </a:lnTo>
                <a:cubicBezTo>
                  <a:pt x="5003637" y="1206341"/>
                  <a:pt x="5057172" y="1224811"/>
                  <a:pt x="5085798" y="1257392"/>
                </a:cubicBezTo>
                <a:lnTo>
                  <a:pt x="5135949" y="1274601"/>
                </a:lnTo>
                <a:lnTo>
                  <a:pt x="5135949" y="1098388"/>
                </a:lnTo>
                <a:lnTo>
                  <a:pt x="5188269" y="1098388"/>
                </a:lnTo>
                <a:lnTo>
                  <a:pt x="5203141" y="1098388"/>
                </a:lnTo>
                <a:lnTo>
                  <a:pt x="5343305" y="1098388"/>
                </a:lnTo>
                <a:lnTo>
                  <a:pt x="5343305" y="1141064"/>
                </a:lnTo>
                <a:cubicBezTo>
                  <a:pt x="5315774" y="1124659"/>
                  <a:pt x="5286056" y="1116457"/>
                  <a:pt x="5254151" y="1116457"/>
                </a:cubicBezTo>
                <a:cubicBezTo>
                  <a:pt x="5234265" y="1116457"/>
                  <a:pt x="5218751" y="1119268"/>
                  <a:pt x="5207606" y="1124889"/>
                </a:cubicBezTo>
                <a:cubicBezTo>
                  <a:pt x="5196463" y="1130510"/>
                  <a:pt x="5190890" y="1137566"/>
                  <a:pt x="5190890" y="1146055"/>
                </a:cubicBezTo>
                <a:cubicBezTo>
                  <a:pt x="5190890" y="1153512"/>
                  <a:pt x="5195315" y="1159678"/>
                  <a:pt x="5204166" y="1164554"/>
                </a:cubicBezTo>
                <a:cubicBezTo>
                  <a:pt x="5213015" y="1169430"/>
                  <a:pt x="5223995" y="1171867"/>
                  <a:pt x="5237107" y="1171867"/>
                </a:cubicBezTo>
                <a:cubicBezTo>
                  <a:pt x="5250436" y="1171867"/>
                  <a:pt x="5261088" y="1169630"/>
                  <a:pt x="5269065" y="1165156"/>
                </a:cubicBezTo>
                <a:cubicBezTo>
                  <a:pt x="5277040" y="1160682"/>
                  <a:pt x="5281029" y="1155175"/>
                  <a:pt x="5281029" y="1148636"/>
                </a:cubicBezTo>
                <a:cubicBezTo>
                  <a:pt x="5281029" y="1145309"/>
                  <a:pt x="5279280" y="1142097"/>
                  <a:pt x="5275785" y="1139000"/>
                </a:cubicBezTo>
                <a:cubicBezTo>
                  <a:pt x="5277095" y="1138885"/>
                  <a:pt x="5278625" y="1138828"/>
                  <a:pt x="5280374" y="1138828"/>
                </a:cubicBezTo>
                <a:cubicBezTo>
                  <a:pt x="5289551" y="1138828"/>
                  <a:pt x="5300204" y="1141495"/>
                  <a:pt x="5312332" y="1146829"/>
                </a:cubicBezTo>
                <a:cubicBezTo>
                  <a:pt x="5324459" y="1152164"/>
                  <a:pt x="5334783" y="1159535"/>
                  <a:pt x="5343305" y="1168942"/>
                </a:cubicBezTo>
                <a:lnTo>
                  <a:pt x="5343305" y="1186839"/>
                </a:lnTo>
                <a:lnTo>
                  <a:pt x="5397389" y="1211963"/>
                </a:lnTo>
                <a:cubicBezTo>
                  <a:pt x="5435412" y="1188445"/>
                  <a:pt x="5469718" y="1170376"/>
                  <a:pt x="5500311" y="1157757"/>
                </a:cubicBezTo>
                <a:cubicBezTo>
                  <a:pt x="5496814" y="1168999"/>
                  <a:pt x="5495067" y="1179726"/>
                  <a:pt x="5495067" y="1189936"/>
                </a:cubicBezTo>
                <a:cubicBezTo>
                  <a:pt x="5495067" y="1208635"/>
                  <a:pt x="5503042" y="1230375"/>
                  <a:pt x="5518995" y="1255155"/>
                </a:cubicBezTo>
                <a:cubicBezTo>
                  <a:pt x="5484688" y="1238865"/>
                  <a:pt x="5452128" y="1230720"/>
                  <a:pt x="5421317" y="1230720"/>
                </a:cubicBezTo>
                <a:cubicBezTo>
                  <a:pt x="5407987" y="1230720"/>
                  <a:pt x="5389741" y="1231752"/>
                  <a:pt x="5366577" y="1233817"/>
                </a:cubicBezTo>
                <a:cubicBezTo>
                  <a:pt x="5343415" y="1235882"/>
                  <a:pt x="5324404" y="1236915"/>
                  <a:pt x="5309545" y="1236915"/>
                </a:cubicBezTo>
                <a:cubicBezTo>
                  <a:pt x="5290097" y="1236915"/>
                  <a:pt x="5274309" y="1234333"/>
                  <a:pt x="5262181" y="1229171"/>
                </a:cubicBezTo>
                <a:cubicBezTo>
                  <a:pt x="5250054" y="1224008"/>
                  <a:pt x="5243991" y="1216953"/>
                  <a:pt x="5243991" y="1208005"/>
                </a:cubicBezTo>
                <a:cubicBezTo>
                  <a:pt x="5243991" y="1203645"/>
                  <a:pt x="5245082" y="1199630"/>
                  <a:pt x="5247267" y="1195959"/>
                </a:cubicBezTo>
                <a:lnTo>
                  <a:pt x="5220391" y="1189936"/>
                </a:lnTo>
                <a:cubicBezTo>
                  <a:pt x="5217549" y="1196819"/>
                  <a:pt x="5216128" y="1203875"/>
                  <a:pt x="5216128" y="1211102"/>
                </a:cubicBezTo>
                <a:cubicBezTo>
                  <a:pt x="5216128" y="1227851"/>
                  <a:pt x="5225798" y="1241847"/>
                  <a:pt x="5245137" y="1253090"/>
                </a:cubicBezTo>
                <a:cubicBezTo>
                  <a:pt x="5264477" y="1264333"/>
                  <a:pt x="5289223" y="1269954"/>
                  <a:pt x="5319377" y="1269954"/>
                </a:cubicBezTo>
                <a:cubicBezTo>
                  <a:pt x="5338170" y="1269954"/>
                  <a:pt x="5362316" y="1268463"/>
                  <a:pt x="5391817" y="1265480"/>
                </a:cubicBezTo>
                <a:cubicBezTo>
                  <a:pt x="5421317" y="1262498"/>
                  <a:pt x="5443715" y="1261006"/>
                  <a:pt x="5459012" y="1261006"/>
                </a:cubicBezTo>
                <a:cubicBezTo>
                  <a:pt x="5486545" y="1260891"/>
                  <a:pt x="5510143" y="1264448"/>
                  <a:pt x="5529812" y="1271675"/>
                </a:cubicBezTo>
                <a:lnTo>
                  <a:pt x="5536694" y="1280279"/>
                </a:lnTo>
                <a:lnTo>
                  <a:pt x="5563899" y="1284409"/>
                </a:lnTo>
                <a:cubicBezTo>
                  <a:pt x="5548605" y="1259170"/>
                  <a:pt x="5540955" y="1235710"/>
                  <a:pt x="5540955" y="1214028"/>
                </a:cubicBezTo>
                <a:cubicBezTo>
                  <a:pt x="5540955" y="1190051"/>
                  <a:pt x="5553629" y="1163493"/>
                  <a:pt x="5578977" y="1134353"/>
                </a:cubicBezTo>
                <a:lnTo>
                  <a:pt x="5509488" y="1114908"/>
                </a:lnTo>
                <a:cubicBezTo>
                  <a:pt x="5468625" y="1129248"/>
                  <a:pt x="5432461" y="1145424"/>
                  <a:pt x="5400995" y="1163435"/>
                </a:cubicBezTo>
                <a:lnTo>
                  <a:pt x="5400995" y="1098388"/>
                </a:lnTo>
                <a:lnTo>
                  <a:pt x="5623698" y="1098388"/>
                </a:lnTo>
                <a:lnTo>
                  <a:pt x="5646172" y="1098388"/>
                </a:lnTo>
                <a:lnTo>
                  <a:pt x="5828556" y="1098388"/>
                </a:lnTo>
                <a:lnTo>
                  <a:pt x="5828556" y="1189076"/>
                </a:lnTo>
                <a:cubicBezTo>
                  <a:pt x="5814572" y="1175768"/>
                  <a:pt x="5796707" y="1164783"/>
                  <a:pt x="5774966" y="1156122"/>
                </a:cubicBezTo>
                <a:cubicBezTo>
                  <a:pt x="5753223" y="1147460"/>
                  <a:pt x="5729459" y="1143129"/>
                  <a:pt x="5703675" y="1143129"/>
                </a:cubicBezTo>
                <a:cubicBezTo>
                  <a:pt x="5680730" y="1143129"/>
                  <a:pt x="5662101" y="1146714"/>
                  <a:pt x="5647789" y="1153885"/>
                </a:cubicBezTo>
                <a:cubicBezTo>
                  <a:pt x="5633475" y="1161055"/>
                  <a:pt x="5626318" y="1169802"/>
                  <a:pt x="5626318" y="1180127"/>
                </a:cubicBezTo>
                <a:cubicBezTo>
                  <a:pt x="5626318" y="1189879"/>
                  <a:pt x="5632164" y="1197995"/>
                  <a:pt x="5643855" y="1204477"/>
                </a:cubicBezTo>
                <a:cubicBezTo>
                  <a:pt x="5655545" y="1210959"/>
                  <a:pt x="5670132" y="1214200"/>
                  <a:pt x="5687614" y="1214200"/>
                </a:cubicBezTo>
                <a:cubicBezTo>
                  <a:pt x="5705532" y="1214200"/>
                  <a:pt x="5720116" y="1211274"/>
                  <a:pt x="5731372" y="1205424"/>
                </a:cubicBezTo>
                <a:cubicBezTo>
                  <a:pt x="5742625" y="1199573"/>
                  <a:pt x="5748252" y="1192288"/>
                  <a:pt x="5748252" y="1183569"/>
                </a:cubicBezTo>
                <a:cubicBezTo>
                  <a:pt x="5748252" y="1180357"/>
                  <a:pt x="5747050" y="1176915"/>
                  <a:pt x="5744646" y="1173244"/>
                </a:cubicBezTo>
                <a:cubicBezTo>
                  <a:pt x="5766280" y="1177603"/>
                  <a:pt x="5786109" y="1187297"/>
                  <a:pt x="5804137" y="1202326"/>
                </a:cubicBezTo>
                <a:cubicBezTo>
                  <a:pt x="5822166" y="1217355"/>
                  <a:pt x="5832817" y="1235710"/>
                  <a:pt x="5836096" y="1257392"/>
                </a:cubicBezTo>
                <a:lnTo>
                  <a:pt x="5886246" y="1274601"/>
                </a:lnTo>
                <a:lnTo>
                  <a:pt x="5886246" y="1098388"/>
                </a:lnTo>
                <a:lnTo>
                  <a:pt x="5932124" y="1098388"/>
                </a:lnTo>
                <a:lnTo>
                  <a:pt x="5934747" y="1098388"/>
                </a:lnTo>
                <a:cubicBezTo>
                  <a:pt x="5946985" y="1098388"/>
                  <a:pt x="5958619" y="1103178"/>
                  <a:pt x="5969655" y="1112757"/>
                </a:cubicBezTo>
                <a:cubicBezTo>
                  <a:pt x="5980690" y="1122336"/>
                  <a:pt x="5986208" y="1130969"/>
                  <a:pt x="5986208" y="1138656"/>
                </a:cubicBezTo>
                <a:lnTo>
                  <a:pt x="5986208" y="1254811"/>
                </a:lnTo>
                <a:lnTo>
                  <a:pt x="6043898" y="1274601"/>
                </a:lnTo>
                <a:lnTo>
                  <a:pt x="6043898" y="1098388"/>
                </a:lnTo>
                <a:lnTo>
                  <a:pt x="6111092" y="1098388"/>
                </a:lnTo>
                <a:lnTo>
                  <a:pt x="6087492" y="1078771"/>
                </a:lnTo>
                <a:lnTo>
                  <a:pt x="6040947" y="1078771"/>
                </a:lnTo>
                <a:cubicBezTo>
                  <a:pt x="6037669" y="1076247"/>
                  <a:pt x="6034446" y="1073522"/>
                  <a:pt x="6031278" y="1070597"/>
                </a:cubicBezTo>
                <a:cubicBezTo>
                  <a:pt x="6028109" y="1067671"/>
                  <a:pt x="6023193" y="1062710"/>
                  <a:pt x="6016528" y="1055712"/>
                </a:cubicBezTo>
                <a:cubicBezTo>
                  <a:pt x="6009861" y="1048714"/>
                  <a:pt x="5999756" y="1045215"/>
                  <a:pt x="5986208" y="1045215"/>
                </a:cubicBezTo>
                <a:lnTo>
                  <a:pt x="5986208" y="1098388"/>
                </a:lnTo>
                <a:cubicBezTo>
                  <a:pt x="5976593" y="1090472"/>
                  <a:pt x="5967962" y="1085224"/>
                  <a:pt x="5960315" y="1082643"/>
                </a:cubicBezTo>
                <a:cubicBezTo>
                  <a:pt x="5956490" y="1081352"/>
                  <a:pt x="5951819" y="1080384"/>
                  <a:pt x="5946301" y="1079739"/>
                </a:cubicBezTo>
                <a:lnTo>
                  <a:pt x="5930010" y="1078913"/>
                </a:lnTo>
                <a:lnTo>
                  <a:pt x="5929841" y="1078771"/>
                </a:lnTo>
                <a:lnTo>
                  <a:pt x="5927208" y="1078771"/>
                </a:lnTo>
                <a:lnTo>
                  <a:pt x="5908524" y="1078771"/>
                </a:lnTo>
                <a:lnTo>
                  <a:pt x="5622572" y="1078771"/>
                </a:lnTo>
                <a:lnTo>
                  <a:pt x="5600097" y="1078771"/>
                </a:lnTo>
                <a:lnTo>
                  <a:pt x="5179541" y="1078771"/>
                </a:lnTo>
                <a:lnTo>
                  <a:pt x="5164669" y="1078771"/>
                </a:lnTo>
                <a:lnTo>
                  <a:pt x="4883623" y="1078771"/>
                </a:lnTo>
                <a:lnTo>
                  <a:pt x="4874384" y="1078771"/>
                </a:lnTo>
                <a:lnTo>
                  <a:pt x="4831505" y="1078771"/>
                </a:lnTo>
                <a:lnTo>
                  <a:pt x="4810855" y="1061735"/>
                </a:lnTo>
                <a:cubicBezTo>
                  <a:pt x="4864612" y="1032595"/>
                  <a:pt x="4926998" y="1018026"/>
                  <a:pt x="4998015" y="1018026"/>
                </a:cubicBezTo>
                <a:cubicBezTo>
                  <a:pt x="5051553" y="1018026"/>
                  <a:pt x="5104433" y="1026458"/>
                  <a:pt x="5156660" y="1043322"/>
                </a:cubicBezTo>
                <a:lnTo>
                  <a:pt x="5156660" y="1025769"/>
                </a:lnTo>
                <a:cubicBezTo>
                  <a:pt x="5089575" y="1004431"/>
                  <a:pt x="5026204" y="993762"/>
                  <a:pt x="4966549" y="993762"/>
                </a:cubicBezTo>
                <a:close/>
                <a:moveTo>
                  <a:pt x="2528915" y="892701"/>
                </a:moveTo>
                <a:cubicBezTo>
                  <a:pt x="2495925" y="892701"/>
                  <a:pt x="2470191" y="900204"/>
                  <a:pt x="2451711" y="915211"/>
                </a:cubicBezTo>
                <a:cubicBezTo>
                  <a:pt x="2433232" y="930218"/>
                  <a:pt x="2423992" y="947395"/>
                  <a:pt x="2423992" y="966743"/>
                </a:cubicBezTo>
                <a:cubicBezTo>
                  <a:pt x="2423992" y="983114"/>
                  <a:pt x="2429325" y="996632"/>
                  <a:pt x="2439991" y="1007298"/>
                </a:cubicBezTo>
                <a:cubicBezTo>
                  <a:pt x="2450657" y="1017964"/>
                  <a:pt x="2463927" y="1023297"/>
                  <a:pt x="2479802" y="1023297"/>
                </a:cubicBezTo>
                <a:cubicBezTo>
                  <a:pt x="2498158" y="1023297"/>
                  <a:pt x="2513041" y="1017282"/>
                  <a:pt x="2524451" y="1005252"/>
                </a:cubicBezTo>
                <a:cubicBezTo>
                  <a:pt x="2535861" y="993222"/>
                  <a:pt x="2541566" y="978153"/>
                  <a:pt x="2541566" y="960046"/>
                </a:cubicBezTo>
                <a:cubicBezTo>
                  <a:pt x="2541566" y="952356"/>
                  <a:pt x="2540202" y="945287"/>
                  <a:pt x="2537473" y="938837"/>
                </a:cubicBezTo>
                <a:cubicBezTo>
                  <a:pt x="2544667" y="936357"/>
                  <a:pt x="2552356" y="935117"/>
                  <a:pt x="2560541" y="935117"/>
                </a:cubicBezTo>
                <a:cubicBezTo>
                  <a:pt x="2575920" y="935117"/>
                  <a:pt x="2589253" y="939768"/>
                  <a:pt x="2600539" y="949069"/>
                </a:cubicBezTo>
                <a:cubicBezTo>
                  <a:pt x="2611825" y="958371"/>
                  <a:pt x="2617468" y="970464"/>
                  <a:pt x="2617468" y="985346"/>
                </a:cubicBezTo>
                <a:cubicBezTo>
                  <a:pt x="2617468" y="1007671"/>
                  <a:pt x="2605438" y="1027266"/>
                  <a:pt x="2581377" y="1044133"/>
                </a:cubicBezTo>
                <a:cubicBezTo>
                  <a:pt x="2557317" y="1061001"/>
                  <a:pt x="2526931" y="1069434"/>
                  <a:pt x="2490220" y="1069434"/>
                </a:cubicBezTo>
                <a:cubicBezTo>
                  <a:pt x="2457478" y="1069434"/>
                  <a:pt x="2426224" y="1063729"/>
                  <a:pt x="2396458" y="1052319"/>
                </a:cubicBezTo>
                <a:lnTo>
                  <a:pt x="2452269" y="1139756"/>
                </a:lnTo>
                <a:cubicBezTo>
                  <a:pt x="2543798" y="1151414"/>
                  <a:pt x="2632599" y="1188869"/>
                  <a:pt x="2718671" y="1252121"/>
                </a:cubicBezTo>
                <a:lnTo>
                  <a:pt x="2718671" y="1205984"/>
                </a:lnTo>
                <a:cubicBezTo>
                  <a:pt x="2668566" y="1170265"/>
                  <a:pt x="2622553" y="1142608"/>
                  <a:pt x="2580633" y="1123012"/>
                </a:cubicBezTo>
                <a:cubicBezTo>
                  <a:pt x="2606926" y="1112842"/>
                  <a:pt x="2628940" y="1097774"/>
                  <a:pt x="2646676" y="1077806"/>
                </a:cubicBezTo>
                <a:cubicBezTo>
                  <a:pt x="2664411" y="1057838"/>
                  <a:pt x="2673279" y="1034584"/>
                  <a:pt x="2673279" y="1008043"/>
                </a:cubicBezTo>
                <a:cubicBezTo>
                  <a:pt x="2673279" y="976789"/>
                  <a:pt x="2659822" y="949752"/>
                  <a:pt x="2632909" y="926931"/>
                </a:cubicBezTo>
                <a:cubicBezTo>
                  <a:pt x="2605996" y="904111"/>
                  <a:pt x="2571332" y="892701"/>
                  <a:pt x="2528915" y="892701"/>
                </a:cubicBezTo>
                <a:close/>
                <a:moveTo>
                  <a:pt x="1137000" y="786661"/>
                </a:moveTo>
                <a:cubicBezTo>
                  <a:pt x="1155356" y="809481"/>
                  <a:pt x="1169185" y="831867"/>
                  <a:pt x="1178486" y="853820"/>
                </a:cubicBezTo>
                <a:cubicBezTo>
                  <a:pt x="1187788" y="875772"/>
                  <a:pt x="1192439" y="897538"/>
                  <a:pt x="1192439" y="919118"/>
                </a:cubicBezTo>
                <a:cubicBezTo>
                  <a:pt x="1192439" y="958061"/>
                  <a:pt x="1181835" y="989501"/>
                  <a:pt x="1160627" y="1013438"/>
                </a:cubicBezTo>
                <a:cubicBezTo>
                  <a:pt x="1139419" y="1037374"/>
                  <a:pt x="1114676" y="1049342"/>
                  <a:pt x="1086399" y="1049342"/>
                </a:cubicBezTo>
                <a:cubicBezTo>
                  <a:pt x="1068787" y="1049342"/>
                  <a:pt x="1055021" y="1045002"/>
                  <a:pt x="1045099" y="1036320"/>
                </a:cubicBezTo>
                <a:cubicBezTo>
                  <a:pt x="1035177" y="1027638"/>
                  <a:pt x="1030216" y="1018709"/>
                  <a:pt x="1030216" y="1009531"/>
                </a:cubicBezTo>
                <a:cubicBezTo>
                  <a:pt x="1030216" y="1003330"/>
                  <a:pt x="1035177" y="997625"/>
                  <a:pt x="1045099" y="992416"/>
                </a:cubicBezTo>
                <a:cubicBezTo>
                  <a:pt x="1075609" y="976293"/>
                  <a:pt x="1099173" y="955209"/>
                  <a:pt x="1115792" y="929164"/>
                </a:cubicBezTo>
                <a:cubicBezTo>
                  <a:pt x="1132412" y="903119"/>
                  <a:pt x="1140721" y="869136"/>
                  <a:pt x="1140721" y="827216"/>
                </a:cubicBezTo>
                <a:cubicBezTo>
                  <a:pt x="1140721" y="817047"/>
                  <a:pt x="1139481" y="803528"/>
                  <a:pt x="1137000" y="786661"/>
                </a:cubicBezTo>
                <a:close/>
                <a:moveTo>
                  <a:pt x="3065441" y="767313"/>
                </a:moveTo>
                <a:cubicBezTo>
                  <a:pt x="3091238" y="767313"/>
                  <a:pt x="3115422" y="778475"/>
                  <a:pt x="3137995" y="800799"/>
                </a:cubicBezTo>
                <a:lnTo>
                  <a:pt x="3065441" y="871121"/>
                </a:lnTo>
                <a:cubicBezTo>
                  <a:pt x="3054527" y="839619"/>
                  <a:pt x="3035799" y="823868"/>
                  <a:pt x="3009258" y="823868"/>
                </a:cubicBezTo>
                <a:cubicBezTo>
                  <a:pt x="3000081" y="823868"/>
                  <a:pt x="2992267" y="825108"/>
                  <a:pt x="2985818" y="827589"/>
                </a:cubicBezTo>
                <a:cubicBezTo>
                  <a:pt x="2991275" y="810969"/>
                  <a:pt x="3000887" y="796769"/>
                  <a:pt x="3014653" y="784986"/>
                </a:cubicBezTo>
                <a:cubicBezTo>
                  <a:pt x="3028420" y="773204"/>
                  <a:pt x="3045349" y="767313"/>
                  <a:pt x="3065441" y="767313"/>
                </a:cubicBezTo>
                <a:close/>
                <a:moveTo>
                  <a:pt x="2074841" y="767313"/>
                </a:moveTo>
                <a:cubicBezTo>
                  <a:pt x="2100638" y="767313"/>
                  <a:pt x="2124822" y="778475"/>
                  <a:pt x="2147394" y="800799"/>
                </a:cubicBezTo>
                <a:lnTo>
                  <a:pt x="2074841" y="871121"/>
                </a:lnTo>
                <a:cubicBezTo>
                  <a:pt x="2063927" y="839619"/>
                  <a:pt x="2045199" y="823868"/>
                  <a:pt x="2018658" y="823868"/>
                </a:cubicBezTo>
                <a:cubicBezTo>
                  <a:pt x="2009480" y="823868"/>
                  <a:pt x="2001667" y="825108"/>
                  <a:pt x="1995218" y="827589"/>
                </a:cubicBezTo>
                <a:cubicBezTo>
                  <a:pt x="2000675" y="810969"/>
                  <a:pt x="2010287" y="796769"/>
                  <a:pt x="2024053" y="784986"/>
                </a:cubicBezTo>
                <a:cubicBezTo>
                  <a:pt x="2037820" y="773204"/>
                  <a:pt x="2054749" y="767313"/>
                  <a:pt x="2074841" y="767313"/>
                </a:cubicBezTo>
                <a:close/>
                <a:moveTo>
                  <a:pt x="512741" y="767313"/>
                </a:moveTo>
                <a:cubicBezTo>
                  <a:pt x="538538" y="767313"/>
                  <a:pt x="562722" y="778475"/>
                  <a:pt x="585295" y="800799"/>
                </a:cubicBezTo>
                <a:lnTo>
                  <a:pt x="512741" y="871121"/>
                </a:lnTo>
                <a:cubicBezTo>
                  <a:pt x="501827" y="839619"/>
                  <a:pt x="483099" y="823868"/>
                  <a:pt x="456558" y="823868"/>
                </a:cubicBezTo>
                <a:cubicBezTo>
                  <a:pt x="447381" y="823868"/>
                  <a:pt x="439567" y="825108"/>
                  <a:pt x="433118" y="827589"/>
                </a:cubicBezTo>
                <a:cubicBezTo>
                  <a:pt x="438575" y="810969"/>
                  <a:pt x="448187" y="796769"/>
                  <a:pt x="461953" y="784986"/>
                </a:cubicBezTo>
                <a:cubicBezTo>
                  <a:pt x="475720" y="773204"/>
                  <a:pt x="492649" y="767313"/>
                  <a:pt x="512741" y="767313"/>
                </a:cubicBezTo>
                <a:close/>
                <a:moveTo>
                  <a:pt x="2526683" y="752058"/>
                </a:moveTo>
                <a:lnTo>
                  <a:pt x="2603330" y="752058"/>
                </a:lnTo>
                <a:cubicBezTo>
                  <a:pt x="2612755" y="762476"/>
                  <a:pt x="2617468" y="772894"/>
                  <a:pt x="2617468" y="783312"/>
                </a:cubicBezTo>
                <a:cubicBezTo>
                  <a:pt x="2617468" y="793234"/>
                  <a:pt x="2613872" y="801420"/>
                  <a:pt x="2606678" y="807869"/>
                </a:cubicBezTo>
                <a:cubicBezTo>
                  <a:pt x="2599485" y="814318"/>
                  <a:pt x="2589687" y="817543"/>
                  <a:pt x="2577284" y="817543"/>
                </a:cubicBezTo>
                <a:cubicBezTo>
                  <a:pt x="2561162" y="817543"/>
                  <a:pt x="2546527" y="811403"/>
                  <a:pt x="2533380" y="799125"/>
                </a:cubicBezTo>
                <a:cubicBezTo>
                  <a:pt x="2520234" y="786847"/>
                  <a:pt x="2513661" y="774879"/>
                  <a:pt x="2513661" y="763220"/>
                </a:cubicBezTo>
                <a:cubicBezTo>
                  <a:pt x="2513661" y="759748"/>
                  <a:pt x="2514777" y="757019"/>
                  <a:pt x="2517009" y="755035"/>
                </a:cubicBezTo>
                <a:cubicBezTo>
                  <a:pt x="2519242" y="753050"/>
                  <a:pt x="2522466" y="752058"/>
                  <a:pt x="2526683" y="752058"/>
                </a:cubicBezTo>
                <a:close/>
                <a:moveTo>
                  <a:pt x="6517728" y="641039"/>
                </a:moveTo>
                <a:lnTo>
                  <a:pt x="6517728" y="740159"/>
                </a:lnTo>
                <a:cubicBezTo>
                  <a:pt x="6483427" y="715751"/>
                  <a:pt x="6441189" y="697147"/>
                  <a:pt x="6391012" y="684348"/>
                </a:cubicBezTo>
                <a:close/>
                <a:moveTo>
                  <a:pt x="3207200" y="637088"/>
                </a:moveTo>
                <a:lnTo>
                  <a:pt x="3207200" y="816426"/>
                </a:lnTo>
                <a:cubicBezTo>
                  <a:pt x="3159327" y="745237"/>
                  <a:pt x="3106617" y="709642"/>
                  <a:pt x="3049070" y="709642"/>
                </a:cubicBezTo>
                <a:cubicBezTo>
                  <a:pt x="3007894" y="709642"/>
                  <a:pt x="2974036" y="723967"/>
                  <a:pt x="2947495" y="752616"/>
                </a:cubicBezTo>
                <a:cubicBezTo>
                  <a:pt x="2920954" y="781266"/>
                  <a:pt x="2907683" y="812334"/>
                  <a:pt x="2907683" y="845820"/>
                </a:cubicBezTo>
                <a:cubicBezTo>
                  <a:pt x="2907683" y="859214"/>
                  <a:pt x="2911218" y="869694"/>
                  <a:pt x="2918287" y="877260"/>
                </a:cubicBezTo>
                <a:cubicBezTo>
                  <a:pt x="2925356" y="884825"/>
                  <a:pt x="2934720" y="888608"/>
                  <a:pt x="2946378" y="888608"/>
                </a:cubicBezTo>
                <a:cubicBezTo>
                  <a:pt x="2956300" y="888608"/>
                  <a:pt x="2967897" y="885383"/>
                  <a:pt x="2981167" y="878934"/>
                </a:cubicBezTo>
                <a:cubicBezTo>
                  <a:pt x="2994438" y="872485"/>
                  <a:pt x="3004918" y="869260"/>
                  <a:pt x="3012607" y="869260"/>
                </a:cubicBezTo>
                <a:cubicBezTo>
                  <a:pt x="3020297" y="869260"/>
                  <a:pt x="3026312" y="871741"/>
                  <a:pt x="3030652" y="876702"/>
                </a:cubicBezTo>
                <a:cubicBezTo>
                  <a:pt x="3034993" y="881663"/>
                  <a:pt x="3037164" y="886996"/>
                  <a:pt x="3037164" y="892701"/>
                </a:cubicBezTo>
                <a:cubicBezTo>
                  <a:pt x="3037164" y="896918"/>
                  <a:pt x="3017816" y="917630"/>
                  <a:pt x="2979121" y="954837"/>
                </a:cubicBezTo>
                <a:lnTo>
                  <a:pt x="3036419" y="993532"/>
                </a:lnTo>
                <a:lnTo>
                  <a:pt x="3180411" y="847680"/>
                </a:lnTo>
                <a:cubicBezTo>
                  <a:pt x="3198270" y="872485"/>
                  <a:pt x="3207200" y="902127"/>
                  <a:pt x="3207200" y="936605"/>
                </a:cubicBezTo>
                <a:lnTo>
                  <a:pt x="3207200" y="1090270"/>
                </a:lnTo>
                <a:lnTo>
                  <a:pt x="3272684" y="1133058"/>
                </a:lnTo>
                <a:lnTo>
                  <a:pt x="3272684" y="752058"/>
                </a:lnTo>
                <a:lnTo>
                  <a:pt x="3328271" y="752058"/>
                </a:lnTo>
                <a:lnTo>
                  <a:pt x="3348958" y="752058"/>
                </a:lnTo>
                <a:lnTo>
                  <a:pt x="3560815" y="752058"/>
                </a:lnTo>
                <a:lnTo>
                  <a:pt x="3560815" y="948139"/>
                </a:lnTo>
                <a:cubicBezTo>
                  <a:pt x="3544940" y="919366"/>
                  <a:pt x="3524663" y="895615"/>
                  <a:pt x="3499982" y="876888"/>
                </a:cubicBezTo>
                <a:cubicBezTo>
                  <a:pt x="3475301" y="858160"/>
                  <a:pt x="3448326" y="848796"/>
                  <a:pt x="3419057" y="848796"/>
                </a:cubicBezTo>
                <a:cubicBezTo>
                  <a:pt x="3393012" y="848796"/>
                  <a:pt x="3371866" y="856548"/>
                  <a:pt x="3355619" y="872051"/>
                </a:cubicBezTo>
                <a:cubicBezTo>
                  <a:pt x="3339372" y="887554"/>
                  <a:pt x="3331248" y="906467"/>
                  <a:pt x="3331248" y="928792"/>
                </a:cubicBezTo>
                <a:cubicBezTo>
                  <a:pt x="3331248" y="949876"/>
                  <a:pt x="3337883" y="967425"/>
                  <a:pt x="3351153" y="981440"/>
                </a:cubicBezTo>
                <a:cubicBezTo>
                  <a:pt x="3364424" y="995454"/>
                  <a:pt x="3380982" y="1002462"/>
                  <a:pt x="3400825" y="1002462"/>
                </a:cubicBezTo>
                <a:cubicBezTo>
                  <a:pt x="3421165" y="1002462"/>
                  <a:pt x="3437722" y="996136"/>
                  <a:pt x="3450496" y="983486"/>
                </a:cubicBezTo>
                <a:cubicBezTo>
                  <a:pt x="3463271" y="970836"/>
                  <a:pt x="3469658" y="955085"/>
                  <a:pt x="3469658" y="936233"/>
                </a:cubicBezTo>
                <a:cubicBezTo>
                  <a:pt x="3469658" y="929288"/>
                  <a:pt x="3468294" y="921846"/>
                  <a:pt x="3465565" y="913909"/>
                </a:cubicBezTo>
                <a:cubicBezTo>
                  <a:pt x="3490122" y="923335"/>
                  <a:pt x="3512632" y="944295"/>
                  <a:pt x="3533096" y="976789"/>
                </a:cubicBezTo>
                <a:cubicBezTo>
                  <a:pt x="3553560" y="1009283"/>
                  <a:pt x="3565652" y="1048970"/>
                  <a:pt x="3569373" y="1095851"/>
                </a:cubicBezTo>
                <a:lnTo>
                  <a:pt x="3626299" y="1133058"/>
                </a:lnTo>
                <a:lnTo>
                  <a:pt x="3626299" y="752058"/>
                </a:lnTo>
                <a:lnTo>
                  <a:pt x="3702574" y="752058"/>
                </a:lnTo>
                <a:lnTo>
                  <a:pt x="3675785" y="709642"/>
                </a:lnTo>
                <a:lnTo>
                  <a:pt x="3322169" y="709642"/>
                </a:lnTo>
                <a:lnTo>
                  <a:pt x="3301482" y="709642"/>
                </a:lnTo>
                <a:lnTo>
                  <a:pt x="3269335" y="709642"/>
                </a:lnTo>
                <a:cubicBezTo>
                  <a:pt x="3265615" y="704185"/>
                  <a:pt x="3261956" y="698294"/>
                  <a:pt x="3258359" y="691969"/>
                </a:cubicBezTo>
                <a:cubicBezTo>
                  <a:pt x="3254763" y="685644"/>
                  <a:pt x="3249182" y="674916"/>
                  <a:pt x="3241616" y="659785"/>
                </a:cubicBezTo>
                <a:cubicBezTo>
                  <a:pt x="3234051" y="644654"/>
                  <a:pt x="3222578" y="637088"/>
                  <a:pt x="3207200" y="637088"/>
                </a:cubicBezTo>
                <a:close/>
                <a:moveTo>
                  <a:pt x="2216600" y="637088"/>
                </a:moveTo>
                <a:lnTo>
                  <a:pt x="2216600" y="816426"/>
                </a:lnTo>
                <a:cubicBezTo>
                  <a:pt x="2168727" y="745237"/>
                  <a:pt x="2116016" y="709642"/>
                  <a:pt x="2058470" y="709642"/>
                </a:cubicBezTo>
                <a:cubicBezTo>
                  <a:pt x="2017294" y="709642"/>
                  <a:pt x="1983436" y="723967"/>
                  <a:pt x="1956895" y="752616"/>
                </a:cubicBezTo>
                <a:cubicBezTo>
                  <a:pt x="1930354" y="781266"/>
                  <a:pt x="1917083" y="812334"/>
                  <a:pt x="1917083" y="845820"/>
                </a:cubicBezTo>
                <a:cubicBezTo>
                  <a:pt x="1917083" y="859214"/>
                  <a:pt x="1920618" y="869694"/>
                  <a:pt x="1927687" y="877260"/>
                </a:cubicBezTo>
                <a:cubicBezTo>
                  <a:pt x="1934756" y="884825"/>
                  <a:pt x="1944120" y="888608"/>
                  <a:pt x="1955778" y="888608"/>
                </a:cubicBezTo>
                <a:cubicBezTo>
                  <a:pt x="1965700" y="888608"/>
                  <a:pt x="1977296" y="885383"/>
                  <a:pt x="1990567" y="878934"/>
                </a:cubicBezTo>
                <a:cubicBezTo>
                  <a:pt x="2003837" y="872485"/>
                  <a:pt x="2014318" y="869260"/>
                  <a:pt x="2022007" y="869260"/>
                </a:cubicBezTo>
                <a:cubicBezTo>
                  <a:pt x="2029696" y="869260"/>
                  <a:pt x="2035712" y="871741"/>
                  <a:pt x="2040052" y="876702"/>
                </a:cubicBezTo>
                <a:cubicBezTo>
                  <a:pt x="2044393" y="881663"/>
                  <a:pt x="2046564" y="886996"/>
                  <a:pt x="2046564" y="892701"/>
                </a:cubicBezTo>
                <a:cubicBezTo>
                  <a:pt x="2046564" y="896918"/>
                  <a:pt x="2027216" y="917630"/>
                  <a:pt x="1988521" y="954837"/>
                </a:cubicBezTo>
                <a:lnTo>
                  <a:pt x="2045819" y="993532"/>
                </a:lnTo>
                <a:lnTo>
                  <a:pt x="2189811" y="847680"/>
                </a:lnTo>
                <a:cubicBezTo>
                  <a:pt x="2207670" y="872485"/>
                  <a:pt x="2216600" y="902127"/>
                  <a:pt x="2216600" y="936605"/>
                </a:cubicBezTo>
                <a:lnTo>
                  <a:pt x="2216600" y="1090270"/>
                </a:lnTo>
                <a:lnTo>
                  <a:pt x="2282084" y="1133058"/>
                </a:lnTo>
                <a:lnTo>
                  <a:pt x="2282084" y="752058"/>
                </a:lnTo>
                <a:lnTo>
                  <a:pt x="2337671" y="752058"/>
                </a:lnTo>
                <a:lnTo>
                  <a:pt x="2358359" y="752058"/>
                </a:lnTo>
                <a:lnTo>
                  <a:pt x="2453013" y="752058"/>
                </a:lnTo>
                <a:cubicBezTo>
                  <a:pt x="2444828" y="763716"/>
                  <a:pt x="2435712" y="777731"/>
                  <a:pt x="2425666" y="794102"/>
                </a:cubicBezTo>
                <a:cubicBezTo>
                  <a:pt x="2415620" y="810473"/>
                  <a:pt x="2407993" y="821015"/>
                  <a:pt x="2402784" y="825728"/>
                </a:cubicBezTo>
                <a:cubicBezTo>
                  <a:pt x="2397575" y="830441"/>
                  <a:pt x="2393234" y="832797"/>
                  <a:pt x="2389761" y="832797"/>
                </a:cubicBezTo>
                <a:cubicBezTo>
                  <a:pt x="2381328" y="832797"/>
                  <a:pt x="2373390" y="824984"/>
                  <a:pt x="2365949" y="809357"/>
                </a:cubicBezTo>
                <a:lnTo>
                  <a:pt x="2340648" y="826100"/>
                </a:lnTo>
                <a:cubicBezTo>
                  <a:pt x="2352058" y="848176"/>
                  <a:pt x="2363530" y="864982"/>
                  <a:pt x="2375065" y="876516"/>
                </a:cubicBezTo>
                <a:cubicBezTo>
                  <a:pt x="2386599" y="888050"/>
                  <a:pt x="2397451" y="893817"/>
                  <a:pt x="2407621" y="893817"/>
                </a:cubicBezTo>
                <a:cubicBezTo>
                  <a:pt x="2417295" y="893817"/>
                  <a:pt x="2426720" y="889414"/>
                  <a:pt x="2435898" y="880609"/>
                </a:cubicBezTo>
                <a:cubicBezTo>
                  <a:pt x="2445076" y="871803"/>
                  <a:pt x="2454378" y="859525"/>
                  <a:pt x="2463803" y="843774"/>
                </a:cubicBezTo>
                <a:cubicBezTo>
                  <a:pt x="2473229" y="828023"/>
                  <a:pt x="2481415" y="814690"/>
                  <a:pt x="2488360" y="803776"/>
                </a:cubicBezTo>
                <a:cubicBezTo>
                  <a:pt x="2498530" y="826596"/>
                  <a:pt x="2513041" y="845324"/>
                  <a:pt x="2531892" y="859959"/>
                </a:cubicBezTo>
                <a:cubicBezTo>
                  <a:pt x="2550744" y="874593"/>
                  <a:pt x="2572820" y="881911"/>
                  <a:pt x="2598121" y="881911"/>
                </a:cubicBezTo>
                <a:cubicBezTo>
                  <a:pt x="2621685" y="881911"/>
                  <a:pt x="2640103" y="874904"/>
                  <a:pt x="2653373" y="860889"/>
                </a:cubicBezTo>
                <a:cubicBezTo>
                  <a:pt x="2666643" y="846874"/>
                  <a:pt x="2673279" y="830441"/>
                  <a:pt x="2673279" y="811590"/>
                </a:cubicBezTo>
                <a:cubicBezTo>
                  <a:pt x="2673279" y="791746"/>
                  <a:pt x="2664597" y="771902"/>
                  <a:pt x="2647234" y="752058"/>
                </a:cubicBezTo>
                <a:lnTo>
                  <a:pt x="2728196" y="752058"/>
                </a:lnTo>
                <a:lnTo>
                  <a:pt x="2731173" y="752058"/>
                </a:lnTo>
                <a:cubicBezTo>
                  <a:pt x="2745063" y="752058"/>
                  <a:pt x="2758272" y="762414"/>
                  <a:pt x="2770798" y="783126"/>
                </a:cubicBezTo>
                <a:cubicBezTo>
                  <a:pt x="2783325" y="803838"/>
                  <a:pt x="2789588" y="822503"/>
                  <a:pt x="2789588" y="839123"/>
                </a:cubicBezTo>
                <a:lnTo>
                  <a:pt x="2789588" y="1090270"/>
                </a:lnTo>
                <a:lnTo>
                  <a:pt x="2855072" y="1133058"/>
                </a:lnTo>
                <a:lnTo>
                  <a:pt x="2855072" y="752058"/>
                </a:lnTo>
                <a:lnTo>
                  <a:pt x="2931347" y="752058"/>
                </a:lnTo>
                <a:lnTo>
                  <a:pt x="2904558" y="709642"/>
                </a:lnTo>
                <a:lnTo>
                  <a:pt x="2851724" y="709642"/>
                </a:lnTo>
                <a:cubicBezTo>
                  <a:pt x="2848003" y="704185"/>
                  <a:pt x="2844344" y="698294"/>
                  <a:pt x="2840748" y="691969"/>
                </a:cubicBezTo>
                <a:cubicBezTo>
                  <a:pt x="2837151" y="685644"/>
                  <a:pt x="2831570" y="674916"/>
                  <a:pt x="2824004" y="659785"/>
                </a:cubicBezTo>
                <a:cubicBezTo>
                  <a:pt x="2816439" y="644654"/>
                  <a:pt x="2804967" y="637088"/>
                  <a:pt x="2789588" y="637088"/>
                </a:cubicBezTo>
                <a:lnTo>
                  <a:pt x="2789588" y="752058"/>
                </a:lnTo>
                <a:cubicBezTo>
                  <a:pt x="2778674" y="734943"/>
                  <a:pt x="2768876" y="723595"/>
                  <a:pt x="2760194" y="718014"/>
                </a:cubicBezTo>
                <a:cubicBezTo>
                  <a:pt x="2755854" y="715223"/>
                  <a:pt x="2750552" y="713130"/>
                  <a:pt x="2744288" y="711735"/>
                </a:cubicBezTo>
                <a:lnTo>
                  <a:pt x="2722774" y="709658"/>
                </a:lnTo>
                <a:lnTo>
                  <a:pt x="2722764" y="709642"/>
                </a:lnTo>
                <a:lnTo>
                  <a:pt x="2722615" y="709642"/>
                </a:lnTo>
                <a:lnTo>
                  <a:pt x="2701407" y="709642"/>
                </a:lnTo>
                <a:lnTo>
                  <a:pt x="2331569" y="709642"/>
                </a:lnTo>
                <a:lnTo>
                  <a:pt x="2310882" y="709642"/>
                </a:lnTo>
                <a:lnTo>
                  <a:pt x="2278735" y="709642"/>
                </a:lnTo>
                <a:cubicBezTo>
                  <a:pt x="2275015" y="704185"/>
                  <a:pt x="2271356" y="698294"/>
                  <a:pt x="2267759" y="691969"/>
                </a:cubicBezTo>
                <a:cubicBezTo>
                  <a:pt x="2264163" y="685644"/>
                  <a:pt x="2258582" y="674916"/>
                  <a:pt x="2251016" y="659785"/>
                </a:cubicBezTo>
                <a:cubicBezTo>
                  <a:pt x="2243451" y="644654"/>
                  <a:pt x="2231979" y="637088"/>
                  <a:pt x="2216600" y="637088"/>
                </a:cubicBezTo>
                <a:close/>
                <a:moveTo>
                  <a:pt x="6592568" y="580094"/>
                </a:moveTo>
                <a:lnTo>
                  <a:pt x="6669958" y="580094"/>
                </a:lnTo>
                <a:lnTo>
                  <a:pt x="6669958" y="704217"/>
                </a:lnTo>
                <a:cubicBezTo>
                  <a:pt x="6647564" y="688292"/>
                  <a:pt x="6621766" y="674898"/>
                  <a:pt x="6592568" y="664033"/>
                </a:cubicBezTo>
                <a:close/>
                <a:moveTo>
                  <a:pt x="5536455" y="580094"/>
                </a:moveTo>
                <a:lnTo>
                  <a:pt x="5741838" y="580094"/>
                </a:lnTo>
                <a:lnTo>
                  <a:pt x="5741838" y="716718"/>
                </a:lnTo>
                <a:cubicBezTo>
                  <a:pt x="5722560" y="699603"/>
                  <a:pt x="5700307" y="686878"/>
                  <a:pt x="5675078" y="678544"/>
                </a:cubicBezTo>
                <a:cubicBezTo>
                  <a:pt x="5676779" y="674079"/>
                  <a:pt x="5677629" y="669465"/>
                  <a:pt x="5677629" y="664703"/>
                </a:cubicBezTo>
                <a:cubicBezTo>
                  <a:pt x="5677629" y="648630"/>
                  <a:pt x="5665227" y="633263"/>
                  <a:pt x="5640421" y="618603"/>
                </a:cubicBezTo>
                <a:cubicBezTo>
                  <a:pt x="5615618" y="603944"/>
                  <a:pt x="5580962" y="591107"/>
                  <a:pt x="5536455" y="580094"/>
                </a:cubicBezTo>
                <a:close/>
                <a:moveTo>
                  <a:pt x="1510038" y="527328"/>
                </a:moveTo>
                <a:cubicBezTo>
                  <a:pt x="1508054" y="536009"/>
                  <a:pt x="1507062" y="544691"/>
                  <a:pt x="1507062" y="553373"/>
                </a:cubicBezTo>
                <a:cubicBezTo>
                  <a:pt x="1507062" y="584627"/>
                  <a:pt x="1517294" y="610175"/>
                  <a:pt x="1537758" y="630019"/>
                </a:cubicBezTo>
                <a:cubicBezTo>
                  <a:pt x="1558221" y="649863"/>
                  <a:pt x="1587553" y="659785"/>
                  <a:pt x="1625752" y="659785"/>
                </a:cubicBezTo>
                <a:cubicBezTo>
                  <a:pt x="1640635" y="659785"/>
                  <a:pt x="1655642" y="659351"/>
                  <a:pt x="1670773" y="658483"/>
                </a:cubicBezTo>
                <a:cubicBezTo>
                  <a:pt x="1685904" y="657614"/>
                  <a:pt x="1700538" y="657180"/>
                  <a:pt x="1714677" y="657180"/>
                </a:cubicBezTo>
                <a:cubicBezTo>
                  <a:pt x="1733777" y="657180"/>
                  <a:pt x="1747729" y="660591"/>
                  <a:pt x="1756535" y="667412"/>
                </a:cubicBezTo>
                <a:cubicBezTo>
                  <a:pt x="1765341" y="674234"/>
                  <a:pt x="1769743" y="682109"/>
                  <a:pt x="1769743" y="691039"/>
                </a:cubicBezTo>
                <a:cubicBezTo>
                  <a:pt x="1769743" y="697736"/>
                  <a:pt x="1768379" y="703937"/>
                  <a:pt x="1765650" y="709642"/>
                </a:cubicBezTo>
                <a:lnTo>
                  <a:pt x="1463157" y="709642"/>
                </a:lnTo>
                <a:lnTo>
                  <a:pt x="1489946" y="752058"/>
                </a:lnTo>
                <a:lnTo>
                  <a:pt x="1623148" y="752058"/>
                </a:lnTo>
                <a:lnTo>
                  <a:pt x="1623148" y="872609"/>
                </a:lnTo>
                <a:cubicBezTo>
                  <a:pt x="1623148" y="890965"/>
                  <a:pt x="1630961" y="908390"/>
                  <a:pt x="1646588" y="924885"/>
                </a:cubicBezTo>
                <a:cubicBezTo>
                  <a:pt x="1662215" y="941380"/>
                  <a:pt x="1681935" y="949628"/>
                  <a:pt x="1705747" y="949628"/>
                </a:cubicBezTo>
                <a:cubicBezTo>
                  <a:pt x="1722614" y="949628"/>
                  <a:pt x="1739544" y="945349"/>
                  <a:pt x="1756535" y="936791"/>
                </a:cubicBezTo>
                <a:cubicBezTo>
                  <a:pt x="1773526" y="928234"/>
                  <a:pt x="1789835" y="916017"/>
                  <a:pt x="1805462" y="900142"/>
                </a:cubicBezTo>
                <a:cubicBezTo>
                  <a:pt x="1812407" y="909072"/>
                  <a:pt x="1815880" y="920482"/>
                  <a:pt x="1815880" y="934373"/>
                </a:cubicBezTo>
                <a:cubicBezTo>
                  <a:pt x="1815880" y="953224"/>
                  <a:pt x="1806392" y="970836"/>
                  <a:pt x="1787417" y="987207"/>
                </a:cubicBezTo>
                <a:cubicBezTo>
                  <a:pt x="1768441" y="1003578"/>
                  <a:pt x="1739482" y="1011763"/>
                  <a:pt x="1700538" y="1011763"/>
                </a:cubicBezTo>
                <a:cubicBezTo>
                  <a:pt x="1655890" y="1011763"/>
                  <a:pt x="1618869" y="993036"/>
                  <a:pt x="1589475" y="955581"/>
                </a:cubicBezTo>
                <a:cubicBezTo>
                  <a:pt x="1560082" y="918126"/>
                  <a:pt x="1539432" y="864920"/>
                  <a:pt x="1527525" y="795963"/>
                </a:cubicBezTo>
                <a:lnTo>
                  <a:pt x="1492923" y="784800"/>
                </a:lnTo>
                <a:cubicBezTo>
                  <a:pt x="1503093" y="888484"/>
                  <a:pt x="1526968" y="965254"/>
                  <a:pt x="1564546" y="1015112"/>
                </a:cubicBezTo>
                <a:cubicBezTo>
                  <a:pt x="1602126" y="1064969"/>
                  <a:pt x="1650185" y="1089898"/>
                  <a:pt x="1708724" y="1089898"/>
                </a:cubicBezTo>
                <a:cubicBezTo>
                  <a:pt x="1753868" y="1089898"/>
                  <a:pt x="1790145" y="1076132"/>
                  <a:pt x="1817554" y="1048598"/>
                </a:cubicBezTo>
                <a:cubicBezTo>
                  <a:pt x="1844963" y="1021065"/>
                  <a:pt x="1858668" y="985346"/>
                  <a:pt x="1858668" y="941442"/>
                </a:cubicBezTo>
                <a:cubicBezTo>
                  <a:pt x="1858668" y="892825"/>
                  <a:pt x="1835476" y="843463"/>
                  <a:pt x="1789091" y="793358"/>
                </a:cubicBezTo>
                <a:cubicBezTo>
                  <a:pt x="1771480" y="824364"/>
                  <a:pt x="1754488" y="847680"/>
                  <a:pt x="1738117" y="863307"/>
                </a:cubicBezTo>
                <a:cubicBezTo>
                  <a:pt x="1721746" y="878934"/>
                  <a:pt x="1709220" y="886748"/>
                  <a:pt x="1700538" y="886748"/>
                </a:cubicBezTo>
                <a:cubicBezTo>
                  <a:pt x="1696569" y="886748"/>
                  <a:pt x="1693593" y="885383"/>
                  <a:pt x="1691608" y="882655"/>
                </a:cubicBezTo>
                <a:cubicBezTo>
                  <a:pt x="1689624" y="879926"/>
                  <a:pt x="1688632" y="875213"/>
                  <a:pt x="1688632" y="868516"/>
                </a:cubicBezTo>
                <a:lnTo>
                  <a:pt x="1688632" y="752058"/>
                </a:lnTo>
                <a:lnTo>
                  <a:pt x="1934943" y="752058"/>
                </a:lnTo>
                <a:lnTo>
                  <a:pt x="1908153" y="709642"/>
                </a:lnTo>
                <a:lnTo>
                  <a:pt x="1804346" y="709642"/>
                </a:lnTo>
                <a:cubicBezTo>
                  <a:pt x="1806082" y="702201"/>
                  <a:pt x="1806950" y="694511"/>
                  <a:pt x="1806950" y="686574"/>
                </a:cubicBezTo>
                <a:cubicBezTo>
                  <a:pt x="1806950" y="663753"/>
                  <a:pt x="1797524" y="643228"/>
                  <a:pt x="1778673" y="624996"/>
                </a:cubicBezTo>
                <a:cubicBezTo>
                  <a:pt x="1759821" y="606765"/>
                  <a:pt x="1732536" y="597649"/>
                  <a:pt x="1696817" y="597649"/>
                </a:cubicBezTo>
                <a:cubicBezTo>
                  <a:pt x="1678462" y="597649"/>
                  <a:pt x="1662277" y="598083"/>
                  <a:pt x="1648262" y="598951"/>
                </a:cubicBezTo>
                <a:cubicBezTo>
                  <a:pt x="1634248" y="599819"/>
                  <a:pt x="1619675" y="600254"/>
                  <a:pt x="1604544" y="600254"/>
                </a:cubicBezTo>
                <a:cubicBezTo>
                  <a:pt x="1579739" y="600254"/>
                  <a:pt x="1562562" y="596037"/>
                  <a:pt x="1553012" y="587603"/>
                </a:cubicBezTo>
                <a:cubicBezTo>
                  <a:pt x="1543462" y="579170"/>
                  <a:pt x="1538688" y="569000"/>
                  <a:pt x="1538688" y="557093"/>
                </a:cubicBezTo>
                <a:cubicBezTo>
                  <a:pt x="1538688" y="551140"/>
                  <a:pt x="1539432" y="545063"/>
                  <a:pt x="1540920" y="538862"/>
                </a:cubicBezTo>
                <a:close/>
                <a:moveTo>
                  <a:pt x="1030216" y="527328"/>
                </a:moveTo>
                <a:cubicBezTo>
                  <a:pt x="1022031" y="545931"/>
                  <a:pt x="1017938" y="564783"/>
                  <a:pt x="1017938" y="583883"/>
                </a:cubicBezTo>
                <a:cubicBezTo>
                  <a:pt x="1017938" y="620345"/>
                  <a:pt x="1036169" y="662265"/>
                  <a:pt x="1072632" y="709642"/>
                </a:cubicBezTo>
                <a:lnTo>
                  <a:pt x="951933" y="709642"/>
                </a:lnTo>
                <a:lnTo>
                  <a:pt x="929757" y="709642"/>
                </a:lnTo>
                <a:lnTo>
                  <a:pt x="899099" y="709642"/>
                </a:lnTo>
                <a:cubicBezTo>
                  <a:pt x="895378" y="704185"/>
                  <a:pt x="891719" y="698294"/>
                  <a:pt x="888123" y="691969"/>
                </a:cubicBezTo>
                <a:cubicBezTo>
                  <a:pt x="884526" y="685644"/>
                  <a:pt x="878945" y="674916"/>
                  <a:pt x="871379" y="659785"/>
                </a:cubicBezTo>
                <a:cubicBezTo>
                  <a:pt x="863814" y="644654"/>
                  <a:pt x="852342" y="637088"/>
                  <a:pt x="836963" y="637088"/>
                </a:cubicBezTo>
                <a:lnTo>
                  <a:pt x="836963" y="752058"/>
                </a:lnTo>
                <a:cubicBezTo>
                  <a:pt x="826049" y="734943"/>
                  <a:pt x="816251" y="723595"/>
                  <a:pt x="807569" y="718014"/>
                </a:cubicBezTo>
                <a:cubicBezTo>
                  <a:pt x="798888" y="712433"/>
                  <a:pt x="786361" y="709642"/>
                  <a:pt x="769990" y="709642"/>
                </a:cubicBezTo>
                <a:lnTo>
                  <a:pt x="769469" y="709642"/>
                </a:lnTo>
                <a:lnTo>
                  <a:pt x="748782" y="709642"/>
                </a:lnTo>
                <a:lnTo>
                  <a:pt x="716635" y="709642"/>
                </a:lnTo>
                <a:cubicBezTo>
                  <a:pt x="712915" y="704185"/>
                  <a:pt x="709256" y="698294"/>
                  <a:pt x="705659" y="691969"/>
                </a:cubicBezTo>
                <a:cubicBezTo>
                  <a:pt x="702063" y="685644"/>
                  <a:pt x="696482" y="674916"/>
                  <a:pt x="688916" y="659785"/>
                </a:cubicBezTo>
                <a:cubicBezTo>
                  <a:pt x="681351" y="644654"/>
                  <a:pt x="669879" y="637088"/>
                  <a:pt x="654500" y="637088"/>
                </a:cubicBezTo>
                <a:lnTo>
                  <a:pt x="654500" y="816426"/>
                </a:lnTo>
                <a:cubicBezTo>
                  <a:pt x="606627" y="745237"/>
                  <a:pt x="553917" y="709642"/>
                  <a:pt x="496370" y="709642"/>
                </a:cubicBezTo>
                <a:cubicBezTo>
                  <a:pt x="455194" y="709642"/>
                  <a:pt x="421336" y="723967"/>
                  <a:pt x="394795" y="752616"/>
                </a:cubicBezTo>
                <a:cubicBezTo>
                  <a:pt x="368254" y="781266"/>
                  <a:pt x="354983" y="812334"/>
                  <a:pt x="354983" y="845820"/>
                </a:cubicBezTo>
                <a:cubicBezTo>
                  <a:pt x="354983" y="859214"/>
                  <a:pt x="358518" y="869694"/>
                  <a:pt x="365587" y="877260"/>
                </a:cubicBezTo>
                <a:cubicBezTo>
                  <a:pt x="372656" y="884825"/>
                  <a:pt x="382020" y="888608"/>
                  <a:pt x="393678" y="888608"/>
                </a:cubicBezTo>
                <a:cubicBezTo>
                  <a:pt x="403600" y="888608"/>
                  <a:pt x="415197" y="885383"/>
                  <a:pt x="428467" y="878934"/>
                </a:cubicBezTo>
                <a:cubicBezTo>
                  <a:pt x="441737" y="872485"/>
                  <a:pt x="452218" y="869260"/>
                  <a:pt x="459907" y="869260"/>
                </a:cubicBezTo>
                <a:cubicBezTo>
                  <a:pt x="467596" y="869260"/>
                  <a:pt x="473612" y="871741"/>
                  <a:pt x="477952" y="876702"/>
                </a:cubicBezTo>
                <a:cubicBezTo>
                  <a:pt x="482293" y="881663"/>
                  <a:pt x="484464" y="886996"/>
                  <a:pt x="484464" y="892701"/>
                </a:cubicBezTo>
                <a:cubicBezTo>
                  <a:pt x="484464" y="896918"/>
                  <a:pt x="465116" y="917630"/>
                  <a:pt x="426421" y="954837"/>
                </a:cubicBezTo>
                <a:lnTo>
                  <a:pt x="483719" y="993532"/>
                </a:lnTo>
                <a:lnTo>
                  <a:pt x="627711" y="847680"/>
                </a:lnTo>
                <a:cubicBezTo>
                  <a:pt x="645570" y="872485"/>
                  <a:pt x="654500" y="902127"/>
                  <a:pt x="654500" y="936605"/>
                </a:cubicBezTo>
                <a:lnTo>
                  <a:pt x="654500" y="1090270"/>
                </a:lnTo>
                <a:lnTo>
                  <a:pt x="719984" y="1133058"/>
                </a:lnTo>
                <a:lnTo>
                  <a:pt x="719984" y="752058"/>
                </a:lnTo>
                <a:lnTo>
                  <a:pt x="775571" y="752058"/>
                </a:lnTo>
                <a:lnTo>
                  <a:pt x="778548" y="752058"/>
                </a:lnTo>
                <a:cubicBezTo>
                  <a:pt x="792439" y="752058"/>
                  <a:pt x="805647" y="762414"/>
                  <a:pt x="818173" y="783126"/>
                </a:cubicBezTo>
                <a:cubicBezTo>
                  <a:pt x="830700" y="803838"/>
                  <a:pt x="836963" y="822504"/>
                  <a:pt x="836963" y="839123"/>
                </a:cubicBezTo>
                <a:lnTo>
                  <a:pt x="836963" y="1090270"/>
                </a:lnTo>
                <a:lnTo>
                  <a:pt x="902447" y="1133058"/>
                </a:lnTo>
                <a:lnTo>
                  <a:pt x="902447" y="752058"/>
                </a:lnTo>
                <a:lnTo>
                  <a:pt x="956546" y="752058"/>
                </a:lnTo>
                <a:lnTo>
                  <a:pt x="978722" y="752058"/>
                </a:lnTo>
                <a:lnTo>
                  <a:pt x="1095701" y="752058"/>
                </a:lnTo>
                <a:cubicBezTo>
                  <a:pt x="1100165" y="765949"/>
                  <a:pt x="1102398" y="780212"/>
                  <a:pt x="1102398" y="794846"/>
                </a:cubicBezTo>
                <a:cubicBezTo>
                  <a:pt x="1102398" y="829077"/>
                  <a:pt x="1091918" y="859214"/>
                  <a:pt x="1070958" y="885259"/>
                </a:cubicBezTo>
                <a:cubicBezTo>
                  <a:pt x="1049998" y="911304"/>
                  <a:pt x="1015582" y="929784"/>
                  <a:pt x="967708" y="940698"/>
                </a:cubicBezTo>
                <a:cubicBezTo>
                  <a:pt x="967212" y="944171"/>
                  <a:pt x="966964" y="947271"/>
                  <a:pt x="966964" y="950000"/>
                </a:cubicBezTo>
                <a:cubicBezTo>
                  <a:pt x="966964" y="992168"/>
                  <a:pt x="980483" y="1028010"/>
                  <a:pt x="1007520" y="1057528"/>
                </a:cubicBezTo>
                <a:cubicBezTo>
                  <a:pt x="1034557" y="1087046"/>
                  <a:pt x="1067919" y="1101804"/>
                  <a:pt x="1107607" y="1101804"/>
                </a:cubicBezTo>
                <a:cubicBezTo>
                  <a:pt x="1149775" y="1101804"/>
                  <a:pt x="1184997" y="1087728"/>
                  <a:pt x="1213275" y="1059574"/>
                </a:cubicBezTo>
                <a:cubicBezTo>
                  <a:pt x="1241552" y="1031421"/>
                  <a:pt x="1255691" y="993780"/>
                  <a:pt x="1255691" y="946651"/>
                </a:cubicBezTo>
                <a:cubicBezTo>
                  <a:pt x="1255691" y="915397"/>
                  <a:pt x="1247133" y="883771"/>
                  <a:pt x="1230018" y="851773"/>
                </a:cubicBezTo>
                <a:cubicBezTo>
                  <a:pt x="1212903" y="819775"/>
                  <a:pt x="1188842" y="786537"/>
                  <a:pt x="1157836" y="752058"/>
                </a:cubicBezTo>
                <a:lnTo>
                  <a:pt x="1331965" y="752058"/>
                </a:lnTo>
                <a:lnTo>
                  <a:pt x="1305176" y="709642"/>
                </a:lnTo>
                <a:lnTo>
                  <a:pt x="1123606" y="709642"/>
                </a:lnTo>
                <a:cubicBezTo>
                  <a:pt x="1095329" y="676156"/>
                  <a:pt x="1081190" y="641305"/>
                  <a:pt x="1081190" y="605090"/>
                </a:cubicBezTo>
                <a:cubicBezTo>
                  <a:pt x="1081190" y="585743"/>
                  <a:pt x="1084414" y="567883"/>
                  <a:pt x="1090864" y="551512"/>
                </a:cubicBezTo>
                <a:close/>
                <a:moveTo>
                  <a:pt x="6379673" y="444363"/>
                </a:moveTo>
                <a:cubicBezTo>
                  <a:pt x="6279604" y="444363"/>
                  <a:pt x="6182368" y="467357"/>
                  <a:pt x="6087970" y="513345"/>
                </a:cubicBezTo>
                <a:lnTo>
                  <a:pt x="6143248" y="554645"/>
                </a:lnTo>
                <a:lnTo>
                  <a:pt x="6086269" y="554645"/>
                </a:lnTo>
                <a:lnTo>
                  <a:pt x="6071812" y="554645"/>
                </a:lnTo>
                <a:lnTo>
                  <a:pt x="6025888" y="554645"/>
                </a:lnTo>
                <a:cubicBezTo>
                  <a:pt x="6021635" y="551370"/>
                  <a:pt x="6017454" y="547836"/>
                  <a:pt x="6013343" y="544040"/>
                </a:cubicBezTo>
                <a:cubicBezTo>
                  <a:pt x="6009233" y="540245"/>
                  <a:pt x="6002854" y="533809"/>
                  <a:pt x="5994208" y="524730"/>
                </a:cubicBezTo>
                <a:cubicBezTo>
                  <a:pt x="5985562" y="515652"/>
                  <a:pt x="5972450" y="511112"/>
                  <a:pt x="5954875" y="511112"/>
                </a:cubicBezTo>
                <a:lnTo>
                  <a:pt x="5954875" y="580094"/>
                </a:lnTo>
                <a:cubicBezTo>
                  <a:pt x="5942402" y="569825"/>
                  <a:pt x="5931204" y="563016"/>
                  <a:pt x="5921282" y="559667"/>
                </a:cubicBezTo>
                <a:cubicBezTo>
                  <a:pt x="5911360" y="556319"/>
                  <a:pt x="5897044" y="554645"/>
                  <a:pt x="5878334" y="554645"/>
                </a:cubicBezTo>
                <a:lnTo>
                  <a:pt x="5873233" y="554645"/>
                </a:lnTo>
                <a:lnTo>
                  <a:pt x="5854098" y="554645"/>
                </a:lnTo>
                <a:lnTo>
                  <a:pt x="5418669" y="554645"/>
                </a:lnTo>
                <a:lnTo>
                  <a:pt x="5449284" y="580094"/>
                </a:lnTo>
                <a:lnTo>
                  <a:pt x="5459065" y="580094"/>
                </a:lnTo>
                <a:lnTo>
                  <a:pt x="5474372" y="607330"/>
                </a:lnTo>
                <a:cubicBezTo>
                  <a:pt x="5510657" y="610306"/>
                  <a:pt x="5539928" y="614139"/>
                  <a:pt x="5562181" y="618827"/>
                </a:cubicBezTo>
                <a:cubicBezTo>
                  <a:pt x="5584435" y="623515"/>
                  <a:pt x="5601443" y="628873"/>
                  <a:pt x="5613208" y="634900"/>
                </a:cubicBezTo>
                <a:cubicBezTo>
                  <a:pt x="5624972" y="640928"/>
                  <a:pt x="5630855" y="647588"/>
                  <a:pt x="5630855" y="654880"/>
                </a:cubicBezTo>
                <a:cubicBezTo>
                  <a:pt x="5630855" y="659345"/>
                  <a:pt x="5628587" y="663363"/>
                  <a:pt x="5624052" y="666935"/>
                </a:cubicBezTo>
                <a:cubicBezTo>
                  <a:pt x="5610160" y="664703"/>
                  <a:pt x="5595844" y="663587"/>
                  <a:pt x="5581103" y="663587"/>
                </a:cubicBezTo>
                <a:cubicBezTo>
                  <a:pt x="5558993" y="663587"/>
                  <a:pt x="5539857" y="667121"/>
                  <a:pt x="5523697" y="674191"/>
                </a:cubicBezTo>
                <a:cubicBezTo>
                  <a:pt x="5507539" y="681260"/>
                  <a:pt x="5499461" y="690525"/>
                  <a:pt x="5499461" y="701984"/>
                </a:cubicBezTo>
                <a:cubicBezTo>
                  <a:pt x="5499461" y="712998"/>
                  <a:pt x="5506406" y="722002"/>
                  <a:pt x="5520295" y="728997"/>
                </a:cubicBezTo>
                <a:cubicBezTo>
                  <a:pt x="5534187" y="735992"/>
                  <a:pt x="5551337" y="739489"/>
                  <a:pt x="5571749" y="739489"/>
                </a:cubicBezTo>
                <a:cubicBezTo>
                  <a:pt x="5592443" y="739489"/>
                  <a:pt x="5610374" y="736475"/>
                  <a:pt x="5625540" y="730448"/>
                </a:cubicBezTo>
                <a:cubicBezTo>
                  <a:pt x="5640705" y="724420"/>
                  <a:pt x="5653107" y="715825"/>
                  <a:pt x="5662747" y="704663"/>
                </a:cubicBezTo>
                <a:cubicBezTo>
                  <a:pt x="5684008" y="710468"/>
                  <a:pt x="5702575" y="720588"/>
                  <a:pt x="5718450" y="735024"/>
                </a:cubicBezTo>
                <a:cubicBezTo>
                  <a:pt x="5734326" y="749460"/>
                  <a:pt x="5745381" y="766576"/>
                  <a:pt x="5751617" y="786370"/>
                </a:cubicBezTo>
                <a:lnTo>
                  <a:pt x="5816676" y="808694"/>
                </a:lnTo>
                <a:lnTo>
                  <a:pt x="5816676" y="580094"/>
                </a:lnTo>
                <a:lnTo>
                  <a:pt x="5884713" y="580094"/>
                </a:lnTo>
                <a:lnTo>
                  <a:pt x="5888115" y="580094"/>
                </a:lnTo>
                <a:cubicBezTo>
                  <a:pt x="5903989" y="580094"/>
                  <a:pt x="5919084" y="586308"/>
                  <a:pt x="5933400" y="598735"/>
                </a:cubicBezTo>
                <a:cubicBezTo>
                  <a:pt x="5947716" y="611162"/>
                  <a:pt x="5954875" y="622361"/>
                  <a:pt x="5954875" y="632333"/>
                </a:cubicBezTo>
                <a:lnTo>
                  <a:pt x="5954875" y="783021"/>
                </a:lnTo>
                <a:lnTo>
                  <a:pt x="6029715" y="808694"/>
                </a:lnTo>
                <a:lnTo>
                  <a:pt x="6029715" y="580094"/>
                </a:lnTo>
                <a:lnTo>
                  <a:pt x="6102427" y="580094"/>
                </a:lnTo>
                <a:lnTo>
                  <a:pt x="6116884" y="580094"/>
                </a:lnTo>
                <a:lnTo>
                  <a:pt x="6140697" y="580094"/>
                </a:lnTo>
                <a:lnTo>
                  <a:pt x="6140697" y="783021"/>
                </a:lnTo>
                <a:lnTo>
                  <a:pt x="6215537" y="808694"/>
                </a:lnTo>
                <a:lnTo>
                  <a:pt x="6215537" y="580094"/>
                </a:lnTo>
                <a:lnTo>
                  <a:pt x="6283855" y="580094"/>
                </a:lnTo>
                <a:lnTo>
                  <a:pt x="6302707" y="580094"/>
                </a:lnTo>
                <a:lnTo>
                  <a:pt x="6517728" y="580094"/>
                </a:lnTo>
                <a:lnTo>
                  <a:pt x="6517728" y="596614"/>
                </a:lnTo>
                <a:lnTo>
                  <a:pt x="6276627" y="676535"/>
                </a:lnTo>
                <a:lnTo>
                  <a:pt x="6319149" y="714486"/>
                </a:lnTo>
                <a:cubicBezTo>
                  <a:pt x="6420920" y="720141"/>
                  <a:pt x="6490372" y="744103"/>
                  <a:pt x="6527509" y="786370"/>
                </a:cubicBezTo>
                <a:lnTo>
                  <a:pt x="6592568" y="808694"/>
                </a:lnTo>
                <a:lnTo>
                  <a:pt x="6592568" y="698412"/>
                </a:lnTo>
                <a:cubicBezTo>
                  <a:pt x="6627720" y="708235"/>
                  <a:pt x="6656775" y="725574"/>
                  <a:pt x="6679739" y="750428"/>
                </a:cubicBezTo>
                <a:lnTo>
                  <a:pt x="6744798" y="772752"/>
                </a:lnTo>
                <a:lnTo>
                  <a:pt x="6744798" y="580094"/>
                </a:lnTo>
                <a:lnTo>
                  <a:pt x="6831968" y="580094"/>
                </a:lnTo>
                <a:lnTo>
                  <a:pt x="6801353" y="554645"/>
                </a:lnTo>
                <a:lnTo>
                  <a:pt x="6272092" y="554645"/>
                </a:lnTo>
                <a:lnTo>
                  <a:pt x="6253240" y="554645"/>
                </a:lnTo>
                <a:lnTo>
                  <a:pt x="6204480" y="554645"/>
                </a:lnTo>
                <a:lnTo>
                  <a:pt x="6177692" y="532544"/>
                </a:lnTo>
                <a:cubicBezTo>
                  <a:pt x="6247429" y="494741"/>
                  <a:pt x="6328362" y="475840"/>
                  <a:pt x="6420494" y="475840"/>
                </a:cubicBezTo>
                <a:cubicBezTo>
                  <a:pt x="6489947" y="475840"/>
                  <a:pt x="6558551" y="486779"/>
                  <a:pt x="6626303" y="508657"/>
                </a:cubicBezTo>
                <a:lnTo>
                  <a:pt x="6626303" y="485886"/>
                </a:lnTo>
                <a:cubicBezTo>
                  <a:pt x="6539273" y="458204"/>
                  <a:pt x="6457063" y="444363"/>
                  <a:pt x="6379673" y="4443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1001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বাংলা কবিতা সমূহ - মাঝি রবীন্দ্রনাথ ঠাকুর আমার যেতে ইচ্ছে করে নদীটির ওই  পারে যেথায় ধারে ধারে বাঁশের খোঁটায় ডিঙ্গি নৌকা বাঁধা সারে সারে ...">
            <a:extLst>
              <a:ext uri="{FF2B5EF4-FFF2-40B4-BE49-F238E27FC236}">
                <a16:creationId xmlns:a16="http://schemas.microsoft.com/office/drawing/2014/main" id="{99286B3C-C0ED-0C1F-2BA0-B60CEE59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287"/>
            <a:ext cx="2466109" cy="28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0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4000">
              <a:schemeClr val="accent6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8D7D1-E6F1-10C0-AB2C-7EC733B11BB7}"/>
              </a:ext>
            </a:extLst>
          </p:cNvPr>
          <p:cNvSpPr txBox="1"/>
          <p:nvPr/>
        </p:nvSpPr>
        <p:spPr>
          <a:xfrm>
            <a:off x="2729346" y="429490"/>
            <a:ext cx="6733309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663300"/>
                </a:solidFill>
              </a:rPr>
              <a:t>পূর্ব</a:t>
            </a:r>
            <a:r>
              <a:rPr lang="en-US" sz="4800" b="1" dirty="0">
                <a:solidFill>
                  <a:srgbClr val="663300"/>
                </a:solidFill>
              </a:rPr>
              <a:t> </a:t>
            </a:r>
            <a:r>
              <a:rPr lang="en-US" sz="4800" b="1" dirty="0" err="1">
                <a:solidFill>
                  <a:srgbClr val="663300"/>
                </a:solidFill>
              </a:rPr>
              <a:t>জ্ঞান</a:t>
            </a:r>
            <a:r>
              <a:rPr lang="en-US" sz="4800" b="1" dirty="0">
                <a:solidFill>
                  <a:srgbClr val="663300"/>
                </a:solidFill>
              </a:rPr>
              <a:t> </a:t>
            </a:r>
            <a:r>
              <a:rPr lang="en-US" sz="4800" b="1" dirty="0" err="1">
                <a:solidFill>
                  <a:srgbClr val="663300"/>
                </a:solidFill>
              </a:rPr>
              <a:t>যাচাই</a:t>
            </a:r>
            <a:endParaRPr lang="en-US" sz="4800" b="1" dirty="0">
              <a:solidFill>
                <a:srgbClr val="663300"/>
              </a:solidFill>
            </a:endParaRPr>
          </a:p>
        </p:txBody>
      </p:sp>
      <p:pic>
        <p:nvPicPr>
          <p:cNvPr id="4" name="Picture 2" descr="Kadakhocha">
            <a:extLst>
              <a:ext uri="{FF2B5EF4-FFF2-40B4-BE49-F238E27FC236}">
                <a16:creationId xmlns:a16="http://schemas.microsoft.com/office/drawing/2014/main" id="{469A4948-28A2-BB53-BCE0-E3328A33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5" y="2652713"/>
            <a:ext cx="2902910" cy="17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মানিকজোড় হচ্ছে পাখির একটি পরিবারের নাম - রোদ্দুরে">
            <a:extLst>
              <a:ext uri="{FF2B5EF4-FFF2-40B4-BE49-F238E27FC236}">
                <a16:creationId xmlns:a16="http://schemas.microsoft.com/office/drawing/2014/main" id="{F92F8D4C-B571-3174-A4B3-9F87D5B2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71" y="2671763"/>
            <a:ext cx="3695974" cy="17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ভালোবাসি বাংলার পাখি: চখা চখি (Ruddy Shelduck ) | Kulikinfoline-আশপাশের খবর">
            <a:extLst>
              <a:ext uri="{FF2B5EF4-FFF2-40B4-BE49-F238E27FC236}">
                <a16:creationId xmlns:a16="http://schemas.microsoft.com/office/drawing/2014/main" id="{1FABD73D-D82F-A340-8EE8-3087EB88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6" y="2652713"/>
            <a:ext cx="3171824" cy="17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497D8-A78A-992A-3967-BF2223D7A8CE}"/>
              </a:ext>
            </a:extLst>
          </p:cNvPr>
          <p:cNvSpPr txBox="1"/>
          <p:nvPr/>
        </p:nvSpPr>
        <p:spPr>
          <a:xfrm>
            <a:off x="1399309" y="5361709"/>
            <a:ext cx="2508755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14F3A-0E89-38BD-BA51-C84C1A4135B4}"/>
              </a:ext>
            </a:extLst>
          </p:cNvPr>
          <p:cNvSpPr txBox="1"/>
          <p:nvPr/>
        </p:nvSpPr>
        <p:spPr>
          <a:xfrm>
            <a:off x="1550626" y="4837834"/>
            <a:ext cx="2357437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D1B3F-27E6-94CA-60AA-A1B21101515D}"/>
              </a:ext>
            </a:extLst>
          </p:cNvPr>
          <p:cNvSpPr txBox="1"/>
          <p:nvPr/>
        </p:nvSpPr>
        <p:spPr>
          <a:xfrm>
            <a:off x="1474966" y="5361708"/>
            <a:ext cx="2508755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06B32-37BB-E3AD-4B08-5E2564951BBF}"/>
              </a:ext>
            </a:extLst>
          </p:cNvPr>
          <p:cNvSpPr txBox="1"/>
          <p:nvPr/>
        </p:nvSpPr>
        <p:spPr>
          <a:xfrm>
            <a:off x="1267148" y="4958197"/>
            <a:ext cx="2508755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E2A52E-FD8C-78D7-734D-39738D920C03}"/>
              </a:ext>
            </a:extLst>
          </p:cNvPr>
          <p:cNvSpPr txBox="1"/>
          <p:nvPr/>
        </p:nvSpPr>
        <p:spPr>
          <a:xfrm>
            <a:off x="982586" y="4958197"/>
            <a:ext cx="2508755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BC4C9A-20E4-939F-20DB-4E6D06A42AD0}"/>
              </a:ext>
            </a:extLst>
          </p:cNvPr>
          <p:cNvSpPr txBox="1"/>
          <p:nvPr/>
        </p:nvSpPr>
        <p:spPr>
          <a:xfrm>
            <a:off x="1342806" y="4601870"/>
            <a:ext cx="2508755" cy="10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E88699-26F2-8939-CFEE-985F20953095}"/>
              </a:ext>
            </a:extLst>
          </p:cNvPr>
          <p:cNvSpPr txBox="1"/>
          <p:nvPr/>
        </p:nvSpPr>
        <p:spPr>
          <a:xfrm>
            <a:off x="1005154" y="4979586"/>
            <a:ext cx="266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কাদাখোঁচা</a:t>
            </a:r>
            <a:endParaRPr lang="en-US" sz="4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BE4193-D082-BD04-9C1F-FB036F229DE7}"/>
              </a:ext>
            </a:extLst>
          </p:cNvPr>
          <p:cNvSpPr txBox="1"/>
          <p:nvPr/>
        </p:nvSpPr>
        <p:spPr>
          <a:xfrm>
            <a:off x="4115881" y="5021404"/>
            <a:ext cx="294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চখাচখী</a:t>
            </a:r>
            <a:endParaRPr lang="en-US" sz="4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A99EAC-F38D-0AD0-60F2-783A29D39749}"/>
              </a:ext>
            </a:extLst>
          </p:cNvPr>
          <p:cNvSpPr txBox="1"/>
          <p:nvPr/>
        </p:nvSpPr>
        <p:spPr>
          <a:xfrm>
            <a:off x="7989797" y="4918030"/>
            <a:ext cx="2945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মানিকজোড়</a:t>
            </a:r>
            <a:endParaRPr lang="en-US" sz="4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B81CBD-9300-02F4-5662-3E2C8853D8ED}"/>
              </a:ext>
            </a:extLst>
          </p:cNvPr>
          <p:cNvGrpSpPr/>
          <p:nvPr/>
        </p:nvGrpSpPr>
        <p:grpSpPr>
          <a:xfrm>
            <a:off x="1179095" y="710780"/>
            <a:ext cx="2202550" cy="1612618"/>
            <a:chOff x="2539112" y="312829"/>
            <a:chExt cx="8069418" cy="59081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9B3418-6B37-5DEC-CF6F-1A2C108DDB43}"/>
                </a:ext>
              </a:extLst>
            </p:cNvPr>
            <p:cNvGrpSpPr/>
            <p:nvPr/>
          </p:nvGrpSpPr>
          <p:grpSpPr>
            <a:xfrm>
              <a:off x="2539112" y="312829"/>
              <a:ext cx="8069418" cy="5908102"/>
              <a:chOff x="1341868" y="145508"/>
              <a:chExt cx="8069418" cy="59081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66D815-07B8-AD1A-5A05-67F100716F87}"/>
                  </a:ext>
                </a:extLst>
              </p:cNvPr>
              <p:cNvGrpSpPr/>
              <p:nvPr/>
            </p:nvGrpSpPr>
            <p:grpSpPr>
              <a:xfrm>
                <a:off x="1341868" y="145508"/>
                <a:ext cx="8069418" cy="5908102"/>
                <a:chOff x="1595086" y="365760"/>
                <a:chExt cx="8069418" cy="5908102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50BDAB2-1A67-3D97-3E7B-07A2F065492B}"/>
                    </a:ext>
                  </a:extLst>
                </p:cNvPr>
                <p:cNvGrpSpPr/>
                <p:nvPr/>
              </p:nvGrpSpPr>
              <p:grpSpPr>
                <a:xfrm>
                  <a:off x="6738424" y="365760"/>
                  <a:ext cx="2926080" cy="4628696"/>
                  <a:chOff x="6738424" y="365760"/>
                  <a:chExt cx="2926080" cy="4628696"/>
                </a:xfrm>
              </p:grpSpPr>
              <p:sp>
                <p:nvSpPr>
                  <p:cNvPr id="20" name="Moon 19">
                    <a:extLst>
                      <a:ext uri="{FF2B5EF4-FFF2-40B4-BE49-F238E27FC236}">
                        <a16:creationId xmlns:a16="http://schemas.microsoft.com/office/drawing/2014/main" id="{8A887911-F5F6-59BB-506D-6CF374BE0A45}"/>
                      </a:ext>
                    </a:extLst>
                  </p:cNvPr>
                  <p:cNvSpPr/>
                  <p:nvPr/>
                </p:nvSpPr>
                <p:spPr>
                  <a:xfrm flipH="1">
                    <a:off x="6738424" y="584138"/>
                    <a:ext cx="2926080" cy="2883877"/>
                  </a:xfrm>
                  <a:prstGeom prst="moon">
                    <a:avLst>
                      <a:gd name="adj" fmla="val 69712"/>
                    </a:avLst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CF4F79B-5EDD-4787-08DB-0DF68D7CC21F}"/>
                      </a:ext>
                    </a:extLst>
                  </p:cNvPr>
                  <p:cNvSpPr/>
                  <p:nvPr/>
                </p:nvSpPr>
                <p:spPr>
                  <a:xfrm>
                    <a:off x="6738424" y="365760"/>
                    <a:ext cx="211016" cy="4628696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F6B326E-F2B1-02E0-1A67-0DEAE979F632}"/>
                    </a:ext>
                  </a:extLst>
                </p:cNvPr>
                <p:cNvGrpSpPr/>
                <p:nvPr/>
              </p:nvGrpSpPr>
              <p:grpSpPr>
                <a:xfrm>
                  <a:off x="1595086" y="1683390"/>
                  <a:ext cx="7716982" cy="4590472"/>
                  <a:chOff x="2576945" y="2096368"/>
                  <a:chExt cx="7716982" cy="4590472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220A3B02-B502-3971-4609-52B7D4BD11A1}"/>
                      </a:ext>
                    </a:extLst>
                  </p:cNvPr>
                  <p:cNvSpPr/>
                  <p:nvPr/>
                </p:nvSpPr>
                <p:spPr>
                  <a:xfrm rot="922576">
                    <a:off x="3852950" y="2096368"/>
                    <a:ext cx="227058" cy="4590472"/>
                  </a:xfrm>
                  <a:prstGeom prst="ellipse">
                    <a:avLst/>
                  </a:prstGeom>
                  <a:blipFill>
                    <a:blip r:embed="rId6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rapezoid 18">
                    <a:extLst>
                      <a:ext uri="{FF2B5EF4-FFF2-40B4-BE49-F238E27FC236}">
                        <a16:creationId xmlns:a16="http://schemas.microsoft.com/office/drawing/2014/main" id="{513BE1AE-38F7-B97C-2509-C36B615810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76945" y="3934690"/>
                    <a:ext cx="7716982" cy="1523999"/>
                  </a:xfrm>
                  <a:prstGeom prst="trapezoid">
                    <a:avLst>
                      <a:gd name="adj" fmla="val 78870"/>
                    </a:avLst>
                  </a:prstGeom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Explosion: 14 Points 13">
                <a:extLst>
                  <a:ext uri="{FF2B5EF4-FFF2-40B4-BE49-F238E27FC236}">
                    <a16:creationId xmlns:a16="http://schemas.microsoft.com/office/drawing/2014/main" id="{17548E53-48C4-B2FE-286E-9FA120ABA41A}"/>
                  </a:ext>
                </a:extLst>
              </p:cNvPr>
              <p:cNvSpPr/>
              <p:nvPr/>
            </p:nvSpPr>
            <p:spPr>
              <a:xfrm>
                <a:off x="7891975" y="1856936"/>
                <a:ext cx="618978" cy="618978"/>
              </a:xfrm>
              <a:prstGeom prst="irregularSeal2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Explosion: 8 Points 14">
                <a:extLst>
                  <a:ext uri="{FF2B5EF4-FFF2-40B4-BE49-F238E27FC236}">
                    <a16:creationId xmlns:a16="http://schemas.microsoft.com/office/drawing/2014/main" id="{215777D4-1331-8E39-39B6-065F8C1D0C4F}"/>
                  </a:ext>
                </a:extLst>
              </p:cNvPr>
              <p:cNvSpPr/>
              <p:nvPr/>
            </p:nvSpPr>
            <p:spPr>
              <a:xfrm>
                <a:off x="7779435" y="815927"/>
                <a:ext cx="731518" cy="731518"/>
              </a:xfrm>
              <a:prstGeom prst="irregularSeal1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4E3EC00-C5F4-0ABF-4BAD-76CD062FCED6}"/>
                </a:ext>
              </a:extLst>
            </p:cNvPr>
            <p:cNvGrpSpPr/>
            <p:nvPr/>
          </p:nvGrpSpPr>
          <p:grpSpPr>
            <a:xfrm>
              <a:off x="4341592" y="1944918"/>
              <a:ext cx="548640" cy="1828800"/>
              <a:chOff x="3549482" y="2161496"/>
              <a:chExt cx="506224" cy="173163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5BDD29-4057-56B6-4CD5-0D2AD69D6B8C}"/>
                  </a:ext>
                </a:extLst>
              </p:cNvPr>
              <p:cNvSpPr/>
              <p:nvPr/>
            </p:nvSpPr>
            <p:spPr>
              <a:xfrm>
                <a:off x="3549482" y="2667187"/>
                <a:ext cx="506224" cy="12259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FC22511-7631-5E91-6AAC-33E4219D75B6}"/>
                  </a:ext>
                </a:extLst>
              </p:cNvPr>
              <p:cNvSpPr/>
              <p:nvPr/>
            </p:nvSpPr>
            <p:spPr>
              <a:xfrm>
                <a:off x="3650194" y="2161496"/>
                <a:ext cx="304800" cy="5056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AF1515A-5D70-9216-E5E9-14816D44C8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01" y="1001160"/>
            <a:ext cx="2187344" cy="13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9B7E1CD-839E-4DFE-BFC9-23480FC7216A}"/>
              </a:ext>
            </a:extLst>
          </p:cNvPr>
          <p:cNvGrpSpPr/>
          <p:nvPr/>
        </p:nvGrpSpPr>
        <p:grpSpPr>
          <a:xfrm>
            <a:off x="-750277" y="-3417277"/>
            <a:ext cx="13692554" cy="13692554"/>
            <a:chOff x="4284877" y="1617877"/>
            <a:chExt cx="3622246" cy="362224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1D75C31-B047-9069-538F-EE500B4AE8E9}"/>
                </a:ext>
              </a:extLst>
            </p:cNvPr>
            <p:cNvSpPr/>
            <p:nvPr/>
          </p:nvSpPr>
          <p:spPr>
            <a:xfrm>
              <a:off x="5192651" y="1617877"/>
              <a:ext cx="901526" cy="1789886"/>
            </a:xfrm>
            <a:custGeom>
              <a:avLst/>
              <a:gdLst>
                <a:gd name="connsiteX0" fmla="*/ 901526 w 901526"/>
                <a:gd name="connsiteY0" fmla="*/ 0 h 1789886"/>
                <a:gd name="connsiteX1" fmla="*/ 897659 w 901526"/>
                <a:gd name="connsiteY1" fmla="*/ 1789886 h 1789886"/>
                <a:gd name="connsiteX2" fmla="*/ 0 w 901526"/>
                <a:gd name="connsiteY2" fmla="*/ 242823 h 1789886"/>
                <a:gd name="connsiteX3" fmla="*/ 40017 w 901526"/>
                <a:gd name="connsiteY3" fmla="*/ 218512 h 1789886"/>
                <a:gd name="connsiteX4" fmla="*/ 718163 w 901526"/>
                <a:gd name="connsiteY4" fmla="*/ 9259 h 1789886"/>
                <a:gd name="connsiteX5" fmla="*/ 901526 w 901526"/>
                <a:gd name="connsiteY5" fmla="*/ 0 h 178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526" h="1789886">
                  <a:moveTo>
                    <a:pt x="901526" y="0"/>
                  </a:moveTo>
                  <a:lnTo>
                    <a:pt x="897659" y="1789886"/>
                  </a:lnTo>
                  <a:lnTo>
                    <a:pt x="0" y="242823"/>
                  </a:lnTo>
                  <a:lnTo>
                    <a:pt x="40017" y="218512"/>
                  </a:lnTo>
                  <a:cubicBezTo>
                    <a:pt x="245326" y="106981"/>
                    <a:pt x="474612" y="33993"/>
                    <a:pt x="718163" y="9259"/>
                  </a:cubicBezTo>
                  <a:lnTo>
                    <a:pt x="901526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3BEE42-57A6-7A83-3609-58BED97774AB}"/>
                </a:ext>
              </a:extLst>
            </p:cNvPr>
            <p:cNvSpPr/>
            <p:nvPr/>
          </p:nvSpPr>
          <p:spPr>
            <a:xfrm>
              <a:off x="6097824" y="1617877"/>
              <a:ext cx="901526" cy="1789886"/>
            </a:xfrm>
            <a:custGeom>
              <a:avLst/>
              <a:gdLst>
                <a:gd name="connsiteX0" fmla="*/ 0 w 901526"/>
                <a:gd name="connsiteY0" fmla="*/ 0 h 1789886"/>
                <a:gd name="connsiteX1" fmla="*/ 183362 w 901526"/>
                <a:gd name="connsiteY1" fmla="*/ 9259 h 1789886"/>
                <a:gd name="connsiteX2" fmla="*/ 861508 w 901526"/>
                <a:gd name="connsiteY2" fmla="*/ 218512 h 1789886"/>
                <a:gd name="connsiteX3" fmla="*/ 901526 w 901526"/>
                <a:gd name="connsiteY3" fmla="*/ 242823 h 1789886"/>
                <a:gd name="connsiteX4" fmla="*/ 3866 w 901526"/>
                <a:gd name="connsiteY4" fmla="*/ 1789886 h 1789886"/>
                <a:gd name="connsiteX5" fmla="*/ 0 w 901526"/>
                <a:gd name="connsiteY5" fmla="*/ 0 h 178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526" h="1789886">
                  <a:moveTo>
                    <a:pt x="0" y="0"/>
                  </a:moveTo>
                  <a:lnTo>
                    <a:pt x="183362" y="9259"/>
                  </a:lnTo>
                  <a:cubicBezTo>
                    <a:pt x="426913" y="33993"/>
                    <a:pt x="656199" y="106981"/>
                    <a:pt x="861508" y="218512"/>
                  </a:cubicBezTo>
                  <a:lnTo>
                    <a:pt x="901526" y="242823"/>
                  </a:lnTo>
                  <a:lnTo>
                    <a:pt x="3866" y="1789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190F15-E7F4-59A0-DA0E-8AB9B9E4BE75}"/>
                </a:ext>
              </a:extLst>
            </p:cNvPr>
            <p:cNvSpPr/>
            <p:nvPr/>
          </p:nvSpPr>
          <p:spPr>
            <a:xfrm>
              <a:off x="4529598" y="1862598"/>
              <a:ext cx="1550857" cy="1550857"/>
            </a:xfrm>
            <a:custGeom>
              <a:avLst/>
              <a:gdLst>
                <a:gd name="connsiteX0" fmla="*/ 659931 w 1550857"/>
                <a:gd name="connsiteY0" fmla="*/ 0 h 1550857"/>
                <a:gd name="connsiteX1" fmla="*/ 1550857 w 1550857"/>
                <a:gd name="connsiteY1" fmla="*/ 1550857 h 1550857"/>
                <a:gd name="connsiteX2" fmla="*/ 0 w 1550857"/>
                <a:gd name="connsiteY2" fmla="*/ 659931 h 1550857"/>
                <a:gd name="connsiteX3" fmla="*/ 64515 w 1550857"/>
                <a:gd name="connsiteY3" fmla="*/ 553736 h 1550857"/>
                <a:gd name="connsiteX4" fmla="*/ 553736 w 1550857"/>
                <a:gd name="connsiteY4" fmla="*/ 64515 h 1550857"/>
                <a:gd name="connsiteX5" fmla="*/ 659931 w 1550857"/>
                <a:gd name="connsiteY5" fmla="*/ 0 h 15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857" h="1550857">
                  <a:moveTo>
                    <a:pt x="659931" y="0"/>
                  </a:moveTo>
                  <a:lnTo>
                    <a:pt x="1550857" y="1550857"/>
                  </a:lnTo>
                  <a:lnTo>
                    <a:pt x="0" y="659931"/>
                  </a:lnTo>
                  <a:lnTo>
                    <a:pt x="64515" y="553736"/>
                  </a:lnTo>
                  <a:cubicBezTo>
                    <a:pt x="194711" y="361021"/>
                    <a:pt x="361021" y="194711"/>
                    <a:pt x="553736" y="64515"/>
                  </a:cubicBezTo>
                  <a:lnTo>
                    <a:pt x="659931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ED8DC1-BDE9-3F35-4BFB-2088E10F346A}"/>
                </a:ext>
              </a:extLst>
            </p:cNvPr>
            <p:cNvSpPr/>
            <p:nvPr/>
          </p:nvSpPr>
          <p:spPr>
            <a:xfrm>
              <a:off x="6111547" y="1862598"/>
              <a:ext cx="1550857" cy="1550857"/>
            </a:xfrm>
            <a:custGeom>
              <a:avLst/>
              <a:gdLst>
                <a:gd name="connsiteX0" fmla="*/ 890927 w 1550857"/>
                <a:gd name="connsiteY0" fmla="*/ 0 h 1550857"/>
                <a:gd name="connsiteX1" fmla="*/ 997121 w 1550857"/>
                <a:gd name="connsiteY1" fmla="*/ 64515 h 1550857"/>
                <a:gd name="connsiteX2" fmla="*/ 1486342 w 1550857"/>
                <a:gd name="connsiteY2" fmla="*/ 553736 h 1550857"/>
                <a:gd name="connsiteX3" fmla="*/ 1550857 w 1550857"/>
                <a:gd name="connsiteY3" fmla="*/ 659931 h 1550857"/>
                <a:gd name="connsiteX4" fmla="*/ 0 w 1550857"/>
                <a:gd name="connsiteY4" fmla="*/ 1550857 h 1550857"/>
                <a:gd name="connsiteX5" fmla="*/ 890927 w 1550857"/>
                <a:gd name="connsiteY5" fmla="*/ 0 h 15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857" h="1550857">
                  <a:moveTo>
                    <a:pt x="890927" y="0"/>
                  </a:moveTo>
                  <a:lnTo>
                    <a:pt x="997121" y="64515"/>
                  </a:lnTo>
                  <a:cubicBezTo>
                    <a:pt x="1189836" y="194711"/>
                    <a:pt x="1356147" y="361021"/>
                    <a:pt x="1486342" y="553736"/>
                  </a:cubicBezTo>
                  <a:lnTo>
                    <a:pt x="1550857" y="659931"/>
                  </a:lnTo>
                  <a:lnTo>
                    <a:pt x="0" y="1550857"/>
                  </a:lnTo>
                  <a:lnTo>
                    <a:pt x="890927" y="0"/>
                  </a:lnTo>
                  <a:close/>
                </a:path>
              </a:pathLst>
            </a:custGeom>
            <a:solidFill>
              <a:srgbClr val="0EC8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ADDEC70-B0DC-E5E7-B328-6F59C1CCC495}"/>
                </a:ext>
              </a:extLst>
            </p:cNvPr>
            <p:cNvSpPr/>
            <p:nvPr/>
          </p:nvSpPr>
          <p:spPr>
            <a:xfrm>
              <a:off x="4284877" y="2525651"/>
              <a:ext cx="1789886" cy="901526"/>
            </a:xfrm>
            <a:custGeom>
              <a:avLst/>
              <a:gdLst>
                <a:gd name="connsiteX0" fmla="*/ 242823 w 1789886"/>
                <a:gd name="connsiteY0" fmla="*/ 0 h 901526"/>
                <a:gd name="connsiteX1" fmla="*/ 1789886 w 1789886"/>
                <a:gd name="connsiteY1" fmla="*/ 897659 h 901526"/>
                <a:gd name="connsiteX2" fmla="*/ 0 w 1789886"/>
                <a:gd name="connsiteY2" fmla="*/ 901526 h 901526"/>
                <a:gd name="connsiteX3" fmla="*/ 9259 w 1789886"/>
                <a:gd name="connsiteY3" fmla="*/ 718163 h 901526"/>
                <a:gd name="connsiteX4" fmla="*/ 218512 w 1789886"/>
                <a:gd name="connsiteY4" fmla="*/ 40017 h 901526"/>
                <a:gd name="connsiteX5" fmla="*/ 242823 w 1789886"/>
                <a:gd name="connsiteY5" fmla="*/ 0 h 9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86" h="901526">
                  <a:moveTo>
                    <a:pt x="242823" y="0"/>
                  </a:moveTo>
                  <a:lnTo>
                    <a:pt x="1789886" y="897659"/>
                  </a:lnTo>
                  <a:lnTo>
                    <a:pt x="0" y="901526"/>
                  </a:lnTo>
                  <a:lnTo>
                    <a:pt x="9259" y="718163"/>
                  </a:lnTo>
                  <a:cubicBezTo>
                    <a:pt x="33993" y="474612"/>
                    <a:pt x="106981" y="245326"/>
                    <a:pt x="218512" y="40017"/>
                  </a:cubicBezTo>
                  <a:lnTo>
                    <a:pt x="24282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8D3891-E902-153F-5327-B3B32001D89B}"/>
                </a:ext>
              </a:extLst>
            </p:cNvPr>
            <p:cNvSpPr/>
            <p:nvPr/>
          </p:nvSpPr>
          <p:spPr>
            <a:xfrm>
              <a:off x="6117237" y="2525651"/>
              <a:ext cx="1789886" cy="901526"/>
            </a:xfrm>
            <a:custGeom>
              <a:avLst/>
              <a:gdLst>
                <a:gd name="connsiteX0" fmla="*/ 1547063 w 1789886"/>
                <a:gd name="connsiteY0" fmla="*/ 0 h 901526"/>
                <a:gd name="connsiteX1" fmla="*/ 1571374 w 1789886"/>
                <a:gd name="connsiteY1" fmla="*/ 40017 h 901526"/>
                <a:gd name="connsiteX2" fmla="*/ 1780627 w 1789886"/>
                <a:gd name="connsiteY2" fmla="*/ 718163 h 901526"/>
                <a:gd name="connsiteX3" fmla="*/ 1789886 w 1789886"/>
                <a:gd name="connsiteY3" fmla="*/ 901526 h 901526"/>
                <a:gd name="connsiteX4" fmla="*/ 0 w 1789886"/>
                <a:gd name="connsiteY4" fmla="*/ 897659 h 901526"/>
                <a:gd name="connsiteX5" fmla="*/ 1547063 w 1789886"/>
                <a:gd name="connsiteY5" fmla="*/ 0 h 9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86" h="901526">
                  <a:moveTo>
                    <a:pt x="1547063" y="0"/>
                  </a:moveTo>
                  <a:lnTo>
                    <a:pt x="1571374" y="40017"/>
                  </a:lnTo>
                  <a:cubicBezTo>
                    <a:pt x="1682905" y="245326"/>
                    <a:pt x="1755893" y="474612"/>
                    <a:pt x="1780627" y="718163"/>
                  </a:cubicBezTo>
                  <a:lnTo>
                    <a:pt x="1789886" y="901526"/>
                  </a:lnTo>
                  <a:lnTo>
                    <a:pt x="0" y="897659"/>
                  </a:lnTo>
                  <a:lnTo>
                    <a:pt x="154706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1EEEA6-DA11-4734-4559-0070F1DDA289}"/>
                </a:ext>
              </a:extLst>
            </p:cNvPr>
            <p:cNvSpPr/>
            <p:nvPr/>
          </p:nvSpPr>
          <p:spPr>
            <a:xfrm>
              <a:off x="4284877" y="3430824"/>
              <a:ext cx="1789886" cy="901526"/>
            </a:xfrm>
            <a:custGeom>
              <a:avLst/>
              <a:gdLst>
                <a:gd name="connsiteX0" fmla="*/ 0 w 1789886"/>
                <a:gd name="connsiteY0" fmla="*/ 0 h 901526"/>
                <a:gd name="connsiteX1" fmla="*/ 1789886 w 1789886"/>
                <a:gd name="connsiteY1" fmla="*/ 3866 h 901526"/>
                <a:gd name="connsiteX2" fmla="*/ 242824 w 1789886"/>
                <a:gd name="connsiteY2" fmla="*/ 901526 h 901526"/>
                <a:gd name="connsiteX3" fmla="*/ 218512 w 1789886"/>
                <a:gd name="connsiteY3" fmla="*/ 861508 h 901526"/>
                <a:gd name="connsiteX4" fmla="*/ 9259 w 1789886"/>
                <a:gd name="connsiteY4" fmla="*/ 183362 h 901526"/>
                <a:gd name="connsiteX5" fmla="*/ 0 w 1789886"/>
                <a:gd name="connsiteY5" fmla="*/ 0 h 9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86" h="901526">
                  <a:moveTo>
                    <a:pt x="0" y="0"/>
                  </a:moveTo>
                  <a:lnTo>
                    <a:pt x="1789886" y="3866"/>
                  </a:lnTo>
                  <a:lnTo>
                    <a:pt x="242824" y="901526"/>
                  </a:lnTo>
                  <a:lnTo>
                    <a:pt x="218512" y="861508"/>
                  </a:lnTo>
                  <a:cubicBezTo>
                    <a:pt x="106981" y="656199"/>
                    <a:pt x="33993" y="426913"/>
                    <a:pt x="9259" y="1833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D4C6AE3-A23A-DDB1-A4EB-CD73BECCF4F0}"/>
                </a:ext>
              </a:extLst>
            </p:cNvPr>
            <p:cNvSpPr/>
            <p:nvPr/>
          </p:nvSpPr>
          <p:spPr>
            <a:xfrm>
              <a:off x="6117237" y="3430824"/>
              <a:ext cx="1789886" cy="901526"/>
            </a:xfrm>
            <a:custGeom>
              <a:avLst/>
              <a:gdLst>
                <a:gd name="connsiteX0" fmla="*/ 1789886 w 1789886"/>
                <a:gd name="connsiteY0" fmla="*/ 0 h 901526"/>
                <a:gd name="connsiteX1" fmla="*/ 1780627 w 1789886"/>
                <a:gd name="connsiteY1" fmla="*/ 183362 h 901526"/>
                <a:gd name="connsiteX2" fmla="*/ 1571374 w 1789886"/>
                <a:gd name="connsiteY2" fmla="*/ 861508 h 901526"/>
                <a:gd name="connsiteX3" fmla="*/ 1547063 w 1789886"/>
                <a:gd name="connsiteY3" fmla="*/ 901526 h 901526"/>
                <a:gd name="connsiteX4" fmla="*/ 0 w 1789886"/>
                <a:gd name="connsiteY4" fmla="*/ 3866 h 901526"/>
                <a:gd name="connsiteX5" fmla="*/ 1789886 w 1789886"/>
                <a:gd name="connsiteY5" fmla="*/ 0 h 9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86" h="901526">
                  <a:moveTo>
                    <a:pt x="1789886" y="0"/>
                  </a:moveTo>
                  <a:lnTo>
                    <a:pt x="1780627" y="183362"/>
                  </a:lnTo>
                  <a:cubicBezTo>
                    <a:pt x="1755893" y="426913"/>
                    <a:pt x="1682905" y="656199"/>
                    <a:pt x="1571374" y="861508"/>
                  </a:cubicBezTo>
                  <a:lnTo>
                    <a:pt x="1547063" y="901526"/>
                  </a:lnTo>
                  <a:lnTo>
                    <a:pt x="0" y="3866"/>
                  </a:lnTo>
                  <a:lnTo>
                    <a:pt x="17898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1776FFA-CBE9-7579-B475-C47859A8C491}"/>
                </a:ext>
              </a:extLst>
            </p:cNvPr>
            <p:cNvSpPr/>
            <p:nvPr/>
          </p:nvSpPr>
          <p:spPr>
            <a:xfrm>
              <a:off x="4529598" y="3444547"/>
              <a:ext cx="1550856" cy="1550857"/>
            </a:xfrm>
            <a:custGeom>
              <a:avLst/>
              <a:gdLst>
                <a:gd name="connsiteX0" fmla="*/ 1550856 w 1550856"/>
                <a:gd name="connsiteY0" fmla="*/ 0 h 1550857"/>
                <a:gd name="connsiteX1" fmla="*/ 659930 w 1550856"/>
                <a:gd name="connsiteY1" fmla="*/ 1550857 h 1550857"/>
                <a:gd name="connsiteX2" fmla="*/ 553735 w 1550856"/>
                <a:gd name="connsiteY2" fmla="*/ 1486342 h 1550857"/>
                <a:gd name="connsiteX3" fmla="*/ 64514 w 1550856"/>
                <a:gd name="connsiteY3" fmla="*/ 997121 h 1550857"/>
                <a:gd name="connsiteX4" fmla="*/ 0 w 1550856"/>
                <a:gd name="connsiteY4" fmla="*/ 890927 h 1550857"/>
                <a:gd name="connsiteX5" fmla="*/ 1550856 w 1550856"/>
                <a:gd name="connsiteY5" fmla="*/ 0 h 15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856" h="1550857">
                  <a:moveTo>
                    <a:pt x="1550856" y="0"/>
                  </a:moveTo>
                  <a:lnTo>
                    <a:pt x="659930" y="1550857"/>
                  </a:lnTo>
                  <a:lnTo>
                    <a:pt x="553735" y="1486342"/>
                  </a:lnTo>
                  <a:cubicBezTo>
                    <a:pt x="361020" y="1356147"/>
                    <a:pt x="194710" y="1189836"/>
                    <a:pt x="64514" y="997121"/>
                  </a:cubicBezTo>
                  <a:lnTo>
                    <a:pt x="0" y="890927"/>
                  </a:lnTo>
                  <a:lnTo>
                    <a:pt x="1550856" y="0"/>
                  </a:lnTo>
                  <a:close/>
                </a:path>
              </a:pathLst>
            </a:custGeom>
            <a:solidFill>
              <a:srgbClr val="0EC8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E03D89-4680-839E-DCE8-D322BF241926}"/>
                </a:ext>
              </a:extLst>
            </p:cNvPr>
            <p:cNvSpPr/>
            <p:nvPr/>
          </p:nvSpPr>
          <p:spPr>
            <a:xfrm>
              <a:off x="6111547" y="3444547"/>
              <a:ext cx="1550857" cy="1550857"/>
            </a:xfrm>
            <a:custGeom>
              <a:avLst/>
              <a:gdLst>
                <a:gd name="connsiteX0" fmla="*/ 0 w 1550857"/>
                <a:gd name="connsiteY0" fmla="*/ 0 h 1550857"/>
                <a:gd name="connsiteX1" fmla="*/ 1550857 w 1550857"/>
                <a:gd name="connsiteY1" fmla="*/ 890927 h 1550857"/>
                <a:gd name="connsiteX2" fmla="*/ 1486342 w 1550857"/>
                <a:gd name="connsiteY2" fmla="*/ 997121 h 1550857"/>
                <a:gd name="connsiteX3" fmla="*/ 997121 w 1550857"/>
                <a:gd name="connsiteY3" fmla="*/ 1486342 h 1550857"/>
                <a:gd name="connsiteX4" fmla="*/ 890927 w 1550857"/>
                <a:gd name="connsiteY4" fmla="*/ 1550857 h 1550857"/>
                <a:gd name="connsiteX5" fmla="*/ 0 w 1550857"/>
                <a:gd name="connsiteY5" fmla="*/ 0 h 15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857" h="1550857">
                  <a:moveTo>
                    <a:pt x="0" y="0"/>
                  </a:moveTo>
                  <a:lnTo>
                    <a:pt x="1550857" y="890927"/>
                  </a:lnTo>
                  <a:lnTo>
                    <a:pt x="1486342" y="997121"/>
                  </a:lnTo>
                  <a:cubicBezTo>
                    <a:pt x="1356147" y="1189836"/>
                    <a:pt x="1189836" y="1356147"/>
                    <a:pt x="997121" y="1486342"/>
                  </a:cubicBezTo>
                  <a:lnTo>
                    <a:pt x="890927" y="1550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526262E-CC04-3A07-E314-0F5C9F2EEC39}"/>
                </a:ext>
              </a:extLst>
            </p:cNvPr>
            <p:cNvSpPr/>
            <p:nvPr/>
          </p:nvSpPr>
          <p:spPr>
            <a:xfrm>
              <a:off x="5192651" y="3450237"/>
              <a:ext cx="901526" cy="1789886"/>
            </a:xfrm>
            <a:custGeom>
              <a:avLst/>
              <a:gdLst>
                <a:gd name="connsiteX0" fmla="*/ 897659 w 901526"/>
                <a:gd name="connsiteY0" fmla="*/ 0 h 1789886"/>
                <a:gd name="connsiteX1" fmla="*/ 901526 w 901526"/>
                <a:gd name="connsiteY1" fmla="*/ 1789886 h 1789886"/>
                <a:gd name="connsiteX2" fmla="*/ 718163 w 901526"/>
                <a:gd name="connsiteY2" fmla="*/ 1780627 h 1789886"/>
                <a:gd name="connsiteX3" fmla="*/ 40017 w 901526"/>
                <a:gd name="connsiteY3" fmla="*/ 1571374 h 1789886"/>
                <a:gd name="connsiteX4" fmla="*/ 0 w 901526"/>
                <a:gd name="connsiteY4" fmla="*/ 1547063 h 1789886"/>
                <a:gd name="connsiteX5" fmla="*/ 897659 w 901526"/>
                <a:gd name="connsiteY5" fmla="*/ 0 h 178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526" h="1789886">
                  <a:moveTo>
                    <a:pt x="897659" y="0"/>
                  </a:moveTo>
                  <a:lnTo>
                    <a:pt x="901526" y="1789886"/>
                  </a:lnTo>
                  <a:lnTo>
                    <a:pt x="718163" y="1780627"/>
                  </a:lnTo>
                  <a:cubicBezTo>
                    <a:pt x="474612" y="1755893"/>
                    <a:pt x="245326" y="1682905"/>
                    <a:pt x="40017" y="1571374"/>
                  </a:cubicBezTo>
                  <a:lnTo>
                    <a:pt x="0" y="1547063"/>
                  </a:lnTo>
                  <a:lnTo>
                    <a:pt x="89765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F5F2815-07B6-20EB-D7A6-D4B4F0A0053A}"/>
                </a:ext>
              </a:extLst>
            </p:cNvPr>
            <p:cNvSpPr/>
            <p:nvPr/>
          </p:nvSpPr>
          <p:spPr>
            <a:xfrm>
              <a:off x="6097824" y="3450237"/>
              <a:ext cx="901526" cy="1789886"/>
            </a:xfrm>
            <a:custGeom>
              <a:avLst/>
              <a:gdLst>
                <a:gd name="connsiteX0" fmla="*/ 3866 w 901526"/>
                <a:gd name="connsiteY0" fmla="*/ 0 h 1789886"/>
                <a:gd name="connsiteX1" fmla="*/ 901526 w 901526"/>
                <a:gd name="connsiteY1" fmla="*/ 1547063 h 1789886"/>
                <a:gd name="connsiteX2" fmla="*/ 861508 w 901526"/>
                <a:gd name="connsiteY2" fmla="*/ 1571374 h 1789886"/>
                <a:gd name="connsiteX3" fmla="*/ 183362 w 901526"/>
                <a:gd name="connsiteY3" fmla="*/ 1780627 h 1789886"/>
                <a:gd name="connsiteX4" fmla="*/ 0 w 901526"/>
                <a:gd name="connsiteY4" fmla="*/ 1789886 h 1789886"/>
                <a:gd name="connsiteX5" fmla="*/ 3866 w 901526"/>
                <a:gd name="connsiteY5" fmla="*/ 0 h 178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526" h="1789886">
                  <a:moveTo>
                    <a:pt x="3866" y="0"/>
                  </a:moveTo>
                  <a:lnTo>
                    <a:pt x="901526" y="1547063"/>
                  </a:lnTo>
                  <a:lnTo>
                    <a:pt x="861508" y="1571374"/>
                  </a:lnTo>
                  <a:cubicBezTo>
                    <a:pt x="656199" y="1682905"/>
                    <a:pt x="426913" y="1755893"/>
                    <a:pt x="183362" y="1780627"/>
                  </a:cubicBezTo>
                  <a:lnTo>
                    <a:pt x="0" y="1789886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67B8003-FB75-3B64-5C3E-680300056141}"/>
              </a:ext>
            </a:extLst>
          </p:cNvPr>
          <p:cNvSpPr txBox="1"/>
          <p:nvPr/>
        </p:nvSpPr>
        <p:spPr>
          <a:xfrm>
            <a:off x="3701143" y="166005"/>
            <a:ext cx="455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/>
              <a:t>শিখনফল</a:t>
            </a:r>
            <a:endParaRPr lang="en-US" sz="8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C6FEA-3DAE-539C-AC7E-3772A550BE94}"/>
              </a:ext>
            </a:extLst>
          </p:cNvPr>
          <p:cNvSpPr/>
          <p:nvPr/>
        </p:nvSpPr>
        <p:spPr>
          <a:xfrm>
            <a:off x="1140619" y="3676651"/>
            <a:ext cx="385762" cy="2166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3C8620-5FC8-A43F-8401-3F881A3BA8ED}"/>
              </a:ext>
            </a:extLst>
          </p:cNvPr>
          <p:cNvSpPr/>
          <p:nvPr/>
        </p:nvSpPr>
        <p:spPr>
          <a:xfrm>
            <a:off x="-69522" y="0"/>
            <a:ext cx="12261522" cy="6858000"/>
          </a:xfrm>
          <a:custGeom>
            <a:avLst/>
            <a:gdLst/>
            <a:ahLst/>
            <a:cxnLst/>
            <a:rect l="l" t="t" r="r" b="b"/>
            <a:pathLst>
              <a:path w="12261522" h="6858000">
                <a:moveTo>
                  <a:pt x="10116242" y="6560291"/>
                </a:moveTo>
                <a:cubicBezTo>
                  <a:pt x="10105466" y="6560291"/>
                  <a:pt x="10096386" y="6563962"/>
                  <a:pt x="10089002" y="6571304"/>
                </a:cubicBezTo>
                <a:cubicBezTo>
                  <a:pt x="10081618" y="6578646"/>
                  <a:pt x="10077925" y="6587675"/>
                  <a:pt x="10077925" y="6598391"/>
                </a:cubicBezTo>
                <a:cubicBezTo>
                  <a:pt x="10077925" y="6609106"/>
                  <a:pt x="10081618" y="6618135"/>
                  <a:pt x="10089002" y="6625477"/>
                </a:cubicBezTo>
                <a:cubicBezTo>
                  <a:pt x="10096386" y="6632820"/>
                  <a:pt x="10105466" y="6636491"/>
                  <a:pt x="10116242" y="6636491"/>
                </a:cubicBezTo>
                <a:cubicBezTo>
                  <a:pt x="10127020" y="6636491"/>
                  <a:pt x="10136101" y="6632820"/>
                  <a:pt x="10143484" y="6625477"/>
                </a:cubicBezTo>
                <a:cubicBezTo>
                  <a:pt x="10150869" y="6618135"/>
                  <a:pt x="10154560" y="6609106"/>
                  <a:pt x="10154560" y="6598391"/>
                </a:cubicBezTo>
                <a:cubicBezTo>
                  <a:pt x="10154560" y="6587675"/>
                  <a:pt x="10150869" y="6578646"/>
                  <a:pt x="10143484" y="6571304"/>
                </a:cubicBezTo>
                <a:cubicBezTo>
                  <a:pt x="10136101" y="6563962"/>
                  <a:pt x="10127020" y="6560291"/>
                  <a:pt x="10116242" y="6560291"/>
                </a:cubicBezTo>
                <a:close/>
                <a:moveTo>
                  <a:pt x="6667689" y="6560291"/>
                </a:moveTo>
                <a:cubicBezTo>
                  <a:pt x="6656913" y="6560291"/>
                  <a:pt x="6647833" y="6563962"/>
                  <a:pt x="6640449" y="6571304"/>
                </a:cubicBezTo>
                <a:cubicBezTo>
                  <a:pt x="6633065" y="6578646"/>
                  <a:pt x="6629372" y="6587675"/>
                  <a:pt x="6629372" y="6598391"/>
                </a:cubicBezTo>
                <a:cubicBezTo>
                  <a:pt x="6629372" y="6609106"/>
                  <a:pt x="6633065" y="6618135"/>
                  <a:pt x="6640449" y="6625477"/>
                </a:cubicBezTo>
                <a:cubicBezTo>
                  <a:pt x="6647833" y="6632820"/>
                  <a:pt x="6656913" y="6636491"/>
                  <a:pt x="6667689" y="6636491"/>
                </a:cubicBezTo>
                <a:cubicBezTo>
                  <a:pt x="6678466" y="6636491"/>
                  <a:pt x="6687547" y="6632820"/>
                  <a:pt x="6694931" y="6625477"/>
                </a:cubicBezTo>
                <a:cubicBezTo>
                  <a:pt x="6702315" y="6618135"/>
                  <a:pt x="6706006" y="6609106"/>
                  <a:pt x="6706006" y="6598391"/>
                </a:cubicBezTo>
                <a:cubicBezTo>
                  <a:pt x="6706006" y="6587675"/>
                  <a:pt x="6702315" y="6578646"/>
                  <a:pt x="6694931" y="6571304"/>
                </a:cubicBezTo>
                <a:cubicBezTo>
                  <a:pt x="6687547" y="6563962"/>
                  <a:pt x="6678466" y="6560291"/>
                  <a:pt x="6667689" y="6560291"/>
                </a:cubicBezTo>
                <a:close/>
                <a:moveTo>
                  <a:pt x="4598558" y="6560291"/>
                </a:moveTo>
                <a:cubicBezTo>
                  <a:pt x="4587782" y="6560291"/>
                  <a:pt x="4578702" y="6563962"/>
                  <a:pt x="4571318" y="6571304"/>
                </a:cubicBezTo>
                <a:cubicBezTo>
                  <a:pt x="4563933" y="6578646"/>
                  <a:pt x="4560241" y="6587675"/>
                  <a:pt x="4560241" y="6598391"/>
                </a:cubicBezTo>
                <a:cubicBezTo>
                  <a:pt x="4560241" y="6609106"/>
                  <a:pt x="4563933" y="6618135"/>
                  <a:pt x="4571318" y="6625477"/>
                </a:cubicBezTo>
                <a:cubicBezTo>
                  <a:pt x="4578702" y="6632820"/>
                  <a:pt x="4587782" y="6636491"/>
                  <a:pt x="4598558" y="6636491"/>
                </a:cubicBezTo>
                <a:cubicBezTo>
                  <a:pt x="4609335" y="6636491"/>
                  <a:pt x="4618416" y="6632820"/>
                  <a:pt x="4625800" y="6625477"/>
                </a:cubicBezTo>
                <a:cubicBezTo>
                  <a:pt x="4633185" y="6618135"/>
                  <a:pt x="4636876" y="6609106"/>
                  <a:pt x="4636876" y="6598391"/>
                </a:cubicBezTo>
                <a:cubicBezTo>
                  <a:pt x="4636876" y="6587675"/>
                  <a:pt x="4633185" y="6578646"/>
                  <a:pt x="4625800" y="6571304"/>
                </a:cubicBezTo>
                <a:cubicBezTo>
                  <a:pt x="4618416" y="6563962"/>
                  <a:pt x="4609335" y="6560291"/>
                  <a:pt x="4598558" y="6560291"/>
                </a:cubicBezTo>
                <a:close/>
                <a:moveTo>
                  <a:pt x="1749313" y="6560291"/>
                </a:moveTo>
                <a:cubicBezTo>
                  <a:pt x="1738536" y="6560291"/>
                  <a:pt x="1729456" y="6563962"/>
                  <a:pt x="1722072" y="6571304"/>
                </a:cubicBezTo>
                <a:cubicBezTo>
                  <a:pt x="1714687" y="6578646"/>
                  <a:pt x="1710995" y="6587675"/>
                  <a:pt x="1710995" y="6598391"/>
                </a:cubicBezTo>
                <a:cubicBezTo>
                  <a:pt x="1710995" y="6609106"/>
                  <a:pt x="1714687" y="6618135"/>
                  <a:pt x="1722072" y="6625477"/>
                </a:cubicBezTo>
                <a:cubicBezTo>
                  <a:pt x="1729456" y="6632820"/>
                  <a:pt x="1738536" y="6636491"/>
                  <a:pt x="1749313" y="6636491"/>
                </a:cubicBezTo>
                <a:cubicBezTo>
                  <a:pt x="1760090" y="6636491"/>
                  <a:pt x="1769170" y="6632820"/>
                  <a:pt x="1776554" y="6625477"/>
                </a:cubicBezTo>
                <a:cubicBezTo>
                  <a:pt x="1783938" y="6618135"/>
                  <a:pt x="1787630" y="6609106"/>
                  <a:pt x="1787630" y="6598391"/>
                </a:cubicBezTo>
                <a:cubicBezTo>
                  <a:pt x="1787630" y="6587675"/>
                  <a:pt x="1783938" y="6578646"/>
                  <a:pt x="1776554" y="6571304"/>
                </a:cubicBezTo>
                <a:cubicBezTo>
                  <a:pt x="1769170" y="6563962"/>
                  <a:pt x="1760090" y="6560291"/>
                  <a:pt x="1749313" y="6560291"/>
                </a:cubicBezTo>
                <a:close/>
                <a:moveTo>
                  <a:pt x="1343988" y="6429619"/>
                </a:moveTo>
                <a:cubicBezTo>
                  <a:pt x="1361350" y="6443907"/>
                  <a:pt x="1376818" y="6459385"/>
                  <a:pt x="1390388" y="6476054"/>
                </a:cubicBezTo>
                <a:lnTo>
                  <a:pt x="1390388" y="6550468"/>
                </a:lnTo>
                <a:cubicBezTo>
                  <a:pt x="1359654" y="6518321"/>
                  <a:pt x="1325828" y="6494409"/>
                  <a:pt x="1288907" y="6478733"/>
                </a:cubicBezTo>
                <a:close/>
                <a:moveTo>
                  <a:pt x="10670346" y="6412951"/>
                </a:moveTo>
                <a:lnTo>
                  <a:pt x="10670346" y="6545110"/>
                </a:lnTo>
                <a:cubicBezTo>
                  <a:pt x="10646199" y="6512566"/>
                  <a:pt x="10616463" y="6487762"/>
                  <a:pt x="10581138" y="6470696"/>
                </a:cubicBezTo>
                <a:close/>
                <a:moveTo>
                  <a:pt x="10210539" y="6412951"/>
                </a:moveTo>
                <a:lnTo>
                  <a:pt x="10210539" y="6545110"/>
                </a:lnTo>
                <a:cubicBezTo>
                  <a:pt x="10186392" y="6512566"/>
                  <a:pt x="10156656" y="6487762"/>
                  <a:pt x="10121331" y="6470696"/>
                </a:cubicBezTo>
                <a:close/>
                <a:moveTo>
                  <a:pt x="7164317" y="6412951"/>
                </a:moveTo>
                <a:lnTo>
                  <a:pt x="7164317" y="6545110"/>
                </a:lnTo>
                <a:cubicBezTo>
                  <a:pt x="7140169" y="6512566"/>
                  <a:pt x="7110433" y="6487762"/>
                  <a:pt x="7075110" y="6470696"/>
                </a:cubicBezTo>
                <a:close/>
                <a:moveTo>
                  <a:pt x="6761986" y="6412951"/>
                </a:moveTo>
                <a:lnTo>
                  <a:pt x="6761986" y="6545110"/>
                </a:lnTo>
                <a:cubicBezTo>
                  <a:pt x="6737838" y="6512566"/>
                  <a:pt x="6708102" y="6487762"/>
                  <a:pt x="6672779" y="6470696"/>
                </a:cubicBezTo>
                <a:close/>
                <a:moveTo>
                  <a:pt x="4692854" y="6412951"/>
                </a:moveTo>
                <a:lnTo>
                  <a:pt x="4692854" y="6545110"/>
                </a:lnTo>
                <a:cubicBezTo>
                  <a:pt x="4668706" y="6512566"/>
                  <a:pt x="4638972" y="6487762"/>
                  <a:pt x="4603648" y="6470696"/>
                </a:cubicBezTo>
                <a:close/>
                <a:moveTo>
                  <a:pt x="1091034" y="6412951"/>
                </a:moveTo>
                <a:lnTo>
                  <a:pt x="1091034" y="6545110"/>
                </a:lnTo>
                <a:cubicBezTo>
                  <a:pt x="1066886" y="6512566"/>
                  <a:pt x="1037151" y="6487762"/>
                  <a:pt x="1001827" y="6470696"/>
                </a:cubicBezTo>
                <a:close/>
                <a:moveTo>
                  <a:pt x="9255602" y="6351931"/>
                </a:moveTo>
                <a:cubicBezTo>
                  <a:pt x="9232651" y="6351931"/>
                  <a:pt x="9214590" y="6357835"/>
                  <a:pt x="9201418" y="6369642"/>
                </a:cubicBezTo>
                <a:cubicBezTo>
                  <a:pt x="9188247" y="6381449"/>
                  <a:pt x="9181660" y="6396084"/>
                  <a:pt x="9181660" y="6413546"/>
                </a:cubicBezTo>
                <a:cubicBezTo>
                  <a:pt x="9181660" y="6428627"/>
                  <a:pt x="9186801" y="6441377"/>
                  <a:pt x="9197078" y="6451795"/>
                </a:cubicBezTo>
                <a:cubicBezTo>
                  <a:pt x="9207355" y="6462213"/>
                  <a:pt x="9220178" y="6467422"/>
                  <a:pt x="9235545" y="6467422"/>
                </a:cubicBezTo>
                <a:cubicBezTo>
                  <a:pt x="9250114" y="6467422"/>
                  <a:pt x="9262138" y="6463007"/>
                  <a:pt x="9271616" y="6454176"/>
                </a:cubicBezTo>
                <a:cubicBezTo>
                  <a:pt x="9281096" y="6445346"/>
                  <a:pt x="9285836" y="6433390"/>
                  <a:pt x="9285836" y="6418308"/>
                </a:cubicBezTo>
                <a:cubicBezTo>
                  <a:pt x="9285836" y="6410371"/>
                  <a:pt x="9283940" y="6402533"/>
                  <a:pt x="9280148" y="6394794"/>
                </a:cubicBezTo>
                <a:cubicBezTo>
                  <a:pt x="9281546" y="6394198"/>
                  <a:pt x="9283241" y="6393901"/>
                  <a:pt x="9285237" y="6393901"/>
                </a:cubicBezTo>
                <a:cubicBezTo>
                  <a:pt x="9299407" y="6393901"/>
                  <a:pt x="9311880" y="6399606"/>
                  <a:pt x="9322657" y="6411016"/>
                </a:cubicBezTo>
                <a:cubicBezTo>
                  <a:pt x="9333433" y="6422426"/>
                  <a:pt x="9338821" y="6436763"/>
                  <a:pt x="9338821" y="6454027"/>
                </a:cubicBezTo>
                <a:cubicBezTo>
                  <a:pt x="9338821" y="6474070"/>
                  <a:pt x="9331089" y="6491085"/>
                  <a:pt x="9315622" y="6505075"/>
                </a:cubicBezTo>
                <a:cubicBezTo>
                  <a:pt x="9300155" y="6519065"/>
                  <a:pt x="9279750" y="6526060"/>
                  <a:pt x="9254404" y="6526060"/>
                </a:cubicBezTo>
                <a:cubicBezTo>
                  <a:pt x="9222872" y="6526060"/>
                  <a:pt x="9193735" y="6513360"/>
                  <a:pt x="9166992" y="6487960"/>
                </a:cubicBezTo>
                <a:cubicBezTo>
                  <a:pt x="9140251" y="6462560"/>
                  <a:pt x="9117599" y="6422178"/>
                  <a:pt x="9099039" y="6366814"/>
                </a:cubicBezTo>
                <a:lnTo>
                  <a:pt x="9071199" y="6357884"/>
                </a:lnTo>
                <a:cubicBezTo>
                  <a:pt x="9088562" y="6436863"/>
                  <a:pt x="9113309" y="6495054"/>
                  <a:pt x="9145439" y="6532460"/>
                </a:cubicBezTo>
                <a:cubicBezTo>
                  <a:pt x="9177570" y="6569865"/>
                  <a:pt x="9213891" y="6588568"/>
                  <a:pt x="9254404" y="6588568"/>
                </a:cubicBezTo>
                <a:cubicBezTo>
                  <a:pt x="9293120" y="6588568"/>
                  <a:pt x="9323105" y="6577604"/>
                  <a:pt x="9344360" y="6555677"/>
                </a:cubicBezTo>
                <a:cubicBezTo>
                  <a:pt x="9365613" y="6533750"/>
                  <a:pt x="9376241" y="6505125"/>
                  <a:pt x="9376241" y="6469803"/>
                </a:cubicBezTo>
                <a:cubicBezTo>
                  <a:pt x="9376241" y="6435275"/>
                  <a:pt x="9364366" y="6406998"/>
                  <a:pt x="9340618" y="6384971"/>
                </a:cubicBezTo>
                <a:cubicBezTo>
                  <a:pt x="9316869" y="6362944"/>
                  <a:pt x="9288530" y="6351931"/>
                  <a:pt x="9255602" y="6351931"/>
                </a:cubicBezTo>
                <a:close/>
                <a:moveTo>
                  <a:pt x="7588801" y="6351931"/>
                </a:moveTo>
                <a:cubicBezTo>
                  <a:pt x="7565851" y="6351931"/>
                  <a:pt x="7547789" y="6357835"/>
                  <a:pt x="7534618" y="6369642"/>
                </a:cubicBezTo>
                <a:cubicBezTo>
                  <a:pt x="7521446" y="6381449"/>
                  <a:pt x="7514861" y="6396084"/>
                  <a:pt x="7514861" y="6413546"/>
                </a:cubicBezTo>
                <a:cubicBezTo>
                  <a:pt x="7514861" y="6428627"/>
                  <a:pt x="7520000" y="6441377"/>
                  <a:pt x="7530277" y="6451795"/>
                </a:cubicBezTo>
                <a:cubicBezTo>
                  <a:pt x="7540555" y="6462213"/>
                  <a:pt x="7553377" y="6467422"/>
                  <a:pt x="7568744" y="6467422"/>
                </a:cubicBezTo>
                <a:cubicBezTo>
                  <a:pt x="7583313" y="6467422"/>
                  <a:pt x="7595337" y="6463007"/>
                  <a:pt x="7604816" y="6454176"/>
                </a:cubicBezTo>
                <a:cubicBezTo>
                  <a:pt x="7614296" y="6445346"/>
                  <a:pt x="7619035" y="6433390"/>
                  <a:pt x="7619035" y="6418308"/>
                </a:cubicBezTo>
                <a:cubicBezTo>
                  <a:pt x="7619035" y="6410371"/>
                  <a:pt x="7617139" y="6402533"/>
                  <a:pt x="7613348" y="6394794"/>
                </a:cubicBezTo>
                <a:cubicBezTo>
                  <a:pt x="7614745" y="6394198"/>
                  <a:pt x="7616441" y="6393901"/>
                  <a:pt x="7618437" y="6393901"/>
                </a:cubicBezTo>
                <a:cubicBezTo>
                  <a:pt x="7632606" y="6393901"/>
                  <a:pt x="7645079" y="6399606"/>
                  <a:pt x="7655856" y="6411016"/>
                </a:cubicBezTo>
                <a:cubicBezTo>
                  <a:pt x="7666632" y="6422426"/>
                  <a:pt x="7672021" y="6436763"/>
                  <a:pt x="7672021" y="6454027"/>
                </a:cubicBezTo>
                <a:cubicBezTo>
                  <a:pt x="7672021" y="6474070"/>
                  <a:pt x="7664288" y="6491085"/>
                  <a:pt x="7648821" y="6505075"/>
                </a:cubicBezTo>
                <a:cubicBezTo>
                  <a:pt x="7633354" y="6519065"/>
                  <a:pt x="7612949" y="6526060"/>
                  <a:pt x="7587603" y="6526060"/>
                </a:cubicBezTo>
                <a:cubicBezTo>
                  <a:pt x="7556071" y="6526060"/>
                  <a:pt x="7526934" y="6513360"/>
                  <a:pt x="7500192" y="6487960"/>
                </a:cubicBezTo>
                <a:cubicBezTo>
                  <a:pt x="7473450" y="6462560"/>
                  <a:pt x="7450798" y="6422178"/>
                  <a:pt x="7432239" y="6366814"/>
                </a:cubicBezTo>
                <a:lnTo>
                  <a:pt x="7404399" y="6357884"/>
                </a:lnTo>
                <a:cubicBezTo>
                  <a:pt x="7421762" y="6436863"/>
                  <a:pt x="7446508" y="6495054"/>
                  <a:pt x="7478638" y="6532460"/>
                </a:cubicBezTo>
                <a:cubicBezTo>
                  <a:pt x="7510769" y="6569865"/>
                  <a:pt x="7547091" y="6588568"/>
                  <a:pt x="7587603" y="6588568"/>
                </a:cubicBezTo>
                <a:cubicBezTo>
                  <a:pt x="7626319" y="6588568"/>
                  <a:pt x="7656304" y="6577604"/>
                  <a:pt x="7677559" y="6555677"/>
                </a:cubicBezTo>
                <a:cubicBezTo>
                  <a:pt x="7698812" y="6533750"/>
                  <a:pt x="7709440" y="6505125"/>
                  <a:pt x="7709440" y="6469803"/>
                </a:cubicBezTo>
                <a:cubicBezTo>
                  <a:pt x="7709440" y="6435275"/>
                  <a:pt x="7697565" y="6406998"/>
                  <a:pt x="7673817" y="6384971"/>
                </a:cubicBezTo>
                <a:cubicBezTo>
                  <a:pt x="7650068" y="6362944"/>
                  <a:pt x="7621729" y="6351931"/>
                  <a:pt x="7588801" y="6351931"/>
                </a:cubicBezTo>
                <a:close/>
                <a:moveTo>
                  <a:pt x="9692658" y="6343894"/>
                </a:moveTo>
                <a:cubicBezTo>
                  <a:pt x="9713412" y="6343894"/>
                  <a:pt x="9732871" y="6352824"/>
                  <a:pt x="9751032" y="6370683"/>
                </a:cubicBezTo>
                <a:lnTo>
                  <a:pt x="9692658" y="6426941"/>
                </a:lnTo>
                <a:cubicBezTo>
                  <a:pt x="9683877" y="6401739"/>
                  <a:pt x="9668809" y="6389138"/>
                  <a:pt x="9647455" y="6389138"/>
                </a:cubicBezTo>
                <a:cubicBezTo>
                  <a:pt x="9640072" y="6389138"/>
                  <a:pt x="9633785" y="6390131"/>
                  <a:pt x="9628595" y="6392115"/>
                </a:cubicBezTo>
                <a:cubicBezTo>
                  <a:pt x="9632986" y="6378820"/>
                  <a:pt x="9640719" y="6367459"/>
                  <a:pt x="9651796" y="6358033"/>
                </a:cubicBezTo>
                <a:cubicBezTo>
                  <a:pt x="9662872" y="6348607"/>
                  <a:pt x="9676492" y="6343894"/>
                  <a:pt x="9692658" y="6343894"/>
                </a:cubicBezTo>
                <a:close/>
                <a:moveTo>
                  <a:pt x="3763063" y="6343894"/>
                </a:moveTo>
                <a:cubicBezTo>
                  <a:pt x="3783818" y="6343894"/>
                  <a:pt x="3803276" y="6352824"/>
                  <a:pt x="3821438" y="6370683"/>
                </a:cubicBezTo>
                <a:lnTo>
                  <a:pt x="3763063" y="6426941"/>
                </a:lnTo>
                <a:cubicBezTo>
                  <a:pt x="3754283" y="6401739"/>
                  <a:pt x="3739215" y="6389138"/>
                  <a:pt x="3717861" y="6389138"/>
                </a:cubicBezTo>
                <a:cubicBezTo>
                  <a:pt x="3710477" y="6389138"/>
                  <a:pt x="3704192" y="6390131"/>
                  <a:pt x="3699002" y="6392115"/>
                </a:cubicBezTo>
                <a:cubicBezTo>
                  <a:pt x="3703392" y="6378820"/>
                  <a:pt x="3711126" y="6367459"/>
                  <a:pt x="3722203" y="6358033"/>
                </a:cubicBezTo>
                <a:cubicBezTo>
                  <a:pt x="3733279" y="6348607"/>
                  <a:pt x="3746899" y="6343894"/>
                  <a:pt x="3763063" y="6343894"/>
                </a:cubicBezTo>
                <a:close/>
                <a:moveTo>
                  <a:pt x="2211215" y="6343894"/>
                </a:moveTo>
                <a:cubicBezTo>
                  <a:pt x="2231970" y="6343894"/>
                  <a:pt x="2251429" y="6352824"/>
                  <a:pt x="2269590" y="6370683"/>
                </a:cubicBezTo>
                <a:lnTo>
                  <a:pt x="2211215" y="6426941"/>
                </a:lnTo>
                <a:cubicBezTo>
                  <a:pt x="2202434" y="6401739"/>
                  <a:pt x="2187367" y="6389138"/>
                  <a:pt x="2166013" y="6389138"/>
                </a:cubicBezTo>
                <a:cubicBezTo>
                  <a:pt x="2158628" y="6389138"/>
                  <a:pt x="2152343" y="6390131"/>
                  <a:pt x="2147153" y="6392115"/>
                </a:cubicBezTo>
                <a:cubicBezTo>
                  <a:pt x="2151544" y="6378820"/>
                  <a:pt x="2159277" y="6367459"/>
                  <a:pt x="2170354" y="6358033"/>
                </a:cubicBezTo>
                <a:cubicBezTo>
                  <a:pt x="2181429" y="6348607"/>
                  <a:pt x="2195051" y="6343894"/>
                  <a:pt x="2211215" y="6343894"/>
                </a:cubicBezTo>
                <a:close/>
                <a:moveTo>
                  <a:pt x="5863627" y="6331691"/>
                </a:moveTo>
                <a:lnTo>
                  <a:pt x="6008214" y="6331691"/>
                </a:lnTo>
                <a:lnTo>
                  <a:pt x="6008214" y="6513856"/>
                </a:lnTo>
                <a:cubicBezTo>
                  <a:pt x="5994644" y="6491036"/>
                  <a:pt x="5978977" y="6474070"/>
                  <a:pt x="5961216" y="6462957"/>
                </a:cubicBezTo>
                <a:cubicBezTo>
                  <a:pt x="5962413" y="6457004"/>
                  <a:pt x="5963012" y="6450852"/>
                  <a:pt x="5963012" y="6444502"/>
                </a:cubicBezTo>
                <a:cubicBezTo>
                  <a:pt x="5963012" y="6423071"/>
                  <a:pt x="5954282" y="6402582"/>
                  <a:pt x="5936818" y="6383036"/>
                </a:cubicBezTo>
                <a:cubicBezTo>
                  <a:pt x="5919357" y="6363490"/>
                  <a:pt x="5894959" y="6346375"/>
                  <a:pt x="5863627" y="6331691"/>
                </a:cubicBezTo>
                <a:close/>
                <a:moveTo>
                  <a:pt x="5073632" y="6331691"/>
                </a:moveTo>
                <a:lnTo>
                  <a:pt x="5238276" y="6331691"/>
                </a:lnTo>
                <a:lnTo>
                  <a:pt x="5238276" y="6517130"/>
                </a:lnTo>
                <a:cubicBezTo>
                  <a:pt x="5227102" y="6495104"/>
                  <a:pt x="5214528" y="6475458"/>
                  <a:pt x="5200558" y="6458194"/>
                </a:cubicBezTo>
                <a:cubicBezTo>
                  <a:pt x="5200558" y="6428231"/>
                  <a:pt x="5189482" y="6403029"/>
                  <a:pt x="5167330" y="6382590"/>
                </a:cubicBezTo>
                <a:cubicBezTo>
                  <a:pt x="5145179" y="6362151"/>
                  <a:pt x="5118736" y="6351931"/>
                  <a:pt x="5088001" y="6351931"/>
                </a:cubicBezTo>
                <a:close/>
                <a:moveTo>
                  <a:pt x="1706505" y="6331691"/>
                </a:moveTo>
                <a:lnTo>
                  <a:pt x="1840615" y="6331691"/>
                </a:lnTo>
                <a:lnTo>
                  <a:pt x="1840615" y="6550468"/>
                </a:lnTo>
                <a:cubicBezTo>
                  <a:pt x="1809882" y="6518321"/>
                  <a:pt x="1776055" y="6494409"/>
                  <a:pt x="1739135" y="6478733"/>
                </a:cubicBezTo>
                <a:lnTo>
                  <a:pt x="1804394" y="6420690"/>
                </a:lnTo>
                <a:cubicBezTo>
                  <a:pt x="1771863" y="6378026"/>
                  <a:pt x="1739234" y="6348359"/>
                  <a:pt x="1706505" y="6331691"/>
                </a:cubicBezTo>
                <a:close/>
                <a:moveTo>
                  <a:pt x="1265258" y="6331691"/>
                </a:moveTo>
                <a:lnTo>
                  <a:pt x="1390388" y="6331691"/>
                </a:lnTo>
                <a:lnTo>
                  <a:pt x="1390388" y="6425750"/>
                </a:lnTo>
                <a:cubicBezTo>
                  <a:pt x="1348877" y="6384078"/>
                  <a:pt x="1307168" y="6352725"/>
                  <a:pt x="1265258" y="6331691"/>
                </a:cubicBezTo>
                <a:close/>
                <a:moveTo>
                  <a:pt x="492626" y="6318296"/>
                </a:moveTo>
                <a:cubicBezTo>
                  <a:pt x="471273" y="6318296"/>
                  <a:pt x="454210" y="6324497"/>
                  <a:pt x="441437" y="6336899"/>
                </a:cubicBezTo>
                <a:cubicBezTo>
                  <a:pt x="428665" y="6349302"/>
                  <a:pt x="422278" y="6364334"/>
                  <a:pt x="422278" y="6381994"/>
                </a:cubicBezTo>
                <a:cubicBezTo>
                  <a:pt x="422278" y="6399854"/>
                  <a:pt x="427916" y="6414588"/>
                  <a:pt x="439192" y="6426196"/>
                </a:cubicBezTo>
                <a:cubicBezTo>
                  <a:pt x="450468" y="6437805"/>
                  <a:pt x="464289" y="6443609"/>
                  <a:pt x="480652" y="6443609"/>
                </a:cubicBezTo>
                <a:cubicBezTo>
                  <a:pt x="496219" y="6443609"/>
                  <a:pt x="509092" y="6438946"/>
                  <a:pt x="519269" y="6429619"/>
                </a:cubicBezTo>
                <a:cubicBezTo>
                  <a:pt x="529447" y="6420293"/>
                  <a:pt x="534536" y="6407990"/>
                  <a:pt x="534536" y="6392710"/>
                </a:cubicBezTo>
                <a:cubicBezTo>
                  <a:pt x="534536" y="6385170"/>
                  <a:pt x="532541" y="6377530"/>
                  <a:pt x="528549" y="6369791"/>
                </a:cubicBezTo>
                <a:cubicBezTo>
                  <a:pt x="545114" y="6371974"/>
                  <a:pt x="559332" y="6380407"/>
                  <a:pt x="571207" y="6395091"/>
                </a:cubicBezTo>
                <a:cubicBezTo>
                  <a:pt x="583081" y="6409776"/>
                  <a:pt x="589019" y="6427536"/>
                  <a:pt x="589019" y="6448372"/>
                </a:cubicBezTo>
                <a:cubicBezTo>
                  <a:pt x="589019" y="6471589"/>
                  <a:pt x="581135" y="6491234"/>
                  <a:pt x="565370" y="6507308"/>
                </a:cubicBezTo>
                <a:cubicBezTo>
                  <a:pt x="549604" y="6523381"/>
                  <a:pt x="528649" y="6531418"/>
                  <a:pt x="502505" y="6531418"/>
                </a:cubicBezTo>
                <a:cubicBezTo>
                  <a:pt x="472570" y="6531418"/>
                  <a:pt x="444480" y="6518123"/>
                  <a:pt x="418237" y="6491532"/>
                </a:cubicBezTo>
                <a:cubicBezTo>
                  <a:pt x="391994" y="6464941"/>
                  <a:pt x="372486" y="6424162"/>
                  <a:pt x="359714" y="6369195"/>
                </a:cubicBezTo>
                <a:lnTo>
                  <a:pt x="331874" y="6360266"/>
                </a:lnTo>
                <a:cubicBezTo>
                  <a:pt x="343249" y="6435275"/>
                  <a:pt x="364354" y="6493467"/>
                  <a:pt x="395187" y="6534841"/>
                </a:cubicBezTo>
                <a:cubicBezTo>
                  <a:pt x="426021" y="6576215"/>
                  <a:pt x="463789" y="6596902"/>
                  <a:pt x="508492" y="6596902"/>
                </a:cubicBezTo>
                <a:cubicBezTo>
                  <a:pt x="543817" y="6596902"/>
                  <a:pt x="572305" y="6585095"/>
                  <a:pt x="593958" y="6561481"/>
                </a:cubicBezTo>
                <a:cubicBezTo>
                  <a:pt x="615612" y="6537867"/>
                  <a:pt x="626438" y="6506712"/>
                  <a:pt x="626438" y="6468017"/>
                </a:cubicBezTo>
                <a:cubicBezTo>
                  <a:pt x="626438" y="6426742"/>
                  <a:pt x="612967" y="6391470"/>
                  <a:pt x="586025" y="6362200"/>
                </a:cubicBezTo>
                <a:cubicBezTo>
                  <a:pt x="559083" y="6332931"/>
                  <a:pt x="527951" y="6318296"/>
                  <a:pt x="492626" y="6318296"/>
                </a:cubicBezTo>
                <a:close/>
                <a:moveTo>
                  <a:pt x="3338880" y="6295376"/>
                </a:moveTo>
                <a:cubicBezTo>
                  <a:pt x="3306550" y="6295376"/>
                  <a:pt x="3278361" y="6305299"/>
                  <a:pt x="3254313" y="6325142"/>
                </a:cubicBezTo>
                <a:cubicBezTo>
                  <a:pt x="3230265" y="6344986"/>
                  <a:pt x="3218241" y="6367112"/>
                  <a:pt x="3218241" y="6391519"/>
                </a:cubicBezTo>
                <a:cubicBezTo>
                  <a:pt x="3218241" y="6404616"/>
                  <a:pt x="3222182" y="6415729"/>
                  <a:pt x="3230064" y="6424857"/>
                </a:cubicBezTo>
                <a:cubicBezTo>
                  <a:pt x="3237948" y="6433985"/>
                  <a:pt x="3248276" y="6438549"/>
                  <a:pt x="3261048" y="6438549"/>
                </a:cubicBezTo>
                <a:cubicBezTo>
                  <a:pt x="3273621" y="6438549"/>
                  <a:pt x="3283899" y="6434779"/>
                  <a:pt x="3291882" y="6427238"/>
                </a:cubicBezTo>
                <a:cubicBezTo>
                  <a:pt x="3299864" y="6419698"/>
                  <a:pt x="3303856" y="6409875"/>
                  <a:pt x="3303856" y="6397770"/>
                </a:cubicBezTo>
                <a:cubicBezTo>
                  <a:pt x="3303856" y="6385666"/>
                  <a:pt x="3298667" y="6374652"/>
                  <a:pt x="3288289" y="6364730"/>
                </a:cubicBezTo>
                <a:cubicBezTo>
                  <a:pt x="3301859" y="6346474"/>
                  <a:pt x="3320219" y="6337346"/>
                  <a:pt x="3343370" y="6337346"/>
                </a:cubicBezTo>
                <a:cubicBezTo>
                  <a:pt x="3360333" y="6337346"/>
                  <a:pt x="3373655" y="6341364"/>
                  <a:pt x="3383334" y="6349401"/>
                </a:cubicBezTo>
                <a:cubicBezTo>
                  <a:pt x="3393013" y="6357438"/>
                  <a:pt x="3397853" y="6367509"/>
                  <a:pt x="3397853" y="6379613"/>
                </a:cubicBezTo>
                <a:cubicBezTo>
                  <a:pt x="3397853" y="6386360"/>
                  <a:pt x="3396555" y="6391569"/>
                  <a:pt x="3393961" y="6395240"/>
                </a:cubicBezTo>
                <a:cubicBezTo>
                  <a:pt x="3391367" y="6398911"/>
                  <a:pt x="3387874" y="6401541"/>
                  <a:pt x="3383483" y="6403128"/>
                </a:cubicBezTo>
                <a:cubicBezTo>
                  <a:pt x="3379093" y="6404716"/>
                  <a:pt x="3371909" y="6405509"/>
                  <a:pt x="3361930" y="6405509"/>
                </a:cubicBezTo>
                <a:cubicBezTo>
                  <a:pt x="3345365" y="6405509"/>
                  <a:pt x="3332445" y="6409528"/>
                  <a:pt x="3323164" y="6417564"/>
                </a:cubicBezTo>
                <a:cubicBezTo>
                  <a:pt x="3313884" y="6425601"/>
                  <a:pt x="3309243" y="6435771"/>
                  <a:pt x="3309243" y="6448074"/>
                </a:cubicBezTo>
                <a:cubicBezTo>
                  <a:pt x="3309243" y="6459187"/>
                  <a:pt x="3312987" y="6468513"/>
                  <a:pt x="3320470" y="6476054"/>
                </a:cubicBezTo>
                <a:cubicBezTo>
                  <a:pt x="3327953" y="6483595"/>
                  <a:pt x="3337583" y="6487365"/>
                  <a:pt x="3349358" y="6487365"/>
                </a:cubicBezTo>
                <a:cubicBezTo>
                  <a:pt x="3367517" y="6487365"/>
                  <a:pt x="3384182" y="6476848"/>
                  <a:pt x="3399349" y="6455813"/>
                </a:cubicBezTo>
                <a:cubicBezTo>
                  <a:pt x="3407931" y="6462957"/>
                  <a:pt x="3412221" y="6471391"/>
                  <a:pt x="3412221" y="6481114"/>
                </a:cubicBezTo>
                <a:cubicBezTo>
                  <a:pt x="3412221" y="6493814"/>
                  <a:pt x="3406334" y="6504976"/>
                  <a:pt x="3394560" y="6514600"/>
                </a:cubicBezTo>
                <a:cubicBezTo>
                  <a:pt x="3382784" y="6524225"/>
                  <a:pt x="3365023" y="6529037"/>
                  <a:pt x="3341275" y="6529037"/>
                </a:cubicBezTo>
                <a:cubicBezTo>
                  <a:pt x="3306749" y="6529037"/>
                  <a:pt x="3274668" y="6514253"/>
                  <a:pt x="3245032" y="6484686"/>
                </a:cubicBezTo>
                <a:cubicBezTo>
                  <a:pt x="3215397" y="6455119"/>
                  <a:pt x="3193393" y="6411859"/>
                  <a:pt x="3179026" y="6354908"/>
                </a:cubicBezTo>
                <a:lnTo>
                  <a:pt x="3151185" y="6347169"/>
                </a:lnTo>
                <a:cubicBezTo>
                  <a:pt x="3162161" y="6413050"/>
                  <a:pt x="3184712" y="6469754"/>
                  <a:pt x="3218840" y="6517279"/>
                </a:cubicBezTo>
                <a:cubicBezTo>
                  <a:pt x="3252965" y="6564805"/>
                  <a:pt x="3295773" y="6588568"/>
                  <a:pt x="3347262" y="6588568"/>
                </a:cubicBezTo>
                <a:cubicBezTo>
                  <a:pt x="3375601" y="6588568"/>
                  <a:pt x="3399250" y="6579291"/>
                  <a:pt x="3418209" y="6560737"/>
                </a:cubicBezTo>
                <a:cubicBezTo>
                  <a:pt x="3437168" y="6542183"/>
                  <a:pt x="3446647" y="6519412"/>
                  <a:pt x="3446647" y="6492425"/>
                </a:cubicBezTo>
                <a:cubicBezTo>
                  <a:pt x="3446647" y="6466430"/>
                  <a:pt x="3436170" y="6444998"/>
                  <a:pt x="3415215" y="6428131"/>
                </a:cubicBezTo>
                <a:cubicBezTo>
                  <a:pt x="3425592" y="6412256"/>
                  <a:pt x="3430781" y="6396778"/>
                  <a:pt x="3430781" y="6381697"/>
                </a:cubicBezTo>
                <a:cubicBezTo>
                  <a:pt x="3430781" y="6355702"/>
                  <a:pt x="3421851" y="6334816"/>
                  <a:pt x="3403990" y="6319040"/>
                </a:cubicBezTo>
                <a:cubicBezTo>
                  <a:pt x="3386128" y="6303264"/>
                  <a:pt x="3364425" y="6295376"/>
                  <a:pt x="3338880" y="6295376"/>
                </a:cubicBezTo>
                <a:close/>
                <a:moveTo>
                  <a:pt x="9806711" y="6239715"/>
                </a:moveTo>
                <a:lnTo>
                  <a:pt x="9806711" y="6383185"/>
                </a:lnTo>
                <a:cubicBezTo>
                  <a:pt x="9768194" y="6326234"/>
                  <a:pt x="9725787" y="6297758"/>
                  <a:pt x="9679486" y="6297758"/>
                </a:cubicBezTo>
                <a:cubicBezTo>
                  <a:pt x="9646357" y="6297758"/>
                  <a:pt x="9619117" y="6309217"/>
                  <a:pt x="9597763" y="6332137"/>
                </a:cubicBezTo>
                <a:cubicBezTo>
                  <a:pt x="9576409" y="6355057"/>
                  <a:pt x="9565731" y="6379911"/>
                  <a:pt x="9565731" y="6406700"/>
                </a:cubicBezTo>
                <a:cubicBezTo>
                  <a:pt x="9565731" y="6417416"/>
                  <a:pt x="9568575" y="6425800"/>
                  <a:pt x="9574263" y="6431852"/>
                </a:cubicBezTo>
                <a:cubicBezTo>
                  <a:pt x="9579951" y="6437904"/>
                  <a:pt x="9587484" y="6440930"/>
                  <a:pt x="9596865" y="6440930"/>
                </a:cubicBezTo>
                <a:cubicBezTo>
                  <a:pt x="9604848" y="6440930"/>
                  <a:pt x="9614177" y="6438351"/>
                  <a:pt x="9624854" y="6433191"/>
                </a:cubicBezTo>
                <a:cubicBezTo>
                  <a:pt x="9635531" y="6428032"/>
                  <a:pt x="9643963" y="6425452"/>
                  <a:pt x="9650149" y="6425452"/>
                </a:cubicBezTo>
                <a:cubicBezTo>
                  <a:pt x="9656336" y="6425452"/>
                  <a:pt x="9661175" y="6427437"/>
                  <a:pt x="9664668" y="6431405"/>
                </a:cubicBezTo>
                <a:cubicBezTo>
                  <a:pt x="9668161" y="6435374"/>
                  <a:pt x="9669907" y="6439641"/>
                  <a:pt x="9669907" y="6444205"/>
                </a:cubicBezTo>
                <a:cubicBezTo>
                  <a:pt x="9669907" y="6447578"/>
                  <a:pt x="9654340" y="6464148"/>
                  <a:pt x="9623207" y="6493913"/>
                </a:cubicBezTo>
                <a:lnTo>
                  <a:pt x="9669307" y="6524869"/>
                </a:lnTo>
                <a:lnTo>
                  <a:pt x="9785157" y="6408188"/>
                </a:lnTo>
                <a:cubicBezTo>
                  <a:pt x="9799527" y="6428032"/>
                  <a:pt x="9806711" y="6451745"/>
                  <a:pt x="9806711" y="6479328"/>
                </a:cubicBezTo>
                <a:lnTo>
                  <a:pt x="9806711" y="6602260"/>
                </a:lnTo>
                <a:lnTo>
                  <a:pt x="9859397" y="6636491"/>
                </a:lnTo>
                <a:lnTo>
                  <a:pt x="9859397" y="6331691"/>
                </a:lnTo>
                <a:lnTo>
                  <a:pt x="9902205" y="6331691"/>
                </a:lnTo>
                <a:lnTo>
                  <a:pt x="9904599" y="6331691"/>
                </a:lnTo>
                <a:cubicBezTo>
                  <a:pt x="9915776" y="6331691"/>
                  <a:pt x="9926403" y="6339975"/>
                  <a:pt x="9936481" y="6356545"/>
                </a:cubicBezTo>
                <a:cubicBezTo>
                  <a:pt x="9946559" y="6373114"/>
                  <a:pt x="9951598" y="6388047"/>
                  <a:pt x="9951598" y="6401342"/>
                </a:cubicBezTo>
                <a:lnTo>
                  <a:pt x="9951598" y="6602260"/>
                </a:lnTo>
                <a:lnTo>
                  <a:pt x="10004285" y="6636491"/>
                </a:lnTo>
                <a:lnTo>
                  <a:pt x="10004285" y="6331691"/>
                </a:lnTo>
                <a:lnTo>
                  <a:pt x="10045895" y="6331691"/>
                </a:lnTo>
                <a:lnTo>
                  <a:pt x="10065652" y="6331691"/>
                </a:lnTo>
                <a:lnTo>
                  <a:pt x="10210539" y="6331691"/>
                </a:lnTo>
                <a:lnTo>
                  <a:pt x="10210539" y="6353717"/>
                </a:lnTo>
                <a:lnTo>
                  <a:pt x="10040806" y="6460278"/>
                </a:lnTo>
                <a:lnTo>
                  <a:pt x="10070740" y="6510880"/>
                </a:lnTo>
                <a:cubicBezTo>
                  <a:pt x="10142387" y="6518420"/>
                  <a:pt x="10191281" y="6550369"/>
                  <a:pt x="10217424" y="6606725"/>
                </a:cubicBezTo>
                <a:lnTo>
                  <a:pt x="10263225" y="6636491"/>
                </a:lnTo>
                <a:lnTo>
                  <a:pt x="10263225" y="6331691"/>
                </a:lnTo>
                <a:lnTo>
                  <a:pt x="10304536" y="6331691"/>
                </a:lnTo>
                <a:lnTo>
                  <a:pt x="10324593" y="6331691"/>
                </a:lnTo>
                <a:lnTo>
                  <a:pt x="10359916" y="6331691"/>
                </a:lnTo>
                <a:cubicBezTo>
                  <a:pt x="10344949" y="6346772"/>
                  <a:pt x="10332376" y="6365574"/>
                  <a:pt x="10322198" y="6388096"/>
                </a:cubicBezTo>
                <a:cubicBezTo>
                  <a:pt x="10312019" y="6410619"/>
                  <a:pt x="10306931" y="6436168"/>
                  <a:pt x="10306931" y="6464743"/>
                </a:cubicBezTo>
                <a:cubicBezTo>
                  <a:pt x="10306931" y="6509590"/>
                  <a:pt x="10319903" y="6548732"/>
                  <a:pt x="10345847" y="6582168"/>
                </a:cubicBezTo>
                <a:cubicBezTo>
                  <a:pt x="10371791" y="6615605"/>
                  <a:pt x="10401527" y="6632323"/>
                  <a:pt x="10435054" y="6632323"/>
                </a:cubicBezTo>
                <a:cubicBezTo>
                  <a:pt x="10452416" y="6632323"/>
                  <a:pt x="10466387" y="6627809"/>
                  <a:pt x="10476964" y="6618780"/>
                </a:cubicBezTo>
                <a:cubicBezTo>
                  <a:pt x="10487542" y="6609751"/>
                  <a:pt x="10492830" y="6598589"/>
                  <a:pt x="10492830" y="6585294"/>
                </a:cubicBezTo>
                <a:cubicBezTo>
                  <a:pt x="10492830" y="6573586"/>
                  <a:pt x="10488739" y="6563317"/>
                  <a:pt x="10480556" y="6554486"/>
                </a:cubicBezTo>
                <a:cubicBezTo>
                  <a:pt x="10472374" y="6545656"/>
                  <a:pt x="10461598" y="6541241"/>
                  <a:pt x="10448226" y="6541241"/>
                </a:cubicBezTo>
                <a:cubicBezTo>
                  <a:pt x="10435054" y="6541241"/>
                  <a:pt x="10424777" y="6545011"/>
                  <a:pt x="10417392" y="6552551"/>
                </a:cubicBezTo>
                <a:cubicBezTo>
                  <a:pt x="10410009" y="6560092"/>
                  <a:pt x="10406316" y="6569320"/>
                  <a:pt x="10406316" y="6580233"/>
                </a:cubicBezTo>
                <a:lnTo>
                  <a:pt x="10406316" y="6582019"/>
                </a:lnTo>
                <a:cubicBezTo>
                  <a:pt x="10387558" y="6576265"/>
                  <a:pt x="10372290" y="6564408"/>
                  <a:pt x="10360515" y="6546449"/>
                </a:cubicBezTo>
                <a:cubicBezTo>
                  <a:pt x="10348741" y="6528491"/>
                  <a:pt x="10342853" y="6508002"/>
                  <a:pt x="10342853" y="6484983"/>
                </a:cubicBezTo>
                <a:cubicBezTo>
                  <a:pt x="10342853" y="6450059"/>
                  <a:pt x="10358569" y="6415778"/>
                  <a:pt x="10390002" y="6382143"/>
                </a:cubicBezTo>
                <a:cubicBezTo>
                  <a:pt x="10421434" y="6348508"/>
                  <a:pt x="10461996" y="6331691"/>
                  <a:pt x="10511689" y="6331691"/>
                </a:cubicBezTo>
                <a:lnTo>
                  <a:pt x="10525160" y="6331691"/>
                </a:lnTo>
                <a:lnTo>
                  <a:pt x="10670346" y="6331691"/>
                </a:lnTo>
                <a:lnTo>
                  <a:pt x="10670346" y="6353717"/>
                </a:lnTo>
                <a:lnTo>
                  <a:pt x="10500613" y="6460278"/>
                </a:lnTo>
                <a:lnTo>
                  <a:pt x="10530547" y="6510880"/>
                </a:lnTo>
                <a:cubicBezTo>
                  <a:pt x="10602194" y="6518420"/>
                  <a:pt x="10651088" y="6550369"/>
                  <a:pt x="10677231" y="6606725"/>
                </a:cubicBezTo>
                <a:lnTo>
                  <a:pt x="10723032" y="6636491"/>
                </a:lnTo>
                <a:lnTo>
                  <a:pt x="10723032" y="6331691"/>
                </a:lnTo>
                <a:lnTo>
                  <a:pt x="10784400" y="6331691"/>
                </a:lnTo>
                <a:lnTo>
                  <a:pt x="10762847" y="6297758"/>
                </a:lnTo>
                <a:lnTo>
                  <a:pt x="10503606" y="6297758"/>
                </a:lnTo>
                <a:lnTo>
                  <a:pt x="10484148" y="6297758"/>
                </a:lnTo>
                <a:lnTo>
                  <a:pt x="10303040" y="6297758"/>
                </a:lnTo>
                <a:lnTo>
                  <a:pt x="10282983" y="6297758"/>
                </a:lnTo>
                <a:lnTo>
                  <a:pt x="10044098" y="6297758"/>
                </a:lnTo>
                <a:lnTo>
                  <a:pt x="10024341" y="6297758"/>
                </a:lnTo>
                <a:lnTo>
                  <a:pt x="10001590" y="6297758"/>
                </a:lnTo>
                <a:cubicBezTo>
                  <a:pt x="9998596" y="6293392"/>
                  <a:pt x="9995654" y="6288679"/>
                  <a:pt x="9992759" y="6283619"/>
                </a:cubicBezTo>
                <a:cubicBezTo>
                  <a:pt x="9989866" y="6278559"/>
                  <a:pt x="9985375" y="6269977"/>
                  <a:pt x="9979289" y="6257872"/>
                </a:cubicBezTo>
                <a:cubicBezTo>
                  <a:pt x="9973202" y="6245767"/>
                  <a:pt x="9963972" y="6239715"/>
                  <a:pt x="9951598" y="6239715"/>
                </a:cubicBezTo>
                <a:lnTo>
                  <a:pt x="9951598" y="6331691"/>
                </a:lnTo>
                <a:cubicBezTo>
                  <a:pt x="9942817" y="6317998"/>
                  <a:pt x="9934934" y="6308920"/>
                  <a:pt x="9927949" y="6304455"/>
                </a:cubicBezTo>
                <a:cubicBezTo>
                  <a:pt x="9924457" y="6302223"/>
                  <a:pt x="9920191" y="6300548"/>
                  <a:pt x="9915152" y="6299432"/>
                </a:cubicBezTo>
                <a:lnTo>
                  <a:pt x="9899309" y="6297911"/>
                </a:lnTo>
                <a:lnTo>
                  <a:pt x="9899211" y="6297758"/>
                </a:lnTo>
                <a:lnTo>
                  <a:pt x="9897714" y="6297758"/>
                </a:lnTo>
                <a:lnTo>
                  <a:pt x="9880652" y="6297758"/>
                </a:lnTo>
                <a:lnTo>
                  <a:pt x="9856703" y="6297758"/>
                </a:lnTo>
                <a:cubicBezTo>
                  <a:pt x="9853710" y="6293392"/>
                  <a:pt x="9850766" y="6288679"/>
                  <a:pt x="9847872" y="6283619"/>
                </a:cubicBezTo>
                <a:cubicBezTo>
                  <a:pt x="9844978" y="6278559"/>
                  <a:pt x="9840488" y="6269977"/>
                  <a:pt x="9834401" y="6257872"/>
                </a:cubicBezTo>
                <a:cubicBezTo>
                  <a:pt x="9828315" y="6245767"/>
                  <a:pt x="9819085" y="6239715"/>
                  <a:pt x="9806711" y="6239715"/>
                </a:cubicBezTo>
                <a:close/>
                <a:moveTo>
                  <a:pt x="8485963" y="6239715"/>
                </a:moveTo>
                <a:lnTo>
                  <a:pt x="8485963" y="6331691"/>
                </a:lnTo>
                <a:cubicBezTo>
                  <a:pt x="8477183" y="6317998"/>
                  <a:pt x="8469299" y="6308920"/>
                  <a:pt x="8462315" y="6304455"/>
                </a:cubicBezTo>
                <a:cubicBezTo>
                  <a:pt x="8458822" y="6302223"/>
                  <a:pt x="8454557" y="6300548"/>
                  <a:pt x="8449516" y="6299432"/>
                </a:cubicBezTo>
                <a:lnTo>
                  <a:pt x="8433993" y="6297941"/>
                </a:lnTo>
                <a:lnTo>
                  <a:pt x="8433876" y="6297758"/>
                </a:lnTo>
                <a:lnTo>
                  <a:pt x="8432079" y="6297758"/>
                </a:lnTo>
                <a:lnTo>
                  <a:pt x="8415017" y="6297758"/>
                </a:lnTo>
                <a:lnTo>
                  <a:pt x="8031844" y="6297758"/>
                </a:lnTo>
                <a:lnTo>
                  <a:pt x="8053397" y="6331691"/>
                </a:lnTo>
                <a:lnTo>
                  <a:pt x="8154279" y="6331691"/>
                </a:lnTo>
                <a:cubicBezTo>
                  <a:pt x="8137316" y="6355106"/>
                  <a:pt x="8128835" y="6379216"/>
                  <a:pt x="8128835" y="6404021"/>
                </a:cubicBezTo>
                <a:cubicBezTo>
                  <a:pt x="8128835" y="6426643"/>
                  <a:pt x="8136168" y="6445842"/>
                  <a:pt x="8150836" y="6461617"/>
                </a:cubicBezTo>
                <a:cubicBezTo>
                  <a:pt x="8165506" y="6477393"/>
                  <a:pt x="8181721" y="6485281"/>
                  <a:pt x="8199482" y="6485281"/>
                </a:cubicBezTo>
                <a:cubicBezTo>
                  <a:pt x="8211057" y="6485281"/>
                  <a:pt x="8221534" y="6483346"/>
                  <a:pt x="8230913" y="6479477"/>
                </a:cubicBezTo>
                <a:cubicBezTo>
                  <a:pt x="8240294" y="6475607"/>
                  <a:pt x="8249075" y="6470398"/>
                  <a:pt x="8257257" y="6463850"/>
                </a:cubicBezTo>
                <a:cubicBezTo>
                  <a:pt x="8261049" y="6470200"/>
                  <a:pt x="8262945" y="6476550"/>
                  <a:pt x="8262945" y="6482900"/>
                </a:cubicBezTo>
                <a:cubicBezTo>
                  <a:pt x="8262945" y="6495600"/>
                  <a:pt x="8258055" y="6506464"/>
                  <a:pt x="8248276" y="6515493"/>
                </a:cubicBezTo>
                <a:cubicBezTo>
                  <a:pt x="8238497" y="6524522"/>
                  <a:pt x="8223630" y="6529037"/>
                  <a:pt x="8203673" y="6529037"/>
                </a:cubicBezTo>
                <a:cubicBezTo>
                  <a:pt x="8175734" y="6529037"/>
                  <a:pt x="8150836" y="6515593"/>
                  <a:pt x="8128984" y="6488704"/>
                </a:cubicBezTo>
                <a:cubicBezTo>
                  <a:pt x="8107132" y="6461816"/>
                  <a:pt x="8096006" y="6421186"/>
                  <a:pt x="8095606" y="6366814"/>
                </a:cubicBezTo>
                <a:lnTo>
                  <a:pt x="8068365" y="6357884"/>
                </a:lnTo>
                <a:cubicBezTo>
                  <a:pt x="8067967" y="6363441"/>
                  <a:pt x="8067766" y="6368898"/>
                  <a:pt x="8067766" y="6374255"/>
                </a:cubicBezTo>
                <a:cubicBezTo>
                  <a:pt x="8067766" y="6440335"/>
                  <a:pt x="8081237" y="6492574"/>
                  <a:pt x="8108179" y="6530971"/>
                </a:cubicBezTo>
                <a:cubicBezTo>
                  <a:pt x="8135120" y="6569369"/>
                  <a:pt x="8168150" y="6588568"/>
                  <a:pt x="8207265" y="6588568"/>
                </a:cubicBezTo>
                <a:cubicBezTo>
                  <a:pt x="8236602" y="6588568"/>
                  <a:pt x="8258953" y="6580035"/>
                  <a:pt x="8274321" y="6562969"/>
                </a:cubicBezTo>
                <a:cubicBezTo>
                  <a:pt x="8289687" y="6545904"/>
                  <a:pt x="8297370" y="6524175"/>
                  <a:pt x="8297370" y="6497783"/>
                </a:cubicBezTo>
                <a:cubicBezTo>
                  <a:pt x="8297370" y="6464247"/>
                  <a:pt x="8281106" y="6434283"/>
                  <a:pt x="8248576" y="6407891"/>
                </a:cubicBezTo>
                <a:cubicBezTo>
                  <a:pt x="8224229" y="6431505"/>
                  <a:pt x="8203972" y="6443312"/>
                  <a:pt x="8187807" y="6443312"/>
                </a:cubicBezTo>
                <a:cubicBezTo>
                  <a:pt x="8180024" y="6443312"/>
                  <a:pt x="8173987" y="6441079"/>
                  <a:pt x="8169696" y="6436614"/>
                </a:cubicBezTo>
                <a:cubicBezTo>
                  <a:pt x="8165406" y="6432149"/>
                  <a:pt x="8163260" y="6426246"/>
                  <a:pt x="8163260" y="6418904"/>
                </a:cubicBezTo>
                <a:cubicBezTo>
                  <a:pt x="8163260" y="6408982"/>
                  <a:pt x="8167750" y="6397721"/>
                  <a:pt x="8176731" y="6385120"/>
                </a:cubicBezTo>
                <a:cubicBezTo>
                  <a:pt x="8185711" y="6372519"/>
                  <a:pt x="8195890" y="6361258"/>
                  <a:pt x="8207265" y="6351336"/>
                </a:cubicBezTo>
                <a:cubicBezTo>
                  <a:pt x="8226224" y="6371180"/>
                  <a:pt x="8245433" y="6386459"/>
                  <a:pt x="8264890" y="6397175"/>
                </a:cubicBezTo>
                <a:cubicBezTo>
                  <a:pt x="8284348" y="6407891"/>
                  <a:pt x="8305153" y="6413248"/>
                  <a:pt x="8327306" y="6413248"/>
                </a:cubicBezTo>
                <a:cubicBezTo>
                  <a:pt x="8331697" y="6413248"/>
                  <a:pt x="8335788" y="6412951"/>
                  <a:pt x="8339580" y="6412355"/>
                </a:cubicBezTo>
                <a:cubicBezTo>
                  <a:pt x="8326608" y="6442915"/>
                  <a:pt x="8320121" y="6473772"/>
                  <a:pt x="8320121" y="6504926"/>
                </a:cubicBezTo>
                <a:cubicBezTo>
                  <a:pt x="8320121" y="6541836"/>
                  <a:pt x="8329501" y="6582119"/>
                  <a:pt x="8348261" y="6625775"/>
                </a:cubicBezTo>
                <a:lnTo>
                  <a:pt x="8373406" y="6634109"/>
                </a:lnTo>
                <a:cubicBezTo>
                  <a:pt x="8364825" y="6601367"/>
                  <a:pt x="8360534" y="6569121"/>
                  <a:pt x="8360534" y="6537371"/>
                </a:cubicBezTo>
                <a:cubicBezTo>
                  <a:pt x="8360534" y="6491929"/>
                  <a:pt x="8374704" y="6452043"/>
                  <a:pt x="8403043" y="6417713"/>
                </a:cubicBezTo>
                <a:lnTo>
                  <a:pt x="8360833" y="6364135"/>
                </a:lnTo>
                <a:cubicBezTo>
                  <a:pt x="8346665" y="6368898"/>
                  <a:pt x="8332595" y="6371279"/>
                  <a:pt x="8318625" y="6371279"/>
                </a:cubicBezTo>
                <a:cubicBezTo>
                  <a:pt x="8301662" y="6371279"/>
                  <a:pt x="8285147" y="6368600"/>
                  <a:pt x="8269082" y="6363242"/>
                </a:cubicBezTo>
                <a:cubicBezTo>
                  <a:pt x="8253017" y="6357884"/>
                  <a:pt x="8237899" y="6349153"/>
                  <a:pt x="8223730" y="6337048"/>
                </a:cubicBezTo>
                <a:lnTo>
                  <a:pt x="8230615" y="6331691"/>
                </a:lnTo>
                <a:lnTo>
                  <a:pt x="8436570" y="6331691"/>
                </a:lnTo>
                <a:lnTo>
                  <a:pt x="8438964" y="6331691"/>
                </a:lnTo>
                <a:cubicBezTo>
                  <a:pt x="8450141" y="6331691"/>
                  <a:pt x="8460768" y="6339975"/>
                  <a:pt x="8470845" y="6356545"/>
                </a:cubicBezTo>
                <a:cubicBezTo>
                  <a:pt x="8480924" y="6373114"/>
                  <a:pt x="8485963" y="6388047"/>
                  <a:pt x="8485963" y="6401342"/>
                </a:cubicBezTo>
                <a:lnTo>
                  <a:pt x="8485963" y="6602260"/>
                </a:lnTo>
                <a:lnTo>
                  <a:pt x="8538650" y="6636491"/>
                </a:lnTo>
                <a:lnTo>
                  <a:pt x="8538650" y="6331691"/>
                </a:lnTo>
                <a:lnTo>
                  <a:pt x="8580259" y="6331691"/>
                </a:lnTo>
                <a:lnTo>
                  <a:pt x="8600018" y="6331691"/>
                </a:lnTo>
                <a:lnTo>
                  <a:pt x="8767355" y="6331691"/>
                </a:lnTo>
                <a:lnTo>
                  <a:pt x="8767355" y="6488555"/>
                </a:lnTo>
                <a:cubicBezTo>
                  <a:pt x="8754583" y="6465537"/>
                  <a:pt x="8738268" y="6446536"/>
                  <a:pt x="8718411" y="6431554"/>
                </a:cubicBezTo>
                <a:cubicBezTo>
                  <a:pt x="8698554" y="6416572"/>
                  <a:pt x="8676851" y="6409081"/>
                  <a:pt x="8653302" y="6409081"/>
                </a:cubicBezTo>
                <a:cubicBezTo>
                  <a:pt x="8632347" y="6409081"/>
                  <a:pt x="8615334" y="6415282"/>
                  <a:pt x="8602262" y="6427685"/>
                </a:cubicBezTo>
                <a:cubicBezTo>
                  <a:pt x="8589190" y="6440087"/>
                  <a:pt x="8582655" y="6455218"/>
                  <a:pt x="8582655" y="6473077"/>
                </a:cubicBezTo>
                <a:cubicBezTo>
                  <a:pt x="8582655" y="6489945"/>
                  <a:pt x="8587993" y="6503984"/>
                  <a:pt x="8598670" y="6515196"/>
                </a:cubicBezTo>
                <a:cubicBezTo>
                  <a:pt x="8609346" y="6526407"/>
                  <a:pt x="8622668" y="6532013"/>
                  <a:pt x="8638633" y="6532013"/>
                </a:cubicBezTo>
                <a:cubicBezTo>
                  <a:pt x="8654998" y="6532013"/>
                  <a:pt x="8668320" y="6526953"/>
                  <a:pt x="8678597" y="6516833"/>
                </a:cubicBezTo>
                <a:cubicBezTo>
                  <a:pt x="8688875" y="6506712"/>
                  <a:pt x="8694013" y="6494112"/>
                  <a:pt x="8694013" y="6479030"/>
                </a:cubicBezTo>
                <a:cubicBezTo>
                  <a:pt x="8694013" y="6473474"/>
                  <a:pt x="8692916" y="6467521"/>
                  <a:pt x="8690721" y="6461171"/>
                </a:cubicBezTo>
                <a:cubicBezTo>
                  <a:pt x="8710478" y="6468712"/>
                  <a:pt x="8728590" y="6485480"/>
                  <a:pt x="8745054" y="6511475"/>
                </a:cubicBezTo>
                <a:cubicBezTo>
                  <a:pt x="8761518" y="6537470"/>
                  <a:pt x="8771247" y="6569220"/>
                  <a:pt x="8774240" y="6606725"/>
                </a:cubicBezTo>
                <a:lnTo>
                  <a:pt x="8820042" y="6636491"/>
                </a:lnTo>
                <a:lnTo>
                  <a:pt x="8820042" y="6331691"/>
                </a:lnTo>
                <a:lnTo>
                  <a:pt x="8867639" y="6331691"/>
                </a:lnTo>
                <a:lnTo>
                  <a:pt x="8881409" y="6331691"/>
                </a:lnTo>
                <a:lnTo>
                  <a:pt x="8923019" y="6331691"/>
                </a:lnTo>
                <a:cubicBezTo>
                  <a:pt x="8908052" y="6346772"/>
                  <a:pt x="8895479" y="6365574"/>
                  <a:pt x="8885301" y="6388096"/>
                </a:cubicBezTo>
                <a:cubicBezTo>
                  <a:pt x="8875122" y="6410619"/>
                  <a:pt x="8870033" y="6436168"/>
                  <a:pt x="8870033" y="6464743"/>
                </a:cubicBezTo>
                <a:cubicBezTo>
                  <a:pt x="8870033" y="6509590"/>
                  <a:pt x="8883006" y="6548732"/>
                  <a:pt x="8908950" y="6582168"/>
                </a:cubicBezTo>
                <a:cubicBezTo>
                  <a:pt x="8934894" y="6615605"/>
                  <a:pt x="8964630" y="6632323"/>
                  <a:pt x="8998157" y="6632323"/>
                </a:cubicBezTo>
                <a:cubicBezTo>
                  <a:pt x="9015519" y="6632323"/>
                  <a:pt x="9029490" y="6627809"/>
                  <a:pt x="9040067" y="6618780"/>
                </a:cubicBezTo>
                <a:cubicBezTo>
                  <a:pt x="9050644" y="6609751"/>
                  <a:pt x="9055933" y="6598589"/>
                  <a:pt x="9055933" y="6585294"/>
                </a:cubicBezTo>
                <a:cubicBezTo>
                  <a:pt x="9055933" y="6573586"/>
                  <a:pt x="9051841" y="6563317"/>
                  <a:pt x="9043659" y="6554486"/>
                </a:cubicBezTo>
                <a:cubicBezTo>
                  <a:pt x="9035477" y="6545656"/>
                  <a:pt x="9024700" y="6541241"/>
                  <a:pt x="9011329" y="6541241"/>
                </a:cubicBezTo>
                <a:cubicBezTo>
                  <a:pt x="8998157" y="6541241"/>
                  <a:pt x="8987880" y="6545011"/>
                  <a:pt x="8980495" y="6552551"/>
                </a:cubicBezTo>
                <a:cubicBezTo>
                  <a:pt x="8973111" y="6560092"/>
                  <a:pt x="8969419" y="6569320"/>
                  <a:pt x="8969419" y="6580233"/>
                </a:cubicBezTo>
                <a:lnTo>
                  <a:pt x="8969419" y="6582019"/>
                </a:lnTo>
                <a:cubicBezTo>
                  <a:pt x="8950660" y="6576265"/>
                  <a:pt x="8935393" y="6564408"/>
                  <a:pt x="8923618" y="6546449"/>
                </a:cubicBezTo>
                <a:cubicBezTo>
                  <a:pt x="8911844" y="6528491"/>
                  <a:pt x="8905956" y="6508002"/>
                  <a:pt x="8905956" y="6484983"/>
                </a:cubicBezTo>
                <a:cubicBezTo>
                  <a:pt x="8905956" y="6450059"/>
                  <a:pt x="8921672" y="6415778"/>
                  <a:pt x="8953104" y="6382143"/>
                </a:cubicBezTo>
                <a:cubicBezTo>
                  <a:pt x="8984537" y="6348508"/>
                  <a:pt x="9025099" y="6331691"/>
                  <a:pt x="9074791" y="6331691"/>
                </a:cubicBezTo>
                <a:lnTo>
                  <a:pt x="9088263" y="6331691"/>
                </a:lnTo>
                <a:lnTo>
                  <a:pt x="9437609" y="6331691"/>
                </a:lnTo>
                <a:lnTo>
                  <a:pt x="9416054" y="6297758"/>
                </a:lnTo>
                <a:lnTo>
                  <a:pt x="9066709" y="6297758"/>
                </a:lnTo>
                <a:lnTo>
                  <a:pt x="9047251" y="6297758"/>
                </a:lnTo>
                <a:lnTo>
                  <a:pt x="8859856" y="6297758"/>
                </a:lnTo>
                <a:lnTo>
                  <a:pt x="8846086" y="6297758"/>
                </a:lnTo>
                <a:lnTo>
                  <a:pt x="8578463" y="6297758"/>
                </a:lnTo>
                <a:lnTo>
                  <a:pt x="8558706" y="6297758"/>
                </a:lnTo>
                <a:lnTo>
                  <a:pt x="8535955" y="6297758"/>
                </a:lnTo>
                <a:cubicBezTo>
                  <a:pt x="8532961" y="6293392"/>
                  <a:pt x="8530019" y="6288679"/>
                  <a:pt x="8527124" y="6283619"/>
                </a:cubicBezTo>
                <a:cubicBezTo>
                  <a:pt x="8524231" y="6278559"/>
                  <a:pt x="8519740" y="6269977"/>
                  <a:pt x="8513654" y="6257872"/>
                </a:cubicBezTo>
                <a:cubicBezTo>
                  <a:pt x="8507567" y="6245767"/>
                  <a:pt x="8498337" y="6239715"/>
                  <a:pt x="8485963" y="6239715"/>
                </a:cubicBezTo>
                <a:close/>
                <a:moveTo>
                  <a:pt x="7307708" y="6239715"/>
                </a:moveTo>
                <a:lnTo>
                  <a:pt x="7307708" y="6331691"/>
                </a:lnTo>
                <a:cubicBezTo>
                  <a:pt x="7298927" y="6317998"/>
                  <a:pt x="7291043" y="6308920"/>
                  <a:pt x="7284059" y="6304455"/>
                </a:cubicBezTo>
                <a:cubicBezTo>
                  <a:pt x="7280566" y="6302223"/>
                  <a:pt x="7276301" y="6300548"/>
                  <a:pt x="7271261" y="6299432"/>
                </a:cubicBezTo>
                <a:lnTo>
                  <a:pt x="7257013" y="6298064"/>
                </a:lnTo>
                <a:lnTo>
                  <a:pt x="7256817" y="6297758"/>
                </a:lnTo>
                <a:lnTo>
                  <a:pt x="7253823" y="6297758"/>
                </a:lnTo>
                <a:lnTo>
                  <a:pt x="7236761" y="6297758"/>
                </a:lnTo>
                <a:lnTo>
                  <a:pt x="6978119" y="6297758"/>
                </a:lnTo>
                <a:lnTo>
                  <a:pt x="6999672" y="6331691"/>
                </a:lnTo>
                <a:lnTo>
                  <a:pt x="7164317" y="6331691"/>
                </a:lnTo>
                <a:lnTo>
                  <a:pt x="7164317" y="6353717"/>
                </a:lnTo>
                <a:lnTo>
                  <a:pt x="6994584" y="6460278"/>
                </a:lnTo>
                <a:lnTo>
                  <a:pt x="7024519" y="6510880"/>
                </a:lnTo>
                <a:cubicBezTo>
                  <a:pt x="7096165" y="6518420"/>
                  <a:pt x="7145059" y="6550369"/>
                  <a:pt x="7171202" y="6606725"/>
                </a:cubicBezTo>
                <a:lnTo>
                  <a:pt x="7217004" y="6636491"/>
                </a:lnTo>
                <a:lnTo>
                  <a:pt x="7217004" y="6331691"/>
                </a:lnTo>
                <a:lnTo>
                  <a:pt x="7258314" y="6331691"/>
                </a:lnTo>
                <a:lnTo>
                  <a:pt x="7260709" y="6331691"/>
                </a:lnTo>
                <a:cubicBezTo>
                  <a:pt x="7271885" y="6331691"/>
                  <a:pt x="7282512" y="6339975"/>
                  <a:pt x="7292590" y="6356545"/>
                </a:cubicBezTo>
                <a:cubicBezTo>
                  <a:pt x="7302668" y="6373114"/>
                  <a:pt x="7307708" y="6388047"/>
                  <a:pt x="7307708" y="6401342"/>
                </a:cubicBezTo>
                <a:lnTo>
                  <a:pt x="7307708" y="6602260"/>
                </a:lnTo>
                <a:lnTo>
                  <a:pt x="7360394" y="6636491"/>
                </a:lnTo>
                <a:lnTo>
                  <a:pt x="7360394" y="6331691"/>
                </a:lnTo>
                <a:lnTo>
                  <a:pt x="7402004" y="6331691"/>
                </a:lnTo>
                <a:lnTo>
                  <a:pt x="7421762" y="6331691"/>
                </a:lnTo>
                <a:lnTo>
                  <a:pt x="7756438" y="6331691"/>
                </a:lnTo>
                <a:lnTo>
                  <a:pt x="7758834" y="6331691"/>
                </a:lnTo>
                <a:cubicBezTo>
                  <a:pt x="7770009" y="6331691"/>
                  <a:pt x="7780636" y="6339975"/>
                  <a:pt x="7790715" y="6356545"/>
                </a:cubicBezTo>
                <a:cubicBezTo>
                  <a:pt x="7800793" y="6373114"/>
                  <a:pt x="7805832" y="6388047"/>
                  <a:pt x="7805832" y="6401342"/>
                </a:cubicBezTo>
                <a:lnTo>
                  <a:pt x="7805832" y="6602260"/>
                </a:lnTo>
                <a:lnTo>
                  <a:pt x="7858518" y="6636491"/>
                </a:lnTo>
                <a:lnTo>
                  <a:pt x="7858518" y="6331691"/>
                </a:lnTo>
                <a:lnTo>
                  <a:pt x="7919886" y="6331691"/>
                </a:lnTo>
                <a:lnTo>
                  <a:pt x="7898332" y="6297758"/>
                </a:lnTo>
                <a:lnTo>
                  <a:pt x="7855824" y="6297758"/>
                </a:lnTo>
                <a:cubicBezTo>
                  <a:pt x="7852831" y="6293392"/>
                  <a:pt x="7849887" y="6288679"/>
                  <a:pt x="7846993" y="6283619"/>
                </a:cubicBezTo>
                <a:cubicBezTo>
                  <a:pt x="7844099" y="6278559"/>
                  <a:pt x="7839609" y="6269977"/>
                  <a:pt x="7833522" y="6257872"/>
                </a:cubicBezTo>
                <a:cubicBezTo>
                  <a:pt x="7827436" y="6245767"/>
                  <a:pt x="7818205" y="6239715"/>
                  <a:pt x="7805832" y="6239715"/>
                </a:cubicBezTo>
                <a:lnTo>
                  <a:pt x="7805832" y="6331691"/>
                </a:lnTo>
                <a:cubicBezTo>
                  <a:pt x="7797052" y="6317998"/>
                  <a:pt x="7789168" y="6308920"/>
                  <a:pt x="7782183" y="6304455"/>
                </a:cubicBezTo>
                <a:cubicBezTo>
                  <a:pt x="7775199" y="6299990"/>
                  <a:pt x="7765119" y="6297758"/>
                  <a:pt x="7751948" y="6297758"/>
                </a:cubicBezTo>
                <a:lnTo>
                  <a:pt x="7749255" y="6297758"/>
                </a:lnTo>
                <a:lnTo>
                  <a:pt x="7734885" y="6297758"/>
                </a:lnTo>
                <a:lnTo>
                  <a:pt x="7400207" y="6297758"/>
                </a:lnTo>
                <a:lnTo>
                  <a:pt x="7380450" y="6297758"/>
                </a:lnTo>
                <a:lnTo>
                  <a:pt x="7357699" y="6297758"/>
                </a:lnTo>
                <a:cubicBezTo>
                  <a:pt x="7354706" y="6293392"/>
                  <a:pt x="7351763" y="6288679"/>
                  <a:pt x="7348868" y="6283619"/>
                </a:cubicBezTo>
                <a:cubicBezTo>
                  <a:pt x="7345975" y="6278559"/>
                  <a:pt x="7341484" y="6269977"/>
                  <a:pt x="7335398" y="6257872"/>
                </a:cubicBezTo>
                <a:cubicBezTo>
                  <a:pt x="7329311" y="6245767"/>
                  <a:pt x="7320081" y="6239715"/>
                  <a:pt x="7307708" y="6239715"/>
                </a:cubicBezTo>
                <a:close/>
                <a:moveTo>
                  <a:pt x="5704070" y="6239715"/>
                </a:moveTo>
                <a:lnTo>
                  <a:pt x="5704070" y="6375744"/>
                </a:lnTo>
                <a:cubicBezTo>
                  <a:pt x="5668747" y="6323158"/>
                  <a:pt x="5629832" y="6296865"/>
                  <a:pt x="5587323" y="6296865"/>
                </a:cubicBezTo>
                <a:cubicBezTo>
                  <a:pt x="5558386" y="6296865"/>
                  <a:pt x="5534187" y="6307035"/>
                  <a:pt x="5514731" y="6327374"/>
                </a:cubicBezTo>
                <a:cubicBezTo>
                  <a:pt x="5495272" y="6347715"/>
                  <a:pt x="5485542" y="6371775"/>
                  <a:pt x="5485542" y="6399556"/>
                </a:cubicBezTo>
                <a:cubicBezTo>
                  <a:pt x="5485542" y="6413447"/>
                  <a:pt x="5488686" y="6424559"/>
                  <a:pt x="5494973" y="6432894"/>
                </a:cubicBezTo>
                <a:cubicBezTo>
                  <a:pt x="5501259" y="6441228"/>
                  <a:pt x="5509292" y="6445395"/>
                  <a:pt x="5519070" y="6445395"/>
                </a:cubicBezTo>
                <a:cubicBezTo>
                  <a:pt x="5523861" y="6445395"/>
                  <a:pt x="5528101" y="6444552"/>
                  <a:pt x="5531794" y="6442865"/>
                </a:cubicBezTo>
                <a:cubicBezTo>
                  <a:pt x="5535485" y="6441179"/>
                  <a:pt x="5544267" y="6435622"/>
                  <a:pt x="5558136" y="6426196"/>
                </a:cubicBezTo>
                <a:cubicBezTo>
                  <a:pt x="5572006" y="6416771"/>
                  <a:pt x="5583930" y="6412058"/>
                  <a:pt x="5593909" y="6412058"/>
                </a:cubicBezTo>
                <a:cubicBezTo>
                  <a:pt x="5601293" y="6412058"/>
                  <a:pt x="5606931" y="6414092"/>
                  <a:pt x="5610823" y="6418160"/>
                </a:cubicBezTo>
                <a:cubicBezTo>
                  <a:pt x="5614714" y="6422228"/>
                  <a:pt x="5616659" y="6427338"/>
                  <a:pt x="5616659" y="6433489"/>
                </a:cubicBezTo>
                <a:cubicBezTo>
                  <a:pt x="5616659" y="6456706"/>
                  <a:pt x="5590217" y="6481511"/>
                  <a:pt x="5537331" y="6507903"/>
                </a:cubicBezTo>
                <a:lnTo>
                  <a:pt x="5594806" y="6553742"/>
                </a:lnTo>
                <a:cubicBezTo>
                  <a:pt x="5614366" y="6538462"/>
                  <a:pt x="5629232" y="6522439"/>
                  <a:pt x="5639411" y="6505671"/>
                </a:cubicBezTo>
                <a:cubicBezTo>
                  <a:pt x="5649589" y="6488903"/>
                  <a:pt x="5654677" y="6472284"/>
                  <a:pt x="5654677" y="6455813"/>
                </a:cubicBezTo>
                <a:cubicBezTo>
                  <a:pt x="5654677" y="6433191"/>
                  <a:pt x="5647792" y="6414538"/>
                  <a:pt x="5634021" y="6399854"/>
                </a:cubicBezTo>
                <a:cubicBezTo>
                  <a:pt x="5620253" y="6385170"/>
                  <a:pt x="5604885" y="6377827"/>
                  <a:pt x="5587922" y="6377827"/>
                </a:cubicBezTo>
                <a:cubicBezTo>
                  <a:pt x="5575549" y="6377827"/>
                  <a:pt x="5561579" y="6382590"/>
                  <a:pt x="5546013" y="6392115"/>
                </a:cubicBezTo>
                <a:cubicBezTo>
                  <a:pt x="5547609" y="6378026"/>
                  <a:pt x="5553247" y="6366566"/>
                  <a:pt x="5562926" y="6357735"/>
                </a:cubicBezTo>
                <a:cubicBezTo>
                  <a:pt x="5572605" y="6348905"/>
                  <a:pt x="5585328" y="6344490"/>
                  <a:pt x="5601093" y="6344490"/>
                </a:cubicBezTo>
                <a:cubicBezTo>
                  <a:pt x="5626040" y="6344490"/>
                  <a:pt x="5649439" y="6356347"/>
                  <a:pt x="5671292" y="6380060"/>
                </a:cubicBezTo>
                <a:cubicBezTo>
                  <a:pt x="5693144" y="6403773"/>
                  <a:pt x="5704070" y="6427040"/>
                  <a:pt x="5704070" y="6449860"/>
                </a:cubicBezTo>
                <a:lnTo>
                  <a:pt x="5704070" y="6602260"/>
                </a:lnTo>
                <a:lnTo>
                  <a:pt x="5756757" y="6636491"/>
                </a:lnTo>
                <a:lnTo>
                  <a:pt x="5756757" y="6331691"/>
                </a:lnTo>
                <a:lnTo>
                  <a:pt x="5802258" y="6331691"/>
                </a:lnTo>
                <a:lnTo>
                  <a:pt x="5809144" y="6331691"/>
                </a:lnTo>
                <a:lnTo>
                  <a:pt x="5819922" y="6368005"/>
                </a:lnTo>
                <a:cubicBezTo>
                  <a:pt x="5845465" y="6371974"/>
                  <a:pt x="5866071" y="6377083"/>
                  <a:pt x="5881737" y="6383334"/>
                </a:cubicBezTo>
                <a:cubicBezTo>
                  <a:pt x="5897404" y="6389585"/>
                  <a:pt x="5909378" y="6396728"/>
                  <a:pt x="5917659" y="6404765"/>
                </a:cubicBezTo>
                <a:cubicBezTo>
                  <a:pt x="5925941" y="6412802"/>
                  <a:pt x="5930082" y="6421682"/>
                  <a:pt x="5930082" y="6431405"/>
                </a:cubicBezTo>
                <a:cubicBezTo>
                  <a:pt x="5930082" y="6437358"/>
                  <a:pt x="5928487" y="6442716"/>
                  <a:pt x="5925293" y="6447479"/>
                </a:cubicBezTo>
                <a:cubicBezTo>
                  <a:pt x="5915514" y="6444502"/>
                  <a:pt x="5905437" y="6443014"/>
                  <a:pt x="5895059" y="6443014"/>
                </a:cubicBezTo>
                <a:cubicBezTo>
                  <a:pt x="5879492" y="6443014"/>
                  <a:pt x="5866022" y="6447727"/>
                  <a:pt x="5854647" y="6457153"/>
                </a:cubicBezTo>
                <a:cubicBezTo>
                  <a:pt x="5843271" y="6466578"/>
                  <a:pt x="5837582" y="6478931"/>
                  <a:pt x="5837582" y="6494211"/>
                </a:cubicBezTo>
                <a:cubicBezTo>
                  <a:pt x="5837582" y="6508895"/>
                  <a:pt x="5842472" y="6520901"/>
                  <a:pt x="5852251" y="6530227"/>
                </a:cubicBezTo>
                <a:cubicBezTo>
                  <a:pt x="5862030" y="6539554"/>
                  <a:pt x="5874105" y="6544217"/>
                  <a:pt x="5888472" y="6544217"/>
                </a:cubicBezTo>
                <a:cubicBezTo>
                  <a:pt x="5903042" y="6544217"/>
                  <a:pt x="5915664" y="6540199"/>
                  <a:pt x="5926341" y="6532162"/>
                </a:cubicBezTo>
                <a:cubicBezTo>
                  <a:pt x="5937018" y="6524125"/>
                  <a:pt x="5945751" y="6512666"/>
                  <a:pt x="5952534" y="6497783"/>
                </a:cubicBezTo>
                <a:cubicBezTo>
                  <a:pt x="5967502" y="6505522"/>
                  <a:pt x="5980575" y="6519016"/>
                  <a:pt x="5991750" y="6538264"/>
                </a:cubicBezTo>
                <a:cubicBezTo>
                  <a:pt x="6002925" y="6557512"/>
                  <a:pt x="6010708" y="6580333"/>
                  <a:pt x="6015099" y="6606725"/>
                </a:cubicBezTo>
                <a:lnTo>
                  <a:pt x="6060901" y="6636491"/>
                </a:lnTo>
                <a:lnTo>
                  <a:pt x="6060901" y="6331691"/>
                </a:lnTo>
                <a:lnTo>
                  <a:pt x="6108796" y="6331691"/>
                </a:lnTo>
                <a:lnTo>
                  <a:pt x="6122268" y="6331691"/>
                </a:lnTo>
                <a:lnTo>
                  <a:pt x="6164177" y="6331691"/>
                </a:lnTo>
                <a:cubicBezTo>
                  <a:pt x="6149209" y="6346772"/>
                  <a:pt x="6136636" y="6365574"/>
                  <a:pt x="6126458" y="6388096"/>
                </a:cubicBezTo>
                <a:cubicBezTo>
                  <a:pt x="6116281" y="6410619"/>
                  <a:pt x="6111192" y="6436168"/>
                  <a:pt x="6111192" y="6464743"/>
                </a:cubicBezTo>
                <a:cubicBezTo>
                  <a:pt x="6111192" y="6509590"/>
                  <a:pt x="6124164" y="6548732"/>
                  <a:pt x="6150107" y="6582168"/>
                </a:cubicBezTo>
                <a:cubicBezTo>
                  <a:pt x="6176052" y="6615605"/>
                  <a:pt x="6205787" y="6632323"/>
                  <a:pt x="6239314" y="6632323"/>
                </a:cubicBezTo>
                <a:cubicBezTo>
                  <a:pt x="6256677" y="6632323"/>
                  <a:pt x="6270647" y="6627809"/>
                  <a:pt x="6281224" y="6618780"/>
                </a:cubicBezTo>
                <a:cubicBezTo>
                  <a:pt x="6291802" y="6609751"/>
                  <a:pt x="6297090" y="6598589"/>
                  <a:pt x="6297090" y="6585294"/>
                </a:cubicBezTo>
                <a:cubicBezTo>
                  <a:pt x="6297090" y="6573586"/>
                  <a:pt x="6292999" y="6563317"/>
                  <a:pt x="6284816" y="6554486"/>
                </a:cubicBezTo>
                <a:cubicBezTo>
                  <a:pt x="6276635" y="6545656"/>
                  <a:pt x="6265858" y="6541241"/>
                  <a:pt x="6252486" y="6541241"/>
                </a:cubicBezTo>
                <a:cubicBezTo>
                  <a:pt x="6239314" y="6541241"/>
                  <a:pt x="6229037" y="6545011"/>
                  <a:pt x="6221653" y="6552551"/>
                </a:cubicBezTo>
                <a:cubicBezTo>
                  <a:pt x="6214269" y="6560092"/>
                  <a:pt x="6210576" y="6569320"/>
                  <a:pt x="6210576" y="6580233"/>
                </a:cubicBezTo>
                <a:lnTo>
                  <a:pt x="6210576" y="6582019"/>
                </a:lnTo>
                <a:cubicBezTo>
                  <a:pt x="6191817" y="6576265"/>
                  <a:pt x="6176550" y="6564408"/>
                  <a:pt x="6164776" y="6546449"/>
                </a:cubicBezTo>
                <a:cubicBezTo>
                  <a:pt x="6153002" y="6528491"/>
                  <a:pt x="6147113" y="6508002"/>
                  <a:pt x="6147113" y="6484983"/>
                </a:cubicBezTo>
                <a:cubicBezTo>
                  <a:pt x="6147113" y="6450059"/>
                  <a:pt x="6162830" y="6415778"/>
                  <a:pt x="6194262" y="6382143"/>
                </a:cubicBezTo>
                <a:cubicBezTo>
                  <a:pt x="6225694" y="6348508"/>
                  <a:pt x="6266256" y="6331691"/>
                  <a:pt x="6315949" y="6331691"/>
                </a:cubicBezTo>
                <a:lnTo>
                  <a:pt x="6329420" y="6331691"/>
                </a:lnTo>
                <a:lnTo>
                  <a:pt x="6497058" y="6331691"/>
                </a:lnTo>
                <a:lnTo>
                  <a:pt x="6497058" y="6488555"/>
                </a:lnTo>
                <a:cubicBezTo>
                  <a:pt x="6484286" y="6465537"/>
                  <a:pt x="6467971" y="6446536"/>
                  <a:pt x="6448114" y="6431554"/>
                </a:cubicBezTo>
                <a:cubicBezTo>
                  <a:pt x="6428257" y="6416572"/>
                  <a:pt x="6406553" y="6409081"/>
                  <a:pt x="6383004" y="6409081"/>
                </a:cubicBezTo>
                <a:cubicBezTo>
                  <a:pt x="6362049" y="6409081"/>
                  <a:pt x="6345037" y="6415282"/>
                  <a:pt x="6331965" y="6427685"/>
                </a:cubicBezTo>
                <a:cubicBezTo>
                  <a:pt x="6318893" y="6440087"/>
                  <a:pt x="6312357" y="6455218"/>
                  <a:pt x="6312357" y="6473077"/>
                </a:cubicBezTo>
                <a:cubicBezTo>
                  <a:pt x="6312357" y="6489945"/>
                  <a:pt x="6317696" y="6503984"/>
                  <a:pt x="6328372" y="6515196"/>
                </a:cubicBezTo>
                <a:cubicBezTo>
                  <a:pt x="6339050" y="6526407"/>
                  <a:pt x="6352371" y="6532013"/>
                  <a:pt x="6368336" y="6532013"/>
                </a:cubicBezTo>
                <a:cubicBezTo>
                  <a:pt x="6384701" y="6532013"/>
                  <a:pt x="6398022" y="6526953"/>
                  <a:pt x="6408299" y="6516833"/>
                </a:cubicBezTo>
                <a:cubicBezTo>
                  <a:pt x="6418578" y="6506712"/>
                  <a:pt x="6423717" y="6494112"/>
                  <a:pt x="6423717" y="6479030"/>
                </a:cubicBezTo>
                <a:cubicBezTo>
                  <a:pt x="6423717" y="6473474"/>
                  <a:pt x="6422619" y="6467521"/>
                  <a:pt x="6420423" y="6461171"/>
                </a:cubicBezTo>
                <a:cubicBezTo>
                  <a:pt x="6440181" y="6468712"/>
                  <a:pt x="6458292" y="6485480"/>
                  <a:pt x="6474756" y="6511475"/>
                </a:cubicBezTo>
                <a:cubicBezTo>
                  <a:pt x="6491221" y="6537470"/>
                  <a:pt x="6500950" y="6569220"/>
                  <a:pt x="6503944" y="6606725"/>
                </a:cubicBezTo>
                <a:lnTo>
                  <a:pt x="6549744" y="6636491"/>
                </a:lnTo>
                <a:lnTo>
                  <a:pt x="6549744" y="6331691"/>
                </a:lnTo>
                <a:lnTo>
                  <a:pt x="6597341" y="6331691"/>
                </a:lnTo>
                <a:lnTo>
                  <a:pt x="6611111" y="6331691"/>
                </a:lnTo>
                <a:lnTo>
                  <a:pt x="6761986" y="6331691"/>
                </a:lnTo>
                <a:lnTo>
                  <a:pt x="6761986" y="6353717"/>
                </a:lnTo>
                <a:lnTo>
                  <a:pt x="6592252" y="6460278"/>
                </a:lnTo>
                <a:lnTo>
                  <a:pt x="6622188" y="6510880"/>
                </a:lnTo>
                <a:cubicBezTo>
                  <a:pt x="6693833" y="6518420"/>
                  <a:pt x="6742728" y="6550369"/>
                  <a:pt x="6768871" y="6606725"/>
                </a:cubicBezTo>
                <a:lnTo>
                  <a:pt x="6814672" y="6636491"/>
                </a:lnTo>
                <a:lnTo>
                  <a:pt x="6814672" y="6331691"/>
                </a:lnTo>
                <a:lnTo>
                  <a:pt x="6876039" y="6331691"/>
                </a:lnTo>
                <a:lnTo>
                  <a:pt x="6854486" y="6297758"/>
                </a:lnTo>
                <a:lnTo>
                  <a:pt x="6589558" y="6297758"/>
                </a:lnTo>
                <a:lnTo>
                  <a:pt x="6575788" y="6297758"/>
                </a:lnTo>
                <a:lnTo>
                  <a:pt x="6307867" y="6297758"/>
                </a:lnTo>
                <a:lnTo>
                  <a:pt x="6288409" y="6297758"/>
                </a:lnTo>
                <a:lnTo>
                  <a:pt x="6100714" y="6297758"/>
                </a:lnTo>
                <a:lnTo>
                  <a:pt x="6087243" y="6297758"/>
                </a:lnTo>
                <a:lnTo>
                  <a:pt x="5796571" y="6297758"/>
                </a:lnTo>
                <a:lnTo>
                  <a:pt x="5780706" y="6297758"/>
                </a:lnTo>
                <a:lnTo>
                  <a:pt x="5754063" y="6297758"/>
                </a:lnTo>
                <a:cubicBezTo>
                  <a:pt x="5751070" y="6293392"/>
                  <a:pt x="5748125" y="6288679"/>
                  <a:pt x="5745232" y="6283619"/>
                </a:cubicBezTo>
                <a:cubicBezTo>
                  <a:pt x="5742338" y="6278559"/>
                  <a:pt x="5737849" y="6269977"/>
                  <a:pt x="5731760" y="6257872"/>
                </a:cubicBezTo>
                <a:cubicBezTo>
                  <a:pt x="5725675" y="6245767"/>
                  <a:pt x="5716444" y="6239715"/>
                  <a:pt x="5704070" y="6239715"/>
                </a:cubicBezTo>
                <a:close/>
                <a:moveTo>
                  <a:pt x="5385857" y="6239715"/>
                </a:moveTo>
                <a:lnTo>
                  <a:pt x="5385857" y="6331691"/>
                </a:lnTo>
                <a:cubicBezTo>
                  <a:pt x="5376878" y="6317998"/>
                  <a:pt x="5368695" y="6308920"/>
                  <a:pt x="5361312" y="6304455"/>
                </a:cubicBezTo>
                <a:cubicBezTo>
                  <a:pt x="5353927" y="6299990"/>
                  <a:pt x="5343748" y="6297758"/>
                  <a:pt x="5330777" y="6297758"/>
                </a:cubicBezTo>
                <a:lnTo>
                  <a:pt x="4908989" y="6297758"/>
                </a:lnTo>
                <a:lnTo>
                  <a:pt x="4930543" y="6331691"/>
                </a:lnTo>
                <a:lnTo>
                  <a:pt x="5014360" y="6331691"/>
                </a:lnTo>
                <a:cubicBezTo>
                  <a:pt x="5029528" y="6331691"/>
                  <a:pt x="5044296" y="6340025"/>
                  <a:pt x="5058665" y="6356694"/>
                </a:cubicBezTo>
                <a:cubicBezTo>
                  <a:pt x="5048886" y="6360067"/>
                  <a:pt x="5040255" y="6366318"/>
                  <a:pt x="5032770" y="6375446"/>
                </a:cubicBezTo>
                <a:cubicBezTo>
                  <a:pt x="5025287" y="6384574"/>
                  <a:pt x="5021546" y="6395587"/>
                  <a:pt x="5021546" y="6408486"/>
                </a:cubicBezTo>
                <a:cubicBezTo>
                  <a:pt x="5021546" y="6422773"/>
                  <a:pt x="5026335" y="6434828"/>
                  <a:pt x="5035915" y="6444651"/>
                </a:cubicBezTo>
                <a:cubicBezTo>
                  <a:pt x="5045493" y="6454474"/>
                  <a:pt x="5057467" y="6459385"/>
                  <a:pt x="5071837" y="6459385"/>
                </a:cubicBezTo>
                <a:cubicBezTo>
                  <a:pt x="5085606" y="6459385"/>
                  <a:pt x="5097132" y="6455416"/>
                  <a:pt x="5106413" y="6447479"/>
                </a:cubicBezTo>
                <a:cubicBezTo>
                  <a:pt x="5115692" y="6439541"/>
                  <a:pt x="5120332" y="6428826"/>
                  <a:pt x="5120332" y="6415332"/>
                </a:cubicBezTo>
                <a:cubicBezTo>
                  <a:pt x="5120332" y="6408188"/>
                  <a:pt x="5118537" y="6401144"/>
                  <a:pt x="5114944" y="6394198"/>
                </a:cubicBezTo>
                <a:cubicBezTo>
                  <a:pt x="5116341" y="6394000"/>
                  <a:pt x="5117936" y="6393901"/>
                  <a:pt x="5119732" y="6393901"/>
                </a:cubicBezTo>
                <a:cubicBezTo>
                  <a:pt x="5131308" y="6393901"/>
                  <a:pt x="5141685" y="6398663"/>
                  <a:pt x="5150865" y="6408188"/>
                </a:cubicBezTo>
                <a:cubicBezTo>
                  <a:pt x="5160046" y="6417713"/>
                  <a:pt x="5164635" y="6430016"/>
                  <a:pt x="5164635" y="6445098"/>
                </a:cubicBezTo>
                <a:cubicBezTo>
                  <a:pt x="5164635" y="6462759"/>
                  <a:pt x="5158050" y="6477741"/>
                  <a:pt x="5144878" y="6490044"/>
                </a:cubicBezTo>
                <a:cubicBezTo>
                  <a:pt x="5131706" y="6502347"/>
                  <a:pt x="5113945" y="6508498"/>
                  <a:pt x="5091595" y="6508498"/>
                </a:cubicBezTo>
                <a:cubicBezTo>
                  <a:pt x="5062058" y="6508498"/>
                  <a:pt x="5035515" y="6498080"/>
                  <a:pt x="5011965" y="6477244"/>
                </a:cubicBezTo>
                <a:cubicBezTo>
                  <a:pt x="4988416" y="6456408"/>
                  <a:pt x="4968958" y="6419599"/>
                  <a:pt x="4953591" y="6366814"/>
                </a:cubicBezTo>
                <a:lnTo>
                  <a:pt x="4925752" y="6357884"/>
                </a:lnTo>
                <a:cubicBezTo>
                  <a:pt x="4940520" y="6433687"/>
                  <a:pt x="4962723" y="6487662"/>
                  <a:pt x="4992358" y="6519809"/>
                </a:cubicBezTo>
                <a:cubicBezTo>
                  <a:pt x="5021994" y="6551956"/>
                  <a:pt x="5054374" y="6568030"/>
                  <a:pt x="5089498" y="6568030"/>
                </a:cubicBezTo>
                <a:cubicBezTo>
                  <a:pt x="5137994" y="6568030"/>
                  <a:pt x="5172419" y="6546102"/>
                  <a:pt x="5192775" y="6502248"/>
                </a:cubicBezTo>
                <a:cubicBezTo>
                  <a:pt x="5221713" y="6525862"/>
                  <a:pt x="5239175" y="6560688"/>
                  <a:pt x="5245161" y="6606725"/>
                </a:cubicBezTo>
                <a:lnTo>
                  <a:pt x="5290962" y="6636491"/>
                </a:lnTo>
                <a:lnTo>
                  <a:pt x="5290962" y="6331691"/>
                </a:lnTo>
                <a:lnTo>
                  <a:pt x="5330777" y="6331691"/>
                </a:lnTo>
                <a:cubicBezTo>
                  <a:pt x="5345345" y="6331691"/>
                  <a:pt x="5358169" y="6339975"/>
                  <a:pt x="5369244" y="6356545"/>
                </a:cubicBezTo>
                <a:cubicBezTo>
                  <a:pt x="5380321" y="6373114"/>
                  <a:pt x="5385857" y="6388047"/>
                  <a:pt x="5385857" y="6401342"/>
                </a:cubicBezTo>
                <a:lnTo>
                  <a:pt x="5385857" y="6602260"/>
                </a:lnTo>
                <a:lnTo>
                  <a:pt x="5438544" y="6636491"/>
                </a:lnTo>
                <a:lnTo>
                  <a:pt x="5438544" y="6331691"/>
                </a:lnTo>
                <a:lnTo>
                  <a:pt x="5499911" y="6331691"/>
                </a:lnTo>
                <a:lnTo>
                  <a:pt x="5478358" y="6297758"/>
                </a:lnTo>
                <a:lnTo>
                  <a:pt x="5435851" y="6297758"/>
                </a:lnTo>
                <a:cubicBezTo>
                  <a:pt x="5432857" y="6293392"/>
                  <a:pt x="5429913" y="6288679"/>
                  <a:pt x="5427019" y="6283619"/>
                </a:cubicBezTo>
                <a:cubicBezTo>
                  <a:pt x="5424126" y="6278559"/>
                  <a:pt x="5419636" y="6269977"/>
                  <a:pt x="5413549" y="6257872"/>
                </a:cubicBezTo>
                <a:cubicBezTo>
                  <a:pt x="5407462" y="6245767"/>
                  <a:pt x="5398231" y="6239715"/>
                  <a:pt x="5385857" y="6239715"/>
                </a:cubicBezTo>
                <a:close/>
                <a:moveTo>
                  <a:pt x="1540962" y="6239715"/>
                </a:moveTo>
                <a:lnTo>
                  <a:pt x="1540962" y="6331691"/>
                </a:lnTo>
                <a:cubicBezTo>
                  <a:pt x="1532181" y="6317998"/>
                  <a:pt x="1524299" y="6308920"/>
                  <a:pt x="1517313" y="6304455"/>
                </a:cubicBezTo>
                <a:cubicBezTo>
                  <a:pt x="1510329" y="6299990"/>
                  <a:pt x="1500251" y="6297758"/>
                  <a:pt x="1487079" y="6297758"/>
                </a:cubicBezTo>
                <a:lnTo>
                  <a:pt x="1482888" y="6297758"/>
                </a:lnTo>
                <a:lnTo>
                  <a:pt x="1470016" y="6297758"/>
                </a:lnTo>
                <a:lnTo>
                  <a:pt x="1183535" y="6297758"/>
                </a:lnTo>
                <a:lnTo>
                  <a:pt x="1163478" y="6297758"/>
                </a:lnTo>
                <a:lnTo>
                  <a:pt x="904836" y="6297758"/>
                </a:lnTo>
                <a:lnTo>
                  <a:pt x="926390" y="6331691"/>
                </a:lnTo>
                <a:lnTo>
                  <a:pt x="1091034" y="6331691"/>
                </a:lnTo>
                <a:lnTo>
                  <a:pt x="1091034" y="6353717"/>
                </a:lnTo>
                <a:lnTo>
                  <a:pt x="921301" y="6460278"/>
                </a:lnTo>
                <a:lnTo>
                  <a:pt x="951237" y="6510880"/>
                </a:lnTo>
                <a:cubicBezTo>
                  <a:pt x="1022882" y="6518420"/>
                  <a:pt x="1071776" y="6550369"/>
                  <a:pt x="1097919" y="6606725"/>
                </a:cubicBezTo>
                <a:lnTo>
                  <a:pt x="1143720" y="6636491"/>
                </a:lnTo>
                <a:lnTo>
                  <a:pt x="1143720" y="6331691"/>
                </a:lnTo>
                <a:lnTo>
                  <a:pt x="1185031" y="6331691"/>
                </a:lnTo>
                <a:lnTo>
                  <a:pt x="1197903" y="6331691"/>
                </a:lnTo>
                <a:lnTo>
                  <a:pt x="1208680" y="6368005"/>
                </a:lnTo>
                <a:cubicBezTo>
                  <a:pt x="1238416" y="6368997"/>
                  <a:pt x="1269548" y="6379514"/>
                  <a:pt x="1302079" y="6399556"/>
                </a:cubicBezTo>
                <a:lnTo>
                  <a:pt x="1220654" y="6472184"/>
                </a:lnTo>
                <a:lnTo>
                  <a:pt x="1250590" y="6522786"/>
                </a:lnTo>
                <a:cubicBezTo>
                  <a:pt x="1319640" y="6528144"/>
                  <a:pt x="1368535" y="6556123"/>
                  <a:pt x="1397274" y="6606725"/>
                </a:cubicBezTo>
                <a:lnTo>
                  <a:pt x="1443074" y="6636491"/>
                </a:lnTo>
                <a:lnTo>
                  <a:pt x="1443074" y="6331691"/>
                </a:lnTo>
                <a:lnTo>
                  <a:pt x="1491569" y="6331691"/>
                </a:lnTo>
                <a:lnTo>
                  <a:pt x="1493964" y="6331691"/>
                </a:lnTo>
                <a:cubicBezTo>
                  <a:pt x="1505140" y="6331691"/>
                  <a:pt x="1515766" y="6339975"/>
                  <a:pt x="1525846" y="6356545"/>
                </a:cubicBezTo>
                <a:cubicBezTo>
                  <a:pt x="1535924" y="6373114"/>
                  <a:pt x="1540962" y="6388047"/>
                  <a:pt x="1540962" y="6401342"/>
                </a:cubicBezTo>
                <a:lnTo>
                  <a:pt x="1540962" y="6602260"/>
                </a:lnTo>
                <a:lnTo>
                  <a:pt x="1593649" y="6636491"/>
                </a:lnTo>
                <a:lnTo>
                  <a:pt x="1593649" y="6331691"/>
                </a:lnTo>
                <a:lnTo>
                  <a:pt x="1635259" y="6331691"/>
                </a:lnTo>
                <a:lnTo>
                  <a:pt x="1648131" y="6331691"/>
                </a:lnTo>
                <a:lnTo>
                  <a:pt x="1658908" y="6368005"/>
                </a:lnTo>
                <a:cubicBezTo>
                  <a:pt x="1693433" y="6368798"/>
                  <a:pt x="1722969" y="6380804"/>
                  <a:pt x="1747516" y="6404021"/>
                </a:cubicBezTo>
                <a:lnTo>
                  <a:pt x="1670882" y="6472184"/>
                </a:lnTo>
                <a:lnTo>
                  <a:pt x="1700818" y="6522786"/>
                </a:lnTo>
                <a:cubicBezTo>
                  <a:pt x="1769868" y="6528144"/>
                  <a:pt x="1818763" y="6556123"/>
                  <a:pt x="1847500" y="6606725"/>
                </a:cubicBezTo>
                <a:lnTo>
                  <a:pt x="1893302" y="6636491"/>
                </a:lnTo>
                <a:lnTo>
                  <a:pt x="1893302" y="6331691"/>
                </a:lnTo>
                <a:lnTo>
                  <a:pt x="1954669" y="6331691"/>
                </a:lnTo>
                <a:lnTo>
                  <a:pt x="1933116" y="6297758"/>
                </a:lnTo>
                <a:lnTo>
                  <a:pt x="1633463" y="6297758"/>
                </a:lnTo>
                <a:lnTo>
                  <a:pt x="1613706" y="6297758"/>
                </a:lnTo>
                <a:lnTo>
                  <a:pt x="1590955" y="6297758"/>
                </a:lnTo>
                <a:cubicBezTo>
                  <a:pt x="1587961" y="6293392"/>
                  <a:pt x="1585017" y="6288679"/>
                  <a:pt x="1582124" y="6283619"/>
                </a:cubicBezTo>
                <a:cubicBezTo>
                  <a:pt x="1579230" y="6278559"/>
                  <a:pt x="1574740" y="6269977"/>
                  <a:pt x="1568653" y="6257872"/>
                </a:cubicBezTo>
                <a:cubicBezTo>
                  <a:pt x="1562566" y="6245767"/>
                  <a:pt x="1553335" y="6239715"/>
                  <a:pt x="1540962" y="6239715"/>
                </a:cubicBezTo>
                <a:close/>
                <a:moveTo>
                  <a:pt x="10849659" y="6225130"/>
                </a:moveTo>
                <a:lnTo>
                  <a:pt x="10849659" y="6660898"/>
                </a:lnTo>
                <a:lnTo>
                  <a:pt x="10925695" y="6660898"/>
                </a:lnTo>
                <a:lnTo>
                  <a:pt x="10925695" y="6225130"/>
                </a:lnTo>
                <a:close/>
                <a:moveTo>
                  <a:pt x="753064" y="6225130"/>
                </a:moveTo>
                <a:lnTo>
                  <a:pt x="753064" y="6660898"/>
                </a:lnTo>
                <a:lnTo>
                  <a:pt x="829100" y="6660898"/>
                </a:lnTo>
                <a:lnTo>
                  <a:pt x="829100" y="6225130"/>
                </a:lnTo>
                <a:close/>
                <a:moveTo>
                  <a:pt x="7663938" y="6161729"/>
                </a:moveTo>
                <a:lnTo>
                  <a:pt x="7528331" y="6273350"/>
                </a:lnTo>
                <a:lnTo>
                  <a:pt x="7607061" y="6273350"/>
                </a:lnTo>
                <a:lnTo>
                  <a:pt x="7710039" y="6161729"/>
                </a:lnTo>
                <a:close/>
                <a:moveTo>
                  <a:pt x="1485283" y="6161729"/>
                </a:moveTo>
                <a:lnTo>
                  <a:pt x="1349676" y="6273350"/>
                </a:lnTo>
                <a:lnTo>
                  <a:pt x="1428405" y="6273350"/>
                </a:lnTo>
                <a:lnTo>
                  <a:pt x="1531383" y="6161729"/>
                </a:lnTo>
                <a:close/>
                <a:moveTo>
                  <a:pt x="4311478" y="6150716"/>
                </a:moveTo>
                <a:cubicBezTo>
                  <a:pt x="4241032" y="6150716"/>
                  <a:pt x="4172580" y="6181374"/>
                  <a:pt x="4106124" y="6242691"/>
                </a:cubicBezTo>
                <a:lnTo>
                  <a:pt x="4145039" y="6297758"/>
                </a:lnTo>
                <a:lnTo>
                  <a:pt x="4114505" y="6297758"/>
                </a:lnTo>
                <a:lnTo>
                  <a:pt x="4094748" y="6297758"/>
                </a:lnTo>
                <a:lnTo>
                  <a:pt x="4071997" y="6297758"/>
                </a:lnTo>
                <a:cubicBezTo>
                  <a:pt x="4069003" y="6293392"/>
                  <a:pt x="4066059" y="6288679"/>
                  <a:pt x="4063165" y="6283619"/>
                </a:cubicBezTo>
                <a:cubicBezTo>
                  <a:pt x="4060272" y="6278559"/>
                  <a:pt x="4055782" y="6269977"/>
                  <a:pt x="4049696" y="6257872"/>
                </a:cubicBezTo>
                <a:cubicBezTo>
                  <a:pt x="4043608" y="6245767"/>
                  <a:pt x="4034378" y="6239715"/>
                  <a:pt x="4022005" y="6239715"/>
                </a:cubicBezTo>
                <a:lnTo>
                  <a:pt x="4022005" y="6331691"/>
                </a:lnTo>
                <a:cubicBezTo>
                  <a:pt x="4013224" y="6317998"/>
                  <a:pt x="4005340" y="6308920"/>
                  <a:pt x="3998356" y="6304455"/>
                </a:cubicBezTo>
                <a:cubicBezTo>
                  <a:pt x="3994863" y="6302223"/>
                  <a:pt x="3990598" y="6300548"/>
                  <a:pt x="3985559" y="6299432"/>
                </a:cubicBezTo>
                <a:lnTo>
                  <a:pt x="3969715" y="6297911"/>
                </a:lnTo>
                <a:lnTo>
                  <a:pt x="3969618" y="6297758"/>
                </a:lnTo>
                <a:lnTo>
                  <a:pt x="3968121" y="6297758"/>
                </a:lnTo>
                <a:lnTo>
                  <a:pt x="3951058" y="6297758"/>
                </a:lnTo>
                <a:lnTo>
                  <a:pt x="3927109" y="6297758"/>
                </a:lnTo>
                <a:cubicBezTo>
                  <a:pt x="3924116" y="6293392"/>
                  <a:pt x="3921173" y="6288679"/>
                  <a:pt x="3918278" y="6283619"/>
                </a:cubicBezTo>
                <a:cubicBezTo>
                  <a:pt x="3915385" y="6278559"/>
                  <a:pt x="3910895" y="6269977"/>
                  <a:pt x="3904808" y="6257872"/>
                </a:cubicBezTo>
                <a:cubicBezTo>
                  <a:pt x="3898721" y="6245767"/>
                  <a:pt x="3889491" y="6239715"/>
                  <a:pt x="3877118" y="6239715"/>
                </a:cubicBezTo>
                <a:lnTo>
                  <a:pt x="3877118" y="6383185"/>
                </a:lnTo>
                <a:cubicBezTo>
                  <a:pt x="3838600" y="6326234"/>
                  <a:pt x="3796192" y="6297758"/>
                  <a:pt x="3749893" y="6297758"/>
                </a:cubicBezTo>
                <a:cubicBezTo>
                  <a:pt x="3716764" y="6297758"/>
                  <a:pt x="3689522" y="6309217"/>
                  <a:pt x="3668169" y="6332137"/>
                </a:cubicBezTo>
                <a:cubicBezTo>
                  <a:pt x="3646815" y="6355057"/>
                  <a:pt x="3636138" y="6379911"/>
                  <a:pt x="3636138" y="6406700"/>
                </a:cubicBezTo>
                <a:cubicBezTo>
                  <a:pt x="3636138" y="6417416"/>
                  <a:pt x="3638982" y="6425800"/>
                  <a:pt x="3644670" y="6431852"/>
                </a:cubicBezTo>
                <a:cubicBezTo>
                  <a:pt x="3650357" y="6437904"/>
                  <a:pt x="3657891" y="6440930"/>
                  <a:pt x="3667270" y="6440930"/>
                </a:cubicBezTo>
                <a:cubicBezTo>
                  <a:pt x="3675254" y="6440930"/>
                  <a:pt x="3684583" y="6438351"/>
                  <a:pt x="3695260" y="6433191"/>
                </a:cubicBezTo>
                <a:cubicBezTo>
                  <a:pt x="3705938" y="6428032"/>
                  <a:pt x="3714369" y="6425452"/>
                  <a:pt x="3720555" y="6425452"/>
                </a:cubicBezTo>
                <a:cubicBezTo>
                  <a:pt x="3726742" y="6425452"/>
                  <a:pt x="3731581" y="6427437"/>
                  <a:pt x="3735074" y="6431405"/>
                </a:cubicBezTo>
                <a:cubicBezTo>
                  <a:pt x="3738567" y="6435374"/>
                  <a:pt x="3740313" y="6439641"/>
                  <a:pt x="3740313" y="6444205"/>
                </a:cubicBezTo>
                <a:cubicBezTo>
                  <a:pt x="3740313" y="6447578"/>
                  <a:pt x="3724747" y="6464148"/>
                  <a:pt x="3693615" y="6493913"/>
                </a:cubicBezTo>
                <a:lnTo>
                  <a:pt x="3739714" y="6524869"/>
                </a:lnTo>
                <a:lnTo>
                  <a:pt x="3855564" y="6408188"/>
                </a:lnTo>
                <a:cubicBezTo>
                  <a:pt x="3869933" y="6428032"/>
                  <a:pt x="3877118" y="6451745"/>
                  <a:pt x="3877118" y="6479328"/>
                </a:cubicBezTo>
                <a:lnTo>
                  <a:pt x="3877118" y="6506117"/>
                </a:lnTo>
                <a:lnTo>
                  <a:pt x="3877118" y="6602260"/>
                </a:lnTo>
                <a:lnTo>
                  <a:pt x="3877118" y="6616845"/>
                </a:lnTo>
                <a:cubicBezTo>
                  <a:pt x="3857759" y="6595216"/>
                  <a:pt x="3835108" y="6584401"/>
                  <a:pt x="3809164" y="6584401"/>
                </a:cubicBezTo>
                <a:cubicBezTo>
                  <a:pt x="3801581" y="6584401"/>
                  <a:pt x="3791403" y="6584847"/>
                  <a:pt x="3778629" y="6585740"/>
                </a:cubicBezTo>
                <a:cubicBezTo>
                  <a:pt x="3765858" y="6586633"/>
                  <a:pt x="3754283" y="6587080"/>
                  <a:pt x="3743905" y="6587080"/>
                </a:cubicBezTo>
                <a:cubicBezTo>
                  <a:pt x="3726343" y="6587080"/>
                  <a:pt x="3712124" y="6583210"/>
                  <a:pt x="3701248" y="6575471"/>
                </a:cubicBezTo>
                <a:cubicBezTo>
                  <a:pt x="3690371" y="6567732"/>
                  <a:pt x="3684932" y="6557016"/>
                  <a:pt x="3684932" y="6543324"/>
                </a:cubicBezTo>
                <a:cubicBezTo>
                  <a:pt x="3684932" y="6536974"/>
                  <a:pt x="3685930" y="6531220"/>
                  <a:pt x="3687926" y="6526060"/>
                </a:cubicBezTo>
                <a:lnTo>
                  <a:pt x="3663379" y="6515642"/>
                </a:lnTo>
                <a:cubicBezTo>
                  <a:pt x="3660785" y="6526755"/>
                  <a:pt x="3659487" y="6537966"/>
                  <a:pt x="3659487" y="6549277"/>
                </a:cubicBezTo>
                <a:cubicBezTo>
                  <a:pt x="3659487" y="6578051"/>
                  <a:pt x="3668169" y="6601069"/>
                  <a:pt x="3685531" y="6618333"/>
                </a:cubicBezTo>
                <a:cubicBezTo>
                  <a:pt x="3702894" y="6635598"/>
                  <a:pt x="3724946" y="6644230"/>
                  <a:pt x="3751689" y="6644230"/>
                </a:cubicBezTo>
                <a:cubicBezTo>
                  <a:pt x="3763463" y="6644230"/>
                  <a:pt x="3779578" y="6643188"/>
                  <a:pt x="3800034" y="6641104"/>
                </a:cubicBezTo>
                <a:cubicBezTo>
                  <a:pt x="3820490" y="6639021"/>
                  <a:pt x="3835507" y="6637979"/>
                  <a:pt x="3845087" y="6637979"/>
                </a:cubicBezTo>
                <a:cubicBezTo>
                  <a:pt x="3859855" y="6637979"/>
                  <a:pt x="3871031" y="6640708"/>
                  <a:pt x="3878615" y="6646164"/>
                </a:cubicBezTo>
                <a:cubicBezTo>
                  <a:pt x="3886198" y="6651622"/>
                  <a:pt x="3891287" y="6658815"/>
                  <a:pt x="3893881" y="6667745"/>
                </a:cubicBezTo>
                <a:lnTo>
                  <a:pt x="3929804" y="6686199"/>
                </a:lnTo>
                <a:lnTo>
                  <a:pt x="3929804" y="6636491"/>
                </a:lnTo>
                <a:lnTo>
                  <a:pt x="3929804" y="6506117"/>
                </a:lnTo>
                <a:lnTo>
                  <a:pt x="3929804" y="6331691"/>
                </a:lnTo>
                <a:lnTo>
                  <a:pt x="3972611" y="6331691"/>
                </a:lnTo>
                <a:lnTo>
                  <a:pt x="3975006" y="6331691"/>
                </a:lnTo>
                <a:cubicBezTo>
                  <a:pt x="3986182" y="6331691"/>
                  <a:pt x="3996809" y="6339975"/>
                  <a:pt x="4006888" y="6356545"/>
                </a:cubicBezTo>
                <a:cubicBezTo>
                  <a:pt x="4016965" y="6373114"/>
                  <a:pt x="4022005" y="6388047"/>
                  <a:pt x="4022005" y="6401342"/>
                </a:cubicBezTo>
                <a:lnTo>
                  <a:pt x="4022005" y="6602260"/>
                </a:lnTo>
                <a:lnTo>
                  <a:pt x="4074691" y="6636491"/>
                </a:lnTo>
                <a:lnTo>
                  <a:pt x="4074691" y="6331691"/>
                </a:lnTo>
                <a:lnTo>
                  <a:pt x="4116301" y="6331691"/>
                </a:lnTo>
                <a:lnTo>
                  <a:pt x="4136058" y="6331691"/>
                </a:lnTo>
                <a:lnTo>
                  <a:pt x="4143243" y="6331691"/>
                </a:lnTo>
                <a:lnTo>
                  <a:pt x="4143243" y="6602260"/>
                </a:lnTo>
                <a:lnTo>
                  <a:pt x="4195930" y="6636491"/>
                </a:lnTo>
                <a:lnTo>
                  <a:pt x="4195930" y="6331691"/>
                </a:lnTo>
                <a:lnTo>
                  <a:pt x="4240830" y="6331691"/>
                </a:lnTo>
                <a:lnTo>
                  <a:pt x="4257296" y="6331691"/>
                </a:lnTo>
                <a:lnTo>
                  <a:pt x="4427927" y="6331691"/>
                </a:lnTo>
                <a:lnTo>
                  <a:pt x="4427927" y="6488555"/>
                </a:lnTo>
                <a:cubicBezTo>
                  <a:pt x="4415153" y="6465537"/>
                  <a:pt x="4398839" y="6446536"/>
                  <a:pt x="4378983" y="6431554"/>
                </a:cubicBezTo>
                <a:cubicBezTo>
                  <a:pt x="4359125" y="6416572"/>
                  <a:pt x="4337425" y="6409081"/>
                  <a:pt x="4313873" y="6409081"/>
                </a:cubicBezTo>
                <a:cubicBezTo>
                  <a:pt x="4292919" y="6409081"/>
                  <a:pt x="4275906" y="6415282"/>
                  <a:pt x="4262834" y="6427685"/>
                </a:cubicBezTo>
                <a:cubicBezTo>
                  <a:pt x="4249761" y="6440087"/>
                  <a:pt x="4243227" y="6455218"/>
                  <a:pt x="4243227" y="6473077"/>
                </a:cubicBezTo>
                <a:cubicBezTo>
                  <a:pt x="4243227" y="6489945"/>
                  <a:pt x="4248564" y="6503984"/>
                  <a:pt x="4259240" y="6515196"/>
                </a:cubicBezTo>
                <a:cubicBezTo>
                  <a:pt x="4269919" y="6526407"/>
                  <a:pt x="4283238" y="6532013"/>
                  <a:pt x="4299205" y="6532013"/>
                </a:cubicBezTo>
                <a:cubicBezTo>
                  <a:pt x="4315569" y="6532013"/>
                  <a:pt x="4328890" y="6526953"/>
                  <a:pt x="4339169" y="6516833"/>
                </a:cubicBezTo>
                <a:cubicBezTo>
                  <a:pt x="4349447" y="6506712"/>
                  <a:pt x="4354586" y="6494112"/>
                  <a:pt x="4354586" y="6479030"/>
                </a:cubicBezTo>
                <a:cubicBezTo>
                  <a:pt x="4354586" y="6473474"/>
                  <a:pt x="4353487" y="6467521"/>
                  <a:pt x="4351293" y="6461171"/>
                </a:cubicBezTo>
                <a:cubicBezTo>
                  <a:pt x="4371050" y="6468712"/>
                  <a:pt x="4389160" y="6485480"/>
                  <a:pt x="4405625" y="6511475"/>
                </a:cubicBezTo>
                <a:cubicBezTo>
                  <a:pt x="4422089" y="6537470"/>
                  <a:pt x="4431819" y="6569220"/>
                  <a:pt x="4434812" y="6606725"/>
                </a:cubicBezTo>
                <a:lnTo>
                  <a:pt x="4480615" y="6636491"/>
                </a:lnTo>
                <a:lnTo>
                  <a:pt x="4480615" y="6331691"/>
                </a:lnTo>
                <a:lnTo>
                  <a:pt x="4528211" y="6331691"/>
                </a:lnTo>
                <a:lnTo>
                  <a:pt x="4541981" y="6331691"/>
                </a:lnTo>
                <a:lnTo>
                  <a:pt x="4692854" y="6331691"/>
                </a:lnTo>
                <a:lnTo>
                  <a:pt x="4692854" y="6353717"/>
                </a:lnTo>
                <a:lnTo>
                  <a:pt x="4523121" y="6460278"/>
                </a:lnTo>
                <a:lnTo>
                  <a:pt x="4553057" y="6510880"/>
                </a:lnTo>
                <a:cubicBezTo>
                  <a:pt x="4624701" y="6518420"/>
                  <a:pt x="4673597" y="6550369"/>
                  <a:pt x="4699740" y="6606725"/>
                </a:cubicBezTo>
                <a:lnTo>
                  <a:pt x="4745541" y="6636491"/>
                </a:lnTo>
                <a:lnTo>
                  <a:pt x="4745541" y="6331691"/>
                </a:lnTo>
                <a:lnTo>
                  <a:pt x="4806909" y="6331691"/>
                </a:lnTo>
                <a:lnTo>
                  <a:pt x="4785354" y="6297758"/>
                </a:lnTo>
                <a:lnTo>
                  <a:pt x="4520427" y="6297758"/>
                </a:lnTo>
                <a:lnTo>
                  <a:pt x="4506657" y="6297758"/>
                </a:lnTo>
                <a:lnTo>
                  <a:pt x="4235741" y="6297758"/>
                </a:lnTo>
                <a:lnTo>
                  <a:pt x="4219277" y="6297758"/>
                </a:lnTo>
                <a:lnTo>
                  <a:pt x="4188145" y="6297758"/>
                </a:lnTo>
                <a:lnTo>
                  <a:pt x="4169287" y="6268290"/>
                </a:lnTo>
                <a:cubicBezTo>
                  <a:pt x="4218380" y="6217887"/>
                  <a:pt x="4275357" y="6192685"/>
                  <a:pt x="4340215" y="6192685"/>
                </a:cubicBezTo>
                <a:cubicBezTo>
                  <a:pt x="4389111" y="6192685"/>
                  <a:pt x="4437407" y="6207270"/>
                  <a:pt x="4485103" y="6236441"/>
                </a:cubicBezTo>
                <a:lnTo>
                  <a:pt x="4485103" y="6206080"/>
                </a:lnTo>
                <a:cubicBezTo>
                  <a:pt x="4423836" y="6169170"/>
                  <a:pt x="4365960" y="6150716"/>
                  <a:pt x="4311478" y="6150716"/>
                </a:cubicBezTo>
                <a:close/>
                <a:moveTo>
                  <a:pt x="2759631" y="6150716"/>
                </a:moveTo>
                <a:cubicBezTo>
                  <a:pt x="2689183" y="6150716"/>
                  <a:pt x="2620730" y="6181374"/>
                  <a:pt x="2554274" y="6242691"/>
                </a:cubicBezTo>
                <a:lnTo>
                  <a:pt x="2593190" y="6297758"/>
                </a:lnTo>
                <a:lnTo>
                  <a:pt x="2562656" y="6297758"/>
                </a:lnTo>
                <a:lnTo>
                  <a:pt x="2542899" y="6297758"/>
                </a:lnTo>
                <a:lnTo>
                  <a:pt x="2520148" y="6297758"/>
                </a:lnTo>
                <a:cubicBezTo>
                  <a:pt x="2517155" y="6293392"/>
                  <a:pt x="2514211" y="6288679"/>
                  <a:pt x="2511318" y="6283619"/>
                </a:cubicBezTo>
                <a:cubicBezTo>
                  <a:pt x="2508425" y="6278559"/>
                  <a:pt x="2503932" y="6269977"/>
                  <a:pt x="2497847" y="6257872"/>
                </a:cubicBezTo>
                <a:cubicBezTo>
                  <a:pt x="2491759" y="6245767"/>
                  <a:pt x="2482530" y="6239715"/>
                  <a:pt x="2470157" y="6239715"/>
                </a:cubicBezTo>
                <a:lnTo>
                  <a:pt x="2470157" y="6331691"/>
                </a:lnTo>
                <a:cubicBezTo>
                  <a:pt x="2461376" y="6317998"/>
                  <a:pt x="2453492" y="6308920"/>
                  <a:pt x="2446508" y="6304455"/>
                </a:cubicBezTo>
                <a:cubicBezTo>
                  <a:pt x="2443015" y="6302223"/>
                  <a:pt x="2438749" y="6300548"/>
                  <a:pt x="2433710" y="6299432"/>
                </a:cubicBezTo>
                <a:lnTo>
                  <a:pt x="2417867" y="6297911"/>
                </a:lnTo>
                <a:lnTo>
                  <a:pt x="2417770" y="6297758"/>
                </a:lnTo>
                <a:lnTo>
                  <a:pt x="2416272" y="6297758"/>
                </a:lnTo>
                <a:lnTo>
                  <a:pt x="2399209" y="6297758"/>
                </a:lnTo>
                <a:lnTo>
                  <a:pt x="2375262" y="6297758"/>
                </a:lnTo>
                <a:cubicBezTo>
                  <a:pt x="2372268" y="6293392"/>
                  <a:pt x="2369324" y="6288679"/>
                  <a:pt x="2366430" y="6283619"/>
                </a:cubicBezTo>
                <a:cubicBezTo>
                  <a:pt x="2363537" y="6278559"/>
                  <a:pt x="2359047" y="6269977"/>
                  <a:pt x="2352960" y="6257872"/>
                </a:cubicBezTo>
                <a:cubicBezTo>
                  <a:pt x="2346873" y="6245767"/>
                  <a:pt x="2337642" y="6239715"/>
                  <a:pt x="2325269" y="6239715"/>
                </a:cubicBezTo>
                <a:lnTo>
                  <a:pt x="2325269" y="6383185"/>
                </a:lnTo>
                <a:cubicBezTo>
                  <a:pt x="2286752" y="6326234"/>
                  <a:pt x="2244344" y="6297758"/>
                  <a:pt x="2198044" y="6297758"/>
                </a:cubicBezTo>
                <a:cubicBezTo>
                  <a:pt x="2164915" y="6297758"/>
                  <a:pt x="2137674" y="6309217"/>
                  <a:pt x="2116320" y="6332137"/>
                </a:cubicBezTo>
                <a:cubicBezTo>
                  <a:pt x="2094965" y="6355057"/>
                  <a:pt x="2084289" y="6379911"/>
                  <a:pt x="2084289" y="6406700"/>
                </a:cubicBezTo>
                <a:cubicBezTo>
                  <a:pt x="2084289" y="6417416"/>
                  <a:pt x="2087133" y="6425800"/>
                  <a:pt x="2092821" y="6431852"/>
                </a:cubicBezTo>
                <a:cubicBezTo>
                  <a:pt x="2098509" y="6437904"/>
                  <a:pt x="2106042" y="6440930"/>
                  <a:pt x="2115422" y="6440930"/>
                </a:cubicBezTo>
                <a:cubicBezTo>
                  <a:pt x="2123405" y="6440930"/>
                  <a:pt x="2132735" y="6438351"/>
                  <a:pt x="2143412" y="6433191"/>
                </a:cubicBezTo>
                <a:cubicBezTo>
                  <a:pt x="2154089" y="6428032"/>
                  <a:pt x="2162519" y="6425452"/>
                  <a:pt x="2168707" y="6425452"/>
                </a:cubicBezTo>
                <a:cubicBezTo>
                  <a:pt x="2174894" y="6425452"/>
                  <a:pt x="2179733" y="6427437"/>
                  <a:pt x="2183226" y="6431405"/>
                </a:cubicBezTo>
                <a:cubicBezTo>
                  <a:pt x="2186717" y="6435374"/>
                  <a:pt x="2188463" y="6439641"/>
                  <a:pt x="2188463" y="6444205"/>
                </a:cubicBezTo>
                <a:cubicBezTo>
                  <a:pt x="2188463" y="6447578"/>
                  <a:pt x="2172898" y="6464148"/>
                  <a:pt x="2141765" y="6493913"/>
                </a:cubicBezTo>
                <a:lnTo>
                  <a:pt x="2187865" y="6524869"/>
                </a:lnTo>
                <a:lnTo>
                  <a:pt x="2303716" y="6408188"/>
                </a:lnTo>
                <a:cubicBezTo>
                  <a:pt x="2318085" y="6428032"/>
                  <a:pt x="2325269" y="6451745"/>
                  <a:pt x="2325269" y="6479328"/>
                </a:cubicBezTo>
                <a:lnTo>
                  <a:pt x="2325269" y="6602260"/>
                </a:lnTo>
                <a:lnTo>
                  <a:pt x="2377955" y="6636491"/>
                </a:lnTo>
                <a:lnTo>
                  <a:pt x="2377955" y="6331691"/>
                </a:lnTo>
                <a:lnTo>
                  <a:pt x="2420764" y="6331691"/>
                </a:lnTo>
                <a:lnTo>
                  <a:pt x="2423158" y="6331691"/>
                </a:lnTo>
                <a:cubicBezTo>
                  <a:pt x="2434334" y="6331691"/>
                  <a:pt x="2444961" y="6339975"/>
                  <a:pt x="2455039" y="6356545"/>
                </a:cubicBezTo>
                <a:cubicBezTo>
                  <a:pt x="2465117" y="6373114"/>
                  <a:pt x="2470157" y="6388047"/>
                  <a:pt x="2470157" y="6401342"/>
                </a:cubicBezTo>
                <a:lnTo>
                  <a:pt x="2470157" y="6602260"/>
                </a:lnTo>
                <a:lnTo>
                  <a:pt x="2522842" y="6636491"/>
                </a:lnTo>
                <a:lnTo>
                  <a:pt x="2522842" y="6331691"/>
                </a:lnTo>
                <a:lnTo>
                  <a:pt x="2564453" y="6331691"/>
                </a:lnTo>
                <a:lnTo>
                  <a:pt x="2584209" y="6331691"/>
                </a:lnTo>
                <a:lnTo>
                  <a:pt x="2591394" y="6331691"/>
                </a:lnTo>
                <a:lnTo>
                  <a:pt x="2591394" y="6602260"/>
                </a:lnTo>
                <a:lnTo>
                  <a:pt x="2644080" y="6636491"/>
                </a:lnTo>
                <a:lnTo>
                  <a:pt x="2644080" y="6331691"/>
                </a:lnTo>
                <a:lnTo>
                  <a:pt x="2693208" y="6331691"/>
                </a:lnTo>
                <a:lnTo>
                  <a:pt x="2691379" y="6343001"/>
                </a:lnTo>
                <a:cubicBezTo>
                  <a:pt x="2691379" y="6360663"/>
                  <a:pt x="2697365" y="6375545"/>
                  <a:pt x="2709340" y="6387650"/>
                </a:cubicBezTo>
                <a:cubicBezTo>
                  <a:pt x="2721315" y="6399755"/>
                  <a:pt x="2737778" y="6405807"/>
                  <a:pt x="2758733" y="6405807"/>
                </a:cubicBezTo>
                <a:cubicBezTo>
                  <a:pt x="2789467" y="6405807"/>
                  <a:pt x="2817805" y="6392412"/>
                  <a:pt x="2843750" y="6365623"/>
                </a:cubicBezTo>
                <a:cubicBezTo>
                  <a:pt x="2847541" y="6371576"/>
                  <a:pt x="2849437" y="6378323"/>
                  <a:pt x="2849437" y="6385864"/>
                </a:cubicBezTo>
                <a:cubicBezTo>
                  <a:pt x="2849437" y="6404517"/>
                  <a:pt x="2838411" y="6420640"/>
                  <a:pt x="2816359" y="6434233"/>
                </a:cubicBezTo>
                <a:cubicBezTo>
                  <a:pt x="2794307" y="6447826"/>
                  <a:pt x="2767614" y="6454623"/>
                  <a:pt x="2736283" y="6454623"/>
                </a:cubicBezTo>
                <a:cubicBezTo>
                  <a:pt x="2725904" y="6454623"/>
                  <a:pt x="2714928" y="6453730"/>
                  <a:pt x="2703353" y="6451944"/>
                </a:cubicBezTo>
                <a:lnTo>
                  <a:pt x="2740472" y="6514154"/>
                </a:lnTo>
                <a:cubicBezTo>
                  <a:pt x="2763822" y="6514154"/>
                  <a:pt x="2787272" y="6517577"/>
                  <a:pt x="2810820" y="6524423"/>
                </a:cubicBezTo>
                <a:cubicBezTo>
                  <a:pt x="2834370" y="6531269"/>
                  <a:pt x="2854976" y="6541290"/>
                  <a:pt x="2872638" y="6554486"/>
                </a:cubicBezTo>
                <a:cubicBezTo>
                  <a:pt x="2890300" y="6567682"/>
                  <a:pt x="2905816" y="6585095"/>
                  <a:pt x="2919187" y="6606725"/>
                </a:cubicBezTo>
                <a:lnTo>
                  <a:pt x="2964987" y="6636491"/>
                </a:lnTo>
                <a:lnTo>
                  <a:pt x="2964987" y="6331691"/>
                </a:lnTo>
                <a:lnTo>
                  <a:pt x="3026355" y="6331691"/>
                </a:lnTo>
                <a:lnTo>
                  <a:pt x="3004801" y="6297758"/>
                </a:lnTo>
                <a:lnTo>
                  <a:pt x="2962293" y="6297758"/>
                </a:lnTo>
                <a:cubicBezTo>
                  <a:pt x="2959300" y="6293392"/>
                  <a:pt x="2956356" y="6288679"/>
                  <a:pt x="2953462" y="6283619"/>
                </a:cubicBezTo>
                <a:cubicBezTo>
                  <a:pt x="2950569" y="6278559"/>
                  <a:pt x="2946079" y="6269977"/>
                  <a:pt x="2939991" y="6257872"/>
                </a:cubicBezTo>
                <a:cubicBezTo>
                  <a:pt x="2933905" y="6245767"/>
                  <a:pt x="2924674" y="6239715"/>
                  <a:pt x="2912302" y="6239715"/>
                </a:cubicBezTo>
                <a:lnTo>
                  <a:pt x="2912302" y="6555826"/>
                </a:lnTo>
                <a:cubicBezTo>
                  <a:pt x="2886956" y="6523679"/>
                  <a:pt x="2859316" y="6501057"/>
                  <a:pt x="2829380" y="6487960"/>
                </a:cubicBezTo>
                <a:cubicBezTo>
                  <a:pt x="2868695" y="6466727"/>
                  <a:pt x="2888353" y="6437160"/>
                  <a:pt x="2888353" y="6399258"/>
                </a:cubicBezTo>
                <a:cubicBezTo>
                  <a:pt x="2888353" y="6379415"/>
                  <a:pt x="2882516" y="6360563"/>
                  <a:pt x="2870842" y="6342704"/>
                </a:cubicBezTo>
                <a:cubicBezTo>
                  <a:pt x="2859166" y="6324844"/>
                  <a:pt x="2842852" y="6309565"/>
                  <a:pt x="2821897" y="6296865"/>
                </a:cubicBezTo>
                <a:cubicBezTo>
                  <a:pt x="2803736" y="6327623"/>
                  <a:pt x="2785275" y="6347070"/>
                  <a:pt x="2766516" y="6355205"/>
                </a:cubicBezTo>
                <a:cubicBezTo>
                  <a:pt x="2769510" y="6349054"/>
                  <a:pt x="2771007" y="6342902"/>
                  <a:pt x="2771007" y="6336751"/>
                </a:cubicBezTo>
                <a:cubicBezTo>
                  <a:pt x="2771007" y="6326234"/>
                  <a:pt x="2767663" y="6316957"/>
                  <a:pt x="2760979" y="6308920"/>
                </a:cubicBezTo>
                <a:cubicBezTo>
                  <a:pt x="2754293" y="6300883"/>
                  <a:pt x="2744762" y="6296865"/>
                  <a:pt x="2732389" y="6296865"/>
                </a:cubicBezTo>
                <a:cubicBezTo>
                  <a:pt x="2720616" y="6296865"/>
                  <a:pt x="2710836" y="6301280"/>
                  <a:pt x="2703054" y="6310110"/>
                </a:cubicBezTo>
                <a:lnTo>
                  <a:pt x="2697606" y="6319345"/>
                </a:lnTo>
                <a:lnTo>
                  <a:pt x="2683895" y="6297758"/>
                </a:lnTo>
                <a:lnTo>
                  <a:pt x="2636297" y="6297758"/>
                </a:lnTo>
                <a:lnTo>
                  <a:pt x="2617439" y="6268290"/>
                </a:lnTo>
                <a:cubicBezTo>
                  <a:pt x="2666533" y="6217887"/>
                  <a:pt x="2723509" y="6192685"/>
                  <a:pt x="2788369" y="6192685"/>
                </a:cubicBezTo>
                <a:cubicBezTo>
                  <a:pt x="2837263" y="6192685"/>
                  <a:pt x="2885559" y="6207270"/>
                  <a:pt x="2933256" y="6236441"/>
                </a:cubicBezTo>
                <a:lnTo>
                  <a:pt x="2933256" y="6206080"/>
                </a:lnTo>
                <a:cubicBezTo>
                  <a:pt x="2871989" y="6169170"/>
                  <a:pt x="2814113" y="6150716"/>
                  <a:pt x="2759631" y="6150716"/>
                </a:cubicBezTo>
                <a:close/>
                <a:moveTo>
                  <a:pt x="881787" y="5836391"/>
                </a:moveTo>
                <a:cubicBezTo>
                  <a:pt x="871010" y="5836391"/>
                  <a:pt x="861929" y="5840062"/>
                  <a:pt x="854545" y="5847404"/>
                </a:cubicBezTo>
                <a:cubicBezTo>
                  <a:pt x="847162" y="5854746"/>
                  <a:pt x="843470" y="5863775"/>
                  <a:pt x="843470" y="5874491"/>
                </a:cubicBezTo>
                <a:cubicBezTo>
                  <a:pt x="843470" y="5885206"/>
                  <a:pt x="847162" y="5894235"/>
                  <a:pt x="854545" y="5901577"/>
                </a:cubicBezTo>
                <a:cubicBezTo>
                  <a:pt x="861929" y="5908920"/>
                  <a:pt x="871010" y="5912591"/>
                  <a:pt x="881787" y="5912591"/>
                </a:cubicBezTo>
                <a:cubicBezTo>
                  <a:pt x="892564" y="5912591"/>
                  <a:pt x="901644" y="5908920"/>
                  <a:pt x="909028" y="5901577"/>
                </a:cubicBezTo>
                <a:cubicBezTo>
                  <a:pt x="916412" y="5894235"/>
                  <a:pt x="920104" y="5885206"/>
                  <a:pt x="920104" y="5874491"/>
                </a:cubicBezTo>
                <a:cubicBezTo>
                  <a:pt x="920104" y="5863775"/>
                  <a:pt x="916412" y="5854746"/>
                  <a:pt x="909028" y="5847404"/>
                </a:cubicBezTo>
                <a:cubicBezTo>
                  <a:pt x="901644" y="5840062"/>
                  <a:pt x="892564" y="5836391"/>
                  <a:pt x="881787" y="5836391"/>
                </a:cubicBezTo>
                <a:close/>
                <a:moveTo>
                  <a:pt x="1601732" y="5821805"/>
                </a:moveTo>
                <a:cubicBezTo>
                  <a:pt x="1594747" y="5821805"/>
                  <a:pt x="1588660" y="5822153"/>
                  <a:pt x="1583471" y="5822847"/>
                </a:cubicBezTo>
                <a:cubicBezTo>
                  <a:pt x="1578283" y="5823542"/>
                  <a:pt x="1574042" y="5824980"/>
                  <a:pt x="1570749" y="5827163"/>
                </a:cubicBezTo>
                <a:cubicBezTo>
                  <a:pt x="1567455" y="5829346"/>
                  <a:pt x="1565012" y="5832521"/>
                  <a:pt x="1563415" y="5836688"/>
                </a:cubicBezTo>
                <a:cubicBezTo>
                  <a:pt x="1561818" y="5840855"/>
                  <a:pt x="1561020" y="5846313"/>
                  <a:pt x="1561020" y="5853059"/>
                </a:cubicBezTo>
                <a:lnTo>
                  <a:pt x="1561020" y="5900089"/>
                </a:lnTo>
                <a:lnTo>
                  <a:pt x="1525995" y="5981051"/>
                </a:lnTo>
                <a:cubicBezTo>
                  <a:pt x="1524998" y="5983234"/>
                  <a:pt x="1524548" y="5985120"/>
                  <a:pt x="1524649" y="5986707"/>
                </a:cubicBezTo>
                <a:cubicBezTo>
                  <a:pt x="1524748" y="5988295"/>
                  <a:pt x="1525596" y="5989634"/>
                  <a:pt x="1527192" y="5990725"/>
                </a:cubicBezTo>
                <a:cubicBezTo>
                  <a:pt x="1528789" y="5991817"/>
                  <a:pt x="1531284" y="5992561"/>
                  <a:pt x="1534677" y="5992958"/>
                </a:cubicBezTo>
                <a:cubicBezTo>
                  <a:pt x="1538069" y="5993355"/>
                  <a:pt x="1542559" y="5993553"/>
                  <a:pt x="1548148" y="5993553"/>
                </a:cubicBezTo>
                <a:cubicBezTo>
                  <a:pt x="1553136" y="5993553"/>
                  <a:pt x="1557278" y="5993355"/>
                  <a:pt x="1560571" y="5992958"/>
                </a:cubicBezTo>
                <a:cubicBezTo>
                  <a:pt x="1563863" y="5992561"/>
                  <a:pt x="1566707" y="5991916"/>
                  <a:pt x="1569102" y="5991023"/>
                </a:cubicBezTo>
                <a:cubicBezTo>
                  <a:pt x="1571497" y="5990130"/>
                  <a:pt x="1573543" y="5988989"/>
                  <a:pt x="1575240" y="5987600"/>
                </a:cubicBezTo>
                <a:cubicBezTo>
                  <a:pt x="1576935" y="5986211"/>
                  <a:pt x="1578482" y="5984524"/>
                  <a:pt x="1579879" y="5982540"/>
                </a:cubicBezTo>
                <a:lnTo>
                  <a:pt x="1618795" y="5926580"/>
                </a:lnTo>
                <a:cubicBezTo>
                  <a:pt x="1622786" y="5920826"/>
                  <a:pt x="1626179" y="5915220"/>
                  <a:pt x="1628973" y="5909763"/>
                </a:cubicBezTo>
                <a:cubicBezTo>
                  <a:pt x="1631767" y="5904306"/>
                  <a:pt x="1634012" y="5898700"/>
                  <a:pt x="1635709" y="5892945"/>
                </a:cubicBezTo>
                <a:cubicBezTo>
                  <a:pt x="1637405" y="5887191"/>
                  <a:pt x="1638652" y="5881089"/>
                  <a:pt x="1639451" y="5874639"/>
                </a:cubicBezTo>
                <a:cubicBezTo>
                  <a:pt x="1640248" y="5868190"/>
                  <a:pt x="1640647" y="5860997"/>
                  <a:pt x="1640647" y="5853059"/>
                </a:cubicBezTo>
                <a:cubicBezTo>
                  <a:pt x="1640647" y="5846313"/>
                  <a:pt x="1639899" y="5840855"/>
                  <a:pt x="1638403" y="5836688"/>
                </a:cubicBezTo>
                <a:cubicBezTo>
                  <a:pt x="1636906" y="5832521"/>
                  <a:pt x="1634561" y="5829346"/>
                  <a:pt x="1631368" y="5827163"/>
                </a:cubicBezTo>
                <a:cubicBezTo>
                  <a:pt x="1628175" y="5824980"/>
                  <a:pt x="1624134" y="5823542"/>
                  <a:pt x="1619244" y="5822847"/>
                </a:cubicBezTo>
                <a:cubicBezTo>
                  <a:pt x="1614354" y="5822153"/>
                  <a:pt x="1608517" y="5821805"/>
                  <a:pt x="1601732" y="5821805"/>
                </a:cubicBezTo>
                <a:close/>
                <a:moveTo>
                  <a:pt x="1435890" y="5689051"/>
                </a:moveTo>
                <a:lnTo>
                  <a:pt x="1435890" y="5821210"/>
                </a:lnTo>
                <a:cubicBezTo>
                  <a:pt x="1411743" y="5788666"/>
                  <a:pt x="1382006" y="5763862"/>
                  <a:pt x="1346683" y="5746796"/>
                </a:cubicBezTo>
                <a:close/>
                <a:moveTo>
                  <a:pt x="976083" y="5689051"/>
                </a:moveTo>
                <a:lnTo>
                  <a:pt x="976083" y="5821210"/>
                </a:lnTo>
                <a:cubicBezTo>
                  <a:pt x="951936" y="5788666"/>
                  <a:pt x="922200" y="5763862"/>
                  <a:pt x="886876" y="5746796"/>
                </a:cubicBezTo>
                <a:close/>
                <a:moveTo>
                  <a:pt x="1598140" y="5627138"/>
                </a:moveTo>
                <a:cubicBezTo>
                  <a:pt x="1589957" y="5627138"/>
                  <a:pt x="1583172" y="5627932"/>
                  <a:pt x="1577783" y="5629519"/>
                </a:cubicBezTo>
                <a:cubicBezTo>
                  <a:pt x="1572395" y="5631107"/>
                  <a:pt x="1568055" y="5633687"/>
                  <a:pt x="1564761" y="5637258"/>
                </a:cubicBezTo>
                <a:cubicBezTo>
                  <a:pt x="1561469" y="5640830"/>
                  <a:pt x="1559224" y="5645494"/>
                  <a:pt x="1558026" y="5651248"/>
                </a:cubicBezTo>
                <a:cubicBezTo>
                  <a:pt x="1556829" y="5657003"/>
                  <a:pt x="1556230" y="5664147"/>
                  <a:pt x="1556230" y="5672680"/>
                </a:cubicBezTo>
                <a:cubicBezTo>
                  <a:pt x="1556230" y="5681014"/>
                  <a:pt x="1556829" y="5687959"/>
                  <a:pt x="1558026" y="5693516"/>
                </a:cubicBezTo>
                <a:cubicBezTo>
                  <a:pt x="1559224" y="5699072"/>
                  <a:pt x="1561469" y="5703636"/>
                  <a:pt x="1564761" y="5707208"/>
                </a:cubicBezTo>
                <a:cubicBezTo>
                  <a:pt x="1568055" y="5710780"/>
                  <a:pt x="1572395" y="5713310"/>
                  <a:pt x="1577783" y="5714798"/>
                </a:cubicBezTo>
                <a:cubicBezTo>
                  <a:pt x="1583172" y="5716286"/>
                  <a:pt x="1589957" y="5717030"/>
                  <a:pt x="1598140" y="5717030"/>
                </a:cubicBezTo>
                <a:cubicBezTo>
                  <a:pt x="1606322" y="5717030"/>
                  <a:pt x="1613107" y="5716286"/>
                  <a:pt x="1618496" y="5714798"/>
                </a:cubicBezTo>
                <a:cubicBezTo>
                  <a:pt x="1623884" y="5713310"/>
                  <a:pt x="1628225" y="5710780"/>
                  <a:pt x="1631518" y="5707208"/>
                </a:cubicBezTo>
                <a:cubicBezTo>
                  <a:pt x="1634810" y="5703636"/>
                  <a:pt x="1637156" y="5699072"/>
                  <a:pt x="1638553" y="5693516"/>
                </a:cubicBezTo>
                <a:cubicBezTo>
                  <a:pt x="1639949" y="5687959"/>
                  <a:pt x="1640647" y="5681014"/>
                  <a:pt x="1640647" y="5672680"/>
                </a:cubicBezTo>
                <a:cubicBezTo>
                  <a:pt x="1640647" y="5664147"/>
                  <a:pt x="1639949" y="5657003"/>
                  <a:pt x="1638553" y="5651248"/>
                </a:cubicBezTo>
                <a:cubicBezTo>
                  <a:pt x="1637156" y="5645494"/>
                  <a:pt x="1634810" y="5640830"/>
                  <a:pt x="1631518" y="5637258"/>
                </a:cubicBezTo>
                <a:cubicBezTo>
                  <a:pt x="1628225" y="5633687"/>
                  <a:pt x="1623884" y="5631107"/>
                  <a:pt x="1618496" y="5629519"/>
                </a:cubicBezTo>
                <a:cubicBezTo>
                  <a:pt x="1613107" y="5627932"/>
                  <a:pt x="1606322" y="5627138"/>
                  <a:pt x="1598140" y="5627138"/>
                </a:cubicBezTo>
                <a:close/>
                <a:moveTo>
                  <a:pt x="458201" y="5619994"/>
                </a:moveTo>
                <a:cubicBezTo>
                  <a:pt x="478957" y="5619994"/>
                  <a:pt x="498415" y="5628924"/>
                  <a:pt x="516575" y="5646783"/>
                </a:cubicBezTo>
                <a:lnTo>
                  <a:pt x="458201" y="5703041"/>
                </a:lnTo>
                <a:cubicBezTo>
                  <a:pt x="449420" y="5677839"/>
                  <a:pt x="434353" y="5665238"/>
                  <a:pt x="412999" y="5665238"/>
                </a:cubicBezTo>
                <a:cubicBezTo>
                  <a:pt x="405615" y="5665238"/>
                  <a:pt x="399328" y="5666231"/>
                  <a:pt x="394140" y="5668215"/>
                </a:cubicBezTo>
                <a:cubicBezTo>
                  <a:pt x="398531" y="5654920"/>
                  <a:pt x="406264" y="5643559"/>
                  <a:pt x="417339" y="5634133"/>
                </a:cubicBezTo>
                <a:cubicBezTo>
                  <a:pt x="428416" y="5624707"/>
                  <a:pt x="442036" y="5619994"/>
                  <a:pt x="458201" y="5619994"/>
                </a:cubicBezTo>
                <a:close/>
                <a:moveTo>
                  <a:pt x="572256" y="5515815"/>
                </a:moveTo>
                <a:lnTo>
                  <a:pt x="572256" y="5659285"/>
                </a:lnTo>
                <a:cubicBezTo>
                  <a:pt x="533738" y="5602334"/>
                  <a:pt x="491330" y="5573858"/>
                  <a:pt x="445030" y="5573858"/>
                </a:cubicBezTo>
                <a:cubicBezTo>
                  <a:pt x="411902" y="5573858"/>
                  <a:pt x="384660" y="5585317"/>
                  <a:pt x="363306" y="5608237"/>
                </a:cubicBezTo>
                <a:cubicBezTo>
                  <a:pt x="341953" y="5631157"/>
                  <a:pt x="331275" y="5656011"/>
                  <a:pt x="331275" y="5682800"/>
                </a:cubicBezTo>
                <a:cubicBezTo>
                  <a:pt x="331275" y="5693516"/>
                  <a:pt x="334120" y="5701900"/>
                  <a:pt x="339807" y="5707952"/>
                </a:cubicBezTo>
                <a:cubicBezTo>
                  <a:pt x="345495" y="5714004"/>
                  <a:pt x="353029" y="5717030"/>
                  <a:pt x="362408" y="5717030"/>
                </a:cubicBezTo>
                <a:cubicBezTo>
                  <a:pt x="370391" y="5717030"/>
                  <a:pt x="379721" y="5714451"/>
                  <a:pt x="390398" y="5709291"/>
                </a:cubicBezTo>
                <a:cubicBezTo>
                  <a:pt x="401075" y="5704132"/>
                  <a:pt x="409507" y="5701552"/>
                  <a:pt x="415693" y="5701552"/>
                </a:cubicBezTo>
                <a:cubicBezTo>
                  <a:pt x="421880" y="5701552"/>
                  <a:pt x="426720" y="5703537"/>
                  <a:pt x="430211" y="5707505"/>
                </a:cubicBezTo>
                <a:cubicBezTo>
                  <a:pt x="433704" y="5711474"/>
                  <a:pt x="435451" y="5715741"/>
                  <a:pt x="435451" y="5720305"/>
                </a:cubicBezTo>
                <a:cubicBezTo>
                  <a:pt x="435451" y="5723678"/>
                  <a:pt x="419884" y="5740248"/>
                  <a:pt x="388751" y="5770013"/>
                </a:cubicBezTo>
                <a:lnTo>
                  <a:pt x="434852" y="5800969"/>
                </a:lnTo>
                <a:lnTo>
                  <a:pt x="550702" y="5684288"/>
                </a:lnTo>
                <a:cubicBezTo>
                  <a:pt x="565071" y="5704132"/>
                  <a:pt x="572256" y="5727845"/>
                  <a:pt x="572256" y="5755428"/>
                </a:cubicBezTo>
                <a:lnTo>
                  <a:pt x="572256" y="5878360"/>
                </a:lnTo>
                <a:lnTo>
                  <a:pt x="624942" y="5912591"/>
                </a:lnTo>
                <a:lnTo>
                  <a:pt x="624942" y="5607791"/>
                </a:lnTo>
                <a:lnTo>
                  <a:pt x="667749" y="5607791"/>
                </a:lnTo>
                <a:lnTo>
                  <a:pt x="670144" y="5607791"/>
                </a:lnTo>
                <a:cubicBezTo>
                  <a:pt x="681319" y="5607791"/>
                  <a:pt x="691946" y="5616075"/>
                  <a:pt x="702025" y="5632645"/>
                </a:cubicBezTo>
                <a:cubicBezTo>
                  <a:pt x="712103" y="5649214"/>
                  <a:pt x="717142" y="5664147"/>
                  <a:pt x="717142" y="5677442"/>
                </a:cubicBezTo>
                <a:lnTo>
                  <a:pt x="717142" y="5878360"/>
                </a:lnTo>
                <a:lnTo>
                  <a:pt x="769828" y="5912591"/>
                </a:lnTo>
                <a:lnTo>
                  <a:pt x="769828" y="5607791"/>
                </a:lnTo>
                <a:lnTo>
                  <a:pt x="811439" y="5607791"/>
                </a:lnTo>
                <a:lnTo>
                  <a:pt x="831196" y="5607791"/>
                </a:lnTo>
                <a:lnTo>
                  <a:pt x="976083" y="5607791"/>
                </a:lnTo>
                <a:lnTo>
                  <a:pt x="976083" y="5629817"/>
                </a:lnTo>
                <a:lnTo>
                  <a:pt x="806350" y="5736378"/>
                </a:lnTo>
                <a:lnTo>
                  <a:pt x="836285" y="5786980"/>
                </a:lnTo>
                <a:cubicBezTo>
                  <a:pt x="907930" y="5794520"/>
                  <a:pt x="956824" y="5826469"/>
                  <a:pt x="982969" y="5882825"/>
                </a:cubicBezTo>
                <a:lnTo>
                  <a:pt x="1028769" y="5912591"/>
                </a:lnTo>
                <a:lnTo>
                  <a:pt x="1028769" y="5607791"/>
                </a:lnTo>
                <a:lnTo>
                  <a:pt x="1070080" y="5607791"/>
                </a:lnTo>
                <a:lnTo>
                  <a:pt x="1090137" y="5607791"/>
                </a:lnTo>
                <a:lnTo>
                  <a:pt x="1125460" y="5607791"/>
                </a:lnTo>
                <a:cubicBezTo>
                  <a:pt x="1110493" y="5622872"/>
                  <a:pt x="1097920" y="5641674"/>
                  <a:pt x="1087742" y="5664196"/>
                </a:cubicBezTo>
                <a:cubicBezTo>
                  <a:pt x="1077564" y="5686719"/>
                  <a:pt x="1072475" y="5712268"/>
                  <a:pt x="1072475" y="5740843"/>
                </a:cubicBezTo>
                <a:cubicBezTo>
                  <a:pt x="1072475" y="5785690"/>
                  <a:pt x="1085447" y="5824832"/>
                  <a:pt x="1111391" y="5858268"/>
                </a:cubicBezTo>
                <a:cubicBezTo>
                  <a:pt x="1137335" y="5891705"/>
                  <a:pt x="1167070" y="5908423"/>
                  <a:pt x="1200598" y="5908423"/>
                </a:cubicBezTo>
                <a:cubicBezTo>
                  <a:pt x="1217961" y="5908423"/>
                  <a:pt x="1231930" y="5903909"/>
                  <a:pt x="1242508" y="5894880"/>
                </a:cubicBezTo>
                <a:cubicBezTo>
                  <a:pt x="1253085" y="5885851"/>
                  <a:pt x="1258373" y="5874689"/>
                  <a:pt x="1258373" y="5861394"/>
                </a:cubicBezTo>
                <a:cubicBezTo>
                  <a:pt x="1258373" y="5849686"/>
                  <a:pt x="1254282" y="5839417"/>
                  <a:pt x="1246100" y="5830586"/>
                </a:cubicBezTo>
                <a:cubicBezTo>
                  <a:pt x="1237918" y="5821756"/>
                  <a:pt x="1227141" y="5817341"/>
                  <a:pt x="1213770" y="5817341"/>
                </a:cubicBezTo>
                <a:cubicBezTo>
                  <a:pt x="1200598" y="5817341"/>
                  <a:pt x="1190320" y="5821111"/>
                  <a:pt x="1182936" y="5828651"/>
                </a:cubicBezTo>
                <a:cubicBezTo>
                  <a:pt x="1175552" y="5836192"/>
                  <a:pt x="1171861" y="5845420"/>
                  <a:pt x="1171861" y="5856333"/>
                </a:cubicBezTo>
                <a:lnTo>
                  <a:pt x="1171861" y="5858119"/>
                </a:lnTo>
                <a:cubicBezTo>
                  <a:pt x="1153101" y="5852365"/>
                  <a:pt x="1137834" y="5840508"/>
                  <a:pt x="1126059" y="5822549"/>
                </a:cubicBezTo>
                <a:cubicBezTo>
                  <a:pt x="1114285" y="5804591"/>
                  <a:pt x="1108398" y="5784102"/>
                  <a:pt x="1108398" y="5761083"/>
                </a:cubicBezTo>
                <a:cubicBezTo>
                  <a:pt x="1108398" y="5726159"/>
                  <a:pt x="1124114" y="5691878"/>
                  <a:pt x="1155546" y="5658243"/>
                </a:cubicBezTo>
                <a:cubicBezTo>
                  <a:pt x="1186977" y="5624608"/>
                  <a:pt x="1227540" y="5607791"/>
                  <a:pt x="1277233" y="5607791"/>
                </a:cubicBezTo>
                <a:lnTo>
                  <a:pt x="1290703" y="5607791"/>
                </a:lnTo>
                <a:lnTo>
                  <a:pt x="1435890" y="5607791"/>
                </a:lnTo>
                <a:lnTo>
                  <a:pt x="1435890" y="5629817"/>
                </a:lnTo>
                <a:lnTo>
                  <a:pt x="1266156" y="5736378"/>
                </a:lnTo>
                <a:lnTo>
                  <a:pt x="1296092" y="5786980"/>
                </a:lnTo>
                <a:cubicBezTo>
                  <a:pt x="1367737" y="5794520"/>
                  <a:pt x="1416631" y="5826469"/>
                  <a:pt x="1442776" y="5882825"/>
                </a:cubicBezTo>
                <a:lnTo>
                  <a:pt x="1488576" y="5912591"/>
                </a:lnTo>
                <a:lnTo>
                  <a:pt x="1488576" y="5607791"/>
                </a:lnTo>
                <a:lnTo>
                  <a:pt x="1549944" y="5607791"/>
                </a:lnTo>
                <a:lnTo>
                  <a:pt x="1528390" y="5573858"/>
                </a:lnTo>
                <a:lnTo>
                  <a:pt x="1269150" y="5573858"/>
                </a:lnTo>
                <a:lnTo>
                  <a:pt x="1249692" y="5573858"/>
                </a:lnTo>
                <a:lnTo>
                  <a:pt x="1068584" y="5573858"/>
                </a:lnTo>
                <a:lnTo>
                  <a:pt x="1048527" y="5573858"/>
                </a:lnTo>
                <a:lnTo>
                  <a:pt x="809643" y="5573858"/>
                </a:lnTo>
                <a:lnTo>
                  <a:pt x="789885" y="5573858"/>
                </a:lnTo>
                <a:lnTo>
                  <a:pt x="767134" y="5573858"/>
                </a:lnTo>
                <a:cubicBezTo>
                  <a:pt x="764141" y="5569492"/>
                  <a:pt x="761197" y="5564779"/>
                  <a:pt x="758304" y="5559719"/>
                </a:cubicBezTo>
                <a:cubicBezTo>
                  <a:pt x="755409" y="5554659"/>
                  <a:pt x="750920" y="5546077"/>
                  <a:pt x="744832" y="5533972"/>
                </a:cubicBezTo>
                <a:cubicBezTo>
                  <a:pt x="738746" y="5521867"/>
                  <a:pt x="729515" y="5515815"/>
                  <a:pt x="717142" y="5515815"/>
                </a:cubicBezTo>
                <a:lnTo>
                  <a:pt x="717142" y="5607791"/>
                </a:lnTo>
                <a:cubicBezTo>
                  <a:pt x="708362" y="5594098"/>
                  <a:pt x="700479" y="5585020"/>
                  <a:pt x="693493" y="5580555"/>
                </a:cubicBezTo>
                <a:cubicBezTo>
                  <a:pt x="690001" y="5578323"/>
                  <a:pt x="685735" y="5576648"/>
                  <a:pt x="680696" y="5575532"/>
                </a:cubicBezTo>
                <a:lnTo>
                  <a:pt x="664853" y="5574011"/>
                </a:lnTo>
                <a:lnTo>
                  <a:pt x="664755" y="5573858"/>
                </a:lnTo>
                <a:lnTo>
                  <a:pt x="663259" y="5573858"/>
                </a:lnTo>
                <a:lnTo>
                  <a:pt x="646195" y="5573858"/>
                </a:lnTo>
                <a:lnTo>
                  <a:pt x="622247" y="5573858"/>
                </a:lnTo>
                <a:cubicBezTo>
                  <a:pt x="619254" y="5569492"/>
                  <a:pt x="616310" y="5564779"/>
                  <a:pt x="613416" y="5559719"/>
                </a:cubicBezTo>
                <a:cubicBezTo>
                  <a:pt x="610523" y="5554659"/>
                  <a:pt x="606032" y="5546077"/>
                  <a:pt x="599946" y="5533972"/>
                </a:cubicBezTo>
                <a:cubicBezTo>
                  <a:pt x="593858" y="5521867"/>
                  <a:pt x="584629" y="5515815"/>
                  <a:pt x="572256" y="5515815"/>
                </a:cubicBezTo>
                <a:close/>
                <a:moveTo>
                  <a:pt x="946150" y="5225600"/>
                </a:moveTo>
                <a:cubicBezTo>
                  <a:pt x="953534" y="5225600"/>
                  <a:pt x="961416" y="5227088"/>
                  <a:pt x="969799" y="5230065"/>
                </a:cubicBezTo>
                <a:cubicBezTo>
                  <a:pt x="967004" y="5238796"/>
                  <a:pt x="962165" y="5246039"/>
                  <a:pt x="955279" y="5251794"/>
                </a:cubicBezTo>
                <a:cubicBezTo>
                  <a:pt x="948395" y="5257549"/>
                  <a:pt x="940761" y="5260426"/>
                  <a:pt x="932380" y="5260426"/>
                </a:cubicBezTo>
                <a:cubicBezTo>
                  <a:pt x="927589" y="5260426"/>
                  <a:pt x="923498" y="5259136"/>
                  <a:pt x="920106" y="5256556"/>
                </a:cubicBezTo>
                <a:cubicBezTo>
                  <a:pt x="916713" y="5253977"/>
                  <a:pt x="915017" y="5250504"/>
                  <a:pt x="915017" y="5246138"/>
                </a:cubicBezTo>
                <a:cubicBezTo>
                  <a:pt x="915017" y="5240979"/>
                  <a:pt x="917961" y="5236266"/>
                  <a:pt x="923847" y="5231999"/>
                </a:cubicBezTo>
                <a:cubicBezTo>
                  <a:pt x="929735" y="5227733"/>
                  <a:pt x="937169" y="5225600"/>
                  <a:pt x="946150" y="5225600"/>
                </a:cubicBezTo>
                <a:close/>
                <a:moveTo>
                  <a:pt x="11112491" y="5102966"/>
                </a:moveTo>
                <a:cubicBezTo>
                  <a:pt x="11101715" y="5102966"/>
                  <a:pt x="11092634" y="5106637"/>
                  <a:pt x="11085251" y="5113979"/>
                </a:cubicBezTo>
                <a:cubicBezTo>
                  <a:pt x="11077867" y="5121321"/>
                  <a:pt x="11074174" y="5130350"/>
                  <a:pt x="11074174" y="5141066"/>
                </a:cubicBezTo>
                <a:cubicBezTo>
                  <a:pt x="11074174" y="5151781"/>
                  <a:pt x="11077867" y="5160810"/>
                  <a:pt x="11085251" y="5168152"/>
                </a:cubicBezTo>
                <a:cubicBezTo>
                  <a:pt x="11092634" y="5175495"/>
                  <a:pt x="11101715" y="5179166"/>
                  <a:pt x="11112491" y="5179166"/>
                </a:cubicBezTo>
                <a:cubicBezTo>
                  <a:pt x="11123268" y="5179166"/>
                  <a:pt x="11132350" y="5175495"/>
                  <a:pt x="11139733" y="5168152"/>
                </a:cubicBezTo>
                <a:cubicBezTo>
                  <a:pt x="11147117" y="5160810"/>
                  <a:pt x="11150808" y="5151781"/>
                  <a:pt x="11150808" y="5141066"/>
                </a:cubicBezTo>
                <a:cubicBezTo>
                  <a:pt x="11150808" y="5130350"/>
                  <a:pt x="11147117" y="5121321"/>
                  <a:pt x="11139733" y="5113979"/>
                </a:cubicBezTo>
                <a:cubicBezTo>
                  <a:pt x="11132350" y="5106637"/>
                  <a:pt x="11123268" y="5102966"/>
                  <a:pt x="11112491" y="5102966"/>
                </a:cubicBezTo>
                <a:close/>
                <a:moveTo>
                  <a:pt x="7960896" y="5102966"/>
                </a:moveTo>
                <a:cubicBezTo>
                  <a:pt x="7950120" y="5102966"/>
                  <a:pt x="7941040" y="5106637"/>
                  <a:pt x="7933656" y="5113979"/>
                </a:cubicBezTo>
                <a:cubicBezTo>
                  <a:pt x="7926272" y="5121321"/>
                  <a:pt x="7922579" y="5130350"/>
                  <a:pt x="7922579" y="5141066"/>
                </a:cubicBezTo>
                <a:cubicBezTo>
                  <a:pt x="7922579" y="5151781"/>
                  <a:pt x="7926272" y="5160810"/>
                  <a:pt x="7933656" y="5168152"/>
                </a:cubicBezTo>
                <a:cubicBezTo>
                  <a:pt x="7941040" y="5175495"/>
                  <a:pt x="7950120" y="5179166"/>
                  <a:pt x="7960896" y="5179166"/>
                </a:cubicBezTo>
                <a:cubicBezTo>
                  <a:pt x="7971674" y="5179166"/>
                  <a:pt x="7980754" y="5175495"/>
                  <a:pt x="7988138" y="5168152"/>
                </a:cubicBezTo>
                <a:cubicBezTo>
                  <a:pt x="7995523" y="5160810"/>
                  <a:pt x="7999214" y="5151781"/>
                  <a:pt x="7999214" y="5141066"/>
                </a:cubicBezTo>
                <a:cubicBezTo>
                  <a:pt x="7999214" y="5130350"/>
                  <a:pt x="7995523" y="5121321"/>
                  <a:pt x="7988138" y="5113979"/>
                </a:cubicBezTo>
                <a:cubicBezTo>
                  <a:pt x="7980754" y="5106637"/>
                  <a:pt x="7971674" y="5102966"/>
                  <a:pt x="7960896" y="5102966"/>
                </a:cubicBezTo>
                <a:close/>
                <a:moveTo>
                  <a:pt x="5623545" y="5102966"/>
                </a:moveTo>
                <a:cubicBezTo>
                  <a:pt x="5612768" y="5102966"/>
                  <a:pt x="5603688" y="5106637"/>
                  <a:pt x="5596303" y="5113979"/>
                </a:cubicBezTo>
                <a:cubicBezTo>
                  <a:pt x="5588920" y="5121321"/>
                  <a:pt x="5585228" y="5130350"/>
                  <a:pt x="5585228" y="5141066"/>
                </a:cubicBezTo>
                <a:cubicBezTo>
                  <a:pt x="5585228" y="5151781"/>
                  <a:pt x="5588920" y="5160810"/>
                  <a:pt x="5596303" y="5168152"/>
                </a:cubicBezTo>
                <a:cubicBezTo>
                  <a:pt x="5603688" y="5175495"/>
                  <a:pt x="5612768" y="5179166"/>
                  <a:pt x="5623545" y="5179166"/>
                </a:cubicBezTo>
                <a:cubicBezTo>
                  <a:pt x="5634322" y="5179166"/>
                  <a:pt x="5643401" y="5175495"/>
                  <a:pt x="5650786" y="5168152"/>
                </a:cubicBezTo>
                <a:cubicBezTo>
                  <a:pt x="5658171" y="5160810"/>
                  <a:pt x="5661863" y="5151781"/>
                  <a:pt x="5661863" y="5141066"/>
                </a:cubicBezTo>
                <a:cubicBezTo>
                  <a:pt x="5661863" y="5130350"/>
                  <a:pt x="5658171" y="5121321"/>
                  <a:pt x="5650786" y="5113979"/>
                </a:cubicBezTo>
                <a:cubicBezTo>
                  <a:pt x="5643401" y="5106637"/>
                  <a:pt x="5634322" y="5102966"/>
                  <a:pt x="5623545" y="5102966"/>
                </a:cubicBezTo>
                <a:close/>
                <a:moveTo>
                  <a:pt x="1648133" y="5102966"/>
                </a:moveTo>
                <a:cubicBezTo>
                  <a:pt x="1637357" y="5102966"/>
                  <a:pt x="1628276" y="5106637"/>
                  <a:pt x="1620893" y="5113979"/>
                </a:cubicBezTo>
                <a:cubicBezTo>
                  <a:pt x="1613509" y="5121321"/>
                  <a:pt x="1609816" y="5130350"/>
                  <a:pt x="1609816" y="5141066"/>
                </a:cubicBezTo>
                <a:cubicBezTo>
                  <a:pt x="1609816" y="5151781"/>
                  <a:pt x="1613509" y="5160810"/>
                  <a:pt x="1620893" y="5168152"/>
                </a:cubicBezTo>
                <a:cubicBezTo>
                  <a:pt x="1628276" y="5175495"/>
                  <a:pt x="1637357" y="5179166"/>
                  <a:pt x="1648133" y="5179166"/>
                </a:cubicBezTo>
                <a:cubicBezTo>
                  <a:pt x="1658910" y="5179166"/>
                  <a:pt x="1667990" y="5175495"/>
                  <a:pt x="1675374" y="5168152"/>
                </a:cubicBezTo>
                <a:cubicBezTo>
                  <a:pt x="1682758" y="5160810"/>
                  <a:pt x="1686451" y="5151781"/>
                  <a:pt x="1686451" y="5141066"/>
                </a:cubicBezTo>
                <a:cubicBezTo>
                  <a:pt x="1686451" y="5130350"/>
                  <a:pt x="1682758" y="5121321"/>
                  <a:pt x="1675374" y="5113979"/>
                </a:cubicBezTo>
                <a:cubicBezTo>
                  <a:pt x="1667990" y="5106637"/>
                  <a:pt x="1658910" y="5102966"/>
                  <a:pt x="1648133" y="5102966"/>
                </a:cubicBezTo>
                <a:close/>
                <a:moveTo>
                  <a:pt x="1430204" y="4972294"/>
                </a:moveTo>
                <a:cubicBezTo>
                  <a:pt x="1447567" y="4986582"/>
                  <a:pt x="1463033" y="5002060"/>
                  <a:pt x="1476603" y="5018729"/>
                </a:cubicBezTo>
                <a:lnTo>
                  <a:pt x="1476603" y="5093143"/>
                </a:lnTo>
                <a:cubicBezTo>
                  <a:pt x="1445870" y="5060996"/>
                  <a:pt x="1412043" y="5037084"/>
                  <a:pt x="1375123" y="5021408"/>
                </a:cubicBezTo>
                <a:close/>
                <a:moveTo>
                  <a:pt x="11206788" y="4955626"/>
                </a:moveTo>
                <a:lnTo>
                  <a:pt x="11206788" y="5087785"/>
                </a:lnTo>
                <a:cubicBezTo>
                  <a:pt x="11182641" y="5055241"/>
                  <a:pt x="11152904" y="5030437"/>
                  <a:pt x="11117580" y="5013371"/>
                </a:cubicBezTo>
                <a:close/>
                <a:moveTo>
                  <a:pt x="10823615" y="4955626"/>
                </a:moveTo>
                <a:lnTo>
                  <a:pt x="10823615" y="5087785"/>
                </a:lnTo>
                <a:cubicBezTo>
                  <a:pt x="10799468" y="5055241"/>
                  <a:pt x="10769732" y="5030437"/>
                  <a:pt x="10734407" y="5013371"/>
                </a:cubicBezTo>
                <a:close/>
                <a:moveTo>
                  <a:pt x="8055193" y="4955626"/>
                </a:moveTo>
                <a:lnTo>
                  <a:pt x="8055193" y="5087785"/>
                </a:lnTo>
                <a:cubicBezTo>
                  <a:pt x="8031045" y="5055241"/>
                  <a:pt x="8001310" y="5030437"/>
                  <a:pt x="7965986" y="5013371"/>
                </a:cubicBezTo>
                <a:close/>
                <a:moveTo>
                  <a:pt x="7154738" y="4955626"/>
                </a:moveTo>
                <a:lnTo>
                  <a:pt x="7154738" y="5087785"/>
                </a:lnTo>
                <a:cubicBezTo>
                  <a:pt x="7130590" y="5055241"/>
                  <a:pt x="7100854" y="5030437"/>
                  <a:pt x="7065531" y="5013371"/>
                </a:cubicBezTo>
                <a:close/>
                <a:moveTo>
                  <a:pt x="5717842" y="4955626"/>
                </a:moveTo>
                <a:lnTo>
                  <a:pt x="5717842" y="5087785"/>
                </a:lnTo>
                <a:cubicBezTo>
                  <a:pt x="5693693" y="5055241"/>
                  <a:pt x="5663958" y="5030437"/>
                  <a:pt x="5628635" y="5013371"/>
                </a:cubicBezTo>
                <a:close/>
                <a:moveTo>
                  <a:pt x="5334669" y="4955626"/>
                </a:moveTo>
                <a:lnTo>
                  <a:pt x="5334669" y="5087785"/>
                </a:lnTo>
                <a:cubicBezTo>
                  <a:pt x="5310522" y="5055241"/>
                  <a:pt x="5280785" y="5030437"/>
                  <a:pt x="5245462" y="5013371"/>
                </a:cubicBezTo>
                <a:close/>
                <a:moveTo>
                  <a:pt x="4280944" y="4955626"/>
                </a:moveTo>
                <a:lnTo>
                  <a:pt x="4280944" y="5087785"/>
                </a:lnTo>
                <a:cubicBezTo>
                  <a:pt x="4256798" y="5055241"/>
                  <a:pt x="4227060" y="5030437"/>
                  <a:pt x="4191741" y="5013371"/>
                </a:cubicBezTo>
                <a:close/>
                <a:moveTo>
                  <a:pt x="3754087" y="4955626"/>
                </a:moveTo>
                <a:lnTo>
                  <a:pt x="3754087" y="5087785"/>
                </a:lnTo>
                <a:cubicBezTo>
                  <a:pt x="3729938" y="5055241"/>
                  <a:pt x="3700202" y="5030437"/>
                  <a:pt x="3664877" y="5013371"/>
                </a:cubicBezTo>
                <a:close/>
                <a:moveTo>
                  <a:pt x="2662045" y="4955626"/>
                </a:moveTo>
                <a:lnTo>
                  <a:pt x="2662045" y="5087785"/>
                </a:lnTo>
                <a:cubicBezTo>
                  <a:pt x="2637897" y="5055241"/>
                  <a:pt x="2608161" y="5030437"/>
                  <a:pt x="2572838" y="5013371"/>
                </a:cubicBezTo>
                <a:close/>
                <a:moveTo>
                  <a:pt x="1742430" y="4955626"/>
                </a:moveTo>
                <a:lnTo>
                  <a:pt x="1742430" y="5087785"/>
                </a:lnTo>
                <a:cubicBezTo>
                  <a:pt x="1718282" y="5055241"/>
                  <a:pt x="1688546" y="5030437"/>
                  <a:pt x="1653222" y="5013371"/>
                </a:cubicBezTo>
                <a:close/>
                <a:moveTo>
                  <a:pt x="8609296" y="4940445"/>
                </a:moveTo>
                <a:cubicBezTo>
                  <a:pt x="8619076" y="4940445"/>
                  <a:pt x="8626909" y="4943025"/>
                  <a:pt x="8632795" y="4948184"/>
                </a:cubicBezTo>
                <a:cubicBezTo>
                  <a:pt x="8638684" y="4953344"/>
                  <a:pt x="8641627" y="4959098"/>
                  <a:pt x="8641627" y="4965448"/>
                </a:cubicBezTo>
                <a:cubicBezTo>
                  <a:pt x="8641627" y="4972592"/>
                  <a:pt x="8638534" y="4979835"/>
                  <a:pt x="8632347" y="4987177"/>
                </a:cubicBezTo>
                <a:cubicBezTo>
                  <a:pt x="8622768" y="4977057"/>
                  <a:pt x="8613289" y="4971997"/>
                  <a:pt x="8603909" y="4971997"/>
                </a:cubicBezTo>
                <a:cubicBezTo>
                  <a:pt x="8595128" y="4971997"/>
                  <a:pt x="8587394" y="4975271"/>
                  <a:pt x="8580708" y="4981819"/>
                </a:cubicBezTo>
                <a:cubicBezTo>
                  <a:pt x="8574023" y="4988368"/>
                  <a:pt x="8570680" y="4996206"/>
                  <a:pt x="8570680" y="5005334"/>
                </a:cubicBezTo>
                <a:cubicBezTo>
                  <a:pt x="8570680" y="5015455"/>
                  <a:pt x="8574023" y="5023591"/>
                  <a:pt x="8580708" y="5029742"/>
                </a:cubicBezTo>
                <a:cubicBezTo>
                  <a:pt x="8587394" y="5035894"/>
                  <a:pt x="8594828" y="5038969"/>
                  <a:pt x="8603010" y="5038969"/>
                </a:cubicBezTo>
                <a:cubicBezTo>
                  <a:pt x="8614586" y="5038969"/>
                  <a:pt x="8624863" y="5033909"/>
                  <a:pt x="8633843" y="5023789"/>
                </a:cubicBezTo>
                <a:cubicBezTo>
                  <a:pt x="8639033" y="5029544"/>
                  <a:pt x="8641627" y="5035894"/>
                  <a:pt x="8641627" y="5042839"/>
                </a:cubicBezTo>
                <a:cubicBezTo>
                  <a:pt x="8641627" y="5050380"/>
                  <a:pt x="8638684" y="5056878"/>
                  <a:pt x="8632795" y="5062335"/>
                </a:cubicBezTo>
                <a:cubicBezTo>
                  <a:pt x="8626909" y="5067793"/>
                  <a:pt x="8617977" y="5070521"/>
                  <a:pt x="8606003" y="5070521"/>
                </a:cubicBezTo>
                <a:cubicBezTo>
                  <a:pt x="8589640" y="5070521"/>
                  <a:pt x="8574772" y="5064370"/>
                  <a:pt x="8561401" y="5052066"/>
                </a:cubicBezTo>
                <a:cubicBezTo>
                  <a:pt x="8548029" y="5039763"/>
                  <a:pt x="8541343" y="5024186"/>
                  <a:pt x="8541343" y="5005334"/>
                </a:cubicBezTo>
                <a:cubicBezTo>
                  <a:pt x="8541343" y="4986681"/>
                  <a:pt x="8548029" y="4971203"/>
                  <a:pt x="8561401" y="4958900"/>
                </a:cubicBezTo>
                <a:cubicBezTo>
                  <a:pt x="8574772" y="4946597"/>
                  <a:pt x="8590737" y="4940445"/>
                  <a:pt x="8609296" y="4940445"/>
                </a:cubicBezTo>
                <a:close/>
                <a:moveTo>
                  <a:pt x="8438067" y="4902941"/>
                </a:moveTo>
                <a:cubicBezTo>
                  <a:pt x="8446449" y="4924967"/>
                  <a:pt x="8456926" y="4946299"/>
                  <a:pt x="8469498" y="4966937"/>
                </a:cubicBezTo>
                <a:cubicBezTo>
                  <a:pt x="8453135" y="4979637"/>
                  <a:pt x="8439065" y="4985987"/>
                  <a:pt x="8427290" y="4985987"/>
                </a:cubicBezTo>
                <a:cubicBezTo>
                  <a:pt x="8419507" y="4985987"/>
                  <a:pt x="8413470" y="4983705"/>
                  <a:pt x="8409179" y="4979141"/>
                </a:cubicBezTo>
                <a:cubicBezTo>
                  <a:pt x="8404889" y="4974577"/>
                  <a:pt x="8402743" y="4968623"/>
                  <a:pt x="8402743" y="4961281"/>
                </a:cubicBezTo>
                <a:cubicBezTo>
                  <a:pt x="8402743" y="4952749"/>
                  <a:pt x="8406335" y="4942975"/>
                  <a:pt x="8413520" y="4931962"/>
                </a:cubicBezTo>
                <a:cubicBezTo>
                  <a:pt x="8420704" y="4920949"/>
                  <a:pt x="8428887" y="4911275"/>
                  <a:pt x="8438067" y="4902941"/>
                </a:cubicBezTo>
                <a:close/>
                <a:moveTo>
                  <a:pt x="11688747" y="4894606"/>
                </a:moveTo>
                <a:cubicBezTo>
                  <a:pt x="11665797" y="4894606"/>
                  <a:pt x="11647736" y="4900510"/>
                  <a:pt x="11634564" y="4912317"/>
                </a:cubicBezTo>
                <a:cubicBezTo>
                  <a:pt x="11621393" y="4924124"/>
                  <a:pt x="11614806" y="4938759"/>
                  <a:pt x="11614806" y="4956221"/>
                </a:cubicBezTo>
                <a:cubicBezTo>
                  <a:pt x="11614806" y="4971302"/>
                  <a:pt x="11619946" y="4984052"/>
                  <a:pt x="11630224" y="4994470"/>
                </a:cubicBezTo>
                <a:cubicBezTo>
                  <a:pt x="11640502" y="5004888"/>
                  <a:pt x="11653324" y="5010097"/>
                  <a:pt x="11668691" y="5010097"/>
                </a:cubicBezTo>
                <a:cubicBezTo>
                  <a:pt x="11683259" y="5010097"/>
                  <a:pt x="11695283" y="5005682"/>
                  <a:pt x="11704762" y="4996851"/>
                </a:cubicBezTo>
                <a:cubicBezTo>
                  <a:pt x="11714242" y="4988021"/>
                  <a:pt x="11718982" y="4976065"/>
                  <a:pt x="11718982" y="4960983"/>
                </a:cubicBezTo>
                <a:cubicBezTo>
                  <a:pt x="11718982" y="4953046"/>
                  <a:pt x="11717086" y="4945208"/>
                  <a:pt x="11713294" y="4937469"/>
                </a:cubicBezTo>
                <a:cubicBezTo>
                  <a:pt x="11714692" y="4936873"/>
                  <a:pt x="11716388" y="4936576"/>
                  <a:pt x="11718382" y="4936576"/>
                </a:cubicBezTo>
                <a:cubicBezTo>
                  <a:pt x="11732553" y="4936576"/>
                  <a:pt x="11745025" y="4942281"/>
                  <a:pt x="11755803" y="4953691"/>
                </a:cubicBezTo>
                <a:cubicBezTo>
                  <a:pt x="11766579" y="4965101"/>
                  <a:pt x="11771967" y="4979438"/>
                  <a:pt x="11771967" y="4996702"/>
                </a:cubicBezTo>
                <a:cubicBezTo>
                  <a:pt x="11771967" y="5016745"/>
                  <a:pt x="11764234" y="5033760"/>
                  <a:pt x="11748768" y="5047750"/>
                </a:cubicBezTo>
                <a:cubicBezTo>
                  <a:pt x="11733301" y="5061740"/>
                  <a:pt x="11712895" y="5068735"/>
                  <a:pt x="11687550" y="5068735"/>
                </a:cubicBezTo>
                <a:cubicBezTo>
                  <a:pt x="11656018" y="5068735"/>
                  <a:pt x="11626882" y="5056035"/>
                  <a:pt x="11600138" y="5030635"/>
                </a:cubicBezTo>
                <a:cubicBezTo>
                  <a:pt x="11573396" y="5005235"/>
                  <a:pt x="11550745" y="4964853"/>
                  <a:pt x="11532185" y="4909489"/>
                </a:cubicBezTo>
                <a:lnTo>
                  <a:pt x="11504345" y="4900559"/>
                </a:lnTo>
                <a:cubicBezTo>
                  <a:pt x="11521707" y="4979538"/>
                  <a:pt x="11546455" y="5037729"/>
                  <a:pt x="11578585" y="5075135"/>
                </a:cubicBezTo>
                <a:cubicBezTo>
                  <a:pt x="11610716" y="5112540"/>
                  <a:pt x="11647037" y="5131243"/>
                  <a:pt x="11687550" y="5131243"/>
                </a:cubicBezTo>
                <a:cubicBezTo>
                  <a:pt x="11726267" y="5131243"/>
                  <a:pt x="11756251" y="5120279"/>
                  <a:pt x="11777506" y="5098352"/>
                </a:cubicBezTo>
                <a:cubicBezTo>
                  <a:pt x="11798759" y="5076425"/>
                  <a:pt x="11809386" y="5047800"/>
                  <a:pt x="11809386" y="5012478"/>
                </a:cubicBezTo>
                <a:cubicBezTo>
                  <a:pt x="11809386" y="4977950"/>
                  <a:pt x="11797513" y="4949673"/>
                  <a:pt x="11773763" y="4927646"/>
                </a:cubicBezTo>
                <a:cubicBezTo>
                  <a:pt x="11750015" y="4905619"/>
                  <a:pt x="11721676" y="4894606"/>
                  <a:pt x="11688747" y="4894606"/>
                </a:cubicBezTo>
                <a:close/>
                <a:moveTo>
                  <a:pt x="7579221" y="4894606"/>
                </a:moveTo>
                <a:cubicBezTo>
                  <a:pt x="7556271" y="4894606"/>
                  <a:pt x="7538210" y="4900510"/>
                  <a:pt x="7525038" y="4912317"/>
                </a:cubicBezTo>
                <a:cubicBezTo>
                  <a:pt x="7511867" y="4924124"/>
                  <a:pt x="7505281" y="4938759"/>
                  <a:pt x="7505281" y="4956221"/>
                </a:cubicBezTo>
                <a:cubicBezTo>
                  <a:pt x="7505281" y="4971302"/>
                  <a:pt x="7510420" y="4984052"/>
                  <a:pt x="7520698" y="4994470"/>
                </a:cubicBezTo>
                <a:cubicBezTo>
                  <a:pt x="7530976" y="5004888"/>
                  <a:pt x="7543798" y="5010097"/>
                  <a:pt x="7559165" y="5010097"/>
                </a:cubicBezTo>
                <a:cubicBezTo>
                  <a:pt x="7573733" y="5010097"/>
                  <a:pt x="7585757" y="5005682"/>
                  <a:pt x="7595236" y="4996851"/>
                </a:cubicBezTo>
                <a:cubicBezTo>
                  <a:pt x="7604717" y="4988021"/>
                  <a:pt x="7609456" y="4976065"/>
                  <a:pt x="7609456" y="4960983"/>
                </a:cubicBezTo>
                <a:cubicBezTo>
                  <a:pt x="7609456" y="4953046"/>
                  <a:pt x="7607560" y="4945208"/>
                  <a:pt x="7603769" y="4937469"/>
                </a:cubicBezTo>
                <a:cubicBezTo>
                  <a:pt x="7605166" y="4936873"/>
                  <a:pt x="7606862" y="4936576"/>
                  <a:pt x="7608857" y="4936576"/>
                </a:cubicBezTo>
                <a:cubicBezTo>
                  <a:pt x="7623027" y="4936576"/>
                  <a:pt x="7635500" y="4942281"/>
                  <a:pt x="7646277" y="4953691"/>
                </a:cubicBezTo>
                <a:cubicBezTo>
                  <a:pt x="7657053" y="4965101"/>
                  <a:pt x="7662441" y="4979438"/>
                  <a:pt x="7662441" y="4996702"/>
                </a:cubicBezTo>
                <a:cubicBezTo>
                  <a:pt x="7662441" y="5016745"/>
                  <a:pt x="7654708" y="5033760"/>
                  <a:pt x="7639242" y="5047750"/>
                </a:cubicBezTo>
                <a:cubicBezTo>
                  <a:pt x="7623775" y="5061740"/>
                  <a:pt x="7603369" y="5068735"/>
                  <a:pt x="7578024" y="5068735"/>
                </a:cubicBezTo>
                <a:cubicBezTo>
                  <a:pt x="7546492" y="5068735"/>
                  <a:pt x="7517355" y="5056035"/>
                  <a:pt x="7490613" y="5030635"/>
                </a:cubicBezTo>
                <a:cubicBezTo>
                  <a:pt x="7463870" y="5005235"/>
                  <a:pt x="7441219" y="4964853"/>
                  <a:pt x="7422660" y="4909489"/>
                </a:cubicBezTo>
                <a:lnTo>
                  <a:pt x="7394820" y="4900559"/>
                </a:lnTo>
                <a:cubicBezTo>
                  <a:pt x="7412182" y="4979538"/>
                  <a:pt x="7436929" y="5037729"/>
                  <a:pt x="7469059" y="5075135"/>
                </a:cubicBezTo>
                <a:cubicBezTo>
                  <a:pt x="7501190" y="5112540"/>
                  <a:pt x="7537512" y="5131243"/>
                  <a:pt x="7578024" y="5131243"/>
                </a:cubicBezTo>
                <a:cubicBezTo>
                  <a:pt x="7616740" y="5131243"/>
                  <a:pt x="7646725" y="5120279"/>
                  <a:pt x="7667980" y="5098352"/>
                </a:cubicBezTo>
                <a:cubicBezTo>
                  <a:pt x="7689233" y="5076425"/>
                  <a:pt x="7699860" y="5047800"/>
                  <a:pt x="7699860" y="5012478"/>
                </a:cubicBezTo>
                <a:cubicBezTo>
                  <a:pt x="7699860" y="4977950"/>
                  <a:pt x="7687986" y="4949673"/>
                  <a:pt x="7664237" y="4927646"/>
                </a:cubicBezTo>
                <a:cubicBezTo>
                  <a:pt x="7640489" y="4905619"/>
                  <a:pt x="7612150" y="4894606"/>
                  <a:pt x="7579221" y="4894606"/>
                </a:cubicBezTo>
                <a:close/>
                <a:moveTo>
                  <a:pt x="6199800" y="4894606"/>
                </a:moveTo>
                <a:cubicBezTo>
                  <a:pt x="6176850" y="4894606"/>
                  <a:pt x="6158789" y="4900510"/>
                  <a:pt x="6145617" y="4912317"/>
                </a:cubicBezTo>
                <a:cubicBezTo>
                  <a:pt x="6132445" y="4924124"/>
                  <a:pt x="6125860" y="4938759"/>
                  <a:pt x="6125860" y="4956221"/>
                </a:cubicBezTo>
                <a:cubicBezTo>
                  <a:pt x="6125860" y="4971302"/>
                  <a:pt x="6130999" y="4984052"/>
                  <a:pt x="6141276" y="4994470"/>
                </a:cubicBezTo>
                <a:cubicBezTo>
                  <a:pt x="6151555" y="5004888"/>
                  <a:pt x="6164376" y="5010097"/>
                  <a:pt x="6179743" y="5010097"/>
                </a:cubicBezTo>
                <a:cubicBezTo>
                  <a:pt x="6194312" y="5010097"/>
                  <a:pt x="6206336" y="5005682"/>
                  <a:pt x="6215815" y="4996851"/>
                </a:cubicBezTo>
                <a:cubicBezTo>
                  <a:pt x="6225296" y="4988021"/>
                  <a:pt x="6230035" y="4976065"/>
                  <a:pt x="6230035" y="4960983"/>
                </a:cubicBezTo>
                <a:cubicBezTo>
                  <a:pt x="6230035" y="4953046"/>
                  <a:pt x="6228139" y="4945208"/>
                  <a:pt x="6224347" y="4937469"/>
                </a:cubicBezTo>
                <a:cubicBezTo>
                  <a:pt x="6225744" y="4936873"/>
                  <a:pt x="6227441" y="4936576"/>
                  <a:pt x="6229436" y="4936576"/>
                </a:cubicBezTo>
                <a:cubicBezTo>
                  <a:pt x="6243606" y="4936576"/>
                  <a:pt x="6256078" y="4942281"/>
                  <a:pt x="6266855" y="4953691"/>
                </a:cubicBezTo>
                <a:cubicBezTo>
                  <a:pt x="6277631" y="4965101"/>
                  <a:pt x="6283020" y="4979438"/>
                  <a:pt x="6283020" y="4996702"/>
                </a:cubicBezTo>
                <a:cubicBezTo>
                  <a:pt x="6283020" y="5016745"/>
                  <a:pt x="6275287" y="5033760"/>
                  <a:pt x="6259821" y="5047750"/>
                </a:cubicBezTo>
                <a:cubicBezTo>
                  <a:pt x="6244354" y="5061740"/>
                  <a:pt x="6223948" y="5068735"/>
                  <a:pt x="6198602" y="5068735"/>
                </a:cubicBezTo>
                <a:cubicBezTo>
                  <a:pt x="6167071" y="5068735"/>
                  <a:pt x="6137933" y="5056035"/>
                  <a:pt x="6111192" y="5030635"/>
                </a:cubicBezTo>
                <a:cubicBezTo>
                  <a:pt x="6084450" y="5005235"/>
                  <a:pt x="6061798" y="4964853"/>
                  <a:pt x="6043240" y="4909489"/>
                </a:cubicBezTo>
                <a:lnTo>
                  <a:pt x="6015400" y="4900559"/>
                </a:lnTo>
                <a:cubicBezTo>
                  <a:pt x="6032762" y="4979538"/>
                  <a:pt x="6057508" y="5037729"/>
                  <a:pt x="6089638" y="5075135"/>
                </a:cubicBezTo>
                <a:cubicBezTo>
                  <a:pt x="6121769" y="5112540"/>
                  <a:pt x="6158091" y="5131243"/>
                  <a:pt x="6198602" y="5131243"/>
                </a:cubicBezTo>
                <a:cubicBezTo>
                  <a:pt x="6237319" y="5131243"/>
                  <a:pt x="6267304" y="5120279"/>
                  <a:pt x="6288558" y="5098352"/>
                </a:cubicBezTo>
                <a:cubicBezTo>
                  <a:pt x="6309812" y="5076425"/>
                  <a:pt x="6320439" y="5047800"/>
                  <a:pt x="6320439" y="5012478"/>
                </a:cubicBezTo>
                <a:cubicBezTo>
                  <a:pt x="6320439" y="4977950"/>
                  <a:pt x="6308565" y="4949673"/>
                  <a:pt x="6284816" y="4927646"/>
                </a:cubicBezTo>
                <a:cubicBezTo>
                  <a:pt x="6261068" y="4905619"/>
                  <a:pt x="6232729" y="4894606"/>
                  <a:pt x="6199800" y="4894606"/>
                </a:cubicBezTo>
                <a:close/>
                <a:moveTo>
                  <a:pt x="2239657" y="4874366"/>
                </a:moveTo>
                <a:lnTo>
                  <a:pt x="2401009" y="4874366"/>
                </a:lnTo>
                <a:lnTo>
                  <a:pt x="2401009" y="4979141"/>
                </a:lnTo>
                <a:cubicBezTo>
                  <a:pt x="2381651" y="4945406"/>
                  <a:pt x="2364288" y="4928539"/>
                  <a:pt x="2348922" y="4928539"/>
                </a:cubicBezTo>
                <a:cubicBezTo>
                  <a:pt x="2340139" y="4928539"/>
                  <a:pt x="2327866" y="4937370"/>
                  <a:pt x="2312100" y="4955030"/>
                </a:cubicBezTo>
                <a:cubicBezTo>
                  <a:pt x="2310504" y="4939552"/>
                  <a:pt x="2304068" y="4924818"/>
                  <a:pt x="2292793" y="4910828"/>
                </a:cubicBezTo>
                <a:cubicBezTo>
                  <a:pt x="2281516" y="4896839"/>
                  <a:pt x="2263805" y="4884684"/>
                  <a:pt x="2239657" y="4874366"/>
                </a:cubicBezTo>
                <a:close/>
                <a:moveTo>
                  <a:pt x="1351474" y="4874366"/>
                </a:moveTo>
                <a:lnTo>
                  <a:pt x="1476603" y="4874366"/>
                </a:lnTo>
                <a:lnTo>
                  <a:pt x="1476603" y="4968425"/>
                </a:lnTo>
                <a:cubicBezTo>
                  <a:pt x="1435093" y="4926753"/>
                  <a:pt x="1393383" y="4895400"/>
                  <a:pt x="1351474" y="4874366"/>
                </a:cubicBezTo>
                <a:close/>
                <a:moveTo>
                  <a:pt x="393842" y="4874366"/>
                </a:moveTo>
                <a:lnTo>
                  <a:pt x="538430" y="4874366"/>
                </a:lnTo>
                <a:lnTo>
                  <a:pt x="538430" y="5056531"/>
                </a:lnTo>
                <a:cubicBezTo>
                  <a:pt x="524859" y="5033711"/>
                  <a:pt x="509193" y="5016745"/>
                  <a:pt x="491431" y="5005632"/>
                </a:cubicBezTo>
                <a:cubicBezTo>
                  <a:pt x="492629" y="4999679"/>
                  <a:pt x="493228" y="4993527"/>
                  <a:pt x="493228" y="4987177"/>
                </a:cubicBezTo>
                <a:cubicBezTo>
                  <a:pt x="493228" y="4965746"/>
                  <a:pt x="484496" y="4945257"/>
                  <a:pt x="467034" y="4925711"/>
                </a:cubicBezTo>
                <a:cubicBezTo>
                  <a:pt x="449572" y="4906165"/>
                  <a:pt x="425175" y="4889050"/>
                  <a:pt x="393842" y="4874366"/>
                </a:cubicBezTo>
                <a:close/>
                <a:moveTo>
                  <a:pt x="10637417" y="4840433"/>
                </a:moveTo>
                <a:lnTo>
                  <a:pt x="10658971" y="4874366"/>
                </a:lnTo>
                <a:lnTo>
                  <a:pt x="10823615" y="4874366"/>
                </a:lnTo>
                <a:lnTo>
                  <a:pt x="10823615" y="4896392"/>
                </a:lnTo>
                <a:lnTo>
                  <a:pt x="10653882" y="5002953"/>
                </a:lnTo>
                <a:lnTo>
                  <a:pt x="10683817" y="5053555"/>
                </a:lnTo>
                <a:cubicBezTo>
                  <a:pt x="10755463" y="5061095"/>
                  <a:pt x="10804357" y="5093044"/>
                  <a:pt x="10830500" y="5149400"/>
                </a:cubicBezTo>
                <a:lnTo>
                  <a:pt x="10876301" y="5179166"/>
                </a:lnTo>
                <a:lnTo>
                  <a:pt x="10876301" y="4947291"/>
                </a:lnTo>
                <a:lnTo>
                  <a:pt x="10885282" y="4947291"/>
                </a:lnTo>
                <a:cubicBezTo>
                  <a:pt x="10914220" y="4947291"/>
                  <a:pt x="10935124" y="4952103"/>
                  <a:pt x="10947996" y="4961728"/>
                </a:cubicBezTo>
                <a:cubicBezTo>
                  <a:pt x="10960868" y="4971352"/>
                  <a:pt x="10967305" y="4982911"/>
                  <a:pt x="10967305" y="4996405"/>
                </a:cubicBezTo>
                <a:cubicBezTo>
                  <a:pt x="10967305" y="5004739"/>
                  <a:pt x="10965409" y="5011883"/>
                  <a:pt x="10961617" y="5017836"/>
                </a:cubicBezTo>
                <a:cubicBezTo>
                  <a:pt x="10953435" y="5006128"/>
                  <a:pt x="10943158" y="5000274"/>
                  <a:pt x="10930784" y="5000274"/>
                </a:cubicBezTo>
                <a:cubicBezTo>
                  <a:pt x="10919809" y="5000274"/>
                  <a:pt x="10910777" y="5003945"/>
                  <a:pt x="10903692" y="5011287"/>
                </a:cubicBezTo>
                <a:cubicBezTo>
                  <a:pt x="10896608" y="5018630"/>
                  <a:pt x="10893065" y="5027857"/>
                  <a:pt x="10893065" y="5038969"/>
                </a:cubicBezTo>
                <a:cubicBezTo>
                  <a:pt x="10893065" y="5050677"/>
                  <a:pt x="10896857" y="5060351"/>
                  <a:pt x="10904440" y="5067991"/>
                </a:cubicBezTo>
                <a:cubicBezTo>
                  <a:pt x="10912025" y="5075631"/>
                  <a:pt x="10922003" y="5079451"/>
                  <a:pt x="10934376" y="5079451"/>
                </a:cubicBezTo>
                <a:cubicBezTo>
                  <a:pt x="10950941" y="5079451"/>
                  <a:pt x="10965359" y="5072158"/>
                  <a:pt x="10977632" y="5057573"/>
                </a:cubicBezTo>
                <a:cubicBezTo>
                  <a:pt x="10989906" y="5042988"/>
                  <a:pt x="10996043" y="5024285"/>
                  <a:pt x="10996043" y="5001465"/>
                </a:cubicBezTo>
                <a:cubicBezTo>
                  <a:pt x="10996043" y="4970707"/>
                  <a:pt x="10984069" y="4945257"/>
                  <a:pt x="10960120" y="4925116"/>
                </a:cubicBezTo>
                <a:cubicBezTo>
                  <a:pt x="10936172" y="4904975"/>
                  <a:pt x="10908233" y="4894507"/>
                  <a:pt x="10876301" y="4893713"/>
                </a:cubicBezTo>
                <a:lnTo>
                  <a:pt x="10876301" y="4874366"/>
                </a:lnTo>
                <a:lnTo>
                  <a:pt x="11042143" y="4874366"/>
                </a:lnTo>
                <a:lnTo>
                  <a:pt x="11057410" y="4874366"/>
                </a:lnTo>
                <a:lnTo>
                  <a:pt x="11206788" y="4874366"/>
                </a:lnTo>
                <a:lnTo>
                  <a:pt x="11206788" y="4896392"/>
                </a:lnTo>
                <a:lnTo>
                  <a:pt x="11037054" y="5002953"/>
                </a:lnTo>
                <a:lnTo>
                  <a:pt x="11066989" y="5053555"/>
                </a:lnTo>
                <a:cubicBezTo>
                  <a:pt x="11138635" y="5061095"/>
                  <a:pt x="11187530" y="5093044"/>
                  <a:pt x="11213673" y="5149400"/>
                </a:cubicBezTo>
                <a:lnTo>
                  <a:pt x="11259473" y="5179166"/>
                </a:lnTo>
                <a:lnTo>
                  <a:pt x="11259473" y="4874366"/>
                </a:lnTo>
                <a:lnTo>
                  <a:pt x="11300785" y="4874366"/>
                </a:lnTo>
                <a:lnTo>
                  <a:pt x="11320841" y="4874366"/>
                </a:lnTo>
                <a:lnTo>
                  <a:pt x="11356165" y="4874366"/>
                </a:lnTo>
                <a:cubicBezTo>
                  <a:pt x="11341198" y="4889447"/>
                  <a:pt x="11328625" y="4908249"/>
                  <a:pt x="11318447" y="4930771"/>
                </a:cubicBezTo>
                <a:cubicBezTo>
                  <a:pt x="11308268" y="4953294"/>
                  <a:pt x="11303179" y="4978843"/>
                  <a:pt x="11303179" y="5007418"/>
                </a:cubicBezTo>
                <a:cubicBezTo>
                  <a:pt x="11303179" y="5052265"/>
                  <a:pt x="11316152" y="5091407"/>
                  <a:pt x="11342096" y="5124843"/>
                </a:cubicBezTo>
                <a:cubicBezTo>
                  <a:pt x="11368040" y="5158280"/>
                  <a:pt x="11397776" y="5174998"/>
                  <a:pt x="11431303" y="5174998"/>
                </a:cubicBezTo>
                <a:cubicBezTo>
                  <a:pt x="11448665" y="5174998"/>
                  <a:pt x="11462635" y="5170484"/>
                  <a:pt x="11473212" y="5161455"/>
                </a:cubicBezTo>
                <a:cubicBezTo>
                  <a:pt x="11483790" y="5152426"/>
                  <a:pt x="11489078" y="5141264"/>
                  <a:pt x="11489078" y="5127969"/>
                </a:cubicBezTo>
                <a:cubicBezTo>
                  <a:pt x="11489078" y="5116261"/>
                  <a:pt x="11484988" y="5105992"/>
                  <a:pt x="11476805" y="5097161"/>
                </a:cubicBezTo>
                <a:cubicBezTo>
                  <a:pt x="11468622" y="5088331"/>
                  <a:pt x="11457846" y="5083916"/>
                  <a:pt x="11444474" y="5083916"/>
                </a:cubicBezTo>
                <a:cubicBezTo>
                  <a:pt x="11431303" y="5083916"/>
                  <a:pt x="11421025" y="5087686"/>
                  <a:pt x="11413641" y="5095226"/>
                </a:cubicBezTo>
                <a:cubicBezTo>
                  <a:pt x="11406258" y="5102767"/>
                  <a:pt x="11402565" y="5111995"/>
                  <a:pt x="11402565" y="5122908"/>
                </a:cubicBezTo>
                <a:lnTo>
                  <a:pt x="11402565" y="5124694"/>
                </a:lnTo>
                <a:cubicBezTo>
                  <a:pt x="11383806" y="5118940"/>
                  <a:pt x="11368539" y="5107083"/>
                  <a:pt x="11356764" y="5089124"/>
                </a:cubicBezTo>
                <a:cubicBezTo>
                  <a:pt x="11344989" y="5071166"/>
                  <a:pt x="11339102" y="5050677"/>
                  <a:pt x="11339102" y="5027658"/>
                </a:cubicBezTo>
                <a:cubicBezTo>
                  <a:pt x="11339102" y="4992734"/>
                  <a:pt x="11354818" y="4958453"/>
                  <a:pt x="11386250" y="4924818"/>
                </a:cubicBezTo>
                <a:cubicBezTo>
                  <a:pt x="11417682" y="4891183"/>
                  <a:pt x="11458244" y="4874366"/>
                  <a:pt x="11507937" y="4874366"/>
                </a:cubicBezTo>
                <a:lnTo>
                  <a:pt x="11521409" y="4874366"/>
                </a:lnTo>
                <a:lnTo>
                  <a:pt x="11870754" y="4874366"/>
                </a:lnTo>
                <a:lnTo>
                  <a:pt x="11849200" y="4840433"/>
                </a:lnTo>
                <a:lnTo>
                  <a:pt x="11499854" y="4840433"/>
                </a:lnTo>
                <a:lnTo>
                  <a:pt x="11480397" y="4840433"/>
                </a:lnTo>
                <a:lnTo>
                  <a:pt x="11299288" y="4840433"/>
                </a:lnTo>
                <a:lnTo>
                  <a:pt x="11279231" y="4840433"/>
                </a:lnTo>
                <a:lnTo>
                  <a:pt x="11035857" y="4840433"/>
                </a:lnTo>
                <a:lnTo>
                  <a:pt x="11020590" y="4840433"/>
                </a:lnTo>
                <a:close/>
                <a:moveTo>
                  <a:pt x="9829790" y="4840433"/>
                </a:moveTo>
                <a:lnTo>
                  <a:pt x="9832755" y="4840433"/>
                </a:lnTo>
                <a:lnTo>
                  <a:pt x="9841086" y="4840433"/>
                </a:lnTo>
                <a:lnTo>
                  <a:pt x="9864820" y="4864167"/>
                </a:lnTo>
                <a:lnTo>
                  <a:pt x="9829790" y="4864167"/>
                </a:lnTo>
                <a:close/>
                <a:moveTo>
                  <a:pt x="6489574" y="4840433"/>
                </a:moveTo>
                <a:lnTo>
                  <a:pt x="6511127" y="4874366"/>
                </a:lnTo>
                <a:lnTo>
                  <a:pt x="6574590" y="4874366"/>
                </a:lnTo>
                <a:cubicBezTo>
                  <a:pt x="6583173" y="4882105"/>
                  <a:pt x="6589558" y="4890340"/>
                  <a:pt x="6593749" y="4899071"/>
                </a:cubicBezTo>
                <a:cubicBezTo>
                  <a:pt x="6575390" y="4903833"/>
                  <a:pt x="6561070" y="4911771"/>
                  <a:pt x="6550792" y="4922883"/>
                </a:cubicBezTo>
                <a:cubicBezTo>
                  <a:pt x="6540515" y="4933996"/>
                  <a:pt x="6535375" y="4946498"/>
                  <a:pt x="6535375" y="4960388"/>
                </a:cubicBezTo>
                <a:cubicBezTo>
                  <a:pt x="6535375" y="4973287"/>
                  <a:pt x="6539666" y="4983953"/>
                  <a:pt x="6548248" y="4992386"/>
                </a:cubicBezTo>
                <a:cubicBezTo>
                  <a:pt x="6556830" y="5000820"/>
                  <a:pt x="6567407" y="5005037"/>
                  <a:pt x="6579979" y="5005037"/>
                </a:cubicBezTo>
                <a:cubicBezTo>
                  <a:pt x="6595147" y="5005037"/>
                  <a:pt x="6608068" y="4999431"/>
                  <a:pt x="6618746" y="4988219"/>
                </a:cubicBezTo>
                <a:cubicBezTo>
                  <a:pt x="6629422" y="4977007"/>
                  <a:pt x="6634760" y="4960983"/>
                  <a:pt x="6634760" y="4940148"/>
                </a:cubicBezTo>
                <a:cubicBezTo>
                  <a:pt x="6634760" y="4937370"/>
                  <a:pt x="6634561" y="4934492"/>
                  <a:pt x="6634162" y="4931516"/>
                </a:cubicBezTo>
                <a:cubicBezTo>
                  <a:pt x="6636757" y="4931119"/>
                  <a:pt x="6639451" y="4930920"/>
                  <a:pt x="6642245" y="4930920"/>
                </a:cubicBezTo>
                <a:cubicBezTo>
                  <a:pt x="6657412" y="4930920"/>
                  <a:pt x="6670285" y="4935137"/>
                  <a:pt x="6680861" y="4943571"/>
                </a:cubicBezTo>
                <a:cubicBezTo>
                  <a:pt x="6691439" y="4952004"/>
                  <a:pt x="6696727" y="4962869"/>
                  <a:pt x="6696727" y="4976164"/>
                </a:cubicBezTo>
                <a:cubicBezTo>
                  <a:pt x="6696727" y="4995611"/>
                  <a:pt x="6686249" y="5012825"/>
                  <a:pt x="6665295" y="5027807"/>
                </a:cubicBezTo>
                <a:cubicBezTo>
                  <a:pt x="6644340" y="5042790"/>
                  <a:pt x="6617298" y="5050280"/>
                  <a:pt x="6584170" y="5050280"/>
                </a:cubicBezTo>
                <a:cubicBezTo>
                  <a:pt x="6566209" y="5050280"/>
                  <a:pt x="6545454" y="5046808"/>
                  <a:pt x="6521905" y="5039862"/>
                </a:cubicBezTo>
                <a:lnTo>
                  <a:pt x="6566807" y="5109812"/>
                </a:lnTo>
                <a:cubicBezTo>
                  <a:pt x="6622487" y="5115963"/>
                  <a:pt x="6686649" y="5152774"/>
                  <a:pt x="6759291" y="5220242"/>
                </a:cubicBezTo>
                <a:lnTo>
                  <a:pt x="6759291" y="5183333"/>
                </a:lnTo>
                <a:cubicBezTo>
                  <a:pt x="6728558" y="5151384"/>
                  <a:pt x="6693434" y="5122016"/>
                  <a:pt x="6653919" y="5095226"/>
                </a:cubicBezTo>
                <a:cubicBezTo>
                  <a:pt x="6680063" y="5085701"/>
                  <a:pt x="6701217" y="5071910"/>
                  <a:pt x="6717382" y="5053852"/>
                </a:cubicBezTo>
                <a:cubicBezTo>
                  <a:pt x="6733548" y="5035795"/>
                  <a:pt x="6741630" y="5015256"/>
                  <a:pt x="6741630" y="4992237"/>
                </a:cubicBezTo>
                <a:cubicBezTo>
                  <a:pt x="6741630" y="4966639"/>
                  <a:pt x="6730504" y="4944364"/>
                  <a:pt x="6708252" y="4925414"/>
                </a:cubicBezTo>
                <a:cubicBezTo>
                  <a:pt x="6686001" y="4906463"/>
                  <a:pt x="6658210" y="4896987"/>
                  <a:pt x="6624882" y="4896987"/>
                </a:cubicBezTo>
                <a:lnTo>
                  <a:pt x="6614704" y="4874366"/>
                </a:lnTo>
                <a:lnTo>
                  <a:pt x="6788928" y="4874366"/>
                </a:lnTo>
                <a:lnTo>
                  <a:pt x="6802997" y="4874366"/>
                </a:lnTo>
                <a:lnTo>
                  <a:pt x="6844309" y="4874366"/>
                </a:lnTo>
                <a:cubicBezTo>
                  <a:pt x="6829341" y="4889447"/>
                  <a:pt x="6816767" y="4908249"/>
                  <a:pt x="6806590" y="4930771"/>
                </a:cubicBezTo>
                <a:cubicBezTo>
                  <a:pt x="6796412" y="4953294"/>
                  <a:pt x="6791323" y="4978843"/>
                  <a:pt x="6791323" y="5007418"/>
                </a:cubicBezTo>
                <a:cubicBezTo>
                  <a:pt x="6791323" y="5052265"/>
                  <a:pt x="6804295" y="5091407"/>
                  <a:pt x="6830239" y="5124843"/>
                </a:cubicBezTo>
                <a:cubicBezTo>
                  <a:pt x="6856183" y="5158280"/>
                  <a:pt x="6885918" y="5174998"/>
                  <a:pt x="6919446" y="5174998"/>
                </a:cubicBezTo>
                <a:cubicBezTo>
                  <a:pt x="6936808" y="5174998"/>
                  <a:pt x="6950778" y="5170484"/>
                  <a:pt x="6961355" y="5161455"/>
                </a:cubicBezTo>
                <a:cubicBezTo>
                  <a:pt x="6971933" y="5152426"/>
                  <a:pt x="6977221" y="5141264"/>
                  <a:pt x="6977221" y="5127969"/>
                </a:cubicBezTo>
                <a:cubicBezTo>
                  <a:pt x="6977221" y="5116261"/>
                  <a:pt x="6973130" y="5105992"/>
                  <a:pt x="6964948" y="5097161"/>
                </a:cubicBezTo>
                <a:cubicBezTo>
                  <a:pt x="6956766" y="5088331"/>
                  <a:pt x="6945989" y="5083916"/>
                  <a:pt x="6932617" y="5083916"/>
                </a:cubicBezTo>
                <a:cubicBezTo>
                  <a:pt x="6919446" y="5083916"/>
                  <a:pt x="6909168" y="5087686"/>
                  <a:pt x="6901784" y="5095226"/>
                </a:cubicBezTo>
                <a:cubicBezTo>
                  <a:pt x="6894401" y="5102767"/>
                  <a:pt x="6890708" y="5111995"/>
                  <a:pt x="6890708" y="5122908"/>
                </a:cubicBezTo>
                <a:lnTo>
                  <a:pt x="6890708" y="5124694"/>
                </a:lnTo>
                <a:cubicBezTo>
                  <a:pt x="6871948" y="5118940"/>
                  <a:pt x="6856682" y="5107083"/>
                  <a:pt x="6844907" y="5089124"/>
                </a:cubicBezTo>
                <a:cubicBezTo>
                  <a:pt x="6833133" y="5071166"/>
                  <a:pt x="6827245" y="5050677"/>
                  <a:pt x="6827245" y="5027658"/>
                </a:cubicBezTo>
                <a:cubicBezTo>
                  <a:pt x="6827245" y="4992734"/>
                  <a:pt x="6842961" y="4958453"/>
                  <a:pt x="6874393" y="4924818"/>
                </a:cubicBezTo>
                <a:cubicBezTo>
                  <a:pt x="6905825" y="4891183"/>
                  <a:pt x="6946387" y="4874366"/>
                  <a:pt x="6996080" y="4874366"/>
                </a:cubicBezTo>
                <a:lnTo>
                  <a:pt x="7009551" y="4874366"/>
                </a:lnTo>
                <a:lnTo>
                  <a:pt x="7154738" y="4874366"/>
                </a:lnTo>
                <a:lnTo>
                  <a:pt x="7154738" y="4896392"/>
                </a:lnTo>
                <a:lnTo>
                  <a:pt x="6985004" y="5002953"/>
                </a:lnTo>
                <a:lnTo>
                  <a:pt x="7014940" y="5053555"/>
                </a:lnTo>
                <a:cubicBezTo>
                  <a:pt x="7086585" y="5061095"/>
                  <a:pt x="7135479" y="5093044"/>
                  <a:pt x="7161623" y="5149400"/>
                </a:cubicBezTo>
                <a:lnTo>
                  <a:pt x="7207424" y="5179166"/>
                </a:lnTo>
                <a:lnTo>
                  <a:pt x="7207424" y="4874366"/>
                </a:lnTo>
                <a:lnTo>
                  <a:pt x="7268791" y="4874366"/>
                </a:lnTo>
                <a:lnTo>
                  <a:pt x="7247238" y="4840433"/>
                </a:lnTo>
                <a:lnTo>
                  <a:pt x="6987998" y="4840433"/>
                </a:lnTo>
                <a:lnTo>
                  <a:pt x="6968540" y="4840433"/>
                </a:lnTo>
                <a:lnTo>
                  <a:pt x="6781444" y="4840433"/>
                </a:lnTo>
                <a:lnTo>
                  <a:pt x="6767374" y="4840433"/>
                </a:lnTo>
                <a:close/>
                <a:moveTo>
                  <a:pt x="5148472" y="4840433"/>
                </a:moveTo>
                <a:lnTo>
                  <a:pt x="5170023" y="4874366"/>
                </a:lnTo>
                <a:lnTo>
                  <a:pt x="5334669" y="4874366"/>
                </a:lnTo>
                <a:lnTo>
                  <a:pt x="5334669" y="4896392"/>
                </a:lnTo>
                <a:lnTo>
                  <a:pt x="5164936" y="5002953"/>
                </a:lnTo>
                <a:lnTo>
                  <a:pt x="5194870" y="5053555"/>
                </a:lnTo>
                <a:cubicBezTo>
                  <a:pt x="5266516" y="5061095"/>
                  <a:pt x="5315411" y="5093044"/>
                  <a:pt x="5341553" y="5149400"/>
                </a:cubicBezTo>
                <a:lnTo>
                  <a:pt x="5387355" y="5179166"/>
                </a:lnTo>
                <a:lnTo>
                  <a:pt x="5387355" y="4947291"/>
                </a:lnTo>
                <a:lnTo>
                  <a:pt x="5396336" y="4947291"/>
                </a:lnTo>
                <a:cubicBezTo>
                  <a:pt x="5425275" y="4947291"/>
                  <a:pt x="5446178" y="4952103"/>
                  <a:pt x="5459051" y="4961728"/>
                </a:cubicBezTo>
                <a:cubicBezTo>
                  <a:pt x="5471922" y="4971352"/>
                  <a:pt x="5478359" y="4982911"/>
                  <a:pt x="5478359" y="4996405"/>
                </a:cubicBezTo>
                <a:cubicBezTo>
                  <a:pt x="5478359" y="5004739"/>
                  <a:pt x="5476463" y="5011883"/>
                  <a:pt x="5472671" y="5017836"/>
                </a:cubicBezTo>
                <a:cubicBezTo>
                  <a:pt x="5464489" y="5006128"/>
                  <a:pt x="5454210" y="5000274"/>
                  <a:pt x="5441838" y="5000274"/>
                </a:cubicBezTo>
                <a:cubicBezTo>
                  <a:pt x="5430860" y="5000274"/>
                  <a:pt x="5421832" y="5003945"/>
                  <a:pt x="5414746" y="5011287"/>
                </a:cubicBezTo>
                <a:cubicBezTo>
                  <a:pt x="5407662" y="5018630"/>
                  <a:pt x="5404120" y="5027857"/>
                  <a:pt x="5404120" y="5038969"/>
                </a:cubicBezTo>
                <a:cubicBezTo>
                  <a:pt x="5404120" y="5050677"/>
                  <a:pt x="5407912" y="5060351"/>
                  <a:pt x="5415494" y="5067991"/>
                </a:cubicBezTo>
                <a:cubicBezTo>
                  <a:pt x="5423079" y="5075631"/>
                  <a:pt x="5433056" y="5079451"/>
                  <a:pt x="5445430" y="5079451"/>
                </a:cubicBezTo>
                <a:cubicBezTo>
                  <a:pt x="5461994" y="5079451"/>
                  <a:pt x="5476412" y="5072158"/>
                  <a:pt x="5488686" y="5057573"/>
                </a:cubicBezTo>
                <a:cubicBezTo>
                  <a:pt x="5500959" y="5042988"/>
                  <a:pt x="5507097" y="5024285"/>
                  <a:pt x="5507097" y="5001465"/>
                </a:cubicBezTo>
                <a:cubicBezTo>
                  <a:pt x="5507097" y="4970707"/>
                  <a:pt x="5495122" y="4945257"/>
                  <a:pt x="5471174" y="4925116"/>
                </a:cubicBezTo>
                <a:cubicBezTo>
                  <a:pt x="5447227" y="4904975"/>
                  <a:pt x="5419288" y="4894507"/>
                  <a:pt x="5387355" y="4893713"/>
                </a:cubicBezTo>
                <a:lnTo>
                  <a:pt x="5387355" y="4874366"/>
                </a:lnTo>
                <a:lnTo>
                  <a:pt x="5553196" y="4874366"/>
                </a:lnTo>
                <a:lnTo>
                  <a:pt x="5568465" y="4874366"/>
                </a:lnTo>
                <a:lnTo>
                  <a:pt x="5717842" y="4874366"/>
                </a:lnTo>
                <a:lnTo>
                  <a:pt x="5717842" y="4896392"/>
                </a:lnTo>
                <a:lnTo>
                  <a:pt x="5548107" y="5002953"/>
                </a:lnTo>
                <a:lnTo>
                  <a:pt x="5578044" y="5053555"/>
                </a:lnTo>
                <a:cubicBezTo>
                  <a:pt x="5649689" y="5061095"/>
                  <a:pt x="5698583" y="5093044"/>
                  <a:pt x="5724726" y="5149400"/>
                </a:cubicBezTo>
                <a:lnTo>
                  <a:pt x="5770527" y="5179166"/>
                </a:lnTo>
                <a:lnTo>
                  <a:pt x="5770527" y="4874366"/>
                </a:lnTo>
                <a:lnTo>
                  <a:pt x="5811838" y="4874366"/>
                </a:lnTo>
                <a:lnTo>
                  <a:pt x="5831894" y="4874366"/>
                </a:lnTo>
                <a:lnTo>
                  <a:pt x="5867218" y="4874366"/>
                </a:lnTo>
                <a:cubicBezTo>
                  <a:pt x="5852251" y="4889447"/>
                  <a:pt x="5839678" y="4908249"/>
                  <a:pt x="5829500" y="4930771"/>
                </a:cubicBezTo>
                <a:cubicBezTo>
                  <a:pt x="5819322" y="4953294"/>
                  <a:pt x="5814235" y="4978843"/>
                  <a:pt x="5814235" y="5007418"/>
                </a:cubicBezTo>
                <a:cubicBezTo>
                  <a:pt x="5814235" y="5052265"/>
                  <a:pt x="5827206" y="5091407"/>
                  <a:pt x="5853150" y="5124843"/>
                </a:cubicBezTo>
                <a:cubicBezTo>
                  <a:pt x="5879094" y="5158280"/>
                  <a:pt x="5908829" y="5174998"/>
                  <a:pt x="5942357" y="5174998"/>
                </a:cubicBezTo>
                <a:cubicBezTo>
                  <a:pt x="5959720" y="5174998"/>
                  <a:pt x="5973689" y="5170484"/>
                  <a:pt x="5984267" y="5161455"/>
                </a:cubicBezTo>
                <a:cubicBezTo>
                  <a:pt x="5994844" y="5152426"/>
                  <a:pt x="6000131" y="5141264"/>
                  <a:pt x="6000131" y="5127969"/>
                </a:cubicBezTo>
                <a:cubicBezTo>
                  <a:pt x="6000131" y="5116261"/>
                  <a:pt x="5996041" y="5105992"/>
                  <a:pt x="5987860" y="5097161"/>
                </a:cubicBezTo>
                <a:cubicBezTo>
                  <a:pt x="5979676" y="5088331"/>
                  <a:pt x="5968899" y="5083916"/>
                  <a:pt x="5955529" y="5083916"/>
                </a:cubicBezTo>
                <a:cubicBezTo>
                  <a:pt x="5942357" y="5083916"/>
                  <a:pt x="5932078" y="5087686"/>
                  <a:pt x="5924695" y="5095226"/>
                </a:cubicBezTo>
                <a:cubicBezTo>
                  <a:pt x="5917312" y="5102767"/>
                  <a:pt x="5913618" y="5111995"/>
                  <a:pt x="5913618" y="5122908"/>
                </a:cubicBezTo>
                <a:lnTo>
                  <a:pt x="5913618" y="5124694"/>
                </a:lnTo>
                <a:cubicBezTo>
                  <a:pt x="5894858" y="5118940"/>
                  <a:pt x="5879593" y="5107083"/>
                  <a:pt x="5867817" y="5089124"/>
                </a:cubicBezTo>
                <a:cubicBezTo>
                  <a:pt x="5856044" y="5071166"/>
                  <a:pt x="5850157" y="5050677"/>
                  <a:pt x="5850157" y="5027658"/>
                </a:cubicBezTo>
                <a:cubicBezTo>
                  <a:pt x="5850157" y="4992734"/>
                  <a:pt x="5865871" y="4958453"/>
                  <a:pt x="5897303" y="4924818"/>
                </a:cubicBezTo>
                <a:cubicBezTo>
                  <a:pt x="5928737" y="4891183"/>
                  <a:pt x="5969297" y="4874366"/>
                  <a:pt x="6018992" y="4874366"/>
                </a:cubicBezTo>
                <a:lnTo>
                  <a:pt x="6032461" y="4874366"/>
                </a:lnTo>
                <a:lnTo>
                  <a:pt x="6381807" y="4874366"/>
                </a:lnTo>
                <a:lnTo>
                  <a:pt x="6360254" y="4840433"/>
                </a:lnTo>
                <a:lnTo>
                  <a:pt x="6010909" y="4840433"/>
                </a:lnTo>
                <a:lnTo>
                  <a:pt x="5991451" y="4840433"/>
                </a:lnTo>
                <a:lnTo>
                  <a:pt x="5810342" y="4840433"/>
                </a:lnTo>
                <a:lnTo>
                  <a:pt x="5790285" y="4840433"/>
                </a:lnTo>
                <a:lnTo>
                  <a:pt x="5546910" y="4840433"/>
                </a:lnTo>
                <a:lnTo>
                  <a:pt x="5531644" y="4840433"/>
                </a:lnTo>
                <a:close/>
                <a:moveTo>
                  <a:pt x="9433223" y="4832696"/>
                </a:moveTo>
                <a:lnTo>
                  <a:pt x="9464693" y="4864167"/>
                </a:lnTo>
                <a:lnTo>
                  <a:pt x="9774904" y="4864167"/>
                </a:lnTo>
                <a:lnTo>
                  <a:pt x="9774904" y="5079965"/>
                </a:lnTo>
                <a:lnTo>
                  <a:pt x="9733879" y="5042875"/>
                </a:lnTo>
                <a:cubicBezTo>
                  <a:pt x="9738375" y="5026016"/>
                  <a:pt x="9740623" y="5009718"/>
                  <a:pt x="9740623" y="4993983"/>
                </a:cubicBezTo>
                <a:cubicBezTo>
                  <a:pt x="9740623" y="4971879"/>
                  <a:pt x="9735753" y="4952022"/>
                  <a:pt x="9726012" y="4934414"/>
                </a:cubicBezTo>
                <a:cubicBezTo>
                  <a:pt x="9718144" y="4921676"/>
                  <a:pt x="9708684" y="4911186"/>
                  <a:pt x="9697632" y="4902943"/>
                </a:cubicBezTo>
                <a:cubicBezTo>
                  <a:pt x="9686580" y="4894701"/>
                  <a:pt x="9675059" y="4888519"/>
                  <a:pt x="9663071" y="4884398"/>
                </a:cubicBezTo>
                <a:cubicBezTo>
                  <a:pt x="9654454" y="4881775"/>
                  <a:pt x="9646024" y="4880464"/>
                  <a:pt x="9637782" y="4880464"/>
                </a:cubicBezTo>
                <a:cubicBezTo>
                  <a:pt x="9620548" y="4880464"/>
                  <a:pt x="9602939" y="4886646"/>
                  <a:pt x="9584956" y="4899009"/>
                </a:cubicBezTo>
                <a:cubicBezTo>
                  <a:pt x="9578212" y="4904254"/>
                  <a:pt x="9572593" y="4910905"/>
                  <a:pt x="9568097" y="4918959"/>
                </a:cubicBezTo>
                <a:cubicBezTo>
                  <a:pt x="9563601" y="4927014"/>
                  <a:pt x="9561353" y="4935538"/>
                  <a:pt x="9561353" y="4944529"/>
                </a:cubicBezTo>
                <a:cubicBezTo>
                  <a:pt x="9561353" y="4952772"/>
                  <a:pt x="9563226" y="4960452"/>
                  <a:pt x="9566973" y="4967570"/>
                </a:cubicBezTo>
                <a:cubicBezTo>
                  <a:pt x="9574840" y="4978810"/>
                  <a:pt x="9585705" y="4985741"/>
                  <a:pt x="9599567" y="4988363"/>
                </a:cubicBezTo>
                <a:cubicBezTo>
                  <a:pt x="9614179" y="4990611"/>
                  <a:pt x="9626730" y="4987614"/>
                  <a:pt x="9637220" y="4979372"/>
                </a:cubicBezTo>
                <a:cubicBezTo>
                  <a:pt x="9643963" y="4974876"/>
                  <a:pt x="9649302" y="4969444"/>
                  <a:pt x="9653236" y="4963075"/>
                </a:cubicBezTo>
                <a:cubicBezTo>
                  <a:pt x="9657170" y="4956705"/>
                  <a:pt x="9659137" y="4950149"/>
                  <a:pt x="9659137" y="4943405"/>
                </a:cubicBezTo>
                <a:cubicBezTo>
                  <a:pt x="9659137" y="4935538"/>
                  <a:pt x="9655765" y="4927108"/>
                  <a:pt x="9649021" y="4918117"/>
                </a:cubicBezTo>
                <a:cubicBezTo>
                  <a:pt x="9655390" y="4915494"/>
                  <a:pt x="9661572" y="4914745"/>
                  <a:pt x="9667566" y="4915869"/>
                </a:cubicBezTo>
                <a:cubicBezTo>
                  <a:pt x="9673561" y="4916993"/>
                  <a:pt x="9680117" y="4920364"/>
                  <a:pt x="9687235" y="4925984"/>
                </a:cubicBezTo>
                <a:cubicBezTo>
                  <a:pt x="9691357" y="4929731"/>
                  <a:pt x="9695946" y="4935350"/>
                  <a:pt x="9701004" y="4942843"/>
                </a:cubicBezTo>
                <a:cubicBezTo>
                  <a:pt x="9706062" y="4950336"/>
                  <a:pt x="9709902" y="4958766"/>
                  <a:pt x="9712524" y="4968132"/>
                </a:cubicBezTo>
                <a:cubicBezTo>
                  <a:pt x="9713648" y="4974127"/>
                  <a:pt x="9714210" y="4979746"/>
                  <a:pt x="9714210" y="4984992"/>
                </a:cubicBezTo>
                <a:cubicBezTo>
                  <a:pt x="9714210" y="4999978"/>
                  <a:pt x="9710089" y="5015151"/>
                  <a:pt x="9701847" y="5030512"/>
                </a:cubicBezTo>
                <a:cubicBezTo>
                  <a:pt x="9689483" y="5052241"/>
                  <a:pt x="9664944" y="5063106"/>
                  <a:pt x="9628228" y="5063106"/>
                </a:cubicBezTo>
                <a:cubicBezTo>
                  <a:pt x="9613242" y="5063106"/>
                  <a:pt x="9598631" y="5058891"/>
                  <a:pt x="9584394" y="5050462"/>
                </a:cubicBezTo>
                <a:cubicBezTo>
                  <a:pt x="9570157" y="5042032"/>
                  <a:pt x="9557045" y="5030231"/>
                  <a:pt x="9545056" y="5015057"/>
                </a:cubicBezTo>
                <a:cubicBezTo>
                  <a:pt x="9533067" y="4999884"/>
                  <a:pt x="9522577" y="4981807"/>
                  <a:pt x="9513585" y="4960827"/>
                </a:cubicBezTo>
                <a:cubicBezTo>
                  <a:pt x="9504594" y="4939846"/>
                  <a:pt x="9497475" y="4916431"/>
                  <a:pt x="9492230" y="4890580"/>
                </a:cubicBezTo>
                <a:lnTo>
                  <a:pt x="9473123" y="4882712"/>
                </a:lnTo>
                <a:cubicBezTo>
                  <a:pt x="9476120" y="4909687"/>
                  <a:pt x="9480803" y="4934976"/>
                  <a:pt x="9487172" y="4958579"/>
                </a:cubicBezTo>
                <a:cubicBezTo>
                  <a:pt x="9493541" y="4982182"/>
                  <a:pt x="9501784" y="5002600"/>
                  <a:pt x="9511899" y="5019834"/>
                </a:cubicBezTo>
                <a:cubicBezTo>
                  <a:pt x="9520516" y="5033696"/>
                  <a:pt x="9529695" y="5046434"/>
                  <a:pt x="9539436" y="5058048"/>
                </a:cubicBezTo>
                <a:cubicBezTo>
                  <a:pt x="9549177" y="5069662"/>
                  <a:pt x="9559386" y="5079591"/>
                  <a:pt x="9570064" y="5087833"/>
                </a:cubicBezTo>
                <a:cubicBezTo>
                  <a:pt x="9580741" y="5096075"/>
                  <a:pt x="9591512" y="5102444"/>
                  <a:pt x="9602377" y="5106940"/>
                </a:cubicBezTo>
                <a:cubicBezTo>
                  <a:pt x="9613242" y="5111436"/>
                  <a:pt x="9623920" y="5113684"/>
                  <a:pt x="9634410" y="5113684"/>
                </a:cubicBezTo>
                <a:cubicBezTo>
                  <a:pt x="9653517" y="5113684"/>
                  <a:pt x="9670283" y="5109937"/>
                  <a:pt x="9684707" y="5102444"/>
                </a:cubicBezTo>
                <a:cubicBezTo>
                  <a:pt x="9699131" y="5094951"/>
                  <a:pt x="9710464" y="5084461"/>
                  <a:pt x="9718706" y="5070974"/>
                </a:cubicBezTo>
                <a:cubicBezTo>
                  <a:pt x="9755796" y="5095326"/>
                  <a:pt x="9781460" y="5134852"/>
                  <a:pt x="9795697" y="5189550"/>
                </a:cubicBezTo>
                <a:lnTo>
                  <a:pt x="9795697" y="5188988"/>
                </a:lnTo>
                <a:lnTo>
                  <a:pt x="9806374" y="5195732"/>
                </a:lnTo>
                <a:lnTo>
                  <a:pt x="9806374" y="4864167"/>
                </a:lnTo>
                <a:lnTo>
                  <a:pt x="9829790" y="4864167"/>
                </a:lnTo>
                <a:lnTo>
                  <a:pt x="9829790" y="4874366"/>
                </a:lnTo>
                <a:lnTo>
                  <a:pt x="9854308" y="4874366"/>
                </a:lnTo>
                <a:lnTo>
                  <a:pt x="9868078" y="4874366"/>
                </a:lnTo>
                <a:lnTo>
                  <a:pt x="9955190" y="4874366"/>
                </a:lnTo>
                <a:cubicBezTo>
                  <a:pt x="9938227" y="4897781"/>
                  <a:pt x="9929745" y="4921891"/>
                  <a:pt x="9929745" y="4946696"/>
                </a:cubicBezTo>
                <a:cubicBezTo>
                  <a:pt x="9929745" y="4969318"/>
                  <a:pt x="9937080" y="4988517"/>
                  <a:pt x="9951748" y="5004292"/>
                </a:cubicBezTo>
                <a:cubicBezTo>
                  <a:pt x="9966416" y="5020068"/>
                  <a:pt x="9982632" y="5027956"/>
                  <a:pt x="10000393" y="5027956"/>
                </a:cubicBezTo>
                <a:cubicBezTo>
                  <a:pt x="10011968" y="5027956"/>
                  <a:pt x="10022446" y="5026021"/>
                  <a:pt x="10031825" y="5022152"/>
                </a:cubicBezTo>
                <a:cubicBezTo>
                  <a:pt x="10041206" y="5018282"/>
                  <a:pt x="10049986" y="5013073"/>
                  <a:pt x="10058168" y="5006525"/>
                </a:cubicBezTo>
                <a:cubicBezTo>
                  <a:pt x="10061961" y="5012875"/>
                  <a:pt x="10063855" y="5019225"/>
                  <a:pt x="10063855" y="5025575"/>
                </a:cubicBezTo>
                <a:cubicBezTo>
                  <a:pt x="10063855" y="5038275"/>
                  <a:pt x="10058967" y="5049139"/>
                  <a:pt x="10049187" y="5058168"/>
                </a:cubicBezTo>
                <a:cubicBezTo>
                  <a:pt x="10039410" y="5067197"/>
                  <a:pt x="10024541" y="5071712"/>
                  <a:pt x="10004583" y="5071712"/>
                </a:cubicBezTo>
                <a:cubicBezTo>
                  <a:pt x="9976645" y="5071712"/>
                  <a:pt x="9951748" y="5058268"/>
                  <a:pt x="9929895" y="5031379"/>
                </a:cubicBezTo>
                <a:cubicBezTo>
                  <a:pt x="9908042" y="5004491"/>
                  <a:pt x="9896917" y="4963861"/>
                  <a:pt x="9896518" y="4909489"/>
                </a:cubicBezTo>
                <a:lnTo>
                  <a:pt x="9869276" y="4900559"/>
                </a:lnTo>
                <a:cubicBezTo>
                  <a:pt x="9868877" y="4906116"/>
                  <a:pt x="9868678" y="4911573"/>
                  <a:pt x="9868678" y="4916930"/>
                </a:cubicBezTo>
                <a:cubicBezTo>
                  <a:pt x="9868678" y="4983010"/>
                  <a:pt x="9882148" y="5035249"/>
                  <a:pt x="9909090" y="5073646"/>
                </a:cubicBezTo>
                <a:cubicBezTo>
                  <a:pt x="9936032" y="5112044"/>
                  <a:pt x="9969061" y="5131243"/>
                  <a:pt x="10008176" y="5131243"/>
                </a:cubicBezTo>
                <a:cubicBezTo>
                  <a:pt x="10037513" y="5131243"/>
                  <a:pt x="10059865" y="5122710"/>
                  <a:pt x="10075231" y="5105644"/>
                </a:cubicBezTo>
                <a:cubicBezTo>
                  <a:pt x="10090599" y="5088579"/>
                  <a:pt x="10098282" y="5066850"/>
                  <a:pt x="10098282" y="5040458"/>
                </a:cubicBezTo>
                <a:cubicBezTo>
                  <a:pt x="10098282" y="5006922"/>
                  <a:pt x="10082017" y="4976958"/>
                  <a:pt x="10049487" y="4950566"/>
                </a:cubicBezTo>
                <a:cubicBezTo>
                  <a:pt x="10025140" y="4974180"/>
                  <a:pt x="10004883" y="4985987"/>
                  <a:pt x="9988718" y="4985987"/>
                </a:cubicBezTo>
                <a:cubicBezTo>
                  <a:pt x="9980935" y="4985987"/>
                  <a:pt x="9974898" y="4983754"/>
                  <a:pt x="9970607" y="4979289"/>
                </a:cubicBezTo>
                <a:cubicBezTo>
                  <a:pt x="9966316" y="4974824"/>
                  <a:pt x="9964171" y="4968921"/>
                  <a:pt x="9964171" y="4961579"/>
                </a:cubicBezTo>
                <a:cubicBezTo>
                  <a:pt x="9964171" y="4951657"/>
                  <a:pt x="9968662" y="4940396"/>
                  <a:pt x="9977642" y="4927795"/>
                </a:cubicBezTo>
                <a:cubicBezTo>
                  <a:pt x="9986622" y="4915194"/>
                  <a:pt x="9996800" y="4903933"/>
                  <a:pt x="10008176" y="4894011"/>
                </a:cubicBezTo>
                <a:cubicBezTo>
                  <a:pt x="10027135" y="4913855"/>
                  <a:pt x="10046344" y="4929134"/>
                  <a:pt x="10065801" y="4939850"/>
                </a:cubicBezTo>
                <a:cubicBezTo>
                  <a:pt x="10085260" y="4950566"/>
                  <a:pt x="10106065" y="4955923"/>
                  <a:pt x="10128216" y="4955923"/>
                </a:cubicBezTo>
                <a:cubicBezTo>
                  <a:pt x="10132607" y="4955923"/>
                  <a:pt x="10136699" y="4955626"/>
                  <a:pt x="10140490" y="4955030"/>
                </a:cubicBezTo>
                <a:cubicBezTo>
                  <a:pt x="10127518" y="4985590"/>
                  <a:pt x="10121033" y="5016447"/>
                  <a:pt x="10121033" y="5047601"/>
                </a:cubicBezTo>
                <a:cubicBezTo>
                  <a:pt x="10121033" y="5084511"/>
                  <a:pt x="10130413" y="5124794"/>
                  <a:pt x="10149171" y="5168450"/>
                </a:cubicBezTo>
                <a:lnTo>
                  <a:pt x="10174318" y="5176784"/>
                </a:lnTo>
                <a:cubicBezTo>
                  <a:pt x="10165737" y="5144042"/>
                  <a:pt x="10161445" y="5111796"/>
                  <a:pt x="10161445" y="5080046"/>
                </a:cubicBezTo>
                <a:cubicBezTo>
                  <a:pt x="10161445" y="5034604"/>
                  <a:pt x="10175615" y="4994718"/>
                  <a:pt x="10203954" y="4960388"/>
                </a:cubicBezTo>
                <a:lnTo>
                  <a:pt x="10161744" y="4906810"/>
                </a:lnTo>
                <a:cubicBezTo>
                  <a:pt x="10147575" y="4911573"/>
                  <a:pt x="10133505" y="4913954"/>
                  <a:pt x="10119535" y="4913954"/>
                </a:cubicBezTo>
                <a:cubicBezTo>
                  <a:pt x="10102573" y="4913954"/>
                  <a:pt x="10086058" y="4911275"/>
                  <a:pt x="10069992" y="4905917"/>
                </a:cubicBezTo>
                <a:cubicBezTo>
                  <a:pt x="10053928" y="4900559"/>
                  <a:pt x="10038810" y="4891828"/>
                  <a:pt x="10024640" y="4879723"/>
                </a:cubicBezTo>
                <a:lnTo>
                  <a:pt x="10031526" y="4874366"/>
                </a:lnTo>
                <a:lnTo>
                  <a:pt x="10237481" y="4874366"/>
                </a:lnTo>
                <a:lnTo>
                  <a:pt x="10256340" y="4874366"/>
                </a:lnTo>
                <a:lnTo>
                  <a:pt x="10424577" y="4874366"/>
                </a:lnTo>
                <a:lnTo>
                  <a:pt x="10424577" y="5031230"/>
                </a:lnTo>
                <a:cubicBezTo>
                  <a:pt x="10411805" y="5008212"/>
                  <a:pt x="10395491" y="4989211"/>
                  <a:pt x="10375632" y="4974229"/>
                </a:cubicBezTo>
                <a:cubicBezTo>
                  <a:pt x="10355776" y="4959247"/>
                  <a:pt x="10334072" y="4951756"/>
                  <a:pt x="10310523" y="4951756"/>
                </a:cubicBezTo>
                <a:cubicBezTo>
                  <a:pt x="10289568" y="4951756"/>
                  <a:pt x="10272556" y="4957957"/>
                  <a:pt x="10259484" y="4970360"/>
                </a:cubicBezTo>
                <a:cubicBezTo>
                  <a:pt x="10246412" y="4982762"/>
                  <a:pt x="10239875" y="4997893"/>
                  <a:pt x="10239875" y="5015752"/>
                </a:cubicBezTo>
                <a:cubicBezTo>
                  <a:pt x="10239875" y="5032620"/>
                  <a:pt x="10245215" y="5046659"/>
                  <a:pt x="10255891" y="5057871"/>
                </a:cubicBezTo>
                <a:cubicBezTo>
                  <a:pt x="10266569" y="5069082"/>
                  <a:pt x="10279889" y="5074688"/>
                  <a:pt x="10295855" y="5074688"/>
                </a:cubicBezTo>
                <a:cubicBezTo>
                  <a:pt x="10312220" y="5074688"/>
                  <a:pt x="10325541" y="5069628"/>
                  <a:pt x="10335818" y="5059508"/>
                </a:cubicBezTo>
                <a:cubicBezTo>
                  <a:pt x="10346097" y="5049387"/>
                  <a:pt x="10351235" y="5036787"/>
                  <a:pt x="10351235" y="5021705"/>
                </a:cubicBezTo>
                <a:cubicBezTo>
                  <a:pt x="10351235" y="5016149"/>
                  <a:pt x="10350139" y="5010196"/>
                  <a:pt x="10347942" y="5003846"/>
                </a:cubicBezTo>
                <a:cubicBezTo>
                  <a:pt x="10367699" y="5011387"/>
                  <a:pt x="10385811" y="5028155"/>
                  <a:pt x="10402275" y="5054150"/>
                </a:cubicBezTo>
                <a:cubicBezTo>
                  <a:pt x="10418740" y="5080145"/>
                  <a:pt x="10428469" y="5111895"/>
                  <a:pt x="10431462" y="5149400"/>
                </a:cubicBezTo>
                <a:lnTo>
                  <a:pt x="10477263" y="5179166"/>
                </a:lnTo>
                <a:lnTo>
                  <a:pt x="10477263" y="4874366"/>
                </a:lnTo>
                <a:lnTo>
                  <a:pt x="10538630" y="4874366"/>
                </a:lnTo>
                <a:lnTo>
                  <a:pt x="10517077" y="4840433"/>
                </a:lnTo>
                <a:lnTo>
                  <a:pt x="10234787" y="4840433"/>
                </a:lnTo>
                <a:lnTo>
                  <a:pt x="10215928" y="4840433"/>
                </a:lnTo>
                <a:lnTo>
                  <a:pt x="9846525" y="4840433"/>
                </a:lnTo>
                <a:lnTo>
                  <a:pt x="9841086" y="4840433"/>
                </a:lnTo>
                <a:lnTo>
                  <a:pt x="9833349" y="4832696"/>
                </a:lnTo>
                <a:close/>
                <a:moveTo>
                  <a:pt x="8773342" y="4782390"/>
                </a:moveTo>
                <a:lnTo>
                  <a:pt x="8773342" y="4874366"/>
                </a:lnTo>
                <a:cubicBezTo>
                  <a:pt x="8764561" y="4860673"/>
                  <a:pt x="8756679" y="4851595"/>
                  <a:pt x="8749693" y="4847130"/>
                </a:cubicBezTo>
                <a:cubicBezTo>
                  <a:pt x="8742710" y="4842665"/>
                  <a:pt x="8732630" y="4840433"/>
                  <a:pt x="8719459" y="4840433"/>
                </a:cubicBezTo>
                <a:lnTo>
                  <a:pt x="8702396" y="4840433"/>
                </a:lnTo>
                <a:lnTo>
                  <a:pt x="8271327" y="4840433"/>
                </a:lnTo>
                <a:lnTo>
                  <a:pt x="8287791" y="4874366"/>
                </a:lnTo>
                <a:lnTo>
                  <a:pt x="8398253" y="4874366"/>
                </a:lnTo>
                <a:cubicBezTo>
                  <a:pt x="8378296" y="4897781"/>
                  <a:pt x="8368318" y="4921891"/>
                  <a:pt x="8368318" y="4946696"/>
                </a:cubicBezTo>
                <a:cubicBezTo>
                  <a:pt x="8368318" y="4969318"/>
                  <a:pt x="8375651" y="4988517"/>
                  <a:pt x="8390320" y="5004292"/>
                </a:cubicBezTo>
                <a:cubicBezTo>
                  <a:pt x="8404989" y="5020068"/>
                  <a:pt x="8421204" y="5027956"/>
                  <a:pt x="8438964" y="5027956"/>
                </a:cubicBezTo>
                <a:cubicBezTo>
                  <a:pt x="8450540" y="5027956"/>
                  <a:pt x="8460519" y="5026319"/>
                  <a:pt x="8468900" y="5023045"/>
                </a:cubicBezTo>
                <a:cubicBezTo>
                  <a:pt x="8477282" y="5019771"/>
                  <a:pt x="8485663" y="5014859"/>
                  <a:pt x="8494046" y="5008311"/>
                </a:cubicBezTo>
                <a:cubicBezTo>
                  <a:pt x="8498437" y="5016050"/>
                  <a:pt x="8500632" y="5023392"/>
                  <a:pt x="8500632" y="5030337"/>
                </a:cubicBezTo>
                <a:cubicBezTo>
                  <a:pt x="8500632" y="5041053"/>
                  <a:pt x="8495793" y="5050628"/>
                  <a:pt x="8486113" y="5059061"/>
                </a:cubicBezTo>
                <a:cubicBezTo>
                  <a:pt x="8476435" y="5067495"/>
                  <a:pt x="8462115" y="5071712"/>
                  <a:pt x="8443156" y="5071712"/>
                </a:cubicBezTo>
                <a:cubicBezTo>
                  <a:pt x="8415217" y="5071712"/>
                  <a:pt x="8390320" y="5058268"/>
                  <a:pt x="8368466" y="5031379"/>
                </a:cubicBezTo>
                <a:cubicBezTo>
                  <a:pt x="8346614" y="5004491"/>
                  <a:pt x="8335488" y="4963861"/>
                  <a:pt x="8335089" y="4909489"/>
                </a:cubicBezTo>
                <a:lnTo>
                  <a:pt x="8307848" y="4900559"/>
                </a:lnTo>
                <a:cubicBezTo>
                  <a:pt x="8307449" y="4906116"/>
                  <a:pt x="8307249" y="4911573"/>
                  <a:pt x="8307249" y="4916930"/>
                </a:cubicBezTo>
                <a:cubicBezTo>
                  <a:pt x="8307249" y="4983010"/>
                  <a:pt x="8320720" y="5035249"/>
                  <a:pt x="8347661" y="5073646"/>
                </a:cubicBezTo>
                <a:cubicBezTo>
                  <a:pt x="8374603" y="5112044"/>
                  <a:pt x="8407633" y="5131243"/>
                  <a:pt x="8446748" y="5131243"/>
                </a:cubicBezTo>
                <a:cubicBezTo>
                  <a:pt x="8470497" y="5131243"/>
                  <a:pt x="8489805" y="5125042"/>
                  <a:pt x="8504673" y="5112639"/>
                </a:cubicBezTo>
                <a:cubicBezTo>
                  <a:pt x="8519541" y="5100237"/>
                  <a:pt x="8528971" y="5085701"/>
                  <a:pt x="8532961" y="5069033"/>
                </a:cubicBezTo>
                <a:cubicBezTo>
                  <a:pt x="8555912" y="5099791"/>
                  <a:pt x="8580957" y="5115169"/>
                  <a:pt x="8608099" y="5115169"/>
                </a:cubicBezTo>
                <a:cubicBezTo>
                  <a:pt x="8626860" y="5115169"/>
                  <a:pt x="8642625" y="5109564"/>
                  <a:pt x="8655398" y="5098352"/>
                </a:cubicBezTo>
                <a:cubicBezTo>
                  <a:pt x="8668170" y="5087140"/>
                  <a:pt x="8674556" y="5073299"/>
                  <a:pt x="8674556" y="5056829"/>
                </a:cubicBezTo>
                <a:cubicBezTo>
                  <a:pt x="8674556" y="5037183"/>
                  <a:pt x="8666473" y="5019622"/>
                  <a:pt x="8650309" y="5004144"/>
                </a:cubicBezTo>
                <a:cubicBezTo>
                  <a:pt x="8666473" y="4985689"/>
                  <a:pt x="8674556" y="4967830"/>
                  <a:pt x="8674556" y="4950566"/>
                </a:cubicBezTo>
                <a:cubicBezTo>
                  <a:pt x="8674556" y="4935683"/>
                  <a:pt x="8668669" y="4922834"/>
                  <a:pt x="8656894" y="4912019"/>
                </a:cubicBezTo>
                <a:cubicBezTo>
                  <a:pt x="8645119" y="4901204"/>
                  <a:pt x="8630751" y="4895797"/>
                  <a:pt x="8613788" y="4895797"/>
                </a:cubicBezTo>
                <a:cubicBezTo>
                  <a:pt x="8589839" y="4895599"/>
                  <a:pt x="8568884" y="4904032"/>
                  <a:pt x="8550923" y="4921098"/>
                </a:cubicBezTo>
                <a:cubicBezTo>
                  <a:pt x="8532961" y="4938163"/>
                  <a:pt x="8521287" y="4957610"/>
                  <a:pt x="8515899" y="4979438"/>
                </a:cubicBezTo>
                <a:cubicBezTo>
                  <a:pt x="8489555" y="4942529"/>
                  <a:pt x="8472094" y="4910084"/>
                  <a:pt x="8463512" y="4882105"/>
                </a:cubicBezTo>
                <a:lnTo>
                  <a:pt x="8474887" y="4874366"/>
                </a:lnTo>
                <a:lnTo>
                  <a:pt x="8723949" y="4874366"/>
                </a:lnTo>
                <a:lnTo>
                  <a:pt x="8726344" y="4874366"/>
                </a:lnTo>
                <a:cubicBezTo>
                  <a:pt x="8737520" y="4874366"/>
                  <a:pt x="8748147" y="4882650"/>
                  <a:pt x="8758226" y="4899220"/>
                </a:cubicBezTo>
                <a:cubicBezTo>
                  <a:pt x="8768304" y="4915789"/>
                  <a:pt x="8773342" y="4930722"/>
                  <a:pt x="8773342" y="4944017"/>
                </a:cubicBezTo>
                <a:lnTo>
                  <a:pt x="8773342" y="5144935"/>
                </a:lnTo>
                <a:lnTo>
                  <a:pt x="8826029" y="5179166"/>
                </a:lnTo>
                <a:lnTo>
                  <a:pt x="8826029" y="4874366"/>
                </a:lnTo>
                <a:lnTo>
                  <a:pt x="8867639" y="4874366"/>
                </a:lnTo>
                <a:lnTo>
                  <a:pt x="8887396" y="4874366"/>
                </a:lnTo>
                <a:lnTo>
                  <a:pt x="9054735" y="4874366"/>
                </a:lnTo>
                <a:lnTo>
                  <a:pt x="9054735" y="5031230"/>
                </a:lnTo>
                <a:cubicBezTo>
                  <a:pt x="9041962" y="5008212"/>
                  <a:pt x="9025648" y="4989211"/>
                  <a:pt x="9005790" y="4974229"/>
                </a:cubicBezTo>
                <a:cubicBezTo>
                  <a:pt x="8985934" y="4959247"/>
                  <a:pt x="8964231" y="4951756"/>
                  <a:pt x="8940681" y="4951756"/>
                </a:cubicBezTo>
                <a:cubicBezTo>
                  <a:pt x="8919726" y="4951756"/>
                  <a:pt x="8902714" y="4957957"/>
                  <a:pt x="8889642" y="4970360"/>
                </a:cubicBezTo>
                <a:cubicBezTo>
                  <a:pt x="8876570" y="4982762"/>
                  <a:pt x="8870033" y="4997893"/>
                  <a:pt x="8870033" y="5015752"/>
                </a:cubicBezTo>
                <a:cubicBezTo>
                  <a:pt x="8870033" y="5032620"/>
                  <a:pt x="8875373" y="5046659"/>
                  <a:pt x="8886049" y="5057871"/>
                </a:cubicBezTo>
                <a:cubicBezTo>
                  <a:pt x="8896727" y="5069082"/>
                  <a:pt x="8910047" y="5074688"/>
                  <a:pt x="8926013" y="5074688"/>
                </a:cubicBezTo>
                <a:cubicBezTo>
                  <a:pt x="8942378" y="5074688"/>
                  <a:pt x="8955699" y="5069628"/>
                  <a:pt x="8965976" y="5059508"/>
                </a:cubicBezTo>
                <a:cubicBezTo>
                  <a:pt x="8976255" y="5049387"/>
                  <a:pt x="8981393" y="5036787"/>
                  <a:pt x="8981393" y="5021705"/>
                </a:cubicBezTo>
                <a:cubicBezTo>
                  <a:pt x="8981393" y="5016149"/>
                  <a:pt x="8980296" y="5010196"/>
                  <a:pt x="8978100" y="5003846"/>
                </a:cubicBezTo>
                <a:cubicBezTo>
                  <a:pt x="8997857" y="5011387"/>
                  <a:pt x="9015969" y="5028155"/>
                  <a:pt x="9032433" y="5054150"/>
                </a:cubicBezTo>
                <a:cubicBezTo>
                  <a:pt x="9048898" y="5080145"/>
                  <a:pt x="9058627" y="5111895"/>
                  <a:pt x="9061620" y="5149400"/>
                </a:cubicBezTo>
                <a:lnTo>
                  <a:pt x="9107421" y="5179166"/>
                </a:lnTo>
                <a:lnTo>
                  <a:pt x="9107421" y="4874366"/>
                </a:lnTo>
                <a:lnTo>
                  <a:pt x="9168788" y="4874366"/>
                </a:lnTo>
                <a:lnTo>
                  <a:pt x="9147235" y="4840433"/>
                </a:lnTo>
                <a:lnTo>
                  <a:pt x="8865843" y="4840433"/>
                </a:lnTo>
                <a:lnTo>
                  <a:pt x="8846086" y="4840433"/>
                </a:lnTo>
                <a:lnTo>
                  <a:pt x="8823335" y="4840433"/>
                </a:lnTo>
                <a:cubicBezTo>
                  <a:pt x="8820341" y="4836067"/>
                  <a:pt x="8817398" y="4831354"/>
                  <a:pt x="8814504" y="4826294"/>
                </a:cubicBezTo>
                <a:cubicBezTo>
                  <a:pt x="8811610" y="4821234"/>
                  <a:pt x="8807120" y="4812652"/>
                  <a:pt x="8801033" y="4800547"/>
                </a:cubicBezTo>
                <a:cubicBezTo>
                  <a:pt x="8794947" y="4788442"/>
                  <a:pt x="8785716" y="4782390"/>
                  <a:pt x="8773342" y="4782390"/>
                </a:cubicBezTo>
                <a:close/>
                <a:moveTo>
                  <a:pt x="7796253" y="4782390"/>
                </a:moveTo>
                <a:lnTo>
                  <a:pt x="7796253" y="4874366"/>
                </a:lnTo>
                <a:cubicBezTo>
                  <a:pt x="7787472" y="4860673"/>
                  <a:pt x="7779588" y="4851595"/>
                  <a:pt x="7772604" y="4847130"/>
                </a:cubicBezTo>
                <a:cubicBezTo>
                  <a:pt x="7765619" y="4842665"/>
                  <a:pt x="7755540" y="4840433"/>
                  <a:pt x="7742368" y="4840433"/>
                </a:cubicBezTo>
                <a:lnTo>
                  <a:pt x="7739675" y="4840433"/>
                </a:lnTo>
                <a:lnTo>
                  <a:pt x="7725306" y="4840433"/>
                </a:lnTo>
                <a:lnTo>
                  <a:pt x="7370871" y="4840433"/>
                </a:lnTo>
                <a:lnTo>
                  <a:pt x="7392424" y="4874366"/>
                </a:lnTo>
                <a:lnTo>
                  <a:pt x="7746859" y="4874366"/>
                </a:lnTo>
                <a:lnTo>
                  <a:pt x="7749255" y="4874366"/>
                </a:lnTo>
                <a:cubicBezTo>
                  <a:pt x="7760430" y="4874366"/>
                  <a:pt x="7771057" y="4882650"/>
                  <a:pt x="7781135" y="4899220"/>
                </a:cubicBezTo>
                <a:cubicBezTo>
                  <a:pt x="7791213" y="4915789"/>
                  <a:pt x="7796253" y="4930722"/>
                  <a:pt x="7796253" y="4944017"/>
                </a:cubicBezTo>
                <a:lnTo>
                  <a:pt x="7796253" y="5144935"/>
                </a:lnTo>
                <a:lnTo>
                  <a:pt x="7848939" y="5179166"/>
                </a:lnTo>
                <a:lnTo>
                  <a:pt x="7848939" y="4874366"/>
                </a:lnTo>
                <a:lnTo>
                  <a:pt x="7890549" y="4874366"/>
                </a:lnTo>
                <a:lnTo>
                  <a:pt x="7910307" y="4874366"/>
                </a:lnTo>
                <a:lnTo>
                  <a:pt x="8055193" y="4874366"/>
                </a:lnTo>
                <a:lnTo>
                  <a:pt x="8055193" y="4896392"/>
                </a:lnTo>
                <a:lnTo>
                  <a:pt x="7885460" y="5002953"/>
                </a:lnTo>
                <a:lnTo>
                  <a:pt x="7915396" y="5053555"/>
                </a:lnTo>
                <a:cubicBezTo>
                  <a:pt x="7987041" y="5061095"/>
                  <a:pt x="8035935" y="5093044"/>
                  <a:pt x="8062078" y="5149400"/>
                </a:cubicBezTo>
                <a:lnTo>
                  <a:pt x="8107880" y="5179166"/>
                </a:lnTo>
                <a:lnTo>
                  <a:pt x="8107880" y="4874366"/>
                </a:lnTo>
                <a:lnTo>
                  <a:pt x="8169247" y="4874366"/>
                </a:lnTo>
                <a:lnTo>
                  <a:pt x="8147694" y="4840433"/>
                </a:lnTo>
                <a:lnTo>
                  <a:pt x="7888752" y="4840433"/>
                </a:lnTo>
                <a:lnTo>
                  <a:pt x="7868995" y="4840433"/>
                </a:lnTo>
                <a:lnTo>
                  <a:pt x="7846244" y="4840433"/>
                </a:lnTo>
                <a:cubicBezTo>
                  <a:pt x="7843251" y="4836067"/>
                  <a:pt x="7840308" y="4831354"/>
                  <a:pt x="7837413" y="4826294"/>
                </a:cubicBezTo>
                <a:cubicBezTo>
                  <a:pt x="7834520" y="4821234"/>
                  <a:pt x="7830029" y="4812652"/>
                  <a:pt x="7823943" y="4800547"/>
                </a:cubicBezTo>
                <a:cubicBezTo>
                  <a:pt x="7817856" y="4788442"/>
                  <a:pt x="7808626" y="4782390"/>
                  <a:pt x="7796253" y="4782390"/>
                </a:cubicBezTo>
                <a:close/>
                <a:moveTo>
                  <a:pt x="4548866" y="4782390"/>
                </a:moveTo>
                <a:lnTo>
                  <a:pt x="4548866" y="4874366"/>
                </a:lnTo>
                <a:cubicBezTo>
                  <a:pt x="4540086" y="4860673"/>
                  <a:pt x="4532202" y="4851595"/>
                  <a:pt x="4525216" y="4847130"/>
                </a:cubicBezTo>
                <a:cubicBezTo>
                  <a:pt x="4518232" y="4842665"/>
                  <a:pt x="4508155" y="4840433"/>
                  <a:pt x="4494982" y="4840433"/>
                </a:cubicBezTo>
                <a:lnTo>
                  <a:pt x="4493186" y="4840433"/>
                </a:lnTo>
                <a:lnTo>
                  <a:pt x="4477920" y="4840433"/>
                </a:lnTo>
                <a:lnTo>
                  <a:pt x="4094750" y="4840433"/>
                </a:lnTo>
                <a:lnTo>
                  <a:pt x="4116303" y="4874366"/>
                </a:lnTo>
                <a:lnTo>
                  <a:pt x="4280944" y="4874366"/>
                </a:lnTo>
                <a:lnTo>
                  <a:pt x="4280944" y="4896392"/>
                </a:lnTo>
                <a:lnTo>
                  <a:pt x="4111215" y="5002953"/>
                </a:lnTo>
                <a:lnTo>
                  <a:pt x="4141150" y="5053555"/>
                </a:lnTo>
                <a:cubicBezTo>
                  <a:pt x="4212796" y="5061095"/>
                  <a:pt x="4261686" y="5093044"/>
                  <a:pt x="4287830" y="5149400"/>
                </a:cubicBezTo>
                <a:lnTo>
                  <a:pt x="4333631" y="5179166"/>
                </a:lnTo>
                <a:lnTo>
                  <a:pt x="4333631" y="4947291"/>
                </a:lnTo>
                <a:lnTo>
                  <a:pt x="4342611" y="4947291"/>
                </a:lnTo>
                <a:cubicBezTo>
                  <a:pt x="4371549" y="4947291"/>
                  <a:pt x="4392454" y="4952103"/>
                  <a:pt x="4405326" y="4961728"/>
                </a:cubicBezTo>
                <a:cubicBezTo>
                  <a:pt x="4418198" y="4971352"/>
                  <a:pt x="4424634" y="4982911"/>
                  <a:pt x="4424634" y="4996405"/>
                </a:cubicBezTo>
                <a:cubicBezTo>
                  <a:pt x="4424634" y="5004739"/>
                  <a:pt x="4422738" y="5011883"/>
                  <a:pt x="4418947" y="5017836"/>
                </a:cubicBezTo>
                <a:cubicBezTo>
                  <a:pt x="4410763" y="5006128"/>
                  <a:pt x="4400485" y="5000274"/>
                  <a:pt x="4388113" y="5000274"/>
                </a:cubicBezTo>
                <a:cubicBezTo>
                  <a:pt x="4377136" y="5000274"/>
                  <a:pt x="4368108" y="5003945"/>
                  <a:pt x="4361020" y="5011287"/>
                </a:cubicBezTo>
                <a:cubicBezTo>
                  <a:pt x="4353937" y="5018630"/>
                  <a:pt x="4350394" y="5027857"/>
                  <a:pt x="4350394" y="5038969"/>
                </a:cubicBezTo>
                <a:cubicBezTo>
                  <a:pt x="4350394" y="5050677"/>
                  <a:pt x="4354188" y="5060351"/>
                  <a:pt x="4361770" y="5067991"/>
                </a:cubicBezTo>
                <a:cubicBezTo>
                  <a:pt x="4369355" y="5075631"/>
                  <a:pt x="4379332" y="5079451"/>
                  <a:pt x="4391705" y="5079451"/>
                </a:cubicBezTo>
                <a:cubicBezTo>
                  <a:pt x="4408269" y="5079451"/>
                  <a:pt x="4422688" y="5072158"/>
                  <a:pt x="4434962" y="5057573"/>
                </a:cubicBezTo>
                <a:cubicBezTo>
                  <a:pt x="4447235" y="5042988"/>
                  <a:pt x="4453371" y="5024285"/>
                  <a:pt x="4453371" y="5001465"/>
                </a:cubicBezTo>
                <a:cubicBezTo>
                  <a:pt x="4453371" y="4970707"/>
                  <a:pt x="4441397" y="4945257"/>
                  <a:pt x="4417450" y="4925116"/>
                </a:cubicBezTo>
                <a:cubicBezTo>
                  <a:pt x="4393503" y="4904975"/>
                  <a:pt x="4365562" y="4894507"/>
                  <a:pt x="4333631" y="4893713"/>
                </a:cubicBezTo>
                <a:lnTo>
                  <a:pt x="4333631" y="4874366"/>
                </a:lnTo>
                <a:lnTo>
                  <a:pt x="4499473" y="4874366"/>
                </a:lnTo>
                <a:lnTo>
                  <a:pt x="4501868" y="4874366"/>
                </a:lnTo>
                <a:cubicBezTo>
                  <a:pt x="4513042" y="4874366"/>
                  <a:pt x="4523671" y="4882650"/>
                  <a:pt x="4533749" y="4899220"/>
                </a:cubicBezTo>
                <a:cubicBezTo>
                  <a:pt x="4543827" y="4915789"/>
                  <a:pt x="4548866" y="4930722"/>
                  <a:pt x="4548866" y="4944017"/>
                </a:cubicBezTo>
                <a:lnTo>
                  <a:pt x="4548866" y="5144935"/>
                </a:lnTo>
                <a:lnTo>
                  <a:pt x="4601553" y="5179166"/>
                </a:lnTo>
                <a:lnTo>
                  <a:pt x="4601553" y="4874366"/>
                </a:lnTo>
                <a:lnTo>
                  <a:pt x="4643162" y="4874366"/>
                </a:lnTo>
                <a:lnTo>
                  <a:pt x="4662919" y="4874366"/>
                </a:lnTo>
                <a:lnTo>
                  <a:pt x="4744044" y="4874366"/>
                </a:lnTo>
                <a:cubicBezTo>
                  <a:pt x="4727081" y="4897781"/>
                  <a:pt x="4718600" y="4921891"/>
                  <a:pt x="4718600" y="4946696"/>
                </a:cubicBezTo>
                <a:cubicBezTo>
                  <a:pt x="4718600" y="4969318"/>
                  <a:pt x="4725934" y="4988517"/>
                  <a:pt x="4740602" y="5004292"/>
                </a:cubicBezTo>
                <a:cubicBezTo>
                  <a:pt x="4755270" y="5020068"/>
                  <a:pt x="4771486" y="5027956"/>
                  <a:pt x="4789247" y="5027956"/>
                </a:cubicBezTo>
                <a:cubicBezTo>
                  <a:pt x="4800821" y="5027956"/>
                  <a:pt x="4811298" y="5026021"/>
                  <a:pt x="4820680" y="5022152"/>
                </a:cubicBezTo>
                <a:cubicBezTo>
                  <a:pt x="4830059" y="5018282"/>
                  <a:pt x="4838840" y="5013073"/>
                  <a:pt x="4847022" y="5006525"/>
                </a:cubicBezTo>
                <a:cubicBezTo>
                  <a:pt x="4850816" y="5012875"/>
                  <a:pt x="4852710" y="5019225"/>
                  <a:pt x="4852710" y="5025575"/>
                </a:cubicBezTo>
                <a:cubicBezTo>
                  <a:pt x="4852710" y="5038275"/>
                  <a:pt x="4847821" y="5049139"/>
                  <a:pt x="4838042" y="5058168"/>
                </a:cubicBezTo>
                <a:cubicBezTo>
                  <a:pt x="4828262" y="5067197"/>
                  <a:pt x="4813394" y="5071712"/>
                  <a:pt x="4793438" y="5071712"/>
                </a:cubicBezTo>
                <a:cubicBezTo>
                  <a:pt x="4765498" y="5071712"/>
                  <a:pt x="4740602" y="5058268"/>
                  <a:pt x="4718749" y="5031379"/>
                </a:cubicBezTo>
                <a:cubicBezTo>
                  <a:pt x="4696896" y="5004491"/>
                  <a:pt x="4685770" y="4963861"/>
                  <a:pt x="4685372" y="4909489"/>
                </a:cubicBezTo>
                <a:lnTo>
                  <a:pt x="4658129" y="4900559"/>
                </a:lnTo>
                <a:cubicBezTo>
                  <a:pt x="4657731" y="4906116"/>
                  <a:pt x="4657532" y="4911573"/>
                  <a:pt x="4657532" y="4916930"/>
                </a:cubicBezTo>
                <a:cubicBezTo>
                  <a:pt x="4657532" y="4983010"/>
                  <a:pt x="4671002" y="5035249"/>
                  <a:pt x="4697944" y="5073646"/>
                </a:cubicBezTo>
                <a:cubicBezTo>
                  <a:pt x="4724886" y="5112044"/>
                  <a:pt x="4757914" y="5131243"/>
                  <a:pt x="4797031" y="5131243"/>
                </a:cubicBezTo>
                <a:cubicBezTo>
                  <a:pt x="4826368" y="5131243"/>
                  <a:pt x="4848718" y="5122710"/>
                  <a:pt x="4864085" y="5105644"/>
                </a:cubicBezTo>
                <a:cubicBezTo>
                  <a:pt x="4879453" y="5088579"/>
                  <a:pt x="4887134" y="5066850"/>
                  <a:pt x="4887134" y="5040458"/>
                </a:cubicBezTo>
                <a:cubicBezTo>
                  <a:pt x="4887134" y="5006922"/>
                  <a:pt x="4870872" y="4976958"/>
                  <a:pt x="4838341" y="4950566"/>
                </a:cubicBezTo>
                <a:cubicBezTo>
                  <a:pt x="4813995" y="4974180"/>
                  <a:pt x="4793737" y="4985987"/>
                  <a:pt x="4777572" y="4985987"/>
                </a:cubicBezTo>
                <a:cubicBezTo>
                  <a:pt x="4769789" y="4985987"/>
                  <a:pt x="4763752" y="4983754"/>
                  <a:pt x="4759462" y="4979289"/>
                </a:cubicBezTo>
                <a:cubicBezTo>
                  <a:pt x="4755170" y="4974824"/>
                  <a:pt x="4753026" y="4968921"/>
                  <a:pt x="4753026" y="4961579"/>
                </a:cubicBezTo>
                <a:cubicBezTo>
                  <a:pt x="4753026" y="4951657"/>
                  <a:pt x="4757516" y="4940396"/>
                  <a:pt x="4766496" y="4927795"/>
                </a:cubicBezTo>
                <a:cubicBezTo>
                  <a:pt x="4775476" y="4915194"/>
                  <a:pt x="4785654" y="4903933"/>
                  <a:pt x="4797031" y="4894011"/>
                </a:cubicBezTo>
                <a:cubicBezTo>
                  <a:pt x="4815989" y="4913855"/>
                  <a:pt x="4835198" y="4929134"/>
                  <a:pt x="4854655" y="4939850"/>
                </a:cubicBezTo>
                <a:cubicBezTo>
                  <a:pt x="4874114" y="4950566"/>
                  <a:pt x="4894918" y="4955923"/>
                  <a:pt x="4917071" y="4955923"/>
                </a:cubicBezTo>
                <a:cubicBezTo>
                  <a:pt x="4921463" y="4955923"/>
                  <a:pt x="4925553" y="4955626"/>
                  <a:pt x="4929345" y="4955030"/>
                </a:cubicBezTo>
                <a:cubicBezTo>
                  <a:pt x="4916372" y="4985590"/>
                  <a:pt x="4909885" y="5016447"/>
                  <a:pt x="4909885" y="5047601"/>
                </a:cubicBezTo>
                <a:cubicBezTo>
                  <a:pt x="4909885" y="5084511"/>
                  <a:pt x="4919267" y="5124794"/>
                  <a:pt x="4938025" y="5168450"/>
                </a:cubicBezTo>
                <a:lnTo>
                  <a:pt x="4963173" y="5176784"/>
                </a:lnTo>
                <a:cubicBezTo>
                  <a:pt x="4954590" y="5144042"/>
                  <a:pt x="4950299" y="5111796"/>
                  <a:pt x="4950299" y="5080046"/>
                </a:cubicBezTo>
                <a:cubicBezTo>
                  <a:pt x="4950299" y="5034604"/>
                  <a:pt x="4964468" y="4994718"/>
                  <a:pt x="4992807" y="4960388"/>
                </a:cubicBezTo>
                <a:lnTo>
                  <a:pt x="4950599" y="4906810"/>
                </a:lnTo>
                <a:cubicBezTo>
                  <a:pt x="4936430" y="4911573"/>
                  <a:pt x="4922360" y="4913954"/>
                  <a:pt x="4908389" y="4913954"/>
                </a:cubicBezTo>
                <a:cubicBezTo>
                  <a:pt x="4891426" y="4913954"/>
                  <a:pt x="4874913" y="4911275"/>
                  <a:pt x="4858848" y="4905917"/>
                </a:cubicBezTo>
                <a:cubicBezTo>
                  <a:pt x="4842781" y="4900559"/>
                  <a:pt x="4827664" y="4891828"/>
                  <a:pt x="4813496" y="4879723"/>
                </a:cubicBezTo>
                <a:lnTo>
                  <a:pt x="4820380" y="4874366"/>
                </a:lnTo>
                <a:lnTo>
                  <a:pt x="5045195" y="4874366"/>
                </a:lnTo>
                <a:lnTo>
                  <a:pt x="5023640" y="4840433"/>
                </a:lnTo>
                <a:lnTo>
                  <a:pt x="4641366" y="4840433"/>
                </a:lnTo>
                <a:lnTo>
                  <a:pt x="4621609" y="4840433"/>
                </a:lnTo>
                <a:lnTo>
                  <a:pt x="4598858" y="4840433"/>
                </a:lnTo>
                <a:cubicBezTo>
                  <a:pt x="4595864" y="4836067"/>
                  <a:pt x="4592921" y="4831354"/>
                  <a:pt x="4590027" y="4826294"/>
                </a:cubicBezTo>
                <a:cubicBezTo>
                  <a:pt x="4587134" y="4821234"/>
                  <a:pt x="4582643" y="4812652"/>
                  <a:pt x="4576557" y="4800547"/>
                </a:cubicBezTo>
                <a:cubicBezTo>
                  <a:pt x="4570469" y="4788442"/>
                  <a:pt x="4561239" y="4782390"/>
                  <a:pt x="4548866" y="4782390"/>
                </a:cubicBezTo>
                <a:close/>
                <a:moveTo>
                  <a:pt x="688406" y="4782390"/>
                </a:moveTo>
                <a:lnTo>
                  <a:pt x="688406" y="4874366"/>
                </a:lnTo>
                <a:cubicBezTo>
                  <a:pt x="679626" y="4860673"/>
                  <a:pt x="671742" y="4851595"/>
                  <a:pt x="664757" y="4847130"/>
                </a:cubicBezTo>
                <a:cubicBezTo>
                  <a:pt x="657773" y="4842665"/>
                  <a:pt x="647693" y="4840433"/>
                  <a:pt x="634523" y="4840433"/>
                </a:cubicBezTo>
                <a:lnTo>
                  <a:pt x="630930" y="4840433"/>
                </a:lnTo>
                <a:lnTo>
                  <a:pt x="617459" y="4840433"/>
                </a:lnTo>
                <a:lnTo>
                  <a:pt x="310921" y="4840433"/>
                </a:lnTo>
                <a:lnTo>
                  <a:pt x="332475" y="4874366"/>
                </a:lnTo>
                <a:lnTo>
                  <a:pt x="339360" y="4874366"/>
                </a:lnTo>
                <a:lnTo>
                  <a:pt x="350136" y="4910680"/>
                </a:lnTo>
                <a:cubicBezTo>
                  <a:pt x="375682" y="4914649"/>
                  <a:pt x="396287" y="4919758"/>
                  <a:pt x="411953" y="4926009"/>
                </a:cubicBezTo>
                <a:cubicBezTo>
                  <a:pt x="427620" y="4932260"/>
                  <a:pt x="439594" y="4939403"/>
                  <a:pt x="447876" y="4947440"/>
                </a:cubicBezTo>
                <a:cubicBezTo>
                  <a:pt x="456157" y="4955477"/>
                  <a:pt x="460299" y="4964357"/>
                  <a:pt x="460299" y="4974080"/>
                </a:cubicBezTo>
                <a:cubicBezTo>
                  <a:pt x="460299" y="4980033"/>
                  <a:pt x="458702" y="4985391"/>
                  <a:pt x="455509" y="4990154"/>
                </a:cubicBezTo>
                <a:cubicBezTo>
                  <a:pt x="445730" y="4987177"/>
                  <a:pt x="435652" y="4985689"/>
                  <a:pt x="425274" y="4985689"/>
                </a:cubicBezTo>
                <a:cubicBezTo>
                  <a:pt x="409708" y="4985689"/>
                  <a:pt x="396237" y="4990402"/>
                  <a:pt x="384861" y="4999828"/>
                </a:cubicBezTo>
                <a:cubicBezTo>
                  <a:pt x="373487" y="5009253"/>
                  <a:pt x="367799" y="5021606"/>
                  <a:pt x="367799" y="5036886"/>
                </a:cubicBezTo>
                <a:cubicBezTo>
                  <a:pt x="367799" y="5051570"/>
                  <a:pt x="372688" y="5063576"/>
                  <a:pt x="382467" y="5072902"/>
                </a:cubicBezTo>
                <a:cubicBezTo>
                  <a:pt x="392246" y="5082229"/>
                  <a:pt x="404320" y="5086892"/>
                  <a:pt x="418689" y="5086892"/>
                </a:cubicBezTo>
                <a:cubicBezTo>
                  <a:pt x="433258" y="5086892"/>
                  <a:pt x="445880" y="5082874"/>
                  <a:pt x="456557" y="5074837"/>
                </a:cubicBezTo>
                <a:cubicBezTo>
                  <a:pt x="467233" y="5066800"/>
                  <a:pt x="475965" y="5055341"/>
                  <a:pt x="482750" y="5040458"/>
                </a:cubicBezTo>
                <a:cubicBezTo>
                  <a:pt x="497718" y="5048197"/>
                  <a:pt x="510789" y="5061691"/>
                  <a:pt x="521966" y="5080939"/>
                </a:cubicBezTo>
                <a:cubicBezTo>
                  <a:pt x="533141" y="5100187"/>
                  <a:pt x="540925" y="5123008"/>
                  <a:pt x="545315" y="5149400"/>
                </a:cubicBezTo>
                <a:lnTo>
                  <a:pt x="591117" y="5179166"/>
                </a:lnTo>
                <a:lnTo>
                  <a:pt x="591117" y="4874366"/>
                </a:lnTo>
                <a:lnTo>
                  <a:pt x="639013" y="4874366"/>
                </a:lnTo>
                <a:lnTo>
                  <a:pt x="641408" y="4874366"/>
                </a:lnTo>
                <a:cubicBezTo>
                  <a:pt x="652583" y="4874366"/>
                  <a:pt x="663211" y="4882650"/>
                  <a:pt x="673289" y="4899220"/>
                </a:cubicBezTo>
                <a:cubicBezTo>
                  <a:pt x="683367" y="4915789"/>
                  <a:pt x="688406" y="4930722"/>
                  <a:pt x="688406" y="4944017"/>
                </a:cubicBezTo>
                <a:lnTo>
                  <a:pt x="688406" y="5144935"/>
                </a:lnTo>
                <a:lnTo>
                  <a:pt x="741092" y="5179166"/>
                </a:lnTo>
                <a:lnTo>
                  <a:pt x="741092" y="4874366"/>
                </a:lnTo>
                <a:lnTo>
                  <a:pt x="782702" y="4874366"/>
                </a:lnTo>
                <a:lnTo>
                  <a:pt x="802460" y="4874366"/>
                </a:lnTo>
                <a:lnTo>
                  <a:pt x="969799" y="4874366"/>
                </a:lnTo>
                <a:lnTo>
                  <a:pt x="969799" y="5031230"/>
                </a:lnTo>
                <a:cubicBezTo>
                  <a:pt x="957025" y="5008212"/>
                  <a:pt x="940711" y="4989211"/>
                  <a:pt x="920854" y="4974229"/>
                </a:cubicBezTo>
                <a:cubicBezTo>
                  <a:pt x="900997" y="4959247"/>
                  <a:pt x="879294" y="4951756"/>
                  <a:pt x="855744" y="4951756"/>
                </a:cubicBezTo>
                <a:cubicBezTo>
                  <a:pt x="834790" y="4951756"/>
                  <a:pt x="817777" y="4957957"/>
                  <a:pt x="804705" y="4970360"/>
                </a:cubicBezTo>
                <a:cubicBezTo>
                  <a:pt x="791633" y="4982762"/>
                  <a:pt x="785098" y="4997893"/>
                  <a:pt x="785098" y="5015752"/>
                </a:cubicBezTo>
                <a:cubicBezTo>
                  <a:pt x="785098" y="5032620"/>
                  <a:pt x="790436" y="5046659"/>
                  <a:pt x="801112" y="5057871"/>
                </a:cubicBezTo>
                <a:cubicBezTo>
                  <a:pt x="811790" y="5069082"/>
                  <a:pt x="825111" y="5074688"/>
                  <a:pt x="841076" y="5074688"/>
                </a:cubicBezTo>
                <a:cubicBezTo>
                  <a:pt x="857441" y="5074688"/>
                  <a:pt x="870762" y="5069628"/>
                  <a:pt x="881041" y="5059508"/>
                </a:cubicBezTo>
                <a:cubicBezTo>
                  <a:pt x="891318" y="5049387"/>
                  <a:pt x="896457" y="5036787"/>
                  <a:pt x="896457" y="5021705"/>
                </a:cubicBezTo>
                <a:cubicBezTo>
                  <a:pt x="896457" y="5016149"/>
                  <a:pt x="895360" y="5010196"/>
                  <a:pt x="893164" y="5003846"/>
                </a:cubicBezTo>
                <a:cubicBezTo>
                  <a:pt x="912921" y="5011387"/>
                  <a:pt x="931032" y="5028155"/>
                  <a:pt x="947496" y="5054150"/>
                </a:cubicBezTo>
                <a:cubicBezTo>
                  <a:pt x="959845" y="5073646"/>
                  <a:pt x="968405" y="5096380"/>
                  <a:pt x="973176" y="5122350"/>
                </a:cubicBezTo>
                <a:lnTo>
                  <a:pt x="975746" y="5142170"/>
                </a:lnTo>
                <a:lnTo>
                  <a:pt x="972642" y="5140666"/>
                </a:lnTo>
                <a:cubicBezTo>
                  <a:pt x="970347" y="5139940"/>
                  <a:pt x="968003" y="5139577"/>
                  <a:pt x="965607" y="5139577"/>
                </a:cubicBezTo>
                <a:cubicBezTo>
                  <a:pt x="972792" y="5161207"/>
                  <a:pt x="976384" y="5179761"/>
                  <a:pt x="976384" y="5195239"/>
                </a:cubicBezTo>
                <a:cubicBezTo>
                  <a:pt x="964410" y="5191270"/>
                  <a:pt x="952336" y="5189286"/>
                  <a:pt x="940163" y="5189286"/>
                </a:cubicBezTo>
                <a:cubicBezTo>
                  <a:pt x="918809" y="5189286"/>
                  <a:pt x="901645" y="5195289"/>
                  <a:pt x="888674" y="5207294"/>
                </a:cubicBezTo>
                <a:cubicBezTo>
                  <a:pt x="875701" y="5219300"/>
                  <a:pt x="869215" y="5233339"/>
                  <a:pt x="869215" y="5249412"/>
                </a:cubicBezTo>
                <a:cubicBezTo>
                  <a:pt x="869215" y="5264097"/>
                  <a:pt x="874803" y="5276549"/>
                  <a:pt x="885980" y="5286768"/>
                </a:cubicBezTo>
                <a:cubicBezTo>
                  <a:pt x="897156" y="5296988"/>
                  <a:pt x="911724" y="5302098"/>
                  <a:pt x="929684" y="5302098"/>
                </a:cubicBezTo>
                <a:cubicBezTo>
                  <a:pt x="949242" y="5302098"/>
                  <a:pt x="965607" y="5296988"/>
                  <a:pt x="978779" y="5286768"/>
                </a:cubicBezTo>
                <a:cubicBezTo>
                  <a:pt x="991950" y="5276549"/>
                  <a:pt x="1001130" y="5262807"/>
                  <a:pt x="1006320" y="5245543"/>
                </a:cubicBezTo>
                <a:cubicBezTo>
                  <a:pt x="1025877" y="5255862"/>
                  <a:pt x="1053717" y="5274713"/>
                  <a:pt x="1089839" y="5302098"/>
                </a:cubicBezTo>
                <a:lnTo>
                  <a:pt x="1089839" y="5265783"/>
                </a:lnTo>
                <a:cubicBezTo>
                  <a:pt x="1061102" y="5240780"/>
                  <a:pt x="1034858" y="5221730"/>
                  <a:pt x="1011109" y="5208633"/>
                </a:cubicBezTo>
                <a:cubicBezTo>
                  <a:pt x="1007517" y="5191518"/>
                  <a:pt x="1003026" y="5177556"/>
                  <a:pt x="997639" y="5166748"/>
                </a:cubicBezTo>
                <a:lnTo>
                  <a:pt x="994139" y="5160744"/>
                </a:lnTo>
                <a:lnTo>
                  <a:pt x="1022485" y="5179166"/>
                </a:lnTo>
                <a:lnTo>
                  <a:pt x="1022485" y="4874366"/>
                </a:lnTo>
                <a:lnTo>
                  <a:pt x="1070081" y="4874366"/>
                </a:lnTo>
                <a:lnTo>
                  <a:pt x="1083853" y="4874366"/>
                </a:lnTo>
                <a:lnTo>
                  <a:pt x="1125462" y="4874366"/>
                </a:lnTo>
                <a:cubicBezTo>
                  <a:pt x="1110495" y="4889447"/>
                  <a:pt x="1097921" y="4908249"/>
                  <a:pt x="1087744" y="4930771"/>
                </a:cubicBezTo>
                <a:cubicBezTo>
                  <a:pt x="1077566" y="4953294"/>
                  <a:pt x="1072477" y="4978843"/>
                  <a:pt x="1072477" y="5007418"/>
                </a:cubicBezTo>
                <a:cubicBezTo>
                  <a:pt x="1072477" y="5052265"/>
                  <a:pt x="1085449" y="5091407"/>
                  <a:pt x="1111393" y="5124843"/>
                </a:cubicBezTo>
                <a:cubicBezTo>
                  <a:pt x="1137337" y="5158280"/>
                  <a:pt x="1167072" y="5174998"/>
                  <a:pt x="1200600" y="5174998"/>
                </a:cubicBezTo>
                <a:cubicBezTo>
                  <a:pt x="1217963" y="5174998"/>
                  <a:pt x="1231932" y="5170484"/>
                  <a:pt x="1242509" y="5161455"/>
                </a:cubicBezTo>
                <a:cubicBezTo>
                  <a:pt x="1253087" y="5152426"/>
                  <a:pt x="1258375" y="5141264"/>
                  <a:pt x="1258375" y="5127969"/>
                </a:cubicBezTo>
                <a:cubicBezTo>
                  <a:pt x="1258375" y="5116261"/>
                  <a:pt x="1254284" y="5105992"/>
                  <a:pt x="1246101" y="5097161"/>
                </a:cubicBezTo>
                <a:cubicBezTo>
                  <a:pt x="1237919" y="5088331"/>
                  <a:pt x="1227142" y="5083916"/>
                  <a:pt x="1213771" y="5083916"/>
                </a:cubicBezTo>
                <a:cubicBezTo>
                  <a:pt x="1200600" y="5083916"/>
                  <a:pt x="1190322" y="5087686"/>
                  <a:pt x="1182938" y="5095226"/>
                </a:cubicBezTo>
                <a:cubicBezTo>
                  <a:pt x="1175554" y="5102767"/>
                  <a:pt x="1171863" y="5111995"/>
                  <a:pt x="1171863" y="5122908"/>
                </a:cubicBezTo>
                <a:lnTo>
                  <a:pt x="1171863" y="5124694"/>
                </a:lnTo>
                <a:cubicBezTo>
                  <a:pt x="1153102" y="5118940"/>
                  <a:pt x="1137836" y="5107083"/>
                  <a:pt x="1126061" y="5089124"/>
                </a:cubicBezTo>
                <a:cubicBezTo>
                  <a:pt x="1114286" y="5071166"/>
                  <a:pt x="1108399" y="5050677"/>
                  <a:pt x="1108399" y="5027658"/>
                </a:cubicBezTo>
                <a:cubicBezTo>
                  <a:pt x="1108399" y="4992734"/>
                  <a:pt x="1124116" y="4958453"/>
                  <a:pt x="1155547" y="4924818"/>
                </a:cubicBezTo>
                <a:cubicBezTo>
                  <a:pt x="1186979" y="4891183"/>
                  <a:pt x="1227542" y="4874366"/>
                  <a:pt x="1277235" y="4874366"/>
                </a:cubicBezTo>
                <a:lnTo>
                  <a:pt x="1284120" y="4874366"/>
                </a:lnTo>
                <a:lnTo>
                  <a:pt x="1294896" y="4910680"/>
                </a:lnTo>
                <a:cubicBezTo>
                  <a:pt x="1324632" y="4911672"/>
                  <a:pt x="1355764" y="4922189"/>
                  <a:pt x="1388295" y="4942231"/>
                </a:cubicBezTo>
                <a:lnTo>
                  <a:pt x="1306870" y="5014859"/>
                </a:lnTo>
                <a:lnTo>
                  <a:pt x="1336806" y="5065461"/>
                </a:lnTo>
                <a:cubicBezTo>
                  <a:pt x="1405856" y="5070819"/>
                  <a:pt x="1454752" y="5098798"/>
                  <a:pt x="1483489" y="5149400"/>
                </a:cubicBezTo>
                <a:lnTo>
                  <a:pt x="1529290" y="5179166"/>
                </a:lnTo>
                <a:lnTo>
                  <a:pt x="1529290" y="4874366"/>
                </a:lnTo>
                <a:lnTo>
                  <a:pt x="1577786" y="4874366"/>
                </a:lnTo>
                <a:lnTo>
                  <a:pt x="1590658" y="4874366"/>
                </a:lnTo>
                <a:lnTo>
                  <a:pt x="1742430" y="4874366"/>
                </a:lnTo>
                <a:lnTo>
                  <a:pt x="1742430" y="4896392"/>
                </a:lnTo>
                <a:lnTo>
                  <a:pt x="1572696" y="5002953"/>
                </a:lnTo>
                <a:lnTo>
                  <a:pt x="1602632" y="5053555"/>
                </a:lnTo>
                <a:cubicBezTo>
                  <a:pt x="1674277" y="5061095"/>
                  <a:pt x="1723171" y="5093044"/>
                  <a:pt x="1749316" y="5149400"/>
                </a:cubicBezTo>
                <a:lnTo>
                  <a:pt x="1795116" y="5179166"/>
                </a:lnTo>
                <a:lnTo>
                  <a:pt x="1795116" y="4874366"/>
                </a:lnTo>
                <a:lnTo>
                  <a:pt x="1856483" y="4874366"/>
                </a:lnTo>
                <a:lnTo>
                  <a:pt x="1834930" y="4840433"/>
                </a:lnTo>
                <a:lnTo>
                  <a:pt x="1569104" y="4840433"/>
                </a:lnTo>
                <a:lnTo>
                  <a:pt x="1556232" y="4840433"/>
                </a:lnTo>
                <a:lnTo>
                  <a:pt x="1269152" y="4840433"/>
                </a:lnTo>
                <a:lnTo>
                  <a:pt x="1249694" y="4840433"/>
                </a:lnTo>
                <a:lnTo>
                  <a:pt x="1062299" y="4840433"/>
                </a:lnTo>
                <a:lnTo>
                  <a:pt x="1048528" y="4840433"/>
                </a:lnTo>
                <a:lnTo>
                  <a:pt x="780906" y="4840433"/>
                </a:lnTo>
                <a:lnTo>
                  <a:pt x="761149" y="4840433"/>
                </a:lnTo>
                <a:lnTo>
                  <a:pt x="738398" y="4840433"/>
                </a:lnTo>
                <a:cubicBezTo>
                  <a:pt x="735405" y="4836067"/>
                  <a:pt x="732461" y="4831354"/>
                  <a:pt x="729567" y="4826294"/>
                </a:cubicBezTo>
                <a:cubicBezTo>
                  <a:pt x="726673" y="4821234"/>
                  <a:pt x="722183" y="4812652"/>
                  <a:pt x="716096" y="4800547"/>
                </a:cubicBezTo>
                <a:cubicBezTo>
                  <a:pt x="710010" y="4788442"/>
                  <a:pt x="700780" y="4782390"/>
                  <a:pt x="688406" y="4782390"/>
                </a:cubicBezTo>
                <a:close/>
                <a:moveTo>
                  <a:pt x="10097084" y="4704404"/>
                </a:moveTo>
                <a:lnTo>
                  <a:pt x="9961477" y="4816025"/>
                </a:lnTo>
                <a:lnTo>
                  <a:pt x="10040207" y="4816025"/>
                </a:lnTo>
                <a:lnTo>
                  <a:pt x="10143184" y="4704404"/>
                </a:lnTo>
                <a:close/>
                <a:moveTo>
                  <a:pt x="2880572" y="4694581"/>
                </a:moveTo>
                <a:cubicBezTo>
                  <a:pt x="2878976" y="4701527"/>
                  <a:pt x="2878177" y="4708472"/>
                  <a:pt x="2878177" y="4715417"/>
                </a:cubicBezTo>
                <a:cubicBezTo>
                  <a:pt x="2878177" y="4740420"/>
                  <a:pt x="2886410" y="4760859"/>
                  <a:pt x="2902874" y="4776734"/>
                </a:cubicBezTo>
                <a:cubicBezTo>
                  <a:pt x="2919339" y="4792609"/>
                  <a:pt x="2942937" y="4800547"/>
                  <a:pt x="2973672" y="4800547"/>
                </a:cubicBezTo>
                <a:cubicBezTo>
                  <a:pt x="2985646" y="4800547"/>
                  <a:pt x="2997719" y="4800200"/>
                  <a:pt x="3009893" y="4799505"/>
                </a:cubicBezTo>
                <a:cubicBezTo>
                  <a:pt x="3022066" y="4798811"/>
                  <a:pt x="3033841" y="4798463"/>
                  <a:pt x="3045216" y="4798463"/>
                </a:cubicBezTo>
                <a:cubicBezTo>
                  <a:pt x="3060582" y="4798463"/>
                  <a:pt x="3071809" y="4801192"/>
                  <a:pt x="3078893" y="4806649"/>
                </a:cubicBezTo>
                <a:cubicBezTo>
                  <a:pt x="3085978" y="4812106"/>
                  <a:pt x="3089520" y="4818406"/>
                  <a:pt x="3089520" y="4825550"/>
                </a:cubicBezTo>
                <a:cubicBezTo>
                  <a:pt x="3089520" y="4830908"/>
                  <a:pt x="3088422" y="4835869"/>
                  <a:pt x="3086229" y="4840433"/>
                </a:cubicBezTo>
                <a:lnTo>
                  <a:pt x="2897934" y="4840433"/>
                </a:lnTo>
                <a:lnTo>
                  <a:pt x="2878177" y="4840433"/>
                </a:lnTo>
                <a:lnTo>
                  <a:pt x="2855426" y="4840433"/>
                </a:lnTo>
                <a:cubicBezTo>
                  <a:pt x="2852433" y="4836067"/>
                  <a:pt x="2849489" y="4831354"/>
                  <a:pt x="2846596" y="4826294"/>
                </a:cubicBezTo>
                <a:cubicBezTo>
                  <a:pt x="2843702" y="4821234"/>
                  <a:pt x="2839211" y="4812652"/>
                  <a:pt x="2833126" y="4800547"/>
                </a:cubicBezTo>
                <a:cubicBezTo>
                  <a:pt x="2827038" y="4788442"/>
                  <a:pt x="2817808" y="4782390"/>
                  <a:pt x="2805435" y="4782390"/>
                </a:cubicBezTo>
                <a:lnTo>
                  <a:pt x="2805435" y="4874366"/>
                </a:lnTo>
                <a:cubicBezTo>
                  <a:pt x="2796654" y="4860673"/>
                  <a:pt x="2788771" y="4851595"/>
                  <a:pt x="2781786" y="4847130"/>
                </a:cubicBezTo>
                <a:cubicBezTo>
                  <a:pt x="2778293" y="4844898"/>
                  <a:pt x="2774027" y="4843223"/>
                  <a:pt x="2768989" y="4842107"/>
                </a:cubicBezTo>
                <a:lnTo>
                  <a:pt x="2754739" y="4840739"/>
                </a:lnTo>
                <a:lnTo>
                  <a:pt x="2754545" y="4840433"/>
                </a:lnTo>
                <a:lnTo>
                  <a:pt x="2751551" y="4840433"/>
                </a:lnTo>
                <a:lnTo>
                  <a:pt x="2734488" y="4840433"/>
                </a:lnTo>
                <a:lnTo>
                  <a:pt x="2493509" y="4840433"/>
                </a:lnTo>
                <a:lnTo>
                  <a:pt x="2475847" y="4840433"/>
                </a:lnTo>
                <a:lnTo>
                  <a:pt x="2179187" y="4840433"/>
                </a:lnTo>
                <a:lnTo>
                  <a:pt x="2159729" y="4840433"/>
                </a:lnTo>
                <a:lnTo>
                  <a:pt x="2155240" y="4840433"/>
                </a:lnTo>
                <a:cubicBezTo>
                  <a:pt x="2098760" y="4840433"/>
                  <a:pt x="2055853" y="4857102"/>
                  <a:pt x="2026516" y="4890439"/>
                </a:cubicBezTo>
                <a:cubicBezTo>
                  <a:pt x="1997180" y="4923776"/>
                  <a:pt x="1982511" y="4962769"/>
                  <a:pt x="1982511" y="5007418"/>
                </a:cubicBezTo>
                <a:cubicBezTo>
                  <a:pt x="1982511" y="5052265"/>
                  <a:pt x="1995483" y="5091407"/>
                  <a:pt x="2021428" y="5124843"/>
                </a:cubicBezTo>
                <a:cubicBezTo>
                  <a:pt x="2047372" y="5158280"/>
                  <a:pt x="2077107" y="5174998"/>
                  <a:pt x="2110636" y="5174998"/>
                </a:cubicBezTo>
                <a:cubicBezTo>
                  <a:pt x="2127998" y="5174998"/>
                  <a:pt x="2141968" y="5170484"/>
                  <a:pt x="2152545" y="5161455"/>
                </a:cubicBezTo>
                <a:cubicBezTo>
                  <a:pt x="2163122" y="5152426"/>
                  <a:pt x="2168411" y="5141264"/>
                  <a:pt x="2168411" y="5127969"/>
                </a:cubicBezTo>
                <a:cubicBezTo>
                  <a:pt x="2168411" y="5116261"/>
                  <a:pt x="2164320" y="5105992"/>
                  <a:pt x="2156137" y="5097161"/>
                </a:cubicBezTo>
                <a:cubicBezTo>
                  <a:pt x="2147955" y="5088331"/>
                  <a:pt x="2137178" y="5083916"/>
                  <a:pt x="2123806" y="5083916"/>
                </a:cubicBezTo>
                <a:cubicBezTo>
                  <a:pt x="2110636" y="5083916"/>
                  <a:pt x="2100357" y="5087686"/>
                  <a:pt x="2092973" y="5095226"/>
                </a:cubicBezTo>
                <a:cubicBezTo>
                  <a:pt x="2085589" y="5102767"/>
                  <a:pt x="2081896" y="5111995"/>
                  <a:pt x="2081896" y="5122908"/>
                </a:cubicBezTo>
                <a:lnTo>
                  <a:pt x="2081896" y="5124694"/>
                </a:lnTo>
                <a:cubicBezTo>
                  <a:pt x="2063137" y="5118940"/>
                  <a:pt x="2047870" y="5107083"/>
                  <a:pt x="2036096" y="5089124"/>
                </a:cubicBezTo>
                <a:cubicBezTo>
                  <a:pt x="2024321" y="5071166"/>
                  <a:pt x="2018434" y="5050677"/>
                  <a:pt x="2018434" y="5027658"/>
                </a:cubicBezTo>
                <a:cubicBezTo>
                  <a:pt x="2018434" y="4993329"/>
                  <a:pt x="2034150" y="4959198"/>
                  <a:pt x="2065582" y="4925265"/>
                </a:cubicBezTo>
                <a:cubicBezTo>
                  <a:pt x="2097014" y="4891332"/>
                  <a:pt x="2137577" y="4874366"/>
                  <a:pt x="2187270" y="4874366"/>
                </a:cubicBezTo>
                <a:lnTo>
                  <a:pt x="2188169" y="4874366"/>
                </a:lnTo>
                <a:lnTo>
                  <a:pt x="2198945" y="4910680"/>
                </a:lnTo>
                <a:cubicBezTo>
                  <a:pt x="2218901" y="4914053"/>
                  <a:pt x="2235316" y="4918419"/>
                  <a:pt x="2248189" y="4923776"/>
                </a:cubicBezTo>
                <a:cubicBezTo>
                  <a:pt x="2261060" y="4929134"/>
                  <a:pt x="2270689" y="4935534"/>
                  <a:pt x="2277076" y="4942975"/>
                </a:cubicBezTo>
                <a:cubicBezTo>
                  <a:pt x="2283461" y="4950417"/>
                  <a:pt x="2286655" y="4959793"/>
                  <a:pt x="2286655" y="4971104"/>
                </a:cubicBezTo>
                <a:cubicBezTo>
                  <a:pt x="2286655" y="4975271"/>
                  <a:pt x="2286156" y="4979538"/>
                  <a:pt x="2285159" y="4983903"/>
                </a:cubicBezTo>
                <a:cubicBezTo>
                  <a:pt x="2274582" y="4996603"/>
                  <a:pt x="2263805" y="5007964"/>
                  <a:pt x="2252828" y="5017985"/>
                </a:cubicBezTo>
                <a:cubicBezTo>
                  <a:pt x="2241852" y="5028006"/>
                  <a:pt x="2232073" y="5033016"/>
                  <a:pt x="2223491" y="5033016"/>
                </a:cubicBezTo>
                <a:cubicBezTo>
                  <a:pt x="2215111" y="5033016"/>
                  <a:pt x="2208523" y="5023888"/>
                  <a:pt x="2203734" y="5005632"/>
                </a:cubicBezTo>
                <a:lnTo>
                  <a:pt x="2178887" y="5014562"/>
                </a:lnTo>
                <a:cubicBezTo>
                  <a:pt x="2188267" y="5041748"/>
                  <a:pt x="2198046" y="5061294"/>
                  <a:pt x="2208225" y="5073200"/>
                </a:cubicBezTo>
                <a:cubicBezTo>
                  <a:pt x="2218403" y="5085106"/>
                  <a:pt x="2228881" y="5091059"/>
                  <a:pt x="2239657" y="5091059"/>
                </a:cubicBezTo>
                <a:cubicBezTo>
                  <a:pt x="2248238" y="5091059"/>
                  <a:pt x="2257817" y="5086991"/>
                  <a:pt x="2268394" y="5078855"/>
                </a:cubicBezTo>
                <a:cubicBezTo>
                  <a:pt x="2278972" y="5070720"/>
                  <a:pt x="2296185" y="5053059"/>
                  <a:pt x="2320034" y="5025873"/>
                </a:cubicBezTo>
                <a:cubicBezTo>
                  <a:pt x="2343882" y="4998687"/>
                  <a:pt x="2360097" y="4985094"/>
                  <a:pt x="2368678" y="4985094"/>
                </a:cubicBezTo>
                <a:cubicBezTo>
                  <a:pt x="2376462" y="4985094"/>
                  <a:pt x="2383796" y="4990948"/>
                  <a:pt x="2390681" y="5002655"/>
                </a:cubicBezTo>
                <a:cubicBezTo>
                  <a:pt x="2397566" y="5014363"/>
                  <a:pt x="2401009" y="5030933"/>
                  <a:pt x="2401009" y="5052364"/>
                </a:cubicBezTo>
                <a:lnTo>
                  <a:pt x="2401009" y="5144935"/>
                </a:lnTo>
                <a:lnTo>
                  <a:pt x="2453695" y="5179166"/>
                </a:lnTo>
                <a:lnTo>
                  <a:pt x="2453695" y="4874366"/>
                </a:lnTo>
                <a:lnTo>
                  <a:pt x="2497401" y="4874366"/>
                </a:lnTo>
                <a:lnTo>
                  <a:pt x="2515062" y="4874366"/>
                </a:lnTo>
                <a:lnTo>
                  <a:pt x="2662045" y="4874366"/>
                </a:lnTo>
                <a:lnTo>
                  <a:pt x="2662045" y="4896392"/>
                </a:lnTo>
                <a:lnTo>
                  <a:pt x="2492311" y="5002953"/>
                </a:lnTo>
                <a:lnTo>
                  <a:pt x="2522245" y="5053555"/>
                </a:lnTo>
                <a:cubicBezTo>
                  <a:pt x="2593892" y="5061095"/>
                  <a:pt x="2642788" y="5093044"/>
                  <a:pt x="2668930" y="5149400"/>
                </a:cubicBezTo>
                <a:lnTo>
                  <a:pt x="2714731" y="5179166"/>
                </a:lnTo>
                <a:lnTo>
                  <a:pt x="2714731" y="4874366"/>
                </a:lnTo>
                <a:lnTo>
                  <a:pt x="2756042" y="4874366"/>
                </a:lnTo>
                <a:lnTo>
                  <a:pt x="2758436" y="4874366"/>
                </a:lnTo>
                <a:cubicBezTo>
                  <a:pt x="2769612" y="4874366"/>
                  <a:pt x="2780239" y="4882650"/>
                  <a:pt x="2790318" y="4899220"/>
                </a:cubicBezTo>
                <a:cubicBezTo>
                  <a:pt x="2800395" y="4915789"/>
                  <a:pt x="2805435" y="4930722"/>
                  <a:pt x="2805435" y="4944017"/>
                </a:cubicBezTo>
                <a:lnTo>
                  <a:pt x="2805435" y="5144935"/>
                </a:lnTo>
                <a:lnTo>
                  <a:pt x="2858120" y="5179166"/>
                </a:lnTo>
                <a:lnTo>
                  <a:pt x="2858120" y="4874366"/>
                </a:lnTo>
                <a:lnTo>
                  <a:pt x="2899731" y="4874366"/>
                </a:lnTo>
                <a:lnTo>
                  <a:pt x="2919488" y="4874366"/>
                </a:lnTo>
                <a:lnTo>
                  <a:pt x="2963194" y="4874366"/>
                </a:lnTo>
                <a:cubicBezTo>
                  <a:pt x="2971776" y="4882105"/>
                  <a:pt x="2978161" y="4890340"/>
                  <a:pt x="2982353" y="4899071"/>
                </a:cubicBezTo>
                <a:cubicBezTo>
                  <a:pt x="2963992" y="4903833"/>
                  <a:pt x="2949673" y="4911771"/>
                  <a:pt x="2939395" y="4922883"/>
                </a:cubicBezTo>
                <a:cubicBezTo>
                  <a:pt x="2929117" y="4933996"/>
                  <a:pt x="2923978" y="4946498"/>
                  <a:pt x="2923978" y="4960388"/>
                </a:cubicBezTo>
                <a:cubicBezTo>
                  <a:pt x="2923978" y="4973287"/>
                  <a:pt x="2928269" y="4983953"/>
                  <a:pt x="2936851" y="4992386"/>
                </a:cubicBezTo>
                <a:cubicBezTo>
                  <a:pt x="2945433" y="5000820"/>
                  <a:pt x="2956009" y="5005037"/>
                  <a:pt x="2968583" y="5005037"/>
                </a:cubicBezTo>
                <a:cubicBezTo>
                  <a:pt x="2983750" y="5005037"/>
                  <a:pt x="2996671" y="4999431"/>
                  <a:pt x="3007347" y="4988219"/>
                </a:cubicBezTo>
                <a:cubicBezTo>
                  <a:pt x="3018025" y="4977007"/>
                  <a:pt x="3023363" y="4960983"/>
                  <a:pt x="3023363" y="4940148"/>
                </a:cubicBezTo>
                <a:cubicBezTo>
                  <a:pt x="3023363" y="4937370"/>
                  <a:pt x="3023163" y="4934492"/>
                  <a:pt x="3022765" y="4931516"/>
                </a:cubicBezTo>
                <a:cubicBezTo>
                  <a:pt x="3025360" y="4931119"/>
                  <a:pt x="3028054" y="4930920"/>
                  <a:pt x="3030848" y="4930920"/>
                </a:cubicBezTo>
                <a:cubicBezTo>
                  <a:pt x="3046015" y="4930920"/>
                  <a:pt x="3058888" y="4935137"/>
                  <a:pt x="3069465" y="4943571"/>
                </a:cubicBezTo>
                <a:cubicBezTo>
                  <a:pt x="3080040" y="4952004"/>
                  <a:pt x="3085330" y="4962869"/>
                  <a:pt x="3085330" y="4976164"/>
                </a:cubicBezTo>
                <a:cubicBezTo>
                  <a:pt x="3085330" y="4995611"/>
                  <a:pt x="3074852" y="5012825"/>
                  <a:pt x="3053897" y="5027807"/>
                </a:cubicBezTo>
                <a:cubicBezTo>
                  <a:pt x="3032943" y="5042790"/>
                  <a:pt x="3005902" y="5050280"/>
                  <a:pt x="2972773" y="5050280"/>
                </a:cubicBezTo>
                <a:cubicBezTo>
                  <a:pt x="2954812" y="5050280"/>
                  <a:pt x="2934057" y="5046808"/>
                  <a:pt x="2910509" y="5039862"/>
                </a:cubicBezTo>
                <a:lnTo>
                  <a:pt x="2955409" y="5109812"/>
                </a:lnTo>
                <a:cubicBezTo>
                  <a:pt x="3011090" y="5115963"/>
                  <a:pt x="3075252" y="5152774"/>
                  <a:pt x="3147895" y="5220242"/>
                </a:cubicBezTo>
                <a:lnTo>
                  <a:pt x="3147895" y="5183333"/>
                </a:lnTo>
                <a:cubicBezTo>
                  <a:pt x="3117160" y="5151384"/>
                  <a:pt x="3082037" y="5122016"/>
                  <a:pt x="3042521" y="5095226"/>
                </a:cubicBezTo>
                <a:cubicBezTo>
                  <a:pt x="3068665" y="5085701"/>
                  <a:pt x="3089820" y="5071910"/>
                  <a:pt x="3105986" y="5053852"/>
                </a:cubicBezTo>
                <a:cubicBezTo>
                  <a:pt x="3122151" y="5035795"/>
                  <a:pt x="3130233" y="5015256"/>
                  <a:pt x="3130233" y="4992237"/>
                </a:cubicBezTo>
                <a:cubicBezTo>
                  <a:pt x="3130233" y="4966639"/>
                  <a:pt x="3119107" y="4944364"/>
                  <a:pt x="3096855" y="4925414"/>
                </a:cubicBezTo>
                <a:cubicBezTo>
                  <a:pt x="3074604" y="4906463"/>
                  <a:pt x="3046813" y="4896987"/>
                  <a:pt x="3013485" y="4896987"/>
                </a:cubicBezTo>
                <a:lnTo>
                  <a:pt x="3003306" y="4874366"/>
                </a:lnTo>
                <a:lnTo>
                  <a:pt x="3191600" y="4874366"/>
                </a:lnTo>
                <a:lnTo>
                  <a:pt x="3170047" y="4840433"/>
                </a:lnTo>
                <a:lnTo>
                  <a:pt x="3117360" y="4840433"/>
                </a:lnTo>
                <a:cubicBezTo>
                  <a:pt x="3118757" y="4834480"/>
                  <a:pt x="3119456" y="4828328"/>
                  <a:pt x="3119456" y="4821978"/>
                </a:cubicBezTo>
                <a:cubicBezTo>
                  <a:pt x="3119456" y="4803722"/>
                  <a:pt x="3111872" y="4787301"/>
                  <a:pt x="3096705" y="4772716"/>
                </a:cubicBezTo>
                <a:cubicBezTo>
                  <a:pt x="3081538" y="4758131"/>
                  <a:pt x="3059586" y="4750838"/>
                  <a:pt x="3030848" y="4750838"/>
                </a:cubicBezTo>
                <a:cubicBezTo>
                  <a:pt x="3016079" y="4750838"/>
                  <a:pt x="3003058" y="4751186"/>
                  <a:pt x="2991781" y="4751880"/>
                </a:cubicBezTo>
                <a:cubicBezTo>
                  <a:pt x="2980506" y="4752575"/>
                  <a:pt x="2968782" y="4752922"/>
                  <a:pt x="2956608" y="4752922"/>
                </a:cubicBezTo>
                <a:cubicBezTo>
                  <a:pt x="2936652" y="4752922"/>
                  <a:pt x="2922831" y="4749548"/>
                  <a:pt x="2915148" y="4742802"/>
                </a:cubicBezTo>
                <a:cubicBezTo>
                  <a:pt x="2907464" y="4736055"/>
                  <a:pt x="2903622" y="4727919"/>
                  <a:pt x="2903622" y="4718394"/>
                </a:cubicBezTo>
                <a:cubicBezTo>
                  <a:pt x="2903622" y="4713631"/>
                  <a:pt x="2904221" y="4708770"/>
                  <a:pt x="2905419" y="4703809"/>
                </a:cubicBezTo>
                <a:close/>
                <a:moveTo>
                  <a:pt x="3660089" y="4693391"/>
                </a:moveTo>
                <a:cubicBezTo>
                  <a:pt x="3589641" y="4693391"/>
                  <a:pt x="3521189" y="4724049"/>
                  <a:pt x="3454733" y="4785366"/>
                </a:cubicBezTo>
                <a:lnTo>
                  <a:pt x="3493649" y="4840433"/>
                </a:lnTo>
                <a:lnTo>
                  <a:pt x="3443357" y="4840433"/>
                </a:lnTo>
                <a:lnTo>
                  <a:pt x="3464911" y="4874366"/>
                </a:lnTo>
                <a:lnTo>
                  <a:pt x="3491852" y="4874366"/>
                </a:lnTo>
                <a:lnTo>
                  <a:pt x="3491852" y="5144935"/>
                </a:lnTo>
                <a:lnTo>
                  <a:pt x="3544538" y="5179166"/>
                </a:lnTo>
                <a:lnTo>
                  <a:pt x="3544538" y="4874366"/>
                </a:lnTo>
                <a:lnTo>
                  <a:pt x="3589441" y="4874366"/>
                </a:lnTo>
                <a:lnTo>
                  <a:pt x="3605906" y="4874366"/>
                </a:lnTo>
                <a:lnTo>
                  <a:pt x="3754087" y="4874366"/>
                </a:lnTo>
                <a:lnTo>
                  <a:pt x="3754087" y="4896392"/>
                </a:lnTo>
                <a:lnTo>
                  <a:pt x="3584353" y="5002953"/>
                </a:lnTo>
                <a:lnTo>
                  <a:pt x="3614288" y="5053555"/>
                </a:lnTo>
                <a:cubicBezTo>
                  <a:pt x="3685933" y="5061095"/>
                  <a:pt x="3734827" y="5093044"/>
                  <a:pt x="3760971" y="5149400"/>
                </a:cubicBezTo>
                <a:lnTo>
                  <a:pt x="3806772" y="5179166"/>
                </a:lnTo>
                <a:lnTo>
                  <a:pt x="3806772" y="4947291"/>
                </a:lnTo>
                <a:lnTo>
                  <a:pt x="3815753" y="4947291"/>
                </a:lnTo>
                <a:cubicBezTo>
                  <a:pt x="3844690" y="4947291"/>
                  <a:pt x="3865596" y="4952103"/>
                  <a:pt x="3878468" y="4961728"/>
                </a:cubicBezTo>
                <a:cubicBezTo>
                  <a:pt x="3891340" y="4971352"/>
                  <a:pt x="3897776" y="4982911"/>
                  <a:pt x="3897776" y="4996405"/>
                </a:cubicBezTo>
                <a:cubicBezTo>
                  <a:pt x="3897776" y="5004739"/>
                  <a:pt x="3895879" y="5011883"/>
                  <a:pt x="3892088" y="5017836"/>
                </a:cubicBezTo>
                <a:cubicBezTo>
                  <a:pt x="3883905" y="5006128"/>
                  <a:pt x="3873627" y="5000274"/>
                  <a:pt x="3861254" y="5000274"/>
                </a:cubicBezTo>
                <a:cubicBezTo>
                  <a:pt x="3850278" y="5000274"/>
                  <a:pt x="3841248" y="5003945"/>
                  <a:pt x="3834164" y="5011287"/>
                </a:cubicBezTo>
                <a:cubicBezTo>
                  <a:pt x="3827078" y="5018630"/>
                  <a:pt x="3823535" y="5027857"/>
                  <a:pt x="3823535" y="5038969"/>
                </a:cubicBezTo>
                <a:cubicBezTo>
                  <a:pt x="3823535" y="5050677"/>
                  <a:pt x="3827328" y="5060351"/>
                  <a:pt x="3834912" y="5067991"/>
                </a:cubicBezTo>
                <a:cubicBezTo>
                  <a:pt x="3842495" y="5075631"/>
                  <a:pt x="3852473" y="5079451"/>
                  <a:pt x="3864847" y="5079451"/>
                </a:cubicBezTo>
                <a:cubicBezTo>
                  <a:pt x="3881410" y="5079451"/>
                  <a:pt x="3895830" y="5072158"/>
                  <a:pt x="3908104" y="5057573"/>
                </a:cubicBezTo>
                <a:cubicBezTo>
                  <a:pt x="3920376" y="5042988"/>
                  <a:pt x="3926513" y="5024285"/>
                  <a:pt x="3926513" y="5001465"/>
                </a:cubicBezTo>
                <a:cubicBezTo>
                  <a:pt x="3926513" y="4970707"/>
                  <a:pt x="3914539" y="4945257"/>
                  <a:pt x="3890592" y="4925116"/>
                </a:cubicBezTo>
                <a:cubicBezTo>
                  <a:pt x="3866643" y="4904975"/>
                  <a:pt x="3838703" y="4894507"/>
                  <a:pt x="3806772" y="4893713"/>
                </a:cubicBezTo>
                <a:lnTo>
                  <a:pt x="3806772" y="4874366"/>
                </a:lnTo>
                <a:lnTo>
                  <a:pt x="3987881" y="4874366"/>
                </a:lnTo>
                <a:lnTo>
                  <a:pt x="3966328" y="4840433"/>
                </a:lnTo>
                <a:lnTo>
                  <a:pt x="3584353" y="4840433"/>
                </a:lnTo>
                <a:lnTo>
                  <a:pt x="3567888" y="4840433"/>
                </a:lnTo>
                <a:lnTo>
                  <a:pt x="3536755" y="4840433"/>
                </a:lnTo>
                <a:lnTo>
                  <a:pt x="3517895" y="4810965"/>
                </a:lnTo>
                <a:cubicBezTo>
                  <a:pt x="3566990" y="4760562"/>
                  <a:pt x="3623967" y="4735360"/>
                  <a:pt x="3688827" y="4735360"/>
                </a:cubicBezTo>
                <a:cubicBezTo>
                  <a:pt x="3737720" y="4735360"/>
                  <a:pt x="3786018" y="4749945"/>
                  <a:pt x="3833714" y="4779116"/>
                </a:cubicBezTo>
                <a:lnTo>
                  <a:pt x="3833714" y="4748755"/>
                </a:lnTo>
                <a:cubicBezTo>
                  <a:pt x="3772446" y="4711845"/>
                  <a:pt x="3714571" y="4693391"/>
                  <a:pt x="3660089" y="4693391"/>
                </a:cubicBezTo>
                <a:close/>
                <a:moveTo>
                  <a:pt x="6387196" y="4492175"/>
                </a:moveTo>
                <a:cubicBezTo>
                  <a:pt x="6394580" y="4492175"/>
                  <a:pt x="6402462" y="4493663"/>
                  <a:pt x="6410844" y="4496640"/>
                </a:cubicBezTo>
                <a:cubicBezTo>
                  <a:pt x="6408051" y="4505371"/>
                  <a:pt x="6403211" y="4512614"/>
                  <a:pt x="6396325" y="4518369"/>
                </a:cubicBezTo>
                <a:cubicBezTo>
                  <a:pt x="6389440" y="4524123"/>
                  <a:pt x="6381807" y="4527001"/>
                  <a:pt x="6373425" y="4527001"/>
                </a:cubicBezTo>
                <a:cubicBezTo>
                  <a:pt x="6368635" y="4527001"/>
                  <a:pt x="6364544" y="4525711"/>
                  <a:pt x="6361151" y="4523131"/>
                </a:cubicBezTo>
                <a:cubicBezTo>
                  <a:pt x="6357759" y="4520552"/>
                  <a:pt x="6356062" y="4517079"/>
                  <a:pt x="6356062" y="4512713"/>
                </a:cubicBezTo>
                <a:cubicBezTo>
                  <a:pt x="6356062" y="4507554"/>
                  <a:pt x="6359006" y="4502841"/>
                  <a:pt x="6364893" y="4498575"/>
                </a:cubicBezTo>
                <a:cubicBezTo>
                  <a:pt x="6370781" y="4494308"/>
                  <a:pt x="6378215" y="4492175"/>
                  <a:pt x="6387196" y="4492175"/>
                </a:cubicBezTo>
                <a:close/>
                <a:moveTo>
                  <a:pt x="1597544" y="4492175"/>
                </a:moveTo>
                <a:cubicBezTo>
                  <a:pt x="1604928" y="4492175"/>
                  <a:pt x="1612811" y="4493663"/>
                  <a:pt x="1621193" y="4496640"/>
                </a:cubicBezTo>
                <a:cubicBezTo>
                  <a:pt x="1618399" y="4505371"/>
                  <a:pt x="1613559" y="4512614"/>
                  <a:pt x="1606675" y="4518369"/>
                </a:cubicBezTo>
                <a:cubicBezTo>
                  <a:pt x="1599789" y="4524123"/>
                  <a:pt x="1592155" y="4527001"/>
                  <a:pt x="1583774" y="4527001"/>
                </a:cubicBezTo>
                <a:cubicBezTo>
                  <a:pt x="1578984" y="4527001"/>
                  <a:pt x="1574894" y="4525711"/>
                  <a:pt x="1571500" y="4523131"/>
                </a:cubicBezTo>
                <a:cubicBezTo>
                  <a:pt x="1568107" y="4520552"/>
                  <a:pt x="1566412" y="4517079"/>
                  <a:pt x="1566412" y="4512713"/>
                </a:cubicBezTo>
                <a:cubicBezTo>
                  <a:pt x="1566412" y="4507554"/>
                  <a:pt x="1569355" y="4502841"/>
                  <a:pt x="1575243" y="4498575"/>
                </a:cubicBezTo>
                <a:cubicBezTo>
                  <a:pt x="1581130" y="4494308"/>
                  <a:pt x="1588563" y="4492175"/>
                  <a:pt x="1597544" y="4492175"/>
                </a:cubicBezTo>
                <a:close/>
                <a:moveTo>
                  <a:pt x="10897555" y="4369541"/>
                </a:moveTo>
                <a:cubicBezTo>
                  <a:pt x="10886778" y="4369541"/>
                  <a:pt x="10877699" y="4373212"/>
                  <a:pt x="10870314" y="4380554"/>
                </a:cubicBezTo>
                <a:cubicBezTo>
                  <a:pt x="10862931" y="4387896"/>
                  <a:pt x="10859238" y="4396925"/>
                  <a:pt x="10859238" y="4407641"/>
                </a:cubicBezTo>
                <a:cubicBezTo>
                  <a:pt x="10859238" y="4418356"/>
                  <a:pt x="10862931" y="4427385"/>
                  <a:pt x="10870314" y="4434727"/>
                </a:cubicBezTo>
                <a:cubicBezTo>
                  <a:pt x="10877699" y="4442070"/>
                  <a:pt x="10886778" y="4445741"/>
                  <a:pt x="10897555" y="4445741"/>
                </a:cubicBezTo>
                <a:cubicBezTo>
                  <a:pt x="10908333" y="4445741"/>
                  <a:pt x="10917413" y="4442070"/>
                  <a:pt x="10924797" y="4434727"/>
                </a:cubicBezTo>
                <a:cubicBezTo>
                  <a:pt x="10932181" y="4427385"/>
                  <a:pt x="10935873" y="4418356"/>
                  <a:pt x="10935873" y="4407641"/>
                </a:cubicBezTo>
                <a:cubicBezTo>
                  <a:pt x="10935873" y="4396925"/>
                  <a:pt x="10932181" y="4387896"/>
                  <a:pt x="10924797" y="4380554"/>
                </a:cubicBezTo>
                <a:cubicBezTo>
                  <a:pt x="10917413" y="4373212"/>
                  <a:pt x="10908333" y="4369541"/>
                  <a:pt x="10897555" y="4369541"/>
                </a:cubicBezTo>
                <a:close/>
                <a:moveTo>
                  <a:pt x="7903421" y="4369541"/>
                </a:moveTo>
                <a:cubicBezTo>
                  <a:pt x="7892645" y="4369541"/>
                  <a:pt x="7883564" y="4373212"/>
                  <a:pt x="7876180" y="4380554"/>
                </a:cubicBezTo>
                <a:cubicBezTo>
                  <a:pt x="7868796" y="4387896"/>
                  <a:pt x="7865103" y="4396925"/>
                  <a:pt x="7865103" y="4407641"/>
                </a:cubicBezTo>
                <a:cubicBezTo>
                  <a:pt x="7865103" y="4418356"/>
                  <a:pt x="7868796" y="4427385"/>
                  <a:pt x="7876180" y="4434727"/>
                </a:cubicBezTo>
                <a:cubicBezTo>
                  <a:pt x="7883564" y="4442070"/>
                  <a:pt x="7892645" y="4445741"/>
                  <a:pt x="7903421" y="4445741"/>
                </a:cubicBezTo>
                <a:cubicBezTo>
                  <a:pt x="7914198" y="4445741"/>
                  <a:pt x="7923278" y="4442070"/>
                  <a:pt x="7930662" y="4434727"/>
                </a:cubicBezTo>
                <a:cubicBezTo>
                  <a:pt x="7938047" y="4427385"/>
                  <a:pt x="7941738" y="4418356"/>
                  <a:pt x="7941738" y="4407641"/>
                </a:cubicBezTo>
                <a:cubicBezTo>
                  <a:pt x="7941738" y="4396925"/>
                  <a:pt x="7938047" y="4387896"/>
                  <a:pt x="7930662" y="4380554"/>
                </a:cubicBezTo>
                <a:cubicBezTo>
                  <a:pt x="7923278" y="4373212"/>
                  <a:pt x="7914198" y="4369541"/>
                  <a:pt x="7903421" y="4369541"/>
                </a:cubicBezTo>
                <a:close/>
                <a:moveTo>
                  <a:pt x="5690600" y="4369541"/>
                </a:moveTo>
                <a:cubicBezTo>
                  <a:pt x="5679823" y="4369541"/>
                  <a:pt x="5670743" y="4373212"/>
                  <a:pt x="5663359" y="4380554"/>
                </a:cubicBezTo>
                <a:cubicBezTo>
                  <a:pt x="5655975" y="4387896"/>
                  <a:pt x="5652284" y="4396925"/>
                  <a:pt x="5652284" y="4407641"/>
                </a:cubicBezTo>
                <a:cubicBezTo>
                  <a:pt x="5652284" y="4418356"/>
                  <a:pt x="5655975" y="4427385"/>
                  <a:pt x="5663359" y="4434727"/>
                </a:cubicBezTo>
                <a:cubicBezTo>
                  <a:pt x="5670743" y="4442070"/>
                  <a:pt x="5679823" y="4445741"/>
                  <a:pt x="5690600" y="4445741"/>
                </a:cubicBezTo>
                <a:cubicBezTo>
                  <a:pt x="5701377" y="4445741"/>
                  <a:pt x="5710457" y="4442070"/>
                  <a:pt x="5717842" y="4434727"/>
                </a:cubicBezTo>
                <a:cubicBezTo>
                  <a:pt x="5725227" y="4427385"/>
                  <a:pt x="5728916" y="4418356"/>
                  <a:pt x="5728916" y="4407641"/>
                </a:cubicBezTo>
                <a:cubicBezTo>
                  <a:pt x="5728916" y="4396925"/>
                  <a:pt x="5725227" y="4387896"/>
                  <a:pt x="5717842" y="4380554"/>
                </a:cubicBezTo>
                <a:cubicBezTo>
                  <a:pt x="5710457" y="4373212"/>
                  <a:pt x="5701377" y="4369541"/>
                  <a:pt x="5690600" y="4369541"/>
                </a:cubicBezTo>
                <a:close/>
                <a:moveTo>
                  <a:pt x="5431959" y="4369541"/>
                </a:moveTo>
                <a:cubicBezTo>
                  <a:pt x="5421182" y="4369541"/>
                  <a:pt x="5412103" y="4373212"/>
                  <a:pt x="5404718" y="4380554"/>
                </a:cubicBezTo>
                <a:cubicBezTo>
                  <a:pt x="5397334" y="4387896"/>
                  <a:pt x="5393641" y="4396925"/>
                  <a:pt x="5393641" y="4407641"/>
                </a:cubicBezTo>
                <a:cubicBezTo>
                  <a:pt x="5393641" y="4418356"/>
                  <a:pt x="5397334" y="4427385"/>
                  <a:pt x="5404718" y="4434727"/>
                </a:cubicBezTo>
                <a:cubicBezTo>
                  <a:pt x="5412103" y="4442070"/>
                  <a:pt x="5421182" y="4445741"/>
                  <a:pt x="5431959" y="4445741"/>
                </a:cubicBezTo>
                <a:cubicBezTo>
                  <a:pt x="5442736" y="4445741"/>
                  <a:pt x="5451817" y="4442070"/>
                  <a:pt x="5459201" y="4434727"/>
                </a:cubicBezTo>
                <a:cubicBezTo>
                  <a:pt x="5466584" y="4427385"/>
                  <a:pt x="5470276" y="4418356"/>
                  <a:pt x="5470276" y="4407641"/>
                </a:cubicBezTo>
                <a:cubicBezTo>
                  <a:pt x="5470276" y="4396925"/>
                  <a:pt x="5466584" y="4387896"/>
                  <a:pt x="5459201" y="4380554"/>
                </a:cubicBezTo>
                <a:cubicBezTo>
                  <a:pt x="5451817" y="4373212"/>
                  <a:pt x="5442736" y="4369541"/>
                  <a:pt x="5431959" y="4369541"/>
                </a:cubicBezTo>
                <a:close/>
                <a:moveTo>
                  <a:pt x="4349497" y="4369541"/>
                </a:moveTo>
                <a:cubicBezTo>
                  <a:pt x="4338720" y="4369541"/>
                  <a:pt x="4329641" y="4373212"/>
                  <a:pt x="4322255" y="4380554"/>
                </a:cubicBezTo>
                <a:cubicBezTo>
                  <a:pt x="4314871" y="4387896"/>
                  <a:pt x="4311180" y="4396925"/>
                  <a:pt x="4311180" y="4407641"/>
                </a:cubicBezTo>
                <a:cubicBezTo>
                  <a:pt x="4311180" y="4418356"/>
                  <a:pt x="4314871" y="4427385"/>
                  <a:pt x="4322255" y="4434727"/>
                </a:cubicBezTo>
                <a:cubicBezTo>
                  <a:pt x="4329641" y="4442070"/>
                  <a:pt x="4338720" y="4445741"/>
                  <a:pt x="4349497" y="4445741"/>
                </a:cubicBezTo>
                <a:cubicBezTo>
                  <a:pt x="4360275" y="4445741"/>
                  <a:pt x="4369355" y="4442070"/>
                  <a:pt x="4376740" y="4434727"/>
                </a:cubicBezTo>
                <a:cubicBezTo>
                  <a:pt x="4384122" y="4427385"/>
                  <a:pt x="4387814" y="4418356"/>
                  <a:pt x="4387814" y="4407641"/>
                </a:cubicBezTo>
                <a:cubicBezTo>
                  <a:pt x="4387814" y="4396925"/>
                  <a:pt x="4384122" y="4387896"/>
                  <a:pt x="4376740" y="4380554"/>
                </a:cubicBezTo>
                <a:cubicBezTo>
                  <a:pt x="4369355" y="4373212"/>
                  <a:pt x="4360275" y="4369541"/>
                  <a:pt x="4349497" y="4369541"/>
                </a:cubicBezTo>
                <a:close/>
                <a:moveTo>
                  <a:pt x="2299529" y="4369541"/>
                </a:moveTo>
                <a:cubicBezTo>
                  <a:pt x="2288753" y="4369541"/>
                  <a:pt x="2279674" y="4373212"/>
                  <a:pt x="2272289" y="4380554"/>
                </a:cubicBezTo>
                <a:cubicBezTo>
                  <a:pt x="2264904" y="4387896"/>
                  <a:pt x="2261211" y="4396925"/>
                  <a:pt x="2261211" y="4407641"/>
                </a:cubicBezTo>
                <a:cubicBezTo>
                  <a:pt x="2261211" y="4418356"/>
                  <a:pt x="2264904" y="4427385"/>
                  <a:pt x="2272289" y="4434727"/>
                </a:cubicBezTo>
                <a:cubicBezTo>
                  <a:pt x="2279674" y="4442070"/>
                  <a:pt x="2288753" y="4445741"/>
                  <a:pt x="2299529" y="4445741"/>
                </a:cubicBezTo>
                <a:cubicBezTo>
                  <a:pt x="2310307" y="4445741"/>
                  <a:pt x="2319388" y="4442070"/>
                  <a:pt x="2326770" y="4434727"/>
                </a:cubicBezTo>
                <a:cubicBezTo>
                  <a:pt x="2334154" y="4427385"/>
                  <a:pt x="2337846" y="4418356"/>
                  <a:pt x="2337846" y="4407641"/>
                </a:cubicBezTo>
                <a:cubicBezTo>
                  <a:pt x="2337846" y="4396925"/>
                  <a:pt x="2334154" y="4387896"/>
                  <a:pt x="2326770" y="4380554"/>
                </a:cubicBezTo>
                <a:cubicBezTo>
                  <a:pt x="2319388" y="4373212"/>
                  <a:pt x="2310307" y="4369541"/>
                  <a:pt x="2299529" y="4369541"/>
                </a:cubicBezTo>
                <a:close/>
                <a:moveTo>
                  <a:pt x="6511727" y="4260896"/>
                </a:moveTo>
                <a:cubicBezTo>
                  <a:pt x="6506738" y="4260896"/>
                  <a:pt x="6503145" y="4263178"/>
                  <a:pt x="6500950" y="4267742"/>
                </a:cubicBezTo>
                <a:cubicBezTo>
                  <a:pt x="6498755" y="4272306"/>
                  <a:pt x="6497657" y="4280145"/>
                  <a:pt x="6497657" y="4291257"/>
                </a:cubicBezTo>
                <a:cubicBezTo>
                  <a:pt x="6497657" y="4302568"/>
                  <a:pt x="6498755" y="4310555"/>
                  <a:pt x="6500950" y="4315218"/>
                </a:cubicBezTo>
                <a:cubicBezTo>
                  <a:pt x="6503145" y="4319882"/>
                  <a:pt x="6506738" y="4322213"/>
                  <a:pt x="6511727" y="4322213"/>
                </a:cubicBezTo>
                <a:lnTo>
                  <a:pt x="6636258" y="4322213"/>
                </a:lnTo>
                <a:cubicBezTo>
                  <a:pt x="6641047" y="4322213"/>
                  <a:pt x="6644540" y="4319931"/>
                  <a:pt x="6646735" y="4315367"/>
                </a:cubicBezTo>
                <a:cubicBezTo>
                  <a:pt x="6648931" y="4310803"/>
                  <a:pt x="6650028" y="4302766"/>
                  <a:pt x="6650028" y="4291257"/>
                </a:cubicBezTo>
                <a:cubicBezTo>
                  <a:pt x="6650028" y="4285701"/>
                  <a:pt x="6649779" y="4280938"/>
                  <a:pt x="6649280" y="4276970"/>
                </a:cubicBezTo>
                <a:cubicBezTo>
                  <a:pt x="6648781" y="4273001"/>
                  <a:pt x="6647932" y="4269826"/>
                  <a:pt x="6646735" y="4267445"/>
                </a:cubicBezTo>
                <a:cubicBezTo>
                  <a:pt x="6645537" y="4265063"/>
                  <a:pt x="6644091" y="4263377"/>
                  <a:pt x="6642395" y="4262384"/>
                </a:cubicBezTo>
                <a:cubicBezTo>
                  <a:pt x="6640698" y="4261392"/>
                  <a:pt x="6638652" y="4260896"/>
                  <a:pt x="6636258" y="4260896"/>
                </a:cubicBezTo>
                <a:close/>
                <a:moveTo>
                  <a:pt x="7527134" y="4253455"/>
                </a:moveTo>
                <a:cubicBezTo>
                  <a:pt x="7500592" y="4253455"/>
                  <a:pt x="7479886" y="4259457"/>
                  <a:pt x="7465018" y="4271463"/>
                </a:cubicBezTo>
                <a:cubicBezTo>
                  <a:pt x="7450151" y="4283468"/>
                  <a:pt x="7442716" y="4297210"/>
                  <a:pt x="7442716" y="4312688"/>
                </a:cubicBezTo>
                <a:cubicBezTo>
                  <a:pt x="7442716" y="4325785"/>
                  <a:pt x="7447007" y="4336600"/>
                  <a:pt x="7455588" y="4345133"/>
                </a:cubicBezTo>
                <a:cubicBezTo>
                  <a:pt x="7464170" y="4353666"/>
                  <a:pt x="7474847" y="4357932"/>
                  <a:pt x="7487619" y="4357932"/>
                </a:cubicBezTo>
                <a:cubicBezTo>
                  <a:pt x="7502388" y="4357932"/>
                  <a:pt x="7514362" y="4353120"/>
                  <a:pt x="7523542" y="4343496"/>
                </a:cubicBezTo>
                <a:cubicBezTo>
                  <a:pt x="7532722" y="4333872"/>
                  <a:pt x="7537312" y="4321816"/>
                  <a:pt x="7537312" y="4307331"/>
                </a:cubicBezTo>
                <a:cubicBezTo>
                  <a:pt x="7537312" y="4301179"/>
                  <a:pt x="7536215" y="4295523"/>
                  <a:pt x="7534019" y="4290364"/>
                </a:cubicBezTo>
                <a:cubicBezTo>
                  <a:pt x="7539807" y="4288380"/>
                  <a:pt x="7545993" y="4287388"/>
                  <a:pt x="7552578" y="4287388"/>
                </a:cubicBezTo>
                <a:cubicBezTo>
                  <a:pt x="7564953" y="4287388"/>
                  <a:pt x="7575679" y="4291108"/>
                  <a:pt x="7584759" y="4298550"/>
                </a:cubicBezTo>
                <a:cubicBezTo>
                  <a:pt x="7593840" y="4305991"/>
                  <a:pt x="7598380" y="4315665"/>
                  <a:pt x="7598380" y="4327571"/>
                </a:cubicBezTo>
                <a:cubicBezTo>
                  <a:pt x="7598380" y="4345431"/>
                  <a:pt x="7588701" y="4361107"/>
                  <a:pt x="7569342" y="4374601"/>
                </a:cubicBezTo>
                <a:cubicBezTo>
                  <a:pt x="7549985" y="4388095"/>
                  <a:pt x="7525537" y="4394841"/>
                  <a:pt x="7496001" y="4394841"/>
                </a:cubicBezTo>
                <a:cubicBezTo>
                  <a:pt x="7469658" y="4394841"/>
                  <a:pt x="7444512" y="4390277"/>
                  <a:pt x="7420564" y="4381149"/>
                </a:cubicBezTo>
                <a:lnTo>
                  <a:pt x="7465466" y="4451099"/>
                </a:lnTo>
                <a:cubicBezTo>
                  <a:pt x="7539108" y="4460425"/>
                  <a:pt x="7610554" y="4490389"/>
                  <a:pt x="7679804" y="4540991"/>
                </a:cubicBezTo>
                <a:lnTo>
                  <a:pt x="7679804" y="4504081"/>
                </a:lnTo>
                <a:cubicBezTo>
                  <a:pt x="7639491" y="4475506"/>
                  <a:pt x="7602471" y="4453381"/>
                  <a:pt x="7568744" y="4437704"/>
                </a:cubicBezTo>
                <a:cubicBezTo>
                  <a:pt x="7589899" y="4429568"/>
                  <a:pt x="7607610" y="4417513"/>
                  <a:pt x="7621879" y="4401539"/>
                </a:cubicBezTo>
                <a:cubicBezTo>
                  <a:pt x="7636148" y="4385564"/>
                  <a:pt x="7643283" y="4366961"/>
                  <a:pt x="7643283" y="4345728"/>
                </a:cubicBezTo>
                <a:cubicBezTo>
                  <a:pt x="7643283" y="4320725"/>
                  <a:pt x="7632456" y="4299095"/>
                  <a:pt x="7610803" y="4280839"/>
                </a:cubicBezTo>
                <a:cubicBezTo>
                  <a:pt x="7589150" y="4262583"/>
                  <a:pt x="7561260" y="4253455"/>
                  <a:pt x="7527134" y="4253455"/>
                </a:cubicBezTo>
                <a:close/>
                <a:moveTo>
                  <a:pt x="2081599" y="4238870"/>
                </a:moveTo>
                <a:cubicBezTo>
                  <a:pt x="2098962" y="4253157"/>
                  <a:pt x="2114429" y="4268635"/>
                  <a:pt x="2128001" y="4285304"/>
                </a:cubicBezTo>
                <a:lnTo>
                  <a:pt x="2128001" y="4359718"/>
                </a:lnTo>
                <a:cubicBezTo>
                  <a:pt x="2097264" y="4327571"/>
                  <a:pt x="2063439" y="4303659"/>
                  <a:pt x="2026517" y="4287983"/>
                </a:cubicBezTo>
                <a:close/>
                <a:moveTo>
                  <a:pt x="9951898" y="4222201"/>
                </a:moveTo>
                <a:lnTo>
                  <a:pt x="9951898" y="4354360"/>
                </a:lnTo>
                <a:cubicBezTo>
                  <a:pt x="9927750" y="4321816"/>
                  <a:pt x="9898014" y="4297012"/>
                  <a:pt x="9862690" y="4279946"/>
                </a:cubicBezTo>
                <a:close/>
                <a:moveTo>
                  <a:pt x="7997717" y="4222201"/>
                </a:moveTo>
                <a:lnTo>
                  <a:pt x="7997717" y="4354360"/>
                </a:lnTo>
                <a:cubicBezTo>
                  <a:pt x="7973569" y="4321816"/>
                  <a:pt x="7943834" y="4297012"/>
                  <a:pt x="7908510" y="4279946"/>
                </a:cubicBezTo>
                <a:close/>
                <a:moveTo>
                  <a:pt x="7279269" y="4222201"/>
                </a:moveTo>
                <a:lnTo>
                  <a:pt x="7279269" y="4354360"/>
                </a:lnTo>
                <a:cubicBezTo>
                  <a:pt x="7255121" y="4321816"/>
                  <a:pt x="7225385" y="4297012"/>
                  <a:pt x="7190062" y="4279946"/>
                </a:cubicBezTo>
                <a:close/>
                <a:moveTo>
                  <a:pt x="6857779" y="4222201"/>
                </a:moveTo>
                <a:lnTo>
                  <a:pt x="6857779" y="4354360"/>
                </a:lnTo>
                <a:cubicBezTo>
                  <a:pt x="6833631" y="4321816"/>
                  <a:pt x="6803895" y="4297012"/>
                  <a:pt x="6768572" y="4279946"/>
                </a:cubicBezTo>
                <a:close/>
                <a:moveTo>
                  <a:pt x="5784896" y="4222201"/>
                </a:moveTo>
                <a:lnTo>
                  <a:pt x="5784896" y="4354360"/>
                </a:lnTo>
                <a:cubicBezTo>
                  <a:pt x="5760748" y="4321816"/>
                  <a:pt x="5731014" y="4297012"/>
                  <a:pt x="5695691" y="4279946"/>
                </a:cubicBezTo>
                <a:close/>
                <a:moveTo>
                  <a:pt x="5526255" y="4222201"/>
                </a:moveTo>
                <a:lnTo>
                  <a:pt x="5526255" y="4354360"/>
                </a:lnTo>
                <a:cubicBezTo>
                  <a:pt x="5502108" y="4321816"/>
                  <a:pt x="5472372" y="4297012"/>
                  <a:pt x="5437048" y="4279946"/>
                </a:cubicBezTo>
                <a:close/>
                <a:moveTo>
                  <a:pt x="4443792" y="4222201"/>
                </a:moveTo>
                <a:lnTo>
                  <a:pt x="4443792" y="4354360"/>
                </a:lnTo>
                <a:cubicBezTo>
                  <a:pt x="4419646" y="4321816"/>
                  <a:pt x="4389909" y="4297012"/>
                  <a:pt x="4354587" y="4279946"/>
                </a:cubicBezTo>
                <a:close/>
                <a:moveTo>
                  <a:pt x="3447549" y="4222201"/>
                </a:moveTo>
                <a:lnTo>
                  <a:pt x="3447549" y="4354360"/>
                </a:lnTo>
                <a:cubicBezTo>
                  <a:pt x="3423401" y="4321816"/>
                  <a:pt x="3393665" y="4297012"/>
                  <a:pt x="3358342" y="4279946"/>
                </a:cubicBezTo>
                <a:close/>
                <a:moveTo>
                  <a:pt x="2393825" y="4222201"/>
                </a:moveTo>
                <a:lnTo>
                  <a:pt x="2393825" y="4354360"/>
                </a:lnTo>
                <a:cubicBezTo>
                  <a:pt x="2369678" y="4321816"/>
                  <a:pt x="2339941" y="4297012"/>
                  <a:pt x="2304619" y="4279946"/>
                </a:cubicBezTo>
                <a:close/>
                <a:moveTo>
                  <a:pt x="4807208" y="4153145"/>
                </a:moveTo>
                <a:cubicBezTo>
                  <a:pt x="4827965" y="4153145"/>
                  <a:pt x="4847420" y="4162074"/>
                  <a:pt x="4865582" y="4179934"/>
                </a:cubicBezTo>
                <a:lnTo>
                  <a:pt x="4807208" y="4236191"/>
                </a:lnTo>
                <a:cubicBezTo>
                  <a:pt x="4798428" y="4210989"/>
                  <a:pt x="4783359" y="4198388"/>
                  <a:pt x="4762005" y="4198388"/>
                </a:cubicBezTo>
                <a:cubicBezTo>
                  <a:pt x="4754621" y="4198388"/>
                  <a:pt x="4748336" y="4199380"/>
                  <a:pt x="4743147" y="4201365"/>
                </a:cubicBezTo>
                <a:cubicBezTo>
                  <a:pt x="4747537" y="4188070"/>
                  <a:pt x="4755270" y="4176709"/>
                  <a:pt x="4766348" y="4167283"/>
                </a:cubicBezTo>
                <a:cubicBezTo>
                  <a:pt x="4777422" y="4157857"/>
                  <a:pt x="4791043" y="4153145"/>
                  <a:pt x="4807208" y="4153145"/>
                </a:cubicBezTo>
                <a:close/>
                <a:moveTo>
                  <a:pt x="3925917" y="4153145"/>
                </a:moveTo>
                <a:cubicBezTo>
                  <a:pt x="3946671" y="4153145"/>
                  <a:pt x="3966130" y="4162074"/>
                  <a:pt x="3984291" y="4179934"/>
                </a:cubicBezTo>
                <a:lnTo>
                  <a:pt x="3925917" y="4236191"/>
                </a:lnTo>
                <a:cubicBezTo>
                  <a:pt x="3917135" y="4210989"/>
                  <a:pt x="3902068" y="4198388"/>
                  <a:pt x="3880714" y="4198388"/>
                </a:cubicBezTo>
                <a:cubicBezTo>
                  <a:pt x="3873330" y="4198388"/>
                  <a:pt x="3867043" y="4199380"/>
                  <a:pt x="3861854" y="4201365"/>
                </a:cubicBezTo>
                <a:cubicBezTo>
                  <a:pt x="3866244" y="4188070"/>
                  <a:pt x="3873978" y="4176709"/>
                  <a:pt x="3885055" y="4167283"/>
                </a:cubicBezTo>
                <a:cubicBezTo>
                  <a:pt x="3896131" y="4157857"/>
                  <a:pt x="3909751" y="4153145"/>
                  <a:pt x="3925917" y="4153145"/>
                </a:cubicBezTo>
                <a:close/>
                <a:moveTo>
                  <a:pt x="10854748" y="4140941"/>
                </a:moveTo>
                <a:lnTo>
                  <a:pt x="10988858" y="4140941"/>
                </a:lnTo>
                <a:lnTo>
                  <a:pt x="10988858" y="4359718"/>
                </a:lnTo>
                <a:cubicBezTo>
                  <a:pt x="10958126" y="4327571"/>
                  <a:pt x="10924298" y="4303659"/>
                  <a:pt x="10887378" y="4287983"/>
                </a:cubicBezTo>
                <a:lnTo>
                  <a:pt x="10952637" y="4229940"/>
                </a:lnTo>
                <a:cubicBezTo>
                  <a:pt x="10920107" y="4187276"/>
                  <a:pt x="10887478" y="4157609"/>
                  <a:pt x="10854748" y="4140941"/>
                </a:cubicBezTo>
                <a:close/>
                <a:moveTo>
                  <a:pt x="10004583" y="4140941"/>
                </a:moveTo>
                <a:lnTo>
                  <a:pt x="10059066" y="4140941"/>
                </a:lnTo>
                <a:lnTo>
                  <a:pt x="10059066" y="4306438"/>
                </a:lnTo>
                <a:cubicBezTo>
                  <a:pt x="10043301" y="4285205"/>
                  <a:pt x="10025140" y="4267345"/>
                  <a:pt x="10004583" y="4252859"/>
                </a:cubicBezTo>
                <a:close/>
                <a:moveTo>
                  <a:pt x="9273862" y="4140941"/>
                </a:moveTo>
                <a:lnTo>
                  <a:pt x="9418450" y="4140941"/>
                </a:lnTo>
                <a:lnTo>
                  <a:pt x="9418450" y="4323106"/>
                </a:lnTo>
                <a:cubicBezTo>
                  <a:pt x="9404879" y="4300286"/>
                  <a:pt x="9389213" y="4283320"/>
                  <a:pt x="9371450" y="4272207"/>
                </a:cubicBezTo>
                <a:cubicBezTo>
                  <a:pt x="9372648" y="4266254"/>
                  <a:pt x="9373247" y="4260102"/>
                  <a:pt x="9373247" y="4253752"/>
                </a:cubicBezTo>
                <a:cubicBezTo>
                  <a:pt x="9373247" y="4232321"/>
                  <a:pt x="9364516" y="4211832"/>
                  <a:pt x="9347054" y="4192286"/>
                </a:cubicBezTo>
                <a:cubicBezTo>
                  <a:pt x="9329592" y="4172740"/>
                  <a:pt x="9305195" y="4155625"/>
                  <a:pt x="9273862" y="4140941"/>
                </a:cubicBezTo>
                <a:close/>
                <a:moveTo>
                  <a:pt x="7525338" y="4140941"/>
                </a:moveTo>
                <a:lnTo>
                  <a:pt x="7587005" y="4140941"/>
                </a:lnTo>
                <a:cubicBezTo>
                  <a:pt x="7594589" y="4149275"/>
                  <a:pt x="7598380" y="4157609"/>
                  <a:pt x="7598380" y="4165944"/>
                </a:cubicBezTo>
                <a:cubicBezTo>
                  <a:pt x="7598380" y="4173881"/>
                  <a:pt x="7595487" y="4180430"/>
                  <a:pt x="7589699" y="4185589"/>
                </a:cubicBezTo>
                <a:cubicBezTo>
                  <a:pt x="7583911" y="4190749"/>
                  <a:pt x="7576028" y="4193328"/>
                  <a:pt x="7566050" y="4193328"/>
                </a:cubicBezTo>
                <a:cubicBezTo>
                  <a:pt x="7553078" y="4193328"/>
                  <a:pt x="7541303" y="4188417"/>
                  <a:pt x="7530725" y="4178594"/>
                </a:cubicBezTo>
                <a:cubicBezTo>
                  <a:pt x="7520149" y="4168772"/>
                  <a:pt x="7514861" y="4159197"/>
                  <a:pt x="7514861" y="4149870"/>
                </a:cubicBezTo>
                <a:cubicBezTo>
                  <a:pt x="7514861" y="4147092"/>
                  <a:pt x="7515759" y="4144909"/>
                  <a:pt x="7517555" y="4143322"/>
                </a:cubicBezTo>
                <a:cubicBezTo>
                  <a:pt x="7519351" y="4141734"/>
                  <a:pt x="7521946" y="4140941"/>
                  <a:pt x="7525338" y="4140941"/>
                </a:cubicBezTo>
                <a:close/>
                <a:moveTo>
                  <a:pt x="6243805" y="4140941"/>
                </a:moveTo>
                <a:lnTo>
                  <a:pt x="6405157" y="4140941"/>
                </a:lnTo>
                <a:lnTo>
                  <a:pt x="6405157" y="4245716"/>
                </a:lnTo>
                <a:cubicBezTo>
                  <a:pt x="6385799" y="4211981"/>
                  <a:pt x="6368436" y="4195114"/>
                  <a:pt x="6353069" y="4195114"/>
                </a:cubicBezTo>
                <a:cubicBezTo>
                  <a:pt x="6344288" y="4195114"/>
                  <a:pt x="6332015" y="4203945"/>
                  <a:pt x="6316248" y="4221606"/>
                </a:cubicBezTo>
                <a:cubicBezTo>
                  <a:pt x="6314652" y="4206127"/>
                  <a:pt x="6308216" y="4191393"/>
                  <a:pt x="6296940" y="4177404"/>
                </a:cubicBezTo>
                <a:cubicBezTo>
                  <a:pt x="6285665" y="4163414"/>
                  <a:pt x="6267954" y="4151259"/>
                  <a:pt x="6243805" y="4140941"/>
                </a:cubicBezTo>
                <a:close/>
                <a:moveTo>
                  <a:pt x="3500235" y="4140941"/>
                </a:moveTo>
                <a:lnTo>
                  <a:pt x="3554718" y="4140941"/>
                </a:lnTo>
                <a:lnTo>
                  <a:pt x="3554718" y="4306438"/>
                </a:lnTo>
                <a:cubicBezTo>
                  <a:pt x="3538951" y="4285205"/>
                  <a:pt x="3520792" y="4267345"/>
                  <a:pt x="3500235" y="4252859"/>
                </a:cubicBezTo>
                <a:close/>
                <a:moveTo>
                  <a:pt x="2692880" y="4140941"/>
                </a:moveTo>
                <a:lnTo>
                  <a:pt x="2837467" y="4140941"/>
                </a:lnTo>
                <a:lnTo>
                  <a:pt x="2837467" y="4323106"/>
                </a:lnTo>
                <a:cubicBezTo>
                  <a:pt x="2823895" y="4300286"/>
                  <a:pt x="2808230" y="4283320"/>
                  <a:pt x="2790468" y="4272207"/>
                </a:cubicBezTo>
                <a:cubicBezTo>
                  <a:pt x="2791665" y="4266254"/>
                  <a:pt x="2792265" y="4260102"/>
                  <a:pt x="2792265" y="4253752"/>
                </a:cubicBezTo>
                <a:cubicBezTo>
                  <a:pt x="2792265" y="4232321"/>
                  <a:pt x="2783534" y="4211832"/>
                  <a:pt x="2766072" y="4192286"/>
                </a:cubicBezTo>
                <a:cubicBezTo>
                  <a:pt x="2748609" y="4172740"/>
                  <a:pt x="2724212" y="4155625"/>
                  <a:pt x="2692880" y="4140941"/>
                </a:cubicBezTo>
                <a:close/>
                <a:moveTo>
                  <a:pt x="2002869" y="4140941"/>
                </a:moveTo>
                <a:lnTo>
                  <a:pt x="2128001" y="4140941"/>
                </a:lnTo>
                <a:lnTo>
                  <a:pt x="2128001" y="4235000"/>
                </a:lnTo>
                <a:cubicBezTo>
                  <a:pt x="2086487" y="4193328"/>
                  <a:pt x="2044778" y="4161975"/>
                  <a:pt x="2002869" y="4140941"/>
                </a:cubicBezTo>
                <a:close/>
                <a:moveTo>
                  <a:pt x="1045237" y="4140941"/>
                </a:moveTo>
                <a:lnTo>
                  <a:pt x="1189824" y="4140941"/>
                </a:lnTo>
                <a:lnTo>
                  <a:pt x="1189824" y="4323106"/>
                </a:lnTo>
                <a:cubicBezTo>
                  <a:pt x="1176253" y="4300286"/>
                  <a:pt x="1160588" y="4283320"/>
                  <a:pt x="1142826" y="4272207"/>
                </a:cubicBezTo>
                <a:cubicBezTo>
                  <a:pt x="1144024" y="4266254"/>
                  <a:pt x="1144622" y="4260102"/>
                  <a:pt x="1144622" y="4253752"/>
                </a:cubicBezTo>
                <a:cubicBezTo>
                  <a:pt x="1144622" y="4232321"/>
                  <a:pt x="1135890" y="4211832"/>
                  <a:pt x="1118429" y="4192286"/>
                </a:cubicBezTo>
                <a:cubicBezTo>
                  <a:pt x="1100967" y="4172740"/>
                  <a:pt x="1076569" y="4155625"/>
                  <a:pt x="1045237" y="4140941"/>
                </a:cubicBezTo>
                <a:close/>
                <a:moveTo>
                  <a:pt x="10282983" y="4107008"/>
                </a:moveTo>
                <a:lnTo>
                  <a:pt x="10304536" y="4140941"/>
                </a:lnTo>
                <a:lnTo>
                  <a:pt x="10367999" y="4140941"/>
                </a:lnTo>
                <a:cubicBezTo>
                  <a:pt x="10376581" y="4148680"/>
                  <a:pt x="10382967" y="4156915"/>
                  <a:pt x="10387157" y="4165646"/>
                </a:cubicBezTo>
                <a:cubicBezTo>
                  <a:pt x="10368797" y="4170409"/>
                  <a:pt x="10354479" y="4178346"/>
                  <a:pt x="10344200" y="4189459"/>
                </a:cubicBezTo>
                <a:cubicBezTo>
                  <a:pt x="10333923" y="4200571"/>
                  <a:pt x="10328784" y="4213073"/>
                  <a:pt x="10328784" y="4226963"/>
                </a:cubicBezTo>
                <a:cubicBezTo>
                  <a:pt x="10328784" y="4239862"/>
                  <a:pt x="10333075" y="4250528"/>
                  <a:pt x="10341655" y="4258961"/>
                </a:cubicBezTo>
                <a:cubicBezTo>
                  <a:pt x="10350238" y="4267395"/>
                  <a:pt x="10360814" y="4271612"/>
                  <a:pt x="10373387" y="4271612"/>
                </a:cubicBezTo>
                <a:cubicBezTo>
                  <a:pt x="10388555" y="4271612"/>
                  <a:pt x="10401478" y="4266006"/>
                  <a:pt x="10412153" y="4254794"/>
                </a:cubicBezTo>
                <a:cubicBezTo>
                  <a:pt x="10422831" y="4243582"/>
                  <a:pt x="10428169" y="4227559"/>
                  <a:pt x="10428169" y="4206723"/>
                </a:cubicBezTo>
                <a:cubicBezTo>
                  <a:pt x="10428169" y="4203945"/>
                  <a:pt x="10427970" y="4201067"/>
                  <a:pt x="10427571" y="4198091"/>
                </a:cubicBezTo>
                <a:cubicBezTo>
                  <a:pt x="10430165" y="4197694"/>
                  <a:pt x="10432860" y="4197495"/>
                  <a:pt x="10435652" y="4197495"/>
                </a:cubicBezTo>
                <a:cubicBezTo>
                  <a:pt x="10450820" y="4197495"/>
                  <a:pt x="10463692" y="4201712"/>
                  <a:pt x="10474269" y="4210146"/>
                </a:cubicBezTo>
                <a:cubicBezTo>
                  <a:pt x="10484847" y="4218579"/>
                  <a:pt x="10490135" y="4229444"/>
                  <a:pt x="10490135" y="4242739"/>
                </a:cubicBezTo>
                <a:cubicBezTo>
                  <a:pt x="10490135" y="4262186"/>
                  <a:pt x="10479658" y="4279400"/>
                  <a:pt x="10458703" y="4294383"/>
                </a:cubicBezTo>
                <a:cubicBezTo>
                  <a:pt x="10437748" y="4309364"/>
                  <a:pt x="10410707" y="4316856"/>
                  <a:pt x="10377578" y="4316856"/>
                </a:cubicBezTo>
                <a:cubicBezTo>
                  <a:pt x="10359617" y="4316856"/>
                  <a:pt x="10338863" y="4313383"/>
                  <a:pt x="10315313" y="4306438"/>
                </a:cubicBezTo>
                <a:lnTo>
                  <a:pt x="10360216" y="4376387"/>
                </a:lnTo>
                <a:cubicBezTo>
                  <a:pt x="10415895" y="4382538"/>
                  <a:pt x="10480058" y="4419348"/>
                  <a:pt x="10552700" y="4486817"/>
                </a:cubicBezTo>
                <a:lnTo>
                  <a:pt x="10552700" y="4449908"/>
                </a:lnTo>
                <a:cubicBezTo>
                  <a:pt x="10521967" y="4417959"/>
                  <a:pt x="10486843" y="4388591"/>
                  <a:pt x="10447328" y="4361802"/>
                </a:cubicBezTo>
                <a:cubicBezTo>
                  <a:pt x="10473472" y="4352277"/>
                  <a:pt x="10494626" y="4338485"/>
                  <a:pt x="10510790" y="4320427"/>
                </a:cubicBezTo>
                <a:cubicBezTo>
                  <a:pt x="10526956" y="4302370"/>
                  <a:pt x="10535038" y="4281831"/>
                  <a:pt x="10535038" y="4258813"/>
                </a:cubicBezTo>
                <a:cubicBezTo>
                  <a:pt x="10535038" y="4233214"/>
                  <a:pt x="10523913" y="4210939"/>
                  <a:pt x="10501661" y="4191989"/>
                </a:cubicBezTo>
                <a:cubicBezTo>
                  <a:pt x="10479409" y="4173038"/>
                  <a:pt x="10451619" y="4163563"/>
                  <a:pt x="10418290" y="4163563"/>
                </a:cubicBezTo>
                <a:lnTo>
                  <a:pt x="10408112" y="4140941"/>
                </a:lnTo>
                <a:lnTo>
                  <a:pt x="10582336" y="4140941"/>
                </a:lnTo>
                <a:lnTo>
                  <a:pt x="10596406" y="4140941"/>
                </a:lnTo>
                <a:lnTo>
                  <a:pt x="10637716" y="4140941"/>
                </a:lnTo>
                <a:cubicBezTo>
                  <a:pt x="10622749" y="4156022"/>
                  <a:pt x="10610176" y="4174824"/>
                  <a:pt x="10599998" y="4197347"/>
                </a:cubicBezTo>
                <a:cubicBezTo>
                  <a:pt x="10589820" y="4219869"/>
                  <a:pt x="10584731" y="4245418"/>
                  <a:pt x="10584731" y="4273993"/>
                </a:cubicBezTo>
                <a:cubicBezTo>
                  <a:pt x="10584731" y="4318840"/>
                  <a:pt x="10597703" y="4357982"/>
                  <a:pt x="10623647" y="4391418"/>
                </a:cubicBezTo>
                <a:cubicBezTo>
                  <a:pt x="10649591" y="4424855"/>
                  <a:pt x="10679327" y="4441574"/>
                  <a:pt x="10712854" y="4441574"/>
                </a:cubicBezTo>
                <a:cubicBezTo>
                  <a:pt x="10730217" y="4441574"/>
                  <a:pt x="10744187" y="4437059"/>
                  <a:pt x="10754764" y="4428030"/>
                </a:cubicBezTo>
                <a:cubicBezTo>
                  <a:pt x="10765342" y="4419001"/>
                  <a:pt x="10770630" y="4407839"/>
                  <a:pt x="10770630" y="4394544"/>
                </a:cubicBezTo>
                <a:cubicBezTo>
                  <a:pt x="10770630" y="4382836"/>
                  <a:pt x="10766540" y="4372567"/>
                  <a:pt x="10758356" y="4363736"/>
                </a:cubicBezTo>
                <a:cubicBezTo>
                  <a:pt x="10750174" y="4354906"/>
                  <a:pt x="10739398" y="4350491"/>
                  <a:pt x="10726026" y="4350491"/>
                </a:cubicBezTo>
                <a:cubicBezTo>
                  <a:pt x="10712854" y="4350491"/>
                  <a:pt x="10702577" y="4354261"/>
                  <a:pt x="10695192" y="4361802"/>
                </a:cubicBezTo>
                <a:cubicBezTo>
                  <a:pt x="10687809" y="4369342"/>
                  <a:pt x="10684116" y="4378570"/>
                  <a:pt x="10684116" y="4389484"/>
                </a:cubicBezTo>
                <a:lnTo>
                  <a:pt x="10684116" y="4391270"/>
                </a:lnTo>
                <a:cubicBezTo>
                  <a:pt x="10665358" y="4385515"/>
                  <a:pt x="10650090" y="4373658"/>
                  <a:pt x="10638316" y="4355700"/>
                </a:cubicBezTo>
                <a:cubicBezTo>
                  <a:pt x="10626541" y="4337741"/>
                  <a:pt x="10620653" y="4317252"/>
                  <a:pt x="10620653" y="4294234"/>
                </a:cubicBezTo>
                <a:cubicBezTo>
                  <a:pt x="10620653" y="4259309"/>
                  <a:pt x="10636369" y="4225029"/>
                  <a:pt x="10667802" y="4191393"/>
                </a:cubicBezTo>
                <a:cubicBezTo>
                  <a:pt x="10699234" y="4157758"/>
                  <a:pt x="10739796" y="4140941"/>
                  <a:pt x="10789489" y="4140941"/>
                </a:cubicBezTo>
                <a:lnTo>
                  <a:pt x="10796374" y="4140941"/>
                </a:lnTo>
                <a:lnTo>
                  <a:pt x="10807151" y="4177255"/>
                </a:lnTo>
                <a:cubicBezTo>
                  <a:pt x="10841677" y="4178048"/>
                  <a:pt x="10871212" y="4190054"/>
                  <a:pt x="10895759" y="4213271"/>
                </a:cubicBezTo>
                <a:lnTo>
                  <a:pt x="10819125" y="4281434"/>
                </a:lnTo>
                <a:lnTo>
                  <a:pt x="10849060" y="4332036"/>
                </a:lnTo>
                <a:cubicBezTo>
                  <a:pt x="10918111" y="4337394"/>
                  <a:pt x="10967005" y="4365374"/>
                  <a:pt x="10995743" y="4415975"/>
                </a:cubicBezTo>
                <a:lnTo>
                  <a:pt x="11041545" y="4445741"/>
                </a:lnTo>
                <a:lnTo>
                  <a:pt x="11041545" y="4140941"/>
                </a:lnTo>
                <a:lnTo>
                  <a:pt x="11102912" y="4140941"/>
                </a:lnTo>
                <a:lnTo>
                  <a:pt x="11081359" y="4107008"/>
                </a:lnTo>
                <a:lnTo>
                  <a:pt x="10781406" y="4107008"/>
                </a:lnTo>
                <a:lnTo>
                  <a:pt x="10761949" y="4107008"/>
                </a:lnTo>
                <a:lnTo>
                  <a:pt x="10574853" y="4107008"/>
                </a:lnTo>
                <a:lnTo>
                  <a:pt x="10560783" y="4107008"/>
                </a:lnTo>
                <a:close/>
                <a:moveTo>
                  <a:pt x="8223430" y="4107008"/>
                </a:moveTo>
                <a:lnTo>
                  <a:pt x="8244983" y="4140941"/>
                </a:lnTo>
                <a:lnTo>
                  <a:pt x="8345865" y="4140941"/>
                </a:lnTo>
                <a:cubicBezTo>
                  <a:pt x="8328902" y="4164356"/>
                  <a:pt x="8320421" y="4188466"/>
                  <a:pt x="8320421" y="4213271"/>
                </a:cubicBezTo>
                <a:cubicBezTo>
                  <a:pt x="8320421" y="4235893"/>
                  <a:pt x="8327755" y="4255092"/>
                  <a:pt x="8342423" y="4270868"/>
                </a:cubicBezTo>
                <a:cubicBezTo>
                  <a:pt x="8357092" y="4286643"/>
                  <a:pt x="8373307" y="4294531"/>
                  <a:pt x="8391069" y="4294531"/>
                </a:cubicBezTo>
                <a:cubicBezTo>
                  <a:pt x="8402643" y="4294531"/>
                  <a:pt x="8413121" y="4292597"/>
                  <a:pt x="8422500" y="4288727"/>
                </a:cubicBezTo>
                <a:cubicBezTo>
                  <a:pt x="8431880" y="4284858"/>
                  <a:pt x="8440662" y="4279649"/>
                  <a:pt x="8448843" y="4273100"/>
                </a:cubicBezTo>
                <a:cubicBezTo>
                  <a:pt x="8452636" y="4279450"/>
                  <a:pt x="8454531" y="4285800"/>
                  <a:pt x="8454531" y="4292150"/>
                </a:cubicBezTo>
                <a:cubicBezTo>
                  <a:pt x="8454531" y="4304850"/>
                  <a:pt x="8449642" y="4315714"/>
                  <a:pt x="8439862" y="4324743"/>
                </a:cubicBezTo>
                <a:cubicBezTo>
                  <a:pt x="8430084" y="4333772"/>
                  <a:pt x="8415217" y="4338287"/>
                  <a:pt x="8395260" y="4338287"/>
                </a:cubicBezTo>
                <a:cubicBezTo>
                  <a:pt x="8367320" y="4338287"/>
                  <a:pt x="8342423" y="4324843"/>
                  <a:pt x="8320570" y="4297954"/>
                </a:cubicBezTo>
                <a:cubicBezTo>
                  <a:pt x="8298718" y="4271066"/>
                  <a:pt x="8287592" y="4230436"/>
                  <a:pt x="8287193" y="4176064"/>
                </a:cubicBezTo>
                <a:lnTo>
                  <a:pt x="8259951" y="4167134"/>
                </a:lnTo>
                <a:cubicBezTo>
                  <a:pt x="8259553" y="4172691"/>
                  <a:pt x="8259353" y="4178148"/>
                  <a:pt x="8259353" y="4183506"/>
                </a:cubicBezTo>
                <a:cubicBezTo>
                  <a:pt x="8259353" y="4249585"/>
                  <a:pt x="8272823" y="4301824"/>
                  <a:pt x="8299765" y="4340222"/>
                </a:cubicBezTo>
                <a:cubicBezTo>
                  <a:pt x="8326707" y="4378619"/>
                  <a:pt x="8359736" y="4397818"/>
                  <a:pt x="8398852" y="4397818"/>
                </a:cubicBezTo>
                <a:cubicBezTo>
                  <a:pt x="8428188" y="4397818"/>
                  <a:pt x="8450540" y="4389285"/>
                  <a:pt x="8465907" y="4372220"/>
                </a:cubicBezTo>
                <a:cubicBezTo>
                  <a:pt x="8481273" y="4355154"/>
                  <a:pt x="8488957" y="4333425"/>
                  <a:pt x="8488957" y="4307033"/>
                </a:cubicBezTo>
                <a:cubicBezTo>
                  <a:pt x="8488957" y="4273497"/>
                  <a:pt x="8472692" y="4243533"/>
                  <a:pt x="8440162" y="4217141"/>
                </a:cubicBezTo>
                <a:cubicBezTo>
                  <a:pt x="8415815" y="4240755"/>
                  <a:pt x="8395558" y="4252562"/>
                  <a:pt x="8379393" y="4252562"/>
                </a:cubicBezTo>
                <a:cubicBezTo>
                  <a:pt x="8371610" y="4252562"/>
                  <a:pt x="8365573" y="4250329"/>
                  <a:pt x="8361283" y="4245865"/>
                </a:cubicBezTo>
                <a:cubicBezTo>
                  <a:pt x="8356992" y="4241400"/>
                  <a:pt x="8354846" y="4235496"/>
                  <a:pt x="8354846" y="4228154"/>
                </a:cubicBezTo>
                <a:cubicBezTo>
                  <a:pt x="8354846" y="4218232"/>
                  <a:pt x="8359337" y="4206971"/>
                  <a:pt x="8368318" y="4194370"/>
                </a:cubicBezTo>
                <a:cubicBezTo>
                  <a:pt x="8377297" y="4181769"/>
                  <a:pt x="8387476" y="4170508"/>
                  <a:pt x="8398852" y="4160586"/>
                </a:cubicBezTo>
                <a:cubicBezTo>
                  <a:pt x="8417810" y="4180430"/>
                  <a:pt x="8437019" y="4195709"/>
                  <a:pt x="8456477" y="4206425"/>
                </a:cubicBezTo>
                <a:cubicBezTo>
                  <a:pt x="8475935" y="4217141"/>
                  <a:pt x="8496740" y="4222499"/>
                  <a:pt x="8518892" y="4222499"/>
                </a:cubicBezTo>
                <a:cubicBezTo>
                  <a:pt x="8523282" y="4222499"/>
                  <a:pt x="8527374" y="4222201"/>
                  <a:pt x="8531165" y="4221606"/>
                </a:cubicBezTo>
                <a:cubicBezTo>
                  <a:pt x="8518194" y="4252165"/>
                  <a:pt x="8511707" y="4283022"/>
                  <a:pt x="8511707" y="4314177"/>
                </a:cubicBezTo>
                <a:cubicBezTo>
                  <a:pt x="8511707" y="4351086"/>
                  <a:pt x="8521088" y="4391369"/>
                  <a:pt x="8539846" y="4435025"/>
                </a:cubicBezTo>
                <a:lnTo>
                  <a:pt x="8564993" y="4443359"/>
                </a:lnTo>
                <a:cubicBezTo>
                  <a:pt x="8556411" y="4410617"/>
                  <a:pt x="8552120" y="4378371"/>
                  <a:pt x="8552120" y="4346621"/>
                </a:cubicBezTo>
                <a:cubicBezTo>
                  <a:pt x="8552120" y="4301179"/>
                  <a:pt x="8566290" y="4261293"/>
                  <a:pt x="8594629" y="4226963"/>
                </a:cubicBezTo>
                <a:lnTo>
                  <a:pt x="8552420" y="4173385"/>
                </a:lnTo>
                <a:cubicBezTo>
                  <a:pt x="8538251" y="4178148"/>
                  <a:pt x="8524182" y="4180529"/>
                  <a:pt x="8510210" y="4180529"/>
                </a:cubicBezTo>
                <a:cubicBezTo>
                  <a:pt x="8493248" y="4180529"/>
                  <a:pt x="8476734" y="4177850"/>
                  <a:pt x="8460667" y="4172492"/>
                </a:cubicBezTo>
                <a:cubicBezTo>
                  <a:pt x="8444602" y="4167134"/>
                  <a:pt x="8429486" y="4158403"/>
                  <a:pt x="8415316" y="4146299"/>
                </a:cubicBezTo>
                <a:lnTo>
                  <a:pt x="8422201" y="4140941"/>
                </a:lnTo>
                <a:lnTo>
                  <a:pt x="8628156" y="4140941"/>
                </a:lnTo>
                <a:lnTo>
                  <a:pt x="8647016" y="4140941"/>
                </a:lnTo>
                <a:lnTo>
                  <a:pt x="8815252" y="4140941"/>
                </a:lnTo>
                <a:lnTo>
                  <a:pt x="8815252" y="4297806"/>
                </a:lnTo>
                <a:cubicBezTo>
                  <a:pt x="8802479" y="4274787"/>
                  <a:pt x="8786165" y="4255786"/>
                  <a:pt x="8766307" y="4240804"/>
                </a:cubicBezTo>
                <a:cubicBezTo>
                  <a:pt x="8746451" y="4225822"/>
                  <a:pt x="8724748" y="4218331"/>
                  <a:pt x="8701198" y="4218331"/>
                </a:cubicBezTo>
                <a:cubicBezTo>
                  <a:pt x="8680243" y="4218331"/>
                  <a:pt x="8663231" y="4224532"/>
                  <a:pt x="8650159" y="4236935"/>
                </a:cubicBezTo>
                <a:cubicBezTo>
                  <a:pt x="8637088" y="4249337"/>
                  <a:pt x="8630551" y="4264468"/>
                  <a:pt x="8630551" y="4282327"/>
                </a:cubicBezTo>
                <a:cubicBezTo>
                  <a:pt x="8630551" y="4299195"/>
                  <a:pt x="8635889" y="4313234"/>
                  <a:pt x="8646566" y="4324446"/>
                </a:cubicBezTo>
                <a:cubicBezTo>
                  <a:pt x="8657244" y="4335657"/>
                  <a:pt x="8670565" y="4341263"/>
                  <a:pt x="8686530" y="4341263"/>
                </a:cubicBezTo>
                <a:cubicBezTo>
                  <a:pt x="8702895" y="4341263"/>
                  <a:pt x="8716216" y="4336203"/>
                  <a:pt x="8726494" y="4326083"/>
                </a:cubicBezTo>
                <a:cubicBezTo>
                  <a:pt x="8736772" y="4315963"/>
                  <a:pt x="8741910" y="4303362"/>
                  <a:pt x="8741910" y="4288281"/>
                </a:cubicBezTo>
                <a:cubicBezTo>
                  <a:pt x="8741910" y="4282724"/>
                  <a:pt x="8740813" y="4276771"/>
                  <a:pt x="8738617" y="4270421"/>
                </a:cubicBezTo>
                <a:cubicBezTo>
                  <a:pt x="8758374" y="4277962"/>
                  <a:pt x="8776486" y="4294730"/>
                  <a:pt x="8792950" y="4320725"/>
                </a:cubicBezTo>
                <a:cubicBezTo>
                  <a:pt x="8809415" y="4346720"/>
                  <a:pt x="8819144" y="4378470"/>
                  <a:pt x="8822137" y="4415975"/>
                </a:cubicBezTo>
                <a:lnTo>
                  <a:pt x="8867939" y="4445741"/>
                </a:lnTo>
                <a:lnTo>
                  <a:pt x="8867939" y="4140941"/>
                </a:lnTo>
                <a:lnTo>
                  <a:pt x="8915535" y="4140941"/>
                </a:lnTo>
                <a:lnTo>
                  <a:pt x="8929306" y="4140941"/>
                </a:lnTo>
                <a:lnTo>
                  <a:pt x="9002049" y="4140941"/>
                </a:lnTo>
                <a:cubicBezTo>
                  <a:pt x="8971315" y="4164356"/>
                  <a:pt x="8955949" y="4193824"/>
                  <a:pt x="8955949" y="4229345"/>
                </a:cubicBezTo>
                <a:cubicBezTo>
                  <a:pt x="8955949" y="4244823"/>
                  <a:pt x="8959241" y="4267593"/>
                  <a:pt x="8965827" y="4297657"/>
                </a:cubicBezTo>
                <a:cubicBezTo>
                  <a:pt x="8972413" y="4327720"/>
                  <a:pt x="8975706" y="4351880"/>
                  <a:pt x="8975706" y="4370136"/>
                </a:cubicBezTo>
                <a:cubicBezTo>
                  <a:pt x="8975706" y="4390377"/>
                  <a:pt x="8969220" y="4406450"/>
                  <a:pt x="8956247" y="4418356"/>
                </a:cubicBezTo>
                <a:cubicBezTo>
                  <a:pt x="8943276" y="4430263"/>
                  <a:pt x="8928907" y="4436216"/>
                  <a:pt x="8913141" y="4436216"/>
                </a:cubicBezTo>
                <a:cubicBezTo>
                  <a:pt x="8907952" y="4436216"/>
                  <a:pt x="8902663" y="4435720"/>
                  <a:pt x="8897275" y="4434727"/>
                </a:cubicBezTo>
                <a:lnTo>
                  <a:pt x="8913141" y="4470149"/>
                </a:lnTo>
                <a:cubicBezTo>
                  <a:pt x="8938885" y="4470149"/>
                  <a:pt x="8964530" y="4458838"/>
                  <a:pt x="8990074" y="4436216"/>
                </a:cubicBezTo>
                <a:cubicBezTo>
                  <a:pt x="9015620" y="4413594"/>
                  <a:pt x="9028391" y="4384324"/>
                  <a:pt x="9028391" y="4348407"/>
                </a:cubicBezTo>
                <a:cubicBezTo>
                  <a:pt x="9028391" y="4330548"/>
                  <a:pt x="9025099" y="4305743"/>
                  <a:pt x="9018513" y="4273993"/>
                </a:cubicBezTo>
                <a:cubicBezTo>
                  <a:pt x="9011927" y="4242243"/>
                  <a:pt x="9008634" y="4220117"/>
                  <a:pt x="9008634" y="4207616"/>
                </a:cubicBezTo>
                <a:cubicBezTo>
                  <a:pt x="9008634" y="4187573"/>
                  <a:pt x="9013974" y="4171450"/>
                  <a:pt x="9024650" y="4159247"/>
                </a:cubicBezTo>
                <a:cubicBezTo>
                  <a:pt x="9035328" y="4147043"/>
                  <a:pt x="9048847" y="4140941"/>
                  <a:pt x="9065212" y="4140941"/>
                </a:cubicBezTo>
                <a:lnTo>
                  <a:pt x="9090957" y="4140941"/>
                </a:lnTo>
                <a:lnTo>
                  <a:pt x="9068805" y="4107008"/>
                </a:lnTo>
                <a:lnTo>
                  <a:pt x="8907752" y="4107008"/>
                </a:lnTo>
                <a:lnTo>
                  <a:pt x="8893982" y="4107008"/>
                </a:lnTo>
                <a:lnTo>
                  <a:pt x="8625462" y="4107008"/>
                </a:lnTo>
                <a:lnTo>
                  <a:pt x="8606603" y="4107008"/>
                </a:lnTo>
                <a:close/>
                <a:moveTo>
                  <a:pt x="6163878" y="4107008"/>
                </a:moveTo>
                <a:lnTo>
                  <a:pt x="6185431" y="4140941"/>
                </a:lnTo>
                <a:lnTo>
                  <a:pt x="6192316" y="4140941"/>
                </a:lnTo>
                <a:lnTo>
                  <a:pt x="6203093" y="4177255"/>
                </a:lnTo>
                <a:cubicBezTo>
                  <a:pt x="6223050" y="4180628"/>
                  <a:pt x="6239464" y="4184994"/>
                  <a:pt x="6252336" y="4190352"/>
                </a:cubicBezTo>
                <a:cubicBezTo>
                  <a:pt x="6265209" y="4195709"/>
                  <a:pt x="6274839" y="4202109"/>
                  <a:pt x="6281224" y="4209550"/>
                </a:cubicBezTo>
                <a:cubicBezTo>
                  <a:pt x="6287610" y="4216992"/>
                  <a:pt x="6290803" y="4226368"/>
                  <a:pt x="6290803" y="4237679"/>
                </a:cubicBezTo>
                <a:cubicBezTo>
                  <a:pt x="6290803" y="4241846"/>
                  <a:pt x="6290304" y="4246112"/>
                  <a:pt x="6289307" y="4250478"/>
                </a:cubicBezTo>
                <a:cubicBezTo>
                  <a:pt x="6278730" y="4263178"/>
                  <a:pt x="6267954" y="4274539"/>
                  <a:pt x="6256976" y="4284560"/>
                </a:cubicBezTo>
                <a:cubicBezTo>
                  <a:pt x="6246000" y="4294581"/>
                  <a:pt x="6236222" y="4299591"/>
                  <a:pt x="6227640" y="4299591"/>
                </a:cubicBezTo>
                <a:cubicBezTo>
                  <a:pt x="6219258" y="4299591"/>
                  <a:pt x="6212672" y="4290463"/>
                  <a:pt x="6207882" y="4272207"/>
                </a:cubicBezTo>
                <a:lnTo>
                  <a:pt x="6183036" y="4281137"/>
                </a:lnTo>
                <a:cubicBezTo>
                  <a:pt x="6192416" y="4308323"/>
                  <a:pt x="6202195" y="4327869"/>
                  <a:pt x="6212372" y="4339775"/>
                </a:cubicBezTo>
                <a:cubicBezTo>
                  <a:pt x="6222551" y="4351681"/>
                  <a:pt x="6233029" y="4357634"/>
                  <a:pt x="6243805" y="4357634"/>
                </a:cubicBezTo>
                <a:cubicBezTo>
                  <a:pt x="6252386" y="4357634"/>
                  <a:pt x="6261966" y="4353566"/>
                  <a:pt x="6272543" y="4345431"/>
                </a:cubicBezTo>
                <a:cubicBezTo>
                  <a:pt x="6283121" y="4337295"/>
                  <a:pt x="6300333" y="4319634"/>
                  <a:pt x="6324181" y="4292448"/>
                </a:cubicBezTo>
                <a:cubicBezTo>
                  <a:pt x="6348031" y="4265262"/>
                  <a:pt x="6364245" y="4251669"/>
                  <a:pt x="6372826" y="4251669"/>
                </a:cubicBezTo>
                <a:cubicBezTo>
                  <a:pt x="6380609" y="4251669"/>
                  <a:pt x="6387944" y="4257523"/>
                  <a:pt x="6394829" y="4269231"/>
                </a:cubicBezTo>
                <a:cubicBezTo>
                  <a:pt x="6401714" y="4280938"/>
                  <a:pt x="6405157" y="4297508"/>
                  <a:pt x="6405157" y="4318939"/>
                </a:cubicBezTo>
                <a:lnTo>
                  <a:pt x="6405157" y="4411510"/>
                </a:lnTo>
                <a:lnTo>
                  <a:pt x="6408710" y="4413818"/>
                </a:lnTo>
                <a:lnTo>
                  <a:pt x="6414736" y="4436290"/>
                </a:lnTo>
                <a:cubicBezTo>
                  <a:pt x="6416532" y="4445567"/>
                  <a:pt x="6417430" y="4454075"/>
                  <a:pt x="6417430" y="4461814"/>
                </a:cubicBezTo>
                <a:cubicBezTo>
                  <a:pt x="6405456" y="4457845"/>
                  <a:pt x="6393383" y="4455861"/>
                  <a:pt x="6381208" y="4455861"/>
                </a:cubicBezTo>
                <a:cubicBezTo>
                  <a:pt x="6359855" y="4455861"/>
                  <a:pt x="6342691" y="4461864"/>
                  <a:pt x="6329720" y="4473869"/>
                </a:cubicBezTo>
                <a:cubicBezTo>
                  <a:pt x="6316748" y="4485875"/>
                  <a:pt x="6310262" y="4499914"/>
                  <a:pt x="6310262" y="4515988"/>
                </a:cubicBezTo>
                <a:cubicBezTo>
                  <a:pt x="6310262" y="4530672"/>
                  <a:pt x="6315850" y="4543124"/>
                  <a:pt x="6327026" y="4553343"/>
                </a:cubicBezTo>
                <a:cubicBezTo>
                  <a:pt x="6338201" y="4563563"/>
                  <a:pt x="6352770" y="4568673"/>
                  <a:pt x="6370730" y="4568673"/>
                </a:cubicBezTo>
                <a:cubicBezTo>
                  <a:pt x="6390289" y="4568673"/>
                  <a:pt x="6406653" y="4563563"/>
                  <a:pt x="6419825" y="4553343"/>
                </a:cubicBezTo>
                <a:cubicBezTo>
                  <a:pt x="6432996" y="4543124"/>
                  <a:pt x="6442176" y="4529382"/>
                  <a:pt x="6447365" y="4512118"/>
                </a:cubicBezTo>
                <a:cubicBezTo>
                  <a:pt x="6466924" y="4522437"/>
                  <a:pt x="6494764" y="4541288"/>
                  <a:pt x="6530885" y="4568673"/>
                </a:cubicBezTo>
                <a:lnTo>
                  <a:pt x="6530885" y="4532359"/>
                </a:lnTo>
                <a:cubicBezTo>
                  <a:pt x="6502147" y="4507356"/>
                  <a:pt x="6475904" y="4488306"/>
                  <a:pt x="6452155" y="4475209"/>
                </a:cubicBezTo>
                <a:cubicBezTo>
                  <a:pt x="6449760" y="4463798"/>
                  <a:pt x="6446967" y="4453790"/>
                  <a:pt x="6443774" y="4445183"/>
                </a:cubicBezTo>
                <a:lnTo>
                  <a:pt x="6437445" y="4432488"/>
                </a:lnTo>
                <a:lnTo>
                  <a:pt x="6457842" y="4445741"/>
                </a:lnTo>
                <a:lnTo>
                  <a:pt x="6457842" y="4140941"/>
                </a:lnTo>
                <a:lnTo>
                  <a:pt x="6519210" y="4140941"/>
                </a:lnTo>
                <a:lnTo>
                  <a:pt x="6497657" y="4107008"/>
                </a:lnTo>
                <a:close/>
                <a:moveTo>
                  <a:pt x="391150" y="4104627"/>
                </a:moveTo>
                <a:cubicBezTo>
                  <a:pt x="380573" y="4104627"/>
                  <a:pt x="372241" y="4107950"/>
                  <a:pt x="366154" y="4114598"/>
                </a:cubicBezTo>
                <a:cubicBezTo>
                  <a:pt x="360067" y="4121246"/>
                  <a:pt x="357023" y="4129034"/>
                  <a:pt x="357023" y="4137964"/>
                </a:cubicBezTo>
                <a:cubicBezTo>
                  <a:pt x="357023" y="4149473"/>
                  <a:pt x="361564" y="4160040"/>
                  <a:pt x="370645" y="4169665"/>
                </a:cubicBezTo>
                <a:cubicBezTo>
                  <a:pt x="379724" y="4179289"/>
                  <a:pt x="397536" y="4191145"/>
                  <a:pt x="424079" y="4205234"/>
                </a:cubicBezTo>
                <a:cubicBezTo>
                  <a:pt x="450621" y="4219323"/>
                  <a:pt x="471028" y="4231875"/>
                  <a:pt x="485297" y="4242888"/>
                </a:cubicBezTo>
                <a:cubicBezTo>
                  <a:pt x="499566" y="4253901"/>
                  <a:pt x="506700" y="4265460"/>
                  <a:pt x="506700" y="4277565"/>
                </a:cubicBezTo>
                <a:cubicBezTo>
                  <a:pt x="506700" y="4287090"/>
                  <a:pt x="502659" y="4295226"/>
                  <a:pt x="494576" y="4301973"/>
                </a:cubicBezTo>
                <a:cubicBezTo>
                  <a:pt x="486495" y="4308720"/>
                  <a:pt x="474071" y="4312093"/>
                  <a:pt x="457307" y="4312093"/>
                </a:cubicBezTo>
                <a:cubicBezTo>
                  <a:pt x="427971" y="4312093"/>
                  <a:pt x="384664" y="4299294"/>
                  <a:pt x="327387" y="4273695"/>
                </a:cubicBezTo>
                <a:lnTo>
                  <a:pt x="345648" y="4347216"/>
                </a:lnTo>
                <a:cubicBezTo>
                  <a:pt x="384565" y="4360313"/>
                  <a:pt x="422382" y="4379115"/>
                  <a:pt x="459103" y="4403622"/>
                </a:cubicBezTo>
                <a:cubicBezTo>
                  <a:pt x="495824" y="4428129"/>
                  <a:pt x="528154" y="4455861"/>
                  <a:pt x="556093" y="4486817"/>
                </a:cubicBezTo>
                <a:lnTo>
                  <a:pt x="556093" y="4449908"/>
                </a:lnTo>
                <a:cubicBezTo>
                  <a:pt x="531746" y="4419745"/>
                  <a:pt x="502509" y="4390277"/>
                  <a:pt x="468383" y="4361504"/>
                </a:cubicBezTo>
                <a:cubicBezTo>
                  <a:pt x="491334" y="4351979"/>
                  <a:pt x="509694" y="4338882"/>
                  <a:pt x="523464" y="4322213"/>
                </a:cubicBezTo>
                <a:cubicBezTo>
                  <a:pt x="537234" y="4305545"/>
                  <a:pt x="544119" y="4287388"/>
                  <a:pt x="544119" y="4267742"/>
                </a:cubicBezTo>
                <a:cubicBezTo>
                  <a:pt x="544119" y="4253058"/>
                  <a:pt x="539430" y="4239018"/>
                  <a:pt x="530051" y="4225624"/>
                </a:cubicBezTo>
                <a:cubicBezTo>
                  <a:pt x="520670" y="4212229"/>
                  <a:pt x="504755" y="4198091"/>
                  <a:pt x="482303" y="4183208"/>
                </a:cubicBezTo>
                <a:cubicBezTo>
                  <a:pt x="459852" y="4168325"/>
                  <a:pt x="446132" y="4157659"/>
                  <a:pt x="441142" y="4151210"/>
                </a:cubicBezTo>
                <a:cubicBezTo>
                  <a:pt x="436153" y="4144761"/>
                  <a:pt x="433658" y="4138460"/>
                  <a:pt x="433658" y="4132309"/>
                </a:cubicBezTo>
                <a:cubicBezTo>
                  <a:pt x="433658" y="4129332"/>
                  <a:pt x="434157" y="4126356"/>
                  <a:pt x="435154" y="4123379"/>
                </a:cubicBezTo>
                <a:cubicBezTo>
                  <a:pt x="420188" y="4110877"/>
                  <a:pt x="405520" y="4104627"/>
                  <a:pt x="391150" y="4104627"/>
                </a:cubicBezTo>
                <a:close/>
                <a:moveTo>
                  <a:pt x="7738777" y="4048965"/>
                </a:moveTo>
                <a:lnTo>
                  <a:pt x="7738777" y="4140941"/>
                </a:lnTo>
                <a:cubicBezTo>
                  <a:pt x="7729996" y="4127249"/>
                  <a:pt x="7722113" y="4118170"/>
                  <a:pt x="7715128" y="4113705"/>
                </a:cubicBezTo>
                <a:cubicBezTo>
                  <a:pt x="7708143" y="4109240"/>
                  <a:pt x="7698064" y="4107008"/>
                  <a:pt x="7684893" y="4107008"/>
                </a:cubicBezTo>
                <a:lnTo>
                  <a:pt x="7683096" y="4107008"/>
                </a:lnTo>
                <a:lnTo>
                  <a:pt x="7667830" y="4107008"/>
                </a:lnTo>
                <a:lnTo>
                  <a:pt x="7371769" y="4107008"/>
                </a:lnTo>
                <a:lnTo>
                  <a:pt x="7351712" y="4107008"/>
                </a:lnTo>
                <a:lnTo>
                  <a:pt x="7105045" y="4107008"/>
                </a:lnTo>
                <a:lnTo>
                  <a:pt x="7093071" y="4107008"/>
                </a:lnTo>
                <a:lnTo>
                  <a:pt x="6950279" y="4107008"/>
                </a:lnTo>
                <a:lnTo>
                  <a:pt x="6930223" y="4107008"/>
                </a:lnTo>
                <a:lnTo>
                  <a:pt x="6671581" y="4107008"/>
                </a:lnTo>
                <a:lnTo>
                  <a:pt x="6693134" y="4140941"/>
                </a:lnTo>
                <a:lnTo>
                  <a:pt x="6857779" y="4140941"/>
                </a:lnTo>
                <a:lnTo>
                  <a:pt x="6857779" y="4162967"/>
                </a:lnTo>
                <a:lnTo>
                  <a:pt x="6688046" y="4269528"/>
                </a:lnTo>
                <a:lnTo>
                  <a:pt x="6717981" y="4320130"/>
                </a:lnTo>
                <a:cubicBezTo>
                  <a:pt x="6789626" y="4327670"/>
                  <a:pt x="6838521" y="4359619"/>
                  <a:pt x="6864664" y="4415975"/>
                </a:cubicBezTo>
                <a:lnTo>
                  <a:pt x="6910466" y="4445741"/>
                </a:lnTo>
                <a:lnTo>
                  <a:pt x="6910466" y="4140941"/>
                </a:lnTo>
                <a:lnTo>
                  <a:pt x="6951776" y="4140941"/>
                </a:lnTo>
                <a:lnTo>
                  <a:pt x="6971833" y="4140941"/>
                </a:lnTo>
                <a:lnTo>
                  <a:pt x="7038289" y="4140941"/>
                </a:lnTo>
                <a:cubicBezTo>
                  <a:pt x="7007556" y="4164356"/>
                  <a:pt x="6992189" y="4193824"/>
                  <a:pt x="6992189" y="4229345"/>
                </a:cubicBezTo>
                <a:cubicBezTo>
                  <a:pt x="6992189" y="4244823"/>
                  <a:pt x="6995482" y="4267593"/>
                  <a:pt x="7002068" y="4297657"/>
                </a:cubicBezTo>
                <a:cubicBezTo>
                  <a:pt x="7008653" y="4327720"/>
                  <a:pt x="7011946" y="4351880"/>
                  <a:pt x="7011946" y="4370136"/>
                </a:cubicBezTo>
                <a:cubicBezTo>
                  <a:pt x="7011946" y="4390377"/>
                  <a:pt x="7005460" y="4406450"/>
                  <a:pt x="6992489" y="4418356"/>
                </a:cubicBezTo>
                <a:cubicBezTo>
                  <a:pt x="6979516" y="4430263"/>
                  <a:pt x="6965148" y="4436216"/>
                  <a:pt x="6949381" y="4436216"/>
                </a:cubicBezTo>
                <a:cubicBezTo>
                  <a:pt x="6944193" y="4436216"/>
                  <a:pt x="6938904" y="4435720"/>
                  <a:pt x="6933515" y="4434727"/>
                </a:cubicBezTo>
                <a:lnTo>
                  <a:pt x="6949381" y="4470149"/>
                </a:lnTo>
                <a:cubicBezTo>
                  <a:pt x="6975125" y="4470149"/>
                  <a:pt x="7000771" y="4458838"/>
                  <a:pt x="7026315" y="4436216"/>
                </a:cubicBezTo>
                <a:cubicBezTo>
                  <a:pt x="7051860" y="4413594"/>
                  <a:pt x="7064633" y="4384324"/>
                  <a:pt x="7064633" y="4348407"/>
                </a:cubicBezTo>
                <a:cubicBezTo>
                  <a:pt x="7064633" y="4330548"/>
                  <a:pt x="7061339" y="4305743"/>
                  <a:pt x="7054754" y="4273993"/>
                </a:cubicBezTo>
                <a:cubicBezTo>
                  <a:pt x="7048168" y="4242243"/>
                  <a:pt x="7044875" y="4220117"/>
                  <a:pt x="7044875" y="4207616"/>
                </a:cubicBezTo>
                <a:cubicBezTo>
                  <a:pt x="7044875" y="4187573"/>
                  <a:pt x="7050214" y="4171450"/>
                  <a:pt x="7060891" y="4159247"/>
                </a:cubicBezTo>
                <a:cubicBezTo>
                  <a:pt x="7071568" y="4147043"/>
                  <a:pt x="7085089" y="4140941"/>
                  <a:pt x="7101453" y="4140941"/>
                </a:cubicBezTo>
                <a:lnTo>
                  <a:pt x="7114624" y="4140941"/>
                </a:lnTo>
                <a:lnTo>
                  <a:pt x="7127197" y="4140941"/>
                </a:lnTo>
                <a:lnTo>
                  <a:pt x="7279269" y="4140941"/>
                </a:lnTo>
                <a:lnTo>
                  <a:pt x="7279269" y="4162967"/>
                </a:lnTo>
                <a:lnTo>
                  <a:pt x="7109535" y="4269528"/>
                </a:lnTo>
                <a:lnTo>
                  <a:pt x="7139471" y="4320130"/>
                </a:lnTo>
                <a:cubicBezTo>
                  <a:pt x="7211116" y="4327670"/>
                  <a:pt x="7260011" y="4359619"/>
                  <a:pt x="7286154" y="4415975"/>
                </a:cubicBezTo>
                <a:lnTo>
                  <a:pt x="7331955" y="4445741"/>
                </a:lnTo>
                <a:lnTo>
                  <a:pt x="7331955" y="4140941"/>
                </a:lnTo>
                <a:lnTo>
                  <a:pt x="7373266" y="4140941"/>
                </a:lnTo>
                <a:lnTo>
                  <a:pt x="7393322" y="4140941"/>
                </a:lnTo>
                <a:lnTo>
                  <a:pt x="7466066" y="4140941"/>
                </a:lnTo>
                <a:cubicBezTo>
                  <a:pt x="7459479" y="4150267"/>
                  <a:pt x="7452146" y="4161479"/>
                  <a:pt x="7444063" y="4174576"/>
                </a:cubicBezTo>
                <a:cubicBezTo>
                  <a:pt x="7435980" y="4187673"/>
                  <a:pt x="7429843" y="4196106"/>
                  <a:pt x="7425653" y="4199877"/>
                </a:cubicBezTo>
                <a:cubicBezTo>
                  <a:pt x="7421462" y="4203647"/>
                  <a:pt x="7417969" y="4205532"/>
                  <a:pt x="7415175" y="4205532"/>
                </a:cubicBezTo>
                <a:cubicBezTo>
                  <a:pt x="7408390" y="4205532"/>
                  <a:pt x="7402004" y="4199281"/>
                  <a:pt x="7396017" y="4186780"/>
                </a:cubicBezTo>
                <a:lnTo>
                  <a:pt x="7375661" y="4200174"/>
                </a:lnTo>
                <a:cubicBezTo>
                  <a:pt x="7384841" y="4217835"/>
                  <a:pt x="7394071" y="4231279"/>
                  <a:pt x="7403351" y="4240507"/>
                </a:cubicBezTo>
                <a:cubicBezTo>
                  <a:pt x="7412631" y="4249734"/>
                  <a:pt x="7421362" y="4254348"/>
                  <a:pt x="7429545" y="4254348"/>
                </a:cubicBezTo>
                <a:cubicBezTo>
                  <a:pt x="7437328" y="4254348"/>
                  <a:pt x="7444912" y="4250825"/>
                  <a:pt x="7452296" y="4243781"/>
                </a:cubicBezTo>
                <a:cubicBezTo>
                  <a:pt x="7459680" y="4236736"/>
                  <a:pt x="7467163" y="4226914"/>
                  <a:pt x="7474747" y="4214313"/>
                </a:cubicBezTo>
                <a:cubicBezTo>
                  <a:pt x="7482331" y="4201712"/>
                  <a:pt x="7488916" y="4191046"/>
                  <a:pt x="7494504" y="4182315"/>
                </a:cubicBezTo>
                <a:cubicBezTo>
                  <a:pt x="7502686" y="4200571"/>
                  <a:pt x="7514362" y="4215553"/>
                  <a:pt x="7529529" y="4227261"/>
                </a:cubicBezTo>
                <a:cubicBezTo>
                  <a:pt x="7544696" y="4238969"/>
                  <a:pt x="7562457" y="4244823"/>
                  <a:pt x="7582814" y="4244823"/>
                </a:cubicBezTo>
                <a:cubicBezTo>
                  <a:pt x="7601772" y="4244823"/>
                  <a:pt x="7616590" y="4239217"/>
                  <a:pt x="7627268" y="4228005"/>
                </a:cubicBezTo>
                <a:cubicBezTo>
                  <a:pt x="7637944" y="4216793"/>
                  <a:pt x="7643283" y="4203647"/>
                  <a:pt x="7643283" y="4188566"/>
                </a:cubicBezTo>
                <a:cubicBezTo>
                  <a:pt x="7643283" y="4172691"/>
                  <a:pt x="7636298" y="4156816"/>
                  <a:pt x="7622328" y="4140941"/>
                </a:cubicBezTo>
                <a:lnTo>
                  <a:pt x="7689383" y="4140941"/>
                </a:lnTo>
                <a:lnTo>
                  <a:pt x="7691779" y="4140941"/>
                </a:lnTo>
                <a:cubicBezTo>
                  <a:pt x="7702954" y="4140941"/>
                  <a:pt x="7713581" y="4149225"/>
                  <a:pt x="7723659" y="4165795"/>
                </a:cubicBezTo>
                <a:cubicBezTo>
                  <a:pt x="7733738" y="4182364"/>
                  <a:pt x="7738777" y="4197297"/>
                  <a:pt x="7738777" y="4210592"/>
                </a:cubicBezTo>
                <a:lnTo>
                  <a:pt x="7738777" y="4411510"/>
                </a:lnTo>
                <a:lnTo>
                  <a:pt x="7791463" y="4445741"/>
                </a:lnTo>
                <a:lnTo>
                  <a:pt x="7791463" y="4140941"/>
                </a:lnTo>
                <a:lnTo>
                  <a:pt x="7833073" y="4140941"/>
                </a:lnTo>
                <a:lnTo>
                  <a:pt x="7852831" y="4140941"/>
                </a:lnTo>
                <a:lnTo>
                  <a:pt x="7997717" y="4140941"/>
                </a:lnTo>
                <a:lnTo>
                  <a:pt x="7997717" y="4162967"/>
                </a:lnTo>
                <a:lnTo>
                  <a:pt x="7827984" y="4269528"/>
                </a:lnTo>
                <a:lnTo>
                  <a:pt x="7857920" y="4320130"/>
                </a:lnTo>
                <a:cubicBezTo>
                  <a:pt x="7929565" y="4327670"/>
                  <a:pt x="7978459" y="4359619"/>
                  <a:pt x="8004602" y="4415975"/>
                </a:cubicBezTo>
                <a:lnTo>
                  <a:pt x="8050404" y="4445741"/>
                </a:lnTo>
                <a:lnTo>
                  <a:pt x="8050404" y="4140941"/>
                </a:lnTo>
                <a:lnTo>
                  <a:pt x="8111771" y="4140941"/>
                </a:lnTo>
                <a:lnTo>
                  <a:pt x="8090218" y="4107008"/>
                </a:lnTo>
                <a:lnTo>
                  <a:pt x="7831277" y="4107008"/>
                </a:lnTo>
                <a:lnTo>
                  <a:pt x="7811520" y="4107008"/>
                </a:lnTo>
                <a:lnTo>
                  <a:pt x="7788769" y="4107008"/>
                </a:lnTo>
                <a:cubicBezTo>
                  <a:pt x="7785776" y="4102642"/>
                  <a:pt x="7782832" y="4097929"/>
                  <a:pt x="7779937" y="4092869"/>
                </a:cubicBezTo>
                <a:cubicBezTo>
                  <a:pt x="7777044" y="4087809"/>
                  <a:pt x="7772554" y="4079227"/>
                  <a:pt x="7766467" y="4067122"/>
                </a:cubicBezTo>
                <a:cubicBezTo>
                  <a:pt x="7760381" y="4055017"/>
                  <a:pt x="7751150" y="4048965"/>
                  <a:pt x="7738777" y="4048965"/>
                </a:cubicBezTo>
                <a:close/>
                <a:moveTo>
                  <a:pt x="4921262" y="4048965"/>
                </a:moveTo>
                <a:lnTo>
                  <a:pt x="4921262" y="4192435"/>
                </a:lnTo>
                <a:cubicBezTo>
                  <a:pt x="4882746" y="4135484"/>
                  <a:pt x="4840337" y="4107008"/>
                  <a:pt x="4794037" y="4107008"/>
                </a:cubicBezTo>
                <a:cubicBezTo>
                  <a:pt x="4760908" y="4107008"/>
                  <a:pt x="4733667" y="4118468"/>
                  <a:pt x="4712314" y="4141387"/>
                </a:cubicBezTo>
                <a:cubicBezTo>
                  <a:pt x="4690959" y="4164307"/>
                  <a:pt x="4680282" y="4189161"/>
                  <a:pt x="4680282" y="4215950"/>
                </a:cubicBezTo>
                <a:cubicBezTo>
                  <a:pt x="4680282" y="4226666"/>
                  <a:pt x="4683126" y="4235050"/>
                  <a:pt x="4688815" y="4241102"/>
                </a:cubicBezTo>
                <a:cubicBezTo>
                  <a:pt x="4694501" y="4247154"/>
                  <a:pt x="4702035" y="4250181"/>
                  <a:pt x="4711415" y="4250181"/>
                </a:cubicBezTo>
                <a:cubicBezTo>
                  <a:pt x="4719398" y="4250181"/>
                  <a:pt x="4728727" y="4247601"/>
                  <a:pt x="4739404" y="4242441"/>
                </a:cubicBezTo>
                <a:cubicBezTo>
                  <a:pt x="4750081" y="4237282"/>
                  <a:pt x="4758513" y="4234702"/>
                  <a:pt x="4764700" y="4234702"/>
                </a:cubicBezTo>
                <a:cubicBezTo>
                  <a:pt x="4770886" y="4234702"/>
                  <a:pt x="4775727" y="4236687"/>
                  <a:pt x="4779220" y="4240656"/>
                </a:cubicBezTo>
                <a:cubicBezTo>
                  <a:pt x="4782712" y="4244624"/>
                  <a:pt x="4784456" y="4248891"/>
                  <a:pt x="4784456" y="4253455"/>
                </a:cubicBezTo>
                <a:cubicBezTo>
                  <a:pt x="4784456" y="4256828"/>
                  <a:pt x="4768891" y="4273398"/>
                  <a:pt x="4737758" y="4303163"/>
                </a:cubicBezTo>
                <a:lnTo>
                  <a:pt x="4783858" y="4334120"/>
                </a:lnTo>
                <a:lnTo>
                  <a:pt x="4899709" y="4217438"/>
                </a:lnTo>
                <a:cubicBezTo>
                  <a:pt x="4914078" y="4237282"/>
                  <a:pt x="4921262" y="4260995"/>
                  <a:pt x="4921262" y="4288578"/>
                </a:cubicBezTo>
                <a:lnTo>
                  <a:pt x="4921262" y="4411510"/>
                </a:lnTo>
                <a:lnTo>
                  <a:pt x="4973950" y="4445741"/>
                </a:lnTo>
                <a:lnTo>
                  <a:pt x="4973950" y="4140941"/>
                </a:lnTo>
                <a:lnTo>
                  <a:pt x="5016755" y="4140941"/>
                </a:lnTo>
                <a:lnTo>
                  <a:pt x="5019150" y="4140941"/>
                </a:lnTo>
                <a:cubicBezTo>
                  <a:pt x="5030326" y="4140941"/>
                  <a:pt x="5040953" y="4149225"/>
                  <a:pt x="5051033" y="4165795"/>
                </a:cubicBezTo>
                <a:cubicBezTo>
                  <a:pt x="5061110" y="4182364"/>
                  <a:pt x="5066148" y="4197297"/>
                  <a:pt x="5066148" y="4210592"/>
                </a:cubicBezTo>
                <a:lnTo>
                  <a:pt x="5066148" y="4411510"/>
                </a:lnTo>
                <a:lnTo>
                  <a:pt x="5118835" y="4445741"/>
                </a:lnTo>
                <a:lnTo>
                  <a:pt x="5118835" y="4140941"/>
                </a:lnTo>
                <a:lnTo>
                  <a:pt x="5160446" y="4140941"/>
                </a:lnTo>
                <a:lnTo>
                  <a:pt x="5180202" y="4140941"/>
                </a:lnTo>
                <a:lnTo>
                  <a:pt x="5215826" y="4140941"/>
                </a:lnTo>
                <a:cubicBezTo>
                  <a:pt x="5200858" y="4156022"/>
                  <a:pt x="5188285" y="4174824"/>
                  <a:pt x="5178106" y="4197347"/>
                </a:cubicBezTo>
                <a:cubicBezTo>
                  <a:pt x="5167929" y="4219869"/>
                  <a:pt x="5162841" y="4245418"/>
                  <a:pt x="5162841" y="4273993"/>
                </a:cubicBezTo>
                <a:cubicBezTo>
                  <a:pt x="5162841" y="4318840"/>
                  <a:pt x="5175812" y="4357982"/>
                  <a:pt x="5201755" y="4391418"/>
                </a:cubicBezTo>
                <a:cubicBezTo>
                  <a:pt x="5227701" y="4424855"/>
                  <a:pt x="5257435" y="4441574"/>
                  <a:pt x="5290962" y="4441574"/>
                </a:cubicBezTo>
                <a:cubicBezTo>
                  <a:pt x="5308327" y="4441574"/>
                  <a:pt x="5322296" y="4437059"/>
                  <a:pt x="5332873" y="4428030"/>
                </a:cubicBezTo>
                <a:cubicBezTo>
                  <a:pt x="5343450" y="4419001"/>
                  <a:pt x="5348739" y="4407839"/>
                  <a:pt x="5348739" y="4394544"/>
                </a:cubicBezTo>
                <a:cubicBezTo>
                  <a:pt x="5348739" y="4382836"/>
                  <a:pt x="5344648" y="4372567"/>
                  <a:pt x="5336466" y="4363736"/>
                </a:cubicBezTo>
                <a:cubicBezTo>
                  <a:pt x="5328284" y="4354906"/>
                  <a:pt x="5317507" y="4350491"/>
                  <a:pt x="5304136" y="4350491"/>
                </a:cubicBezTo>
                <a:cubicBezTo>
                  <a:pt x="5290962" y="4350491"/>
                  <a:pt x="5280688" y="4354261"/>
                  <a:pt x="5273302" y="4361802"/>
                </a:cubicBezTo>
                <a:cubicBezTo>
                  <a:pt x="5265918" y="4369342"/>
                  <a:pt x="5262225" y="4378570"/>
                  <a:pt x="5262225" y="4389484"/>
                </a:cubicBezTo>
                <a:lnTo>
                  <a:pt x="5262225" y="4391270"/>
                </a:lnTo>
                <a:cubicBezTo>
                  <a:pt x="5243466" y="4385515"/>
                  <a:pt x="5228199" y="4373658"/>
                  <a:pt x="5216424" y="4355700"/>
                </a:cubicBezTo>
                <a:cubicBezTo>
                  <a:pt x="5204650" y="4337741"/>
                  <a:pt x="5198761" y="4317252"/>
                  <a:pt x="5198761" y="4294234"/>
                </a:cubicBezTo>
                <a:cubicBezTo>
                  <a:pt x="5198761" y="4259309"/>
                  <a:pt x="5214478" y="4225029"/>
                  <a:pt x="5245911" y="4191393"/>
                </a:cubicBezTo>
                <a:cubicBezTo>
                  <a:pt x="5277344" y="4157758"/>
                  <a:pt x="5317905" y="4140941"/>
                  <a:pt x="5367598" y="4140941"/>
                </a:cubicBezTo>
                <a:lnTo>
                  <a:pt x="5381068" y="4140941"/>
                </a:lnTo>
                <a:lnTo>
                  <a:pt x="5526255" y="4140941"/>
                </a:lnTo>
                <a:lnTo>
                  <a:pt x="5526255" y="4162967"/>
                </a:lnTo>
                <a:lnTo>
                  <a:pt x="5356522" y="4269528"/>
                </a:lnTo>
                <a:lnTo>
                  <a:pt x="5386457" y="4320130"/>
                </a:lnTo>
                <a:cubicBezTo>
                  <a:pt x="5458103" y="4327670"/>
                  <a:pt x="5506998" y="4359619"/>
                  <a:pt x="5533139" y="4415975"/>
                </a:cubicBezTo>
                <a:lnTo>
                  <a:pt x="5578941" y="4445741"/>
                </a:lnTo>
                <a:lnTo>
                  <a:pt x="5578941" y="4140941"/>
                </a:lnTo>
                <a:lnTo>
                  <a:pt x="5620253" y="4140941"/>
                </a:lnTo>
                <a:lnTo>
                  <a:pt x="5640308" y="4140941"/>
                </a:lnTo>
                <a:lnTo>
                  <a:pt x="5784896" y="4140941"/>
                </a:lnTo>
                <a:lnTo>
                  <a:pt x="5784896" y="4162967"/>
                </a:lnTo>
                <a:lnTo>
                  <a:pt x="5615163" y="4269528"/>
                </a:lnTo>
                <a:lnTo>
                  <a:pt x="5645098" y="4320130"/>
                </a:lnTo>
                <a:cubicBezTo>
                  <a:pt x="5716743" y="4327670"/>
                  <a:pt x="5765639" y="4359619"/>
                  <a:pt x="5791782" y="4415975"/>
                </a:cubicBezTo>
                <a:lnTo>
                  <a:pt x="5837582" y="4445741"/>
                </a:lnTo>
                <a:lnTo>
                  <a:pt x="5837582" y="4140941"/>
                </a:lnTo>
                <a:lnTo>
                  <a:pt x="5898950" y="4140941"/>
                </a:lnTo>
                <a:lnTo>
                  <a:pt x="5877397" y="4107008"/>
                </a:lnTo>
                <a:lnTo>
                  <a:pt x="5618756" y="4107008"/>
                </a:lnTo>
                <a:lnTo>
                  <a:pt x="5598700" y="4107008"/>
                </a:lnTo>
                <a:lnTo>
                  <a:pt x="5359515" y="4107008"/>
                </a:lnTo>
                <a:lnTo>
                  <a:pt x="5340057" y="4107008"/>
                </a:lnTo>
                <a:lnTo>
                  <a:pt x="5158649" y="4107008"/>
                </a:lnTo>
                <a:lnTo>
                  <a:pt x="5138893" y="4107008"/>
                </a:lnTo>
                <a:lnTo>
                  <a:pt x="5116142" y="4107008"/>
                </a:lnTo>
                <a:cubicBezTo>
                  <a:pt x="5113147" y="4102642"/>
                  <a:pt x="5110203" y="4097929"/>
                  <a:pt x="5107311" y="4092869"/>
                </a:cubicBezTo>
                <a:cubicBezTo>
                  <a:pt x="5104416" y="4087809"/>
                  <a:pt x="5099927" y="4079227"/>
                  <a:pt x="5093839" y="4067122"/>
                </a:cubicBezTo>
                <a:cubicBezTo>
                  <a:pt x="5087754" y="4055017"/>
                  <a:pt x="5078523" y="4048965"/>
                  <a:pt x="5066148" y="4048965"/>
                </a:cubicBezTo>
                <a:lnTo>
                  <a:pt x="5066148" y="4140941"/>
                </a:lnTo>
                <a:cubicBezTo>
                  <a:pt x="5057368" y="4127249"/>
                  <a:pt x="5049485" y="4118170"/>
                  <a:pt x="5042500" y="4113705"/>
                </a:cubicBezTo>
                <a:cubicBezTo>
                  <a:pt x="5039007" y="4111473"/>
                  <a:pt x="5034742" y="4109798"/>
                  <a:pt x="5029703" y="4108682"/>
                </a:cubicBezTo>
                <a:lnTo>
                  <a:pt x="5013859" y="4107161"/>
                </a:lnTo>
                <a:lnTo>
                  <a:pt x="5013762" y="4107008"/>
                </a:lnTo>
                <a:lnTo>
                  <a:pt x="5012265" y="4107008"/>
                </a:lnTo>
                <a:lnTo>
                  <a:pt x="4995201" y="4107008"/>
                </a:lnTo>
                <a:lnTo>
                  <a:pt x="4971253" y="4107008"/>
                </a:lnTo>
                <a:cubicBezTo>
                  <a:pt x="4968260" y="4102642"/>
                  <a:pt x="4965318" y="4097929"/>
                  <a:pt x="4962423" y="4092869"/>
                </a:cubicBezTo>
                <a:cubicBezTo>
                  <a:pt x="4959529" y="4087809"/>
                  <a:pt x="4955038" y="4079227"/>
                  <a:pt x="4948951" y="4067122"/>
                </a:cubicBezTo>
                <a:cubicBezTo>
                  <a:pt x="4942865" y="4055017"/>
                  <a:pt x="4933635" y="4048965"/>
                  <a:pt x="4921262" y="4048965"/>
                </a:cubicBezTo>
                <a:close/>
                <a:moveTo>
                  <a:pt x="4039969" y="4048965"/>
                </a:moveTo>
                <a:lnTo>
                  <a:pt x="4039969" y="4192435"/>
                </a:lnTo>
                <a:cubicBezTo>
                  <a:pt x="4001454" y="4135484"/>
                  <a:pt x="3959045" y="4107008"/>
                  <a:pt x="3912744" y="4107008"/>
                </a:cubicBezTo>
                <a:cubicBezTo>
                  <a:pt x="3879616" y="4107008"/>
                  <a:pt x="3852375" y="4118468"/>
                  <a:pt x="3831021" y="4141387"/>
                </a:cubicBezTo>
                <a:cubicBezTo>
                  <a:pt x="3809667" y="4164307"/>
                  <a:pt x="3798990" y="4189161"/>
                  <a:pt x="3798990" y="4215950"/>
                </a:cubicBezTo>
                <a:cubicBezTo>
                  <a:pt x="3798990" y="4226666"/>
                  <a:pt x="3801834" y="4235050"/>
                  <a:pt x="3807523" y="4241102"/>
                </a:cubicBezTo>
                <a:cubicBezTo>
                  <a:pt x="3813210" y="4247154"/>
                  <a:pt x="3820743" y="4250181"/>
                  <a:pt x="3830124" y="4250181"/>
                </a:cubicBezTo>
                <a:cubicBezTo>
                  <a:pt x="3838106" y="4250181"/>
                  <a:pt x="3847436" y="4247601"/>
                  <a:pt x="3858112" y="4242441"/>
                </a:cubicBezTo>
                <a:cubicBezTo>
                  <a:pt x="3868790" y="4237282"/>
                  <a:pt x="3877220" y="4234702"/>
                  <a:pt x="3883408" y="4234702"/>
                </a:cubicBezTo>
                <a:cubicBezTo>
                  <a:pt x="3889595" y="4234702"/>
                  <a:pt x="3894434" y="4236687"/>
                  <a:pt x="3897927" y="4240656"/>
                </a:cubicBezTo>
                <a:cubicBezTo>
                  <a:pt x="3901419" y="4244624"/>
                  <a:pt x="3903166" y="4248891"/>
                  <a:pt x="3903166" y="4253455"/>
                </a:cubicBezTo>
                <a:cubicBezTo>
                  <a:pt x="3903166" y="4256828"/>
                  <a:pt x="3887600" y="4273398"/>
                  <a:pt x="3856466" y="4303163"/>
                </a:cubicBezTo>
                <a:lnTo>
                  <a:pt x="3902566" y="4334120"/>
                </a:lnTo>
                <a:lnTo>
                  <a:pt x="4018416" y="4217438"/>
                </a:lnTo>
                <a:cubicBezTo>
                  <a:pt x="4032785" y="4237282"/>
                  <a:pt x="4039969" y="4260995"/>
                  <a:pt x="4039969" y="4288578"/>
                </a:cubicBezTo>
                <a:lnTo>
                  <a:pt x="4039969" y="4411510"/>
                </a:lnTo>
                <a:lnTo>
                  <a:pt x="4092656" y="4445741"/>
                </a:lnTo>
                <a:lnTo>
                  <a:pt x="4092656" y="4140941"/>
                </a:lnTo>
                <a:lnTo>
                  <a:pt x="4135464" y="4140941"/>
                </a:lnTo>
                <a:lnTo>
                  <a:pt x="4137859" y="4140941"/>
                </a:lnTo>
                <a:cubicBezTo>
                  <a:pt x="4149035" y="4140941"/>
                  <a:pt x="4159662" y="4149225"/>
                  <a:pt x="4169741" y="4165795"/>
                </a:cubicBezTo>
                <a:cubicBezTo>
                  <a:pt x="4179818" y="4182364"/>
                  <a:pt x="4184857" y="4197297"/>
                  <a:pt x="4184857" y="4210592"/>
                </a:cubicBezTo>
                <a:lnTo>
                  <a:pt x="4184857" y="4411510"/>
                </a:lnTo>
                <a:lnTo>
                  <a:pt x="4237538" y="4445741"/>
                </a:lnTo>
                <a:lnTo>
                  <a:pt x="4237538" y="4140941"/>
                </a:lnTo>
                <a:lnTo>
                  <a:pt x="4279151" y="4140941"/>
                </a:lnTo>
                <a:lnTo>
                  <a:pt x="4298905" y="4140941"/>
                </a:lnTo>
                <a:lnTo>
                  <a:pt x="4443792" y="4140941"/>
                </a:lnTo>
                <a:lnTo>
                  <a:pt x="4443792" y="4162967"/>
                </a:lnTo>
                <a:lnTo>
                  <a:pt x="4274062" y="4269528"/>
                </a:lnTo>
                <a:lnTo>
                  <a:pt x="4303994" y="4320130"/>
                </a:lnTo>
                <a:cubicBezTo>
                  <a:pt x="4375641" y="4327670"/>
                  <a:pt x="4424534" y="4359619"/>
                  <a:pt x="4450678" y="4415975"/>
                </a:cubicBezTo>
                <a:lnTo>
                  <a:pt x="4496479" y="4445741"/>
                </a:lnTo>
                <a:lnTo>
                  <a:pt x="4496479" y="4140941"/>
                </a:lnTo>
                <a:lnTo>
                  <a:pt x="4537792" y="4140941"/>
                </a:lnTo>
                <a:lnTo>
                  <a:pt x="4540184" y="4140941"/>
                </a:lnTo>
                <a:cubicBezTo>
                  <a:pt x="4551361" y="4140941"/>
                  <a:pt x="4561987" y="4149225"/>
                  <a:pt x="4572066" y="4165795"/>
                </a:cubicBezTo>
                <a:cubicBezTo>
                  <a:pt x="4582144" y="4182364"/>
                  <a:pt x="4587183" y="4197297"/>
                  <a:pt x="4587183" y="4210592"/>
                </a:cubicBezTo>
                <a:lnTo>
                  <a:pt x="4587183" y="4411510"/>
                </a:lnTo>
                <a:lnTo>
                  <a:pt x="4639868" y="4445741"/>
                </a:lnTo>
                <a:lnTo>
                  <a:pt x="4639868" y="4140941"/>
                </a:lnTo>
                <a:lnTo>
                  <a:pt x="4701237" y="4140941"/>
                </a:lnTo>
                <a:lnTo>
                  <a:pt x="4679683" y="4107008"/>
                </a:lnTo>
                <a:lnTo>
                  <a:pt x="4637176" y="4107008"/>
                </a:lnTo>
                <a:cubicBezTo>
                  <a:pt x="4634181" y="4102642"/>
                  <a:pt x="4631239" y="4097929"/>
                  <a:pt x="4628345" y="4092869"/>
                </a:cubicBezTo>
                <a:cubicBezTo>
                  <a:pt x="4625452" y="4087809"/>
                  <a:pt x="4620960" y="4079227"/>
                  <a:pt x="4614875" y="4067122"/>
                </a:cubicBezTo>
                <a:cubicBezTo>
                  <a:pt x="4608787" y="4055017"/>
                  <a:pt x="4599556" y="4048965"/>
                  <a:pt x="4587183" y="4048965"/>
                </a:cubicBezTo>
                <a:lnTo>
                  <a:pt x="4587183" y="4140941"/>
                </a:lnTo>
                <a:cubicBezTo>
                  <a:pt x="4578402" y="4127249"/>
                  <a:pt x="4570519" y="4118170"/>
                  <a:pt x="4563535" y="4113705"/>
                </a:cubicBezTo>
                <a:cubicBezTo>
                  <a:pt x="4560042" y="4111473"/>
                  <a:pt x="4555776" y="4109798"/>
                  <a:pt x="4550737" y="4108682"/>
                </a:cubicBezTo>
                <a:lnTo>
                  <a:pt x="4536488" y="4107314"/>
                </a:lnTo>
                <a:lnTo>
                  <a:pt x="4536294" y="4107008"/>
                </a:lnTo>
                <a:lnTo>
                  <a:pt x="4533299" y="4107008"/>
                </a:lnTo>
                <a:lnTo>
                  <a:pt x="4516236" y="4107008"/>
                </a:lnTo>
                <a:lnTo>
                  <a:pt x="4277353" y="4107008"/>
                </a:lnTo>
                <a:lnTo>
                  <a:pt x="4257597" y="4107008"/>
                </a:lnTo>
                <a:lnTo>
                  <a:pt x="4234844" y="4107008"/>
                </a:lnTo>
                <a:cubicBezTo>
                  <a:pt x="4231850" y="4102642"/>
                  <a:pt x="4228907" y="4097929"/>
                  <a:pt x="4226012" y="4092869"/>
                </a:cubicBezTo>
                <a:cubicBezTo>
                  <a:pt x="4223121" y="4087809"/>
                  <a:pt x="4218630" y="4079227"/>
                  <a:pt x="4212548" y="4067122"/>
                </a:cubicBezTo>
                <a:cubicBezTo>
                  <a:pt x="4206462" y="4055017"/>
                  <a:pt x="4197231" y="4048965"/>
                  <a:pt x="4184857" y="4048965"/>
                </a:cubicBezTo>
                <a:lnTo>
                  <a:pt x="4184857" y="4140941"/>
                </a:lnTo>
                <a:cubicBezTo>
                  <a:pt x="4176076" y="4127249"/>
                  <a:pt x="4168193" y="4118170"/>
                  <a:pt x="4161209" y="4113705"/>
                </a:cubicBezTo>
                <a:cubicBezTo>
                  <a:pt x="4157716" y="4111473"/>
                  <a:pt x="4153451" y="4109798"/>
                  <a:pt x="4148411" y="4108682"/>
                </a:cubicBezTo>
                <a:lnTo>
                  <a:pt x="4132568" y="4107161"/>
                </a:lnTo>
                <a:lnTo>
                  <a:pt x="4132470" y="4107008"/>
                </a:lnTo>
                <a:lnTo>
                  <a:pt x="4130973" y="4107008"/>
                </a:lnTo>
                <a:lnTo>
                  <a:pt x="4113909" y="4107008"/>
                </a:lnTo>
                <a:lnTo>
                  <a:pt x="4089962" y="4107008"/>
                </a:lnTo>
                <a:cubicBezTo>
                  <a:pt x="4086968" y="4102642"/>
                  <a:pt x="4084025" y="4097929"/>
                  <a:pt x="4081132" y="4092869"/>
                </a:cubicBezTo>
                <a:cubicBezTo>
                  <a:pt x="4078237" y="4087809"/>
                  <a:pt x="4073748" y="4079227"/>
                  <a:pt x="4067660" y="4067122"/>
                </a:cubicBezTo>
                <a:cubicBezTo>
                  <a:pt x="4061574" y="4055017"/>
                  <a:pt x="4052342" y="4048965"/>
                  <a:pt x="4039969" y="4048965"/>
                </a:cubicBezTo>
                <a:close/>
                <a:moveTo>
                  <a:pt x="2987443" y="4048965"/>
                </a:moveTo>
                <a:lnTo>
                  <a:pt x="2987443" y="4140941"/>
                </a:lnTo>
                <a:cubicBezTo>
                  <a:pt x="2978662" y="4127249"/>
                  <a:pt x="2970779" y="4118170"/>
                  <a:pt x="2963795" y="4113705"/>
                </a:cubicBezTo>
                <a:cubicBezTo>
                  <a:pt x="2956809" y="4109240"/>
                  <a:pt x="2946731" y="4107008"/>
                  <a:pt x="2933559" y="4107008"/>
                </a:cubicBezTo>
                <a:lnTo>
                  <a:pt x="2929968" y="4107008"/>
                </a:lnTo>
                <a:lnTo>
                  <a:pt x="2916496" y="4107008"/>
                </a:lnTo>
                <a:lnTo>
                  <a:pt x="2609958" y="4107008"/>
                </a:lnTo>
                <a:lnTo>
                  <a:pt x="2631511" y="4140941"/>
                </a:lnTo>
                <a:lnTo>
                  <a:pt x="2638398" y="4140941"/>
                </a:lnTo>
                <a:lnTo>
                  <a:pt x="2649175" y="4177255"/>
                </a:lnTo>
                <a:cubicBezTo>
                  <a:pt x="2674718" y="4181223"/>
                  <a:pt x="2695322" y="4186333"/>
                  <a:pt x="2710989" y="4192584"/>
                </a:cubicBezTo>
                <a:cubicBezTo>
                  <a:pt x="2726657" y="4198835"/>
                  <a:pt x="2738630" y="4205979"/>
                  <a:pt x="2746914" y="4214015"/>
                </a:cubicBezTo>
                <a:cubicBezTo>
                  <a:pt x="2755196" y="4222052"/>
                  <a:pt x="2759336" y="4230932"/>
                  <a:pt x="2759336" y="4240656"/>
                </a:cubicBezTo>
                <a:cubicBezTo>
                  <a:pt x="2759336" y="4246609"/>
                  <a:pt x="2757739" y="4251966"/>
                  <a:pt x="2754547" y="4256729"/>
                </a:cubicBezTo>
                <a:cubicBezTo>
                  <a:pt x="2744768" y="4253752"/>
                  <a:pt x="2734690" y="4252264"/>
                  <a:pt x="2724312" y="4252264"/>
                </a:cubicBezTo>
                <a:cubicBezTo>
                  <a:pt x="2708746" y="4252264"/>
                  <a:pt x="2695275" y="4256977"/>
                  <a:pt x="2683899" y="4266403"/>
                </a:cubicBezTo>
                <a:cubicBezTo>
                  <a:pt x="2672523" y="4275829"/>
                  <a:pt x="2666836" y="4288181"/>
                  <a:pt x="2666836" y="4303461"/>
                </a:cubicBezTo>
                <a:cubicBezTo>
                  <a:pt x="2666836" y="4318145"/>
                  <a:pt x="2671725" y="4330151"/>
                  <a:pt x="2681503" y="4339477"/>
                </a:cubicBezTo>
                <a:cubicBezTo>
                  <a:pt x="2691284" y="4348804"/>
                  <a:pt x="2703357" y="4353467"/>
                  <a:pt x="2717725" y="4353467"/>
                </a:cubicBezTo>
                <a:cubicBezTo>
                  <a:pt x="2732295" y="4353467"/>
                  <a:pt x="2744918" y="4349449"/>
                  <a:pt x="2755593" y="4341412"/>
                </a:cubicBezTo>
                <a:cubicBezTo>
                  <a:pt x="2766270" y="4333375"/>
                  <a:pt x="2775002" y="4321916"/>
                  <a:pt x="2781788" y="4307033"/>
                </a:cubicBezTo>
                <a:cubicBezTo>
                  <a:pt x="2796754" y="4314772"/>
                  <a:pt x="2809827" y="4328266"/>
                  <a:pt x="2821002" y="4347514"/>
                </a:cubicBezTo>
                <a:cubicBezTo>
                  <a:pt x="2832178" y="4366763"/>
                  <a:pt x="2839962" y="4389583"/>
                  <a:pt x="2844352" y="4415975"/>
                </a:cubicBezTo>
                <a:lnTo>
                  <a:pt x="2890153" y="4445741"/>
                </a:lnTo>
                <a:lnTo>
                  <a:pt x="2890153" y="4140941"/>
                </a:lnTo>
                <a:lnTo>
                  <a:pt x="2938050" y="4140941"/>
                </a:lnTo>
                <a:lnTo>
                  <a:pt x="2940444" y="4140941"/>
                </a:lnTo>
                <a:cubicBezTo>
                  <a:pt x="2951620" y="4140941"/>
                  <a:pt x="2962247" y="4149225"/>
                  <a:pt x="2972326" y="4165795"/>
                </a:cubicBezTo>
                <a:cubicBezTo>
                  <a:pt x="2982403" y="4182364"/>
                  <a:pt x="2987443" y="4197297"/>
                  <a:pt x="2987443" y="4210592"/>
                </a:cubicBezTo>
                <a:lnTo>
                  <a:pt x="2987443" y="4411510"/>
                </a:lnTo>
                <a:lnTo>
                  <a:pt x="3040129" y="4445741"/>
                </a:lnTo>
                <a:lnTo>
                  <a:pt x="3040129" y="4140941"/>
                </a:lnTo>
                <a:lnTo>
                  <a:pt x="3081738" y="4140941"/>
                </a:lnTo>
                <a:lnTo>
                  <a:pt x="3101497" y="4140941"/>
                </a:lnTo>
                <a:lnTo>
                  <a:pt x="3137119" y="4140941"/>
                </a:lnTo>
                <a:cubicBezTo>
                  <a:pt x="3122153" y="4156022"/>
                  <a:pt x="3109578" y="4174824"/>
                  <a:pt x="3099402" y="4197347"/>
                </a:cubicBezTo>
                <a:cubicBezTo>
                  <a:pt x="3089224" y="4219869"/>
                  <a:pt x="3084134" y="4245418"/>
                  <a:pt x="3084134" y="4273993"/>
                </a:cubicBezTo>
                <a:cubicBezTo>
                  <a:pt x="3084134" y="4318840"/>
                  <a:pt x="3097106" y="4357982"/>
                  <a:pt x="3123050" y="4391418"/>
                </a:cubicBezTo>
                <a:cubicBezTo>
                  <a:pt x="3148994" y="4424855"/>
                  <a:pt x="3178730" y="4441574"/>
                  <a:pt x="3212258" y="4441574"/>
                </a:cubicBezTo>
                <a:cubicBezTo>
                  <a:pt x="3229620" y="4441574"/>
                  <a:pt x="3243589" y="4437059"/>
                  <a:pt x="3254166" y="4428030"/>
                </a:cubicBezTo>
                <a:cubicBezTo>
                  <a:pt x="3264745" y="4419001"/>
                  <a:pt x="3270032" y="4407839"/>
                  <a:pt x="3270032" y="4394544"/>
                </a:cubicBezTo>
                <a:cubicBezTo>
                  <a:pt x="3270032" y="4382836"/>
                  <a:pt x="3265942" y="4372567"/>
                  <a:pt x="3257759" y="4363736"/>
                </a:cubicBezTo>
                <a:cubicBezTo>
                  <a:pt x="3249577" y="4354906"/>
                  <a:pt x="3238800" y="4350491"/>
                  <a:pt x="3225428" y="4350491"/>
                </a:cubicBezTo>
                <a:cubicBezTo>
                  <a:pt x="3212258" y="4350491"/>
                  <a:pt x="3201979" y="4354261"/>
                  <a:pt x="3194595" y="4361802"/>
                </a:cubicBezTo>
                <a:cubicBezTo>
                  <a:pt x="3187212" y="4369342"/>
                  <a:pt x="3183519" y="4378570"/>
                  <a:pt x="3183519" y="4389484"/>
                </a:cubicBezTo>
                <a:lnTo>
                  <a:pt x="3183519" y="4391270"/>
                </a:lnTo>
                <a:cubicBezTo>
                  <a:pt x="3164759" y="4385515"/>
                  <a:pt x="3149493" y="4373658"/>
                  <a:pt x="3137719" y="4355700"/>
                </a:cubicBezTo>
                <a:cubicBezTo>
                  <a:pt x="3125944" y="4337741"/>
                  <a:pt x="3120055" y="4317252"/>
                  <a:pt x="3120055" y="4294234"/>
                </a:cubicBezTo>
                <a:cubicBezTo>
                  <a:pt x="3120055" y="4259309"/>
                  <a:pt x="3135772" y="4225029"/>
                  <a:pt x="3167204" y="4191393"/>
                </a:cubicBezTo>
                <a:cubicBezTo>
                  <a:pt x="3198636" y="4157758"/>
                  <a:pt x="3239200" y="4140941"/>
                  <a:pt x="3288892" y="4140941"/>
                </a:cubicBezTo>
                <a:lnTo>
                  <a:pt x="3302363" y="4140941"/>
                </a:lnTo>
                <a:lnTo>
                  <a:pt x="3447549" y="4140941"/>
                </a:lnTo>
                <a:lnTo>
                  <a:pt x="3447549" y="4162967"/>
                </a:lnTo>
                <a:lnTo>
                  <a:pt x="3277815" y="4269528"/>
                </a:lnTo>
                <a:lnTo>
                  <a:pt x="3307752" y="4320130"/>
                </a:lnTo>
                <a:cubicBezTo>
                  <a:pt x="3379396" y="4327670"/>
                  <a:pt x="3428291" y="4359619"/>
                  <a:pt x="3454435" y="4415975"/>
                </a:cubicBezTo>
                <a:lnTo>
                  <a:pt x="3500235" y="4445741"/>
                </a:lnTo>
                <a:lnTo>
                  <a:pt x="3500235" y="4298699"/>
                </a:lnTo>
                <a:cubicBezTo>
                  <a:pt x="3524982" y="4311795"/>
                  <a:pt x="3545438" y="4334913"/>
                  <a:pt x="3561602" y="4368052"/>
                </a:cubicBezTo>
                <a:lnTo>
                  <a:pt x="3607405" y="4397818"/>
                </a:lnTo>
                <a:lnTo>
                  <a:pt x="3607405" y="4140941"/>
                </a:lnTo>
                <a:lnTo>
                  <a:pt x="3668772" y="4140941"/>
                </a:lnTo>
                <a:lnTo>
                  <a:pt x="3647218" y="4107008"/>
                </a:lnTo>
                <a:lnTo>
                  <a:pt x="3280809" y="4107008"/>
                </a:lnTo>
                <a:lnTo>
                  <a:pt x="3261352" y="4107008"/>
                </a:lnTo>
                <a:lnTo>
                  <a:pt x="3079943" y="4107008"/>
                </a:lnTo>
                <a:lnTo>
                  <a:pt x="3060185" y="4107008"/>
                </a:lnTo>
                <a:lnTo>
                  <a:pt x="3037435" y="4107008"/>
                </a:lnTo>
                <a:cubicBezTo>
                  <a:pt x="3034441" y="4102642"/>
                  <a:pt x="3031497" y="4097929"/>
                  <a:pt x="3028604" y="4092869"/>
                </a:cubicBezTo>
                <a:cubicBezTo>
                  <a:pt x="3025710" y="4087809"/>
                  <a:pt x="3021220" y="4079227"/>
                  <a:pt x="3015133" y="4067122"/>
                </a:cubicBezTo>
                <a:cubicBezTo>
                  <a:pt x="3009047" y="4055017"/>
                  <a:pt x="2999815" y="4048965"/>
                  <a:pt x="2987443" y="4048965"/>
                </a:cubicBezTo>
                <a:close/>
                <a:moveTo>
                  <a:pt x="1339801" y="4048965"/>
                </a:moveTo>
                <a:lnTo>
                  <a:pt x="1339801" y="4140941"/>
                </a:lnTo>
                <a:cubicBezTo>
                  <a:pt x="1331019" y="4127249"/>
                  <a:pt x="1323136" y="4118170"/>
                  <a:pt x="1316152" y="4113705"/>
                </a:cubicBezTo>
                <a:cubicBezTo>
                  <a:pt x="1309167" y="4109240"/>
                  <a:pt x="1299089" y="4107008"/>
                  <a:pt x="1285917" y="4107008"/>
                </a:cubicBezTo>
                <a:lnTo>
                  <a:pt x="1282325" y="4107008"/>
                </a:lnTo>
                <a:lnTo>
                  <a:pt x="1268853" y="4107008"/>
                </a:lnTo>
                <a:lnTo>
                  <a:pt x="962315" y="4107008"/>
                </a:lnTo>
                <a:lnTo>
                  <a:pt x="983870" y="4140941"/>
                </a:lnTo>
                <a:lnTo>
                  <a:pt x="990755" y="4140941"/>
                </a:lnTo>
                <a:lnTo>
                  <a:pt x="1001532" y="4177255"/>
                </a:lnTo>
                <a:cubicBezTo>
                  <a:pt x="1027077" y="4181223"/>
                  <a:pt x="1047681" y="4186333"/>
                  <a:pt x="1063348" y="4192584"/>
                </a:cubicBezTo>
                <a:cubicBezTo>
                  <a:pt x="1079014" y="4198835"/>
                  <a:pt x="1090988" y="4205979"/>
                  <a:pt x="1099270" y="4214015"/>
                </a:cubicBezTo>
                <a:cubicBezTo>
                  <a:pt x="1107552" y="4222052"/>
                  <a:pt x="1111693" y="4230932"/>
                  <a:pt x="1111693" y="4240656"/>
                </a:cubicBezTo>
                <a:cubicBezTo>
                  <a:pt x="1111693" y="4246609"/>
                  <a:pt x="1110097" y="4251966"/>
                  <a:pt x="1106903" y="4256729"/>
                </a:cubicBezTo>
                <a:cubicBezTo>
                  <a:pt x="1097125" y="4253752"/>
                  <a:pt x="1087047" y="4252264"/>
                  <a:pt x="1076669" y="4252264"/>
                </a:cubicBezTo>
                <a:cubicBezTo>
                  <a:pt x="1061103" y="4252264"/>
                  <a:pt x="1047632" y="4256977"/>
                  <a:pt x="1036257" y="4266403"/>
                </a:cubicBezTo>
                <a:cubicBezTo>
                  <a:pt x="1024881" y="4275829"/>
                  <a:pt x="1019193" y="4288181"/>
                  <a:pt x="1019193" y="4303461"/>
                </a:cubicBezTo>
                <a:cubicBezTo>
                  <a:pt x="1019193" y="4318145"/>
                  <a:pt x="1024083" y="4330151"/>
                  <a:pt x="1033861" y="4339477"/>
                </a:cubicBezTo>
                <a:cubicBezTo>
                  <a:pt x="1043640" y="4348804"/>
                  <a:pt x="1055714" y="4353467"/>
                  <a:pt x="1070083" y="4353467"/>
                </a:cubicBezTo>
                <a:cubicBezTo>
                  <a:pt x="1084652" y="4353467"/>
                  <a:pt x="1097275" y="4349449"/>
                  <a:pt x="1107951" y="4341412"/>
                </a:cubicBezTo>
                <a:cubicBezTo>
                  <a:pt x="1118629" y="4333375"/>
                  <a:pt x="1127359" y="4321916"/>
                  <a:pt x="1134145" y="4307033"/>
                </a:cubicBezTo>
                <a:cubicBezTo>
                  <a:pt x="1149113" y="4314772"/>
                  <a:pt x="1162185" y="4328266"/>
                  <a:pt x="1173360" y="4347514"/>
                </a:cubicBezTo>
                <a:cubicBezTo>
                  <a:pt x="1184536" y="4366763"/>
                  <a:pt x="1192319" y="4389583"/>
                  <a:pt x="1196709" y="4415975"/>
                </a:cubicBezTo>
                <a:lnTo>
                  <a:pt x="1242511" y="4445741"/>
                </a:lnTo>
                <a:lnTo>
                  <a:pt x="1242511" y="4140941"/>
                </a:lnTo>
                <a:lnTo>
                  <a:pt x="1290408" y="4140941"/>
                </a:lnTo>
                <a:lnTo>
                  <a:pt x="1292802" y="4140941"/>
                </a:lnTo>
                <a:cubicBezTo>
                  <a:pt x="1303979" y="4140941"/>
                  <a:pt x="1314605" y="4149225"/>
                  <a:pt x="1324683" y="4165795"/>
                </a:cubicBezTo>
                <a:cubicBezTo>
                  <a:pt x="1334761" y="4182364"/>
                  <a:pt x="1339801" y="4197297"/>
                  <a:pt x="1339801" y="4210592"/>
                </a:cubicBezTo>
                <a:lnTo>
                  <a:pt x="1339801" y="4411510"/>
                </a:lnTo>
                <a:lnTo>
                  <a:pt x="1392487" y="4445741"/>
                </a:lnTo>
                <a:lnTo>
                  <a:pt x="1392487" y="4140941"/>
                </a:lnTo>
                <a:lnTo>
                  <a:pt x="1434097" y="4140941"/>
                </a:lnTo>
                <a:lnTo>
                  <a:pt x="1453854" y="4140941"/>
                </a:lnTo>
                <a:lnTo>
                  <a:pt x="1621193" y="4140941"/>
                </a:lnTo>
                <a:lnTo>
                  <a:pt x="1621193" y="4297806"/>
                </a:lnTo>
                <a:cubicBezTo>
                  <a:pt x="1608421" y="4274787"/>
                  <a:pt x="1592105" y="4255786"/>
                  <a:pt x="1572249" y="4240804"/>
                </a:cubicBezTo>
                <a:cubicBezTo>
                  <a:pt x="1552392" y="4225822"/>
                  <a:pt x="1530688" y="4218331"/>
                  <a:pt x="1507139" y="4218331"/>
                </a:cubicBezTo>
                <a:cubicBezTo>
                  <a:pt x="1486185" y="4218331"/>
                  <a:pt x="1469171" y="4224532"/>
                  <a:pt x="1456099" y="4236935"/>
                </a:cubicBezTo>
                <a:cubicBezTo>
                  <a:pt x="1443028" y="4249337"/>
                  <a:pt x="1436492" y="4264468"/>
                  <a:pt x="1436492" y="4282327"/>
                </a:cubicBezTo>
                <a:cubicBezTo>
                  <a:pt x="1436492" y="4299195"/>
                  <a:pt x="1441830" y="4313234"/>
                  <a:pt x="1452507" y="4324446"/>
                </a:cubicBezTo>
                <a:cubicBezTo>
                  <a:pt x="1463184" y="4335657"/>
                  <a:pt x="1476506" y="4341263"/>
                  <a:pt x="1492471" y="4341263"/>
                </a:cubicBezTo>
                <a:cubicBezTo>
                  <a:pt x="1508836" y="4341263"/>
                  <a:pt x="1522157" y="4336203"/>
                  <a:pt x="1532435" y="4326083"/>
                </a:cubicBezTo>
                <a:cubicBezTo>
                  <a:pt x="1542713" y="4315963"/>
                  <a:pt x="1547851" y="4303362"/>
                  <a:pt x="1547851" y="4288281"/>
                </a:cubicBezTo>
                <a:cubicBezTo>
                  <a:pt x="1547851" y="4282724"/>
                  <a:pt x="1546754" y="4276771"/>
                  <a:pt x="1544559" y="4270421"/>
                </a:cubicBezTo>
                <a:cubicBezTo>
                  <a:pt x="1564316" y="4277962"/>
                  <a:pt x="1582427" y="4294730"/>
                  <a:pt x="1598892" y="4320725"/>
                </a:cubicBezTo>
                <a:cubicBezTo>
                  <a:pt x="1611240" y="4340222"/>
                  <a:pt x="1619799" y="4362955"/>
                  <a:pt x="1624570" y="4388926"/>
                </a:cubicBezTo>
                <a:lnTo>
                  <a:pt x="1627141" y="4408745"/>
                </a:lnTo>
                <a:lnTo>
                  <a:pt x="1624037" y="4407241"/>
                </a:lnTo>
                <a:cubicBezTo>
                  <a:pt x="1621742" y="4406515"/>
                  <a:pt x="1619397" y="4406152"/>
                  <a:pt x="1617002" y="4406152"/>
                </a:cubicBezTo>
                <a:cubicBezTo>
                  <a:pt x="1624187" y="4427782"/>
                  <a:pt x="1627779" y="4446336"/>
                  <a:pt x="1627779" y="4461814"/>
                </a:cubicBezTo>
                <a:cubicBezTo>
                  <a:pt x="1615805" y="4457845"/>
                  <a:pt x="1603730" y="4455861"/>
                  <a:pt x="1591557" y="4455861"/>
                </a:cubicBezTo>
                <a:cubicBezTo>
                  <a:pt x="1570203" y="4455861"/>
                  <a:pt x="1553040" y="4461864"/>
                  <a:pt x="1540068" y="4473869"/>
                </a:cubicBezTo>
                <a:cubicBezTo>
                  <a:pt x="1527096" y="4485875"/>
                  <a:pt x="1520611" y="4499914"/>
                  <a:pt x="1520611" y="4515988"/>
                </a:cubicBezTo>
                <a:cubicBezTo>
                  <a:pt x="1520611" y="4530672"/>
                  <a:pt x="1526199" y="4543124"/>
                  <a:pt x="1537374" y="4553343"/>
                </a:cubicBezTo>
                <a:cubicBezTo>
                  <a:pt x="1548549" y="4563563"/>
                  <a:pt x="1563118" y="4568673"/>
                  <a:pt x="1581080" y="4568673"/>
                </a:cubicBezTo>
                <a:cubicBezTo>
                  <a:pt x="1600637" y="4568673"/>
                  <a:pt x="1617002" y="4563563"/>
                  <a:pt x="1630174" y="4553343"/>
                </a:cubicBezTo>
                <a:cubicBezTo>
                  <a:pt x="1643345" y="4543124"/>
                  <a:pt x="1652525" y="4529382"/>
                  <a:pt x="1657714" y="4512118"/>
                </a:cubicBezTo>
                <a:cubicBezTo>
                  <a:pt x="1677272" y="4522437"/>
                  <a:pt x="1705112" y="4541288"/>
                  <a:pt x="1741234" y="4568673"/>
                </a:cubicBezTo>
                <a:lnTo>
                  <a:pt x="1741234" y="4532359"/>
                </a:lnTo>
                <a:cubicBezTo>
                  <a:pt x="1712496" y="4507356"/>
                  <a:pt x="1686252" y="4488306"/>
                  <a:pt x="1662503" y="4475209"/>
                </a:cubicBezTo>
                <a:cubicBezTo>
                  <a:pt x="1658911" y="4458093"/>
                  <a:pt x="1654422" y="4444132"/>
                  <a:pt x="1649033" y="4433323"/>
                </a:cubicBezTo>
                <a:lnTo>
                  <a:pt x="1645533" y="4427319"/>
                </a:lnTo>
                <a:lnTo>
                  <a:pt x="1673880" y="4445741"/>
                </a:lnTo>
                <a:lnTo>
                  <a:pt x="1673880" y="4140941"/>
                </a:lnTo>
                <a:lnTo>
                  <a:pt x="1721477" y="4140941"/>
                </a:lnTo>
                <a:lnTo>
                  <a:pt x="1735247" y="4140941"/>
                </a:lnTo>
                <a:lnTo>
                  <a:pt x="1776857" y="4140941"/>
                </a:lnTo>
                <a:cubicBezTo>
                  <a:pt x="1761889" y="4156022"/>
                  <a:pt x="1749317" y="4174824"/>
                  <a:pt x="1739138" y="4197347"/>
                </a:cubicBezTo>
                <a:cubicBezTo>
                  <a:pt x="1728960" y="4219869"/>
                  <a:pt x="1723871" y="4245418"/>
                  <a:pt x="1723871" y="4273993"/>
                </a:cubicBezTo>
                <a:cubicBezTo>
                  <a:pt x="1723871" y="4318840"/>
                  <a:pt x="1736843" y="4357982"/>
                  <a:pt x="1762787" y="4391418"/>
                </a:cubicBezTo>
                <a:cubicBezTo>
                  <a:pt x="1788731" y="4424855"/>
                  <a:pt x="1818467" y="4441574"/>
                  <a:pt x="1851995" y="4441574"/>
                </a:cubicBezTo>
                <a:cubicBezTo>
                  <a:pt x="1869357" y="4441574"/>
                  <a:pt x="1883326" y="4437059"/>
                  <a:pt x="1893904" y="4428030"/>
                </a:cubicBezTo>
                <a:cubicBezTo>
                  <a:pt x="1904481" y="4419001"/>
                  <a:pt x="1909770" y="4407839"/>
                  <a:pt x="1909770" y="4394544"/>
                </a:cubicBezTo>
                <a:cubicBezTo>
                  <a:pt x="1909770" y="4382836"/>
                  <a:pt x="1905678" y="4372567"/>
                  <a:pt x="1897497" y="4363736"/>
                </a:cubicBezTo>
                <a:cubicBezTo>
                  <a:pt x="1889313" y="4354906"/>
                  <a:pt x="1878537" y="4350491"/>
                  <a:pt x="1865166" y="4350491"/>
                </a:cubicBezTo>
                <a:cubicBezTo>
                  <a:pt x="1851995" y="4350491"/>
                  <a:pt x="1841716" y="4354261"/>
                  <a:pt x="1834333" y="4361802"/>
                </a:cubicBezTo>
                <a:cubicBezTo>
                  <a:pt x="1826949" y="4369342"/>
                  <a:pt x="1823256" y="4378570"/>
                  <a:pt x="1823256" y="4389484"/>
                </a:cubicBezTo>
                <a:lnTo>
                  <a:pt x="1823256" y="4391270"/>
                </a:lnTo>
                <a:cubicBezTo>
                  <a:pt x="1804497" y="4385515"/>
                  <a:pt x="1789230" y="4373658"/>
                  <a:pt x="1777456" y="4355700"/>
                </a:cubicBezTo>
                <a:cubicBezTo>
                  <a:pt x="1765681" y="4337741"/>
                  <a:pt x="1759793" y="4317252"/>
                  <a:pt x="1759793" y="4294234"/>
                </a:cubicBezTo>
                <a:cubicBezTo>
                  <a:pt x="1759793" y="4259309"/>
                  <a:pt x="1775510" y="4225029"/>
                  <a:pt x="1806941" y="4191393"/>
                </a:cubicBezTo>
                <a:cubicBezTo>
                  <a:pt x="1838374" y="4157758"/>
                  <a:pt x="1878937" y="4140941"/>
                  <a:pt x="1928628" y="4140941"/>
                </a:cubicBezTo>
                <a:lnTo>
                  <a:pt x="1935514" y="4140941"/>
                </a:lnTo>
                <a:lnTo>
                  <a:pt x="1946292" y="4177255"/>
                </a:lnTo>
                <a:cubicBezTo>
                  <a:pt x="1976027" y="4178247"/>
                  <a:pt x="2007160" y="4188764"/>
                  <a:pt x="2039689" y="4208806"/>
                </a:cubicBezTo>
                <a:lnTo>
                  <a:pt x="1958265" y="4281434"/>
                </a:lnTo>
                <a:lnTo>
                  <a:pt x="1988200" y="4332036"/>
                </a:lnTo>
                <a:cubicBezTo>
                  <a:pt x="2057251" y="4337394"/>
                  <a:pt x="2106147" y="4365374"/>
                  <a:pt x="2134885" y="4415975"/>
                </a:cubicBezTo>
                <a:lnTo>
                  <a:pt x="2180685" y="4445741"/>
                </a:lnTo>
                <a:lnTo>
                  <a:pt x="2180685" y="4140941"/>
                </a:lnTo>
                <a:lnTo>
                  <a:pt x="2229181" y="4140941"/>
                </a:lnTo>
                <a:lnTo>
                  <a:pt x="2242053" y="4140941"/>
                </a:lnTo>
                <a:lnTo>
                  <a:pt x="2393825" y="4140941"/>
                </a:lnTo>
                <a:lnTo>
                  <a:pt x="2393825" y="4162967"/>
                </a:lnTo>
                <a:lnTo>
                  <a:pt x="2224092" y="4269528"/>
                </a:lnTo>
                <a:lnTo>
                  <a:pt x="2254028" y="4320130"/>
                </a:lnTo>
                <a:cubicBezTo>
                  <a:pt x="2325672" y="4327670"/>
                  <a:pt x="2374568" y="4359619"/>
                  <a:pt x="2400711" y="4415975"/>
                </a:cubicBezTo>
                <a:lnTo>
                  <a:pt x="2446512" y="4445741"/>
                </a:lnTo>
                <a:lnTo>
                  <a:pt x="2446512" y="4140941"/>
                </a:lnTo>
                <a:lnTo>
                  <a:pt x="2507880" y="4140941"/>
                </a:lnTo>
                <a:lnTo>
                  <a:pt x="2486326" y="4107008"/>
                </a:lnTo>
                <a:lnTo>
                  <a:pt x="2220500" y="4107008"/>
                </a:lnTo>
                <a:lnTo>
                  <a:pt x="2207627" y="4107008"/>
                </a:lnTo>
                <a:lnTo>
                  <a:pt x="1920546" y="4107008"/>
                </a:lnTo>
                <a:lnTo>
                  <a:pt x="1901089" y="4107008"/>
                </a:lnTo>
                <a:lnTo>
                  <a:pt x="1713694" y="4107008"/>
                </a:lnTo>
                <a:lnTo>
                  <a:pt x="1699923" y="4107008"/>
                </a:lnTo>
                <a:lnTo>
                  <a:pt x="1432301" y="4107008"/>
                </a:lnTo>
                <a:lnTo>
                  <a:pt x="1412543" y="4107008"/>
                </a:lnTo>
                <a:lnTo>
                  <a:pt x="1389793" y="4107008"/>
                </a:lnTo>
                <a:cubicBezTo>
                  <a:pt x="1386799" y="4102642"/>
                  <a:pt x="1383855" y="4097929"/>
                  <a:pt x="1380962" y="4092869"/>
                </a:cubicBezTo>
                <a:cubicBezTo>
                  <a:pt x="1378068" y="4087809"/>
                  <a:pt x="1373578" y="4079227"/>
                  <a:pt x="1367491" y="4067122"/>
                </a:cubicBezTo>
                <a:cubicBezTo>
                  <a:pt x="1361404" y="4055017"/>
                  <a:pt x="1352174" y="4048965"/>
                  <a:pt x="1339801" y="4048965"/>
                </a:cubicBezTo>
                <a:close/>
                <a:moveTo>
                  <a:pt x="676434" y="4034380"/>
                </a:moveTo>
                <a:lnTo>
                  <a:pt x="676434" y="4470149"/>
                </a:lnTo>
                <a:lnTo>
                  <a:pt x="752470" y="4470149"/>
                </a:lnTo>
                <a:lnTo>
                  <a:pt x="752470" y="4034380"/>
                </a:lnTo>
                <a:close/>
                <a:moveTo>
                  <a:pt x="9857901" y="3959966"/>
                </a:moveTo>
                <a:cubicBezTo>
                  <a:pt x="9787453" y="3959966"/>
                  <a:pt x="9719000" y="3990624"/>
                  <a:pt x="9652544" y="4051941"/>
                </a:cubicBezTo>
                <a:lnTo>
                  <a:pt x="9691460" y="4107008"/>
                </a:lnTo>
                <a:lnTo>
                  <a:pt x="9660926" y="4107008"/>
                </a:lnTo>
                <a:lnTo>
                  <a:pt x="9641169" y="4107008"/>
                </a:lnTo>
                <a:lnTo>
                  <a:pt x="9618418" y="4107008"/>
                </a:lnTo>
                <a:cubicBezTo>
                  <a:pt x="9615424" y="4102642"/>
                  <a:pt x="9612481" y="4097929"/>
                  <a:pt x="9609587" y="4092869"/>
                </a:cubicBezTo>
                <a:cubicBezTo>
                  <a:pt x="9606693" y="4087809"/>
                  <a:pt x="9602203" y="4079227"/>
                  <a:pt x="9596116" y="4067122"/>
                </a:cubicBezTo>
                <a:cubicBezTo>
                  <a:pt x="9590030" y="4055017"/>
                  <a:pt x="9580799" y="4048965"/>
                  <a:pt x="9568425" y="4048965"/>
                </a:cubicBezTo>
                <a:lnTo>
                  <a:pt x="9568425" y="4140941"/>
                </a:lnTo>
                <a:cubicBezTo>
                  <a:pt x="9559645" y="4127249"/>
                  <a:pt x="9551762" y="4118170"/>
                  <a:pt x="9544776" y="4113705"/>
                </a:cubicBezTo>
                <a:cubicBezTo>
                  <a:pt x="9537793" y="4109240"/>
                  <a:pt x="9527713" y="4107008"/>
                  <a:pt x="9514542" y="4107008"/>
                </a:cubicBezTo>
                <a:lnTo>
                  <a:pt x="9510949" y="4107008"/>
                </a:lnTo>
                <a:lnTo>
                  <a:pt x="9497479" y="4107008"/>
                </a:lnTo>
                <a:lnTo>
                  <a:pt x="9190941" y="4107008"/>
                </a:lnTo>
                <a:lnTo>
                  <a:pt x="9212494" y="4140941"/>
                </a:lnTo>
                <a:lnTo>
                  <a:pt x="9219379" y="4140941"/>
                </a:lnTo>
                <a:lnTo>
                  <a:pt x="9230156" y="4177255"/>
                </a:lnTo>
                <a:cubicBezTo>
                  <a:pt x="9255701" y="4181223"/>
                  <a:pt x="9276307" y="4186333"/>
                  <a:pt x="9291973" y="4192584"/>
                </a:cubicBezTo>
                <a:cubicBezTo>
                  <a:pt x="9307639" y="4198835"/>
                  <a:pt x="9319614" y="4205979"/>
                  <a:pt x="9327896" y="4214015"/>
                </a:cubicBezTo>
                <a:cubicBezTo>
                  <a:pt x="9336177" y="4222052"/>
                  <a:pt x="9340318" y="4230932"/>
                  <a:pt x="9340318" y="4240656"/>
                </a:cubicBezTo>
                <a:cubicBezTo>
                  <a:pt x="9340318" y="4246609"/>
                  <a:pt x="9338722" y="4251966"/>
                  <a:pt x="9335529" y="4256729"/>
                </a:cubicBezTo>
                <a:cubicBezTo>
                  <a:pt x="9325749" y="4253752"/>
                  <a:pt x="9315672" y="4252264"/>
                  <a:pt x="9305293" y="4252264"/>
                </a:cubicBezTo>
                <a:cubicBezTo>
                  <a:pt x="9289727" y="4252264"/>
                  <a:pt x="9276257" y="4256977"/>
                  <a:pt x="9264881" y="4266403"/>
                </a:cubicBezTo>
                <a:cubicBezTo>
                  <a:pt x="9253506" y="4275829"/>
                  <a:pt x="9247817" y="4288181"/>
                  <a:pt x="9247817" y="4303461"/>
                </a:cubicBezTo>
                <a:cubicBezTo>
                  <a:pt x="9247817" y="4318145"/>
                  <a:pt x="9252707" y="4330151"/>
                  <a:pt x="9262487" y="4339477"/>
                </a:cubicBezTo>
                <a:cubicBezTo>
                  <a:pt x="9272265" y="4348804"/>
                  <a:pt x="9284340" y="4353467"/>
                  <a:pt x="9298708" y="4353467"/>
                </a:cubicBezTo>
                <a:cubicBezTo>
                  <a:pt x="9313277" y="4353467"/>
                  <a:pt x="9325899" y="4349449"/>
                  <a:pt x="9336577" y="4341412"/>
                </a:cubicBezTo>
                <a:cubicBezTo>
                  <a:pt x="9347253" y="4333375"/>
                  <a:pt x="9355985" y="4321916"/>
                  <a:pt x="9362769" y="4307033"/>
                </a:cubicBezTo>
                <a:cubicBezTo>
                  <a:pt x="9377737" y="4314772"/>
                  <a:pt x="9390809" y="4328266"/>
                  <a:pt x="9401985" y="4347514"/>
                </a:cubicBezTo>
                <a:cubicBezTo>
                  <a:pt x="9413161" y="4366763"/>
                  <a:pt x="9420944" y="4389583"/>
                  <a:pt x="9425335" y="4415975"/>
                </a:cubicBezTo>
                <a:lnTo>
                  <a:pt x="9471136" y="4445741"/>
                </a:lnTo>
                <a:lnTo>
                  <a:pt x="9471136" y="4140941"/>
                </a:lnTo>
                <a:lnTo>
                  <a:pt x="9519032" y="4140941"/>
                </a:lnTo>
                <a:lnTo>
                  <a:pt x="9521427" y="4140941"/>
                </a:lnTo>
                <a:cubicBezTo>
                  <a:pt x="9532603" y="4140941"/>
                  <a:pt x="9543230" y="4149225"/>
                  <a:pt x="9553309" y="4165795"/>
                </a:cubicBezTo>
                <a:cubicBezTo>
                  <a:pt x="9563387" y="4182364"/>
                  <a:pt x="9568425" y="4197297"/>
                  <a:pt x="9568425" y="4210592"/>
                </a:cubicBezTo>
                <a:lnTo>
                  <a:pt x="9568425" y="4411510"/>
                </a:lnTo>
                <a:lnTo>
                  <a:pt x="9621112" y="4445741"/>
                </a:lnTo>
                <a:lnTo>
                  <a:pt x="9621112" y="4140941"/>
                </a:lnTo>
                <a:lnTo>
                  <a:pt x="9662722" y="4140941"/>
                </a:lnTo>
                <a:lnTo>
                  <a:pt x="9682479" y="4140941"/>
                </a:lnTo>
                <a:lnTo>
                  <a:pt x="9689664" y="4140941"/>
                </a:lnTo>
                <a:lnTo>
                  <a:pt x="9689664" y="4411510"/>
                </a:lnTo>
                <a:lnTo>
                  <a:pt x="9742350" y="4445741"/>
                </a:lnTo>
                <a:lnTo>
                  <a:pt x="9742350" y="4140941"/>
                </a:lnTo>
                <a:lnTo>
                  <a:pt x="9787253" y="4140941"/>
                </a:lnTo>
                <a:lnTo>
                  <a:pt x="9803717" y="4140941"/>
                </a:lnTo>
                <a:lnTo>
                  <a:pt x="9951898" y="4140941"/>
                </a:lnTo>
                <a:lnTo>
                  <a:pt x="9951898" y="4162967"/>
                </a:lnTo>
                <a:lnTo>
                  <a:pt x="9782164" y="4269528"/>
                </a:lnTo>
                <a:lnTo>
                  <a:pt x="9812099" y="4320130"/>
                </a:lnTo>
                <a:cubicBezTo>
                  <a:pt x="9883745" y="4327670"/>
                  <a:pt x="9932639" y="4359619"/>
                  <a:pt x="9958783" y="4415975"/>
                </a:cubicBezTo>
                <a:lnTo>
                  <a:pt x="10004583" y="4445741"/>
                </a:lnTo>
                <a:lnTo>
                  <a:pt x="10004583" y="4298699"/>
                </a:lnTo>
                <a:cubicBezTo>
                  <a:pt x="10029331" y="4311795"/>
                  <a:pt x="10049787" y="4334913"/>
                  <a:pt x="10065951" y="4368052"/>
                </a:cubicBezTo>
                <a:lnTo>
                  <a:pt x="10111752" y="4397818"/>
                </a:lnTo>
                <a:lnTo>
                  <a:pt x="10111752" y="4140941"/>
                </a:lnTo>
                <a:lnTo>
                  <a:pt x="10173120" y="4140941"/>
                </a:lnTo>
                <a:lnTo>
                  <a:pt x="10151567" y="4107008"/>
                </a:lnTo>
                <a:lnTo>
                  <a:pt x="9782164" y="4107008"/>
                </a:lnTo>
                <a:lnTo>
                  <a:pt x="9765700" y="4107008"/>
                </a:lnTo>
                <a:lnTo>
                  <a:pt x="9734567" y="4107008"/>
                </a:lnTo>
                <a:lnTo>
                  <a:pt x="9715707" y="4077540"/>
                </a:lnTo>
                <a:cubicBezTo>
                  <a:pt x="9764802" y="4027137"/>
                  <a:pt x="9821779" y="4001935"/>
                  <a:pt x="9886639" y="4001935"/>
                </a:cubicBezTo>
                <a:cubicBezTo>
                  <a:pt x="9935533" y="4001935"/>
                  <a:pt x="9983829" y="4016520"/>
                  <a:pt x="10031526" y="4045691"/>
                </a:cubicBezTo>
                <a:lnTo>
                  <a:pt x="10031526" y="4015330"/>
                </a:lnTo>
                <a:cubicBezTo>
                  <a:pt x="9970258" y="3978420"/>
                  <a:pt x="9912383" y="3959966"/>
                  <a:pt x="9857901" y="3959966"/>
                </a:cubicBezTo>
                <a:close/>
                <a:moveTo>
                  <a:pt x="5546910" y="3636116"/>
                </a:moveTo>
                <a:cubicBezTo>
                  <a:pt x="5536134" y="3636116"/>
                  <a:pt x="5527054" y="3639787"/>
                  <a:pt x="5519669" y="3647129"/>
                </a:cubicBezTo>
                <a:cubicBezTo>
                  <a:pt x="5512285" y="3654471"/>
                  <a:pt x="5508593" y="3663500"/>
                  <a:pt x="5508593" y="3674216"/>
                </a:cubicBezTo>
                <a:cubicBezTo>
                  <a:pt x="5508593" y="3684931"/>
                  <a:pt x="5512285" y="3693960"/>
                  <a:pt x="5519669" y="3701302"/>
                </a:cubicBezTo>
                <a:cubicBezTo>
                  <a:pt x="5527054" y="3708645"/>
                  <a:pt x="5536134" y="3712316"/>
                  <a:pt x="5546910" y="3712316"/>
                </a:cubicBezTo>
                <a:cubicBezTo>
                  <a:pt x="5557686" y="3712316"/>
                  <a:pt x="5566768" y="3708645"/>
                  <a:pt x="5574151" y="3701302"/>
                </a:cubicBezTo>
                <a:cubicBezTo>
                  <a:pt x="5581537" y="3693960"/>
                  <a:pt x="5585228" y="3684931"/>
                  <a:pt x="5585228" y="3674216"/>
                </a:cubicBezTo>
                <a:cubicBezTo>
                  <a:pt x="5585228" y="3663500"/>
                  <a:pt x="5581537" y="3654471"/>
                  <a:pt x="5574151" y="3647129"/>
                </a:cubicBezTo>
                <a:cubicBezTo>
                  <a:pt x="5566768" y="3639787"/>
                  <a:pt x="5557686" y="3636116"/>
                  <a:pt x="5546910" y="3636116"/>
                </a:cubicBezTo>
                <a:close/>
                <a:moveTo>
                  <a:pt x="6266855" y="3621531"/>
                </a:moveTo>
                <a:cubicBezTo>
                  <a:pt x="6259871" y="3621531"/>
                  <a:pt x="6253783" y="3621878"/>
                  <a:pt x="6248595" y="3622572"/>
                </a:cubicBezTo>
                <a:cubicBezTo>
                  <a:pt x="6243406" y="3623267"/>
                  <a:pt x="6239165" y="3624706"/>
                  <a:pt x="6235872" y="3626888"/>
                </a:cubicBezTo>
                <a:cubicBezTo>
                  <a:pt x="6232579" y="3629071"/>
                  <a:pt x="6230134" y="3632246"/>
                  <a:pt x="6228538" y="3636413"/>
                </a:cubicBezTo>
                <a:cubicBezTo>
                  <a:pt x="6226942" y="3640581"/>
                  <a:pt x="6226144" y="3646038"/>
                  <a:pt x="6226144" y="3652784"/>
                </a:cubicBezTo>
                <a:lnTo>
                  <a:pt x="6226144" y="3699814"/>
                </a:lnTo>
                <a:lnTo>
                  <a:pt x="6191119" y="3780777"/>
                </a:lnTo>
                <a:cubicBezTo>
                  <a:pt x="6190121" y="3782959"/>
                  <a:pt x="6189672" y="3784845"/>
                  <a:pt x="6189771" y="3786432"/>
                </a:cubicBezTo>
                <a:cubicBezTo>
                  <a:pt x="6189872" y="3788020"/>
                  <a:pt x="6190720" y="3789359"/>
                  <a:pt x="6192316" y="3790450"/>
                </a:cubicBezTo>
                <a:cubicBezTo>
                  <a:pt x="6193913" y="3791542"/>
                  <a:pt x="6196408" y="3792286"/>
                  <a:pt x="6199800" y="3792683"/>
                </a:cubicBezTo>
                <a:cubicBezTo>
                  <a:pt x="6203192" y="3793080"/>
                  <a:pt x="6207683" y="3793278"/>
                  <a:pt x="6213271" y="3793278"/>
                </a:cubicBezTo>
                <a:cubicBezTo>
                  <a:pt x="6218261" y="3793278"/>
                  <a:pt x="6222401" y="3793080"/>
                  <a:pt x="6225694" y="3792683"/>
                </a:cubicBezTo>
                <a:cubicBezTo>
                  <a:pt x="6228987" y="3792286"/>
                  <a:pt x="6231831" y="3791641"/>
                  <a:pt x="6234225" y="3790748"/>
                </a:cubicBezTo>
                <a:cubicBezTo>
                  <a:pt x="6236620" y="3789855"/>
                  <a:pt x="6238667" y="3788714"/>
                  <a:pt x="6240362" y="3787325"/>
                </a:cubicBezTo>
                <a:cubicBezTo>
                  <a:pt x="6242059" y="3785936"/>
                  <a:pt x="6243606" y="3784249"/>
                  <a:pt x="6245002" y="3782265"/>
                </a:cubicBezTo>
                <a:lnTo>
                  <a:pt x="6283918" y="3726306"/>
                </a:lnTo>
                <a:cubicBezTo>
                  <a:pt x="6287910" y="3720551"/>
                  <a:pt x="6291303" y="3714945"/>
                  <a:pt x="6294096" y="3709488"/>
                </a:cubicBezTo>
                <a:cubicBezTo>
                  <a:pt x="6296891" y="3704031"/>
                  <a:pt x="6299135" y="3698425"/>
                  <a:pt x="6300832" y="3692670"/>
                </a:cubicBezTo>
                <a:cubicBezTo>
                  <a:pt x="6302529" y="3686916"/>
                  <a:pt x="6303776" y="3680814"/>
                  <a:pt x="6304573" y="3674365"/>
                </a:cubicBezTo>
                <a:cubicBezTo>
                  <a:pt x="6305373" y="3667915"/>
                  <a:pt x="6305771" y="3660722"/>
                  <a:pt x="6305771" y="3652784"/>
                </a:cubicBezTo>
                <a:cubicBezTo>
                  <a:pt x="6305771" y="3646038"/>
                  <a:pt x="6305023" y="3640581"/>
                  <a:pt x="6303526" y="3636413"/>
                </a:cubicBezTo>
                <a:cubicBezTo>
                  <a:pt x="6302029" y="3632246"/>
                  <a:pt x="6299685" y="3629071"/>
                  <a:pt x="6296491" y="3626888"/>
                </a:cubicBezTo>
                <a:cubicBezTo>
                  <a:pt x="6293298" y="3624706"/>
                  <a:pt x="6289257" y="3623267"/>
                  <a:pt x="6284368" y="3622572"/>
                </a:cubicBezTo>
                <a:cubicBezTo>
                  <a:pt x="6279478" y="3621878"/>
                  <a:pt x="6273641" y="3621531"/>
                  <a:pt x="6266855" y="3621531"/>
                </a:cubicBezTo>
                <a:close/>
                <a:moveTo>
                  <a:pt x="3149694" y="3563785"/>
                </a:moveTo>
                <a:lnTo>
                  <a:pt x="3149694" y="3653380"/>
                </a:lnTo>
                <a:cubicBezTo>
                  <a:pt x="3130734" y="3628972"/>
                  <a:pt x="3107085" y="3611807"/>
                  <a:pt x="3078746" y="3601885"/>
                </a:cubicBezTo>
                <a:close/>
                <a:moveTo>
                  <a:pt x="2631214" y="3554558"/>
                </a:moveTo>
                <a:lnTo>
                  <a:pt x="2631214" y="3639985"/>
                </a:lnTo>
                <a:cubicBezTo>
                  <a:pt x="2607865" y="3621332"/>
                  <a:pt x="2581021" y="3606945"/>
                  <a:pt x="2550688" y="3596825"/>
                </a:cubicBezTo>
                <a:close/>
                <a:moveTo>
                  <a:pt x="6101013" y="3488776"/>
                </a:moveTo>
                <a:lnTo>
                  <a:pt x="6101013" y="3620935"/>
                </a:lnTo>
                <a:cubicBezTo>
                  <a:pt x="6076866" y="3588391"/>
                  <a:pt x="6047131" y="3563587"/>
                  <a:pt x="6011807" y="3546521"/>
                </a:cubicBezTo>
                <a:close/>
                <a:moveTo>
                  <a:pt x="5641207" y="3488776"/>
                </a:moveTo>
                <a:lnTo>
                  <a:pt x="5641207" y="3620935"/>
                </a:lnTo>
                <a:cubicBezTo>
                  <a:pt x="5617059" y="3588391"/>
                  <a:pt x="5587323" y="3563587"/>
                  <a:pt x="5552000" y="3546521"/>
                </a:cubicBezTo>
                <a:close/>
                <a:moveTo>
                  <a:pt x="1713695" y="3488776"/>
                </a:moveTo>
                <a:lnTo>
                  <a:pt x="1713695" y="3620935"/>
                </a:lnTo>
                <a:cubicBezTo>
                  <a:pt x="1689547" y="3588391"/>
                  <a:pt x="1659810" y="3563587"/>
                  <a:pt x="1624487" y="3546521"/>
                </a:cubicBezTo>
                <a:close/>
                <a:moveTo>
                  <a:pt x="976087" y="3488776"/>
                </a:moveTo>
                <a:lnTo>
                  <a:pt x="976087" y="3620935"/>
                </a:lnTo>
                <a:cubicBezTo>
                  <a:pt x="951940" y="3588391"/>
                  <a:pt x="922204" y="3563587"/>
                  <a:pt x="886880" y="3546521"/>
                </a:cubicBezTo>
                <a:close/>
                <a:moveTo>
                  <a:pt x="4686270" y="3427756"/>
                </a:moveTo>
                <a:cubicBezTo>
                  <a:pt x="4663318" y="3427756"/>
                  <a:pt x="4645258" y="3433660"/>
                  <a:pt x="4632086" y="3445467"/>
                </a:cubicBezTo>
                <a:cubicBezTo>
                  <a:pt x="4618916" y="3457274"/>
                  <a:pt x="4612329" y="3471909"/>
                  <a:pt x="4612329" y="3489371"/>
                </a:cubicBezTo>
                <a:cubicBezTo>
                  <a:pt x="4612329" y="3504452"/>
                  <a:pt x="4617469" y="3517202"/>
                  <a:pt x="4627746" y="3527620"/>
                </a:cubicBezTo>
                <a:cubicBezTo>
                  <a:pt x="4638024" y="3538038"/>
                  <a:pt x="4650846" y="3543247"/>
                  <a:pt x="4666213" y="3543247"/>
                </a:cubicBezTo>
                <a:cubicBezTo>
                  <a:pt x="4680781" y="3543247"/>
                  <a:pt x="4692805" y="3538832"/>
                  <a:pt x="4702285" y="3530001"/>
                </a:cubicBezTo>
                <a:cubicBezTo>
                  <a:pt x="4711765" y="3521171"/>
                  <a:pt x="4716504" y="3509215"/>
                  <a:pt x="4716504" y="3494134"/>
                </a:cubicBezTo>
                <a:cubicBezTo>
                  <a:pt x="4716504" y="3486196"/>
                  <a:pt x="4714607" y="3478358"/>
                  <a:pt x="4710816" y="3470619"/>
                </a:cubicBezTo>
                <a:cubicBezTo>
                  <a:pt x="4712214" y="3470023"/>
                  <a:pt x="4713909" y="3469726"/>
                  <a:pt x="4715905" y="3469726"/>
                </a:cubicBezTo>
                <a:cubicBezTo>
                  <a:pt x="4730074" y="3469726"/>
                  <a:pt x="4742547" y="3475431"/>
                  <a:pt x="4753325" y="3486841"/>
                </a:cubicBezTo>
                <a:cubicBezTo>
                  <a:pt x="4764101" y="3498251"/>
                  <a:pt x="4769489" y="3512588"/>
                  <a:pt x="4769489" y="3529852"/>
                </a:cubicBezTo>
                <a:cubicBezTo>
                  <a:pt x="4769489" y="3549895"/>
                  <a:pt x="4761757" y="3566911"/>
                  <a:pt x="4746290" y="3580900"/>
                </a:cubicBezTo>
                <a:cubicBezTo>
                  <a:pt x="4730823" y="3594890"/>
                  <a:pt x="4710416" y="3601885"/>
                  <a:pt x="4685072" y="3601885"/>
                </a:cubicBezTo>
                <a:cubicBezTo>
                  <a:pt x="4653541" y="3601885"/>
                  <a:pt x="4624403" y="3589185"/>
                  <a:pt x="4597661" y="3563785"/>
                </a:cubicBezTo>
                <a:cubicBezTo>
                  <a:pt x="4570918" y="3538385"/>
                  <a:pt x="4548269" y="3498003"/>
                  <a:pt x="4529707" y="3442639"/>
                </a:cubicBezTo>
                <a:lnTo>
                  <a:pt x="4501868" y="3433709"/>
                </a:lnTo>
                <a:cubicBezTo>
                  <a:pt x="4519229" y="3512688"/>
                  <a:pt x="4543976" y="3570879"/>
                  <a:pt x="4576107" y="3608285"/>
                </a:cubicBezTo>
                <a:cubicBezTo>
                  <a:pt x="4608237" y="3645690"/>
                  <a:pt x="4644559" y="3664393"/>
                  <a:pt x="4685072" y="3664393"/>
                </a:cubicBezTo>
                <a:cubicBezTo>
                  <a:pt x="4723787" y="3664393"/>
                  <a:pt x="4753773" y="3653429"/>
                  <a:pt x="4775028" y="3631502"/>
                </a:cubicBezTo>
                <a:cubicBezTo>
                  <a:pt x="4796283" y="3609575"/>
                  <a:pt x="4806909" y="3580950"/>
                  <a:pt x="4806909" y="3545628"/>
                </a:cubicBezTo>
                <a:cubicBezTo>
                  <a:pt x="4806909" y="3511100"/>
                  <a:pt x="4795034" y="3482823"/>
                  <a:pt x="4771285" y="3460796"/>
                </a:cubicBezTo>
                <a:cubicBezTo>
                  <a:pt x="4747537" y="3438770"/>
                  <a:pt x="4719200" y="3427756"/>
                  <a:pt x="4686270" y="3427756"/>
                </a:cubicBezTo>
                <a:close/>
                <a:moveTo>
                  <a:pt x="1381412" y="3427756"/>
                </a:moveTo>
                <a:cubicBezTo>
                  <a:pt x="1358462" y="3427756"/>
                  <a:pt x="1340400" y="3433660"/>
                  <a:pt x="1327229" y="3445467"/>
                </a:cubicBezTo>
                <a:cubicBezTo>
                  <a:pt x="1314058" y="3457274"/>
                  <a:pt x="1307471" y="3471909"/>
                  <a:pt x="1307471" y="3489371"/>
                </a:cubicBezTo>
                <a:cubicBezTo>
                  <a:pt x="1307471" y="3504452"/>
                  <a:pt x="1312610" y="3517202"/>
                  <a:pt x="1322888" y="3527620"/>
                </a:cubicBezTo>
                <a:cubicBezTo>
                  <a:pt x="1333166" y="3538038"/>
                  <a:pt x="1345989" y="3543247"/>
                  <a:pt x="1361355" y="3543247"/>
                </a:cubicBezTo>
                <a:cubicBezTo>
                  <a:pt x="1375923" y="3543247"/>
                  <a:pt x="1387948" y="3538832"/>
                  <a:pt x="1397427" y="3530001"/>
                </a:cubicBezTo>
                <a:cubicBezTo>
                  <a:pt x="1406907" y="3521171"/>
                  <a:pt x="1411647" y="3509215"/>
                  <a:pt x="1411647" y="3494134"/>
                </a:cubicBezTo>
                <a:cubicBezTo>
                  <a:pt x="1411647" y="3486196"/>
                  <a:pt x="1409751" y="3478358"/>
                  <a:pt x="1405959" y="3470619"/>
                </a:cubicBezTo>
                <a:cubicBezTo>
                  <a:pt x="1407356" y="3470023"/>
                  <a:pt x="1409052" y="3469726"/>
                  <a:pt x="1411048" y="3469726"/>
                </a:cubicBezTo>
                <a:cubicBezTo>
                  <a:pt x="1425217" y="3469726"/>
                  <a:pt x="1437691" y="3475431"/>
                  <a:pt x="1448467" y="3486841"/>
                </a:cubicBezTo>
                <a:cubicBezTo>
                  <a:pt x="1459244" y="3498251"/>
                  <a:pt x="1464633" y="3512588"/>
                  <a:pt x="1464633" y="3529852"/>
                </a:cubicBezTo>
                <a:cubicBezTo>
                  <a:pt x="1464633" y="3549895"/>
                  <a:pt x="1456899" y="3566911"/>
                  <a:pt x="1441432" y="3580900"/>
                </a:cubicBezTo>
                <a:cubicBezTo>
                  <a:pt x="1425966" y="3594890"/>
                  <a:pt x="1405560" y="3601885"/>
                  <a:pt x="1380215" y="3601885"/>
                </a:cubicBezTo>
                <a:cubicBezTo>
                  <a:pt x="1348682" y="3601885"/>
                  <a:pt x="1319546" y="3589185"/>
                  <a:pt x="1292803" y="3563785"/>
                </a:cubicBezTo>
                <a:cubicBezTo>
                  <a:pt x="1266061" y="3538385"/>
                  <a:pt x="1243410" y="3498003"/>
                  <a:pt x="1224850" y="3442639"/>
                </a:cubicBezTo>
                <a:lnTo>
                  <a:pt x="1197010" y="3433709"/>
                </a:lnTo>
                <a:cubicBezTo>
                  <a:pt x="1214372" y="3512688"/>
                  <a:pt x="1239119" y="3570879"/>
                  <a:pt x="1271250" y="3608285"/>
                </a:cubicBezTo>
                <a:cubicBezTo>
                  <a:pt x="1303380" y="3645690"/>
                  <a:pt x="1339702" y="3664393"/>
                  <a:pt x="1380215" y="3664393"/>
                </a:cubicBezTo>
                <a:lnTo>
                  <a:pt x="1384769" y="3664051"/>
                </a:lnTo>
                <a:lnTo>
                  <a:pt x="1391291" y="3689991"/>
                </a:lnTo>
                <a:lnTo>
                  <a:pt x="1291905" y="3744760"/>
                </a:lnTo>
                <a:cubicBezTo>
                  <a:pt x="1345389" y="3778693"/>
                  <a:pt x="1395980" y="3813519"/>
                  <a:pt x="1443678" y="3849238"/>
                </a:cubicBezTo>
                <a:lnTo>
                  <a:pt x="1443678" y="3817686"/>
                </a:lnTo>
                <a:cubicBezTo>
                  <a:pt x="1421725" y="3795858"/>
                  <a:pt x="1398475" y="3774625"/>
                  <a:pt x="1373928" y="3753988"/>
                </a:cubicBezTo>
                <a:lnTo>
                  <a:pt x="1429608" y="3723627"/>
                </a:lnTo>
                <a:lnTo>
                  <a:pt x="1406857" y="3669156"/>
                </a:lnTo>
                <a:lnTo>
                  <a:pt x="1388418" y="3663778"/>
                </a:lnTo>
                <a:lnTo>
                  <a:pt x="1407615" y="3662337"/>
                </a:lnTo>
                <a:cubicBezTo>
                  <a:pt x="1433377" y="3658226"/>
                  <a:pt x="1454230" y="3647948"/>
                  <a:pt x="1470170" y="3631502"/>
                </a:cubicBezTo>
                <a:cubicBezTo>
                  <a:pt x="1491424" y="3609575"/>
                  <a:pt x="1502051" y="3580950"/>
                  <a:pt x="1502051" y="3545628"/>
                </a:cubicBezTo>
                <a:cubicBezTo>
                  <a:pt x="1502051" y="3511100"/>
                  <a:pt x="1490177" y="3482823"/>
                  <a:pt x="1466429" y="3460796"/>
                </a:cubicBezTo>
                <a:cubicBezTo>
                  <a:pt x="1442680" y="3438770"/>
                  <a:pt x="1414340" y="3427756"/>
                  <a:pt x="1381412" y="3427756"/>
                </a:cubicBezTo>
                <a:close/>
                <a:moveTo>
                  <a:pt x="6263263" y="3426863"/>
                </a:moveTo>
                <a:cubicBezTo>
                  <a:pt x="6255081" y="3426863"/>
                  <a:pt x="6248295" y="3427657"/>
                  <a:pt x="6242907" y="3429245"/>
                </a:cubicBezTo>
                <a:cubicBezTo>
                  <a:pt x="6237518" y="3430832"/>
                  <a:pt x="6233177" y="3433412"/>
                  <a:pt x="6229885" y="3436984"/>
                </a:cubicBezTo>
                <a:cubicBezTo>
                  <a:pt x="6226592" y="3440556"/>
                  <a:pt x="6224347" y="3445219"/>
                  <a:pt x="6223150" y="3450973"/>
                </a:cubicBezTo>
                <a:cubicBezTo>
                  <a:pt x="6221952" y="3456728"/>
                  <a:pt x="6221353" y="3463872"/>
                  <a:pt x="6221353" y="3472405"/>
                </a:cubicBezTo>
                <a:cubicBezTo>
                  <a:pt x="6221353" y="3480739"/>
                  <a:pt x="6221952" y="3487684"/>
                  <a:pt x="6223150" y="3493241"/>
                </a:cubicBezTo>
                <a:cubicBezTo>
                  <a:pt x="6224347" y="3498797"/>
                  <a:pt x="6226592" y="3503361"/>
                  <a:pt x="6229885" y="3506933"/>
                </a:cubicBezTo>
                <a:cubicBezTo>
                  <a:pt x="6233177" y="3510505"/>
                  <a:pt x="6237518" y="3513035"/>
                  <a:pt x="6242907" y="3514523"/>
                </a:cubicBezTo>
                <a:cubicBezTo>
                  <a:pt x="6248295" y="3516011"/>
                  <a:pt x="6255081" y="3516756"/>
                  <a:pt x="6263263" y="3516756"/>
                </a:cubicBezTo>
                <a:cubicBezTo>
                  <a:pt x="6271445" y="3516756"/>
                  <a:pt x="6278231" y="3516011"/>
                  <a:pt x="6283619" y="3514523"/>
                </a:cubicBezTo>
                <a:cubicBezTo>
                  <a:pt x="6289007" y="3513035"/>
                  <a:pt x="6293348" y="3510505"/>
                  <a:pt x="6296641" y="3506933"/>
                </a:cubicBezTo>
                <a:cubicBezTo>
                  <a:pt x="6299934" y="3503361"/>
                  <a:pt x="6302279" y="3498797"/>
                  <a:pt x="6303675" y="3493241"/>
                </a:cubicBezTo>
                <a:cubicBezTo>
                  <a:pt x="6305073" y="3487684"/>
                  <a:pt x="6305771" y="3480739"/>
                  <a:pt x="6305771" y="3472405"/>
                </a:cubicBezTo>
                <a:cubicBezTo>
                  <a:pt x="6305771" y="3463872"/>
                  <a:pt x="6305073" y="3456728"/>
                  <a:pt x="6303675" y="3450973"/>
                </a:cubicBezTo>
                <a:cubicBezTo>
                  <a:pt x="6302279" y="3445219"/>
                  <a:pt x="6299934" y="3440556"/>
                  <a:pt x="6296641" y="3436984"/>
                </a:cubicBezTo>
                <a:cubicBezTo>
                  <a:pt x="6293348" y="3433412"/>
                  <a:pt x="6289007" y="3430832"/>
                  <a:pt x="6283619" y="3429245"/>
                </a:cubicBezTo>
                <a:cubicBezTo>
                  <a:pt x="6278231" y="3427657"/>
                  <a:pt x="6271445" y="3426863"/>
                  <a:pt x="6263263" y="3426863"/>
                </a:cubicBezTo>
                <a:close/>
                <a:moveTo>
                  <a:pt x="5123326" y="3419720"/>
                </a:moveTo>
                <a:cubicBezTo>
                  <a:pt x="5144080" y="3419720"/>
                  <a:pt x="5163539" y="3428649"/>
                  <a:pt x="5181700" y="3446509"/>
                </a:cubicBezTo>
                <a:lnTo>
                  <a:pt x="5123326" y="3502766"/>
                </a:lnTo>
                <a:cubicBezTo>
                  <a:pt x="5114544" y="3477564"/>
                  <a:pt x="5099477" y="3464963"/>
                  <a:pt x="5078123" y="3464963"/>
                </a:cubicBezTo>
                <a:cubicBezTo>
                  <a:pt x="5070740" y="3464963"/>
                  <a:pt x="5064453" y="3465956"/>
                  <a:pt x="5059264" y="3467940"/>
                </a:cubicBezTo>
                <a:cubicBezTo>
                  <a:pt x="5063653" y="3454645"/>
                  <a:pt x="5071387" y="3443284"/>
                  <a:pt x="5082464" y="3433858"/>
                </a:cubicBezTo>
                <a:cubicBezTo>
                  <a:pt x="5093539" y="3424432"/>
                  <a:pt x="5107160" y="3419720"/>
                  <a:pt x="5123326" y="3419720"/>
                </a:cubicBezTo>
                <a:close/>
                <a:moveTo>
                  <a:pt x="2522849" y="3407516"/>
                </a:moveTo>
                <a:lnTo>
                  <a:pt x="2633011" y="3407516"/>
                </a:lnTo>
                <a:cubicBezTo>
                  <a:pt x="2640194" y="3414064"/>
                  <a:pt x="2645633" y="3420464"/>
                  <a:pt x="2649325" y="3426715"/>
                </a:cubicBezTo>
                <a:cubicBezTo>
                  <a:pt x="2653017" y="3432965"/>
                  <a:pt x="2654863" y="3439563"/>
                  <a:pt x="2654863" y="3446509"/>
                </a:cubicBezTo>
                <a:cubicBezTo>
                  <a:pt x="2654863" y="3454645"/>
                  <a:pt x="2651869" y="3461193"/>
                  <a:pt x="2645881" y="3466154"/>
                </a:cubicBezTo>
                <a:cubicBezTo>
                  <a:pt x="2639895" y="3471115"/>
                  <a:pt x="2632310" y="3473595"/>
                  <a:pt x="2623130" y="3473595"/>
                </a:cubicBezTo>
                <a:cubicBezTo>
                  <a:pt x="2614751" y="3473595"/>
                  <a:pt x="2605369" y="3471561"/>
                  <a:pt x="2594992" y="3467493"/>
                </a:cubicBezTo>
                <a:cubicBezTo>
                  <a:pt x="2584614" y="3463425"/>
                  <a:pt x="2573988" y="3458663"/>
                  <a:pt x="2563111" y="3453206"/>
                </a:cubicBezTo>
                <a:cubicBezTo>
                  <a:pt x="2552235" y="3447749"/>
                  <a:pt x="2542406" y="3443631"/>
                  <a:pt x="2533625" y="3440853"/>
                </a:cubicBezTo>
                <a:lnTo>
                  <a:pt x="2533625" y="3439365"/>
                </a:lnTo>
                <a:cubicBezTo>
                  <a:pt x="2533625" y="3429840"/>
                  <a:pt x="2530033" y="3419224"/>
                  <a:pt x="2522849" y="3407516"/>
                </a:cubicBezTo>
                <a:close/>
                <a:moveTo>
                  <a:pt x="2172605" y="3407516"/>
                </a:moveTo>
                <a:lnTo>
                  <a:pt x="2333956" y="3407516"/>
                </a:lnTo>
                <a:lnTo>
                  <a:pt x="2333956" y="3512291"/>
                </a:lnTo>
                <a:cubicBezTo>
                  <a:pt x="2314597" y="3478556"/>
                  <a:pt x="2297235" y="3461689"/>
                  <a:pt x="2281868" y="3461689"/>
                </a:cubicBezTo>
                <a:cubicBezTo>
                  <a:pt x="2273087" y="3461689"/>
                  <a:pt x="2260814" y="3470520"/>
                  <a:pt x="2245048" y="3488181"/>
                </a:cubicBezTo>
                <a:cubicBezTo>
                  <a:pt x="2243451" y="3472702"/>
                  <a:pt x="2237015" y="3457968"/>
                  <a:pt x="2225739" y="3443979"/>
                </a:cubicBezTo>
                <a:cubicBezTo>
                  <a:pt x="2214463" y="3429989"/>
                  <a:pt x="2196754" y="3417835"/>
                  <a:pt x="2172605" y="3407516"/>
                </a:cubicBezTo>
                <a:close/>
                <a:moveTo>
                  <a:pt x="2092676" y="3373583"/>
                </a:moveTo>
                <a:lnTo>
                  <a:pt x="2114232" y="3407516"/>
                </a:lnTo>
                <a:lnTo>
                  <a:pt x="2121115" y="3407516"/>
                </a:lnTo>
                <a:lnTo>
                  <a:pt x="2131892" y="3443830"/>
                </a:lnTo>
                <a:cubicBezTo>
                  <a:pt x="2151849" y="3447203"/>
                  <a:pt x="2168264" y="3451569"/>
                  <a:pt x="2181137" y="3456927"/>
                </a:cubicBezTo>
                <a:cubicBezTo>
                  <a:pt x="2194008" y="3462284"/>
                  <a:pt x="2203638" y="3468684"/>
                  <a:pt x="2210023" y="3476125"/>
                </a:cubicBezTo>
                <a:cubicBezTo>
                  <a:pt x="2216410" y="3483567"/>
                  <a:pt x="2219603" y="3492943"/>
                  <a:pt x="2219603" y="3504254"/>
                </a:cubicBezTo>
                <a:cubicBezTo>
                  <a:pt x="2219603" y="3508421"/>
                  <a:pt x="2219104" y="3512688"/>
                  <a:pt x="2218108" y="3517053"/>
                </a:cubicBezTo>
                <a:cubicBezTo>
                  <a:pt x="2207530" y="3529753"/>
                  <a:pt x="2196754" y="3541114"/>
                  <a:pt x="2185776" y="3551135"/>
                </a:cubicBezTo>
                <a:cubicBezTo>
                  <a:pt x="2174799" y="3561156"/>
                  <a:pt x="2165021" y="3566166"/>
                  <a:pt x="2156439" y="3566166"/>
                </a:cubicBezTo>
                <a:cubicBezTo>
                  <a:pt x="2148059" y="3566166"/>
                  <a:pt x="2141471" y="3557038"/>
                  <a:pt x="2136683" y="3538782"/>
                </a:cubicBezTo>
                <a:lnTo>
                  <a:pt x="2111835" y="3547712"/>
                </a:lnTo>
                <a:cubicBezTo>
                  <a:pt x="2121216" y="3574898"/>
                  <a:pt x="2130996" y="3594444"/>
                  <a:pt x="2141171" y="3606350"/>
                </a:cubicBezTo>
                <a:cubicBezTo>
                  <a:pt x="2151350" y="3618256"/>
                  <a:pt x="2161827" y="3624209"/>
                  <a:pt x="2172605" y="3624209"/>
                </a:cubicBezTo>
                <a:cubicBezTo>
                  <a:pt x="2181185" y="3624209"/>
                  <a:pt x="2190766" y="3620141"/>
                  <a:pt x="2201341" y="3612006"/>
                </a:cubicBezTo>
                <a:cubicBezTo>
                  <a:pt x="2211919" y="3603870"/>
                  <a:pt x="2229133" y="3586209"/>
                  <a:pt x="2252980" y="3559023"/>
                </a:cubicBezTo>
                <a:cubicBezTo>
                  <a:pt x="2276829" y="3531837"/>
                  <a:pt x="2293044" y="3518244"/>
                  <a:pt x="2301626" y="3518244"/>
                </a:cubicBezTo>
                <a:cubicBezTo>
                  <a:pt x="2309408" y="3518244"/>
                  <a:pt x="2316743" y="3524098"/>
                  <a:pt x="2323630" y="3535806"/>
                </a:cubicBezTo>
                <a:cubicBezTo>
                  <a:pt x="2330514" y="3547513"/>
                  <a:pt x="2333956" y="3564083"/>
                  <a:pt x="2333956" y="3585514"/>
                </a:cubicBezTo>
                <a:lnTo>
                  <a:pt x="2333956" y="3678085"/>
                </a:lnTo>
                <a:lnTo>
                  <a:pt x="2386643" y="3712316"/>
                </a:lnTo>
                <a:lnTo>
                  <a:pt x="2386643" y="3407516"/>
                </a:lnTo>
                <a:lnTo>
                  <a:pt x="2430347" y="3407516"/>
                </a:lnTo>
                <a:lnTo>
                  <a:pt x="2448010" y="3407516"/>
                </a:lnTo>
                <a:lnTo>
                  <a:pt x="2466570" y="3407516"/>
                </a:lnTo>
                <a:cubicBezTo>
                  <a:pt x="2477745" y="3407516"/>
                  <a:pt x="2486327" y="3410344"/>
                  <a:pt x="2492314" y="3415999"/>
                </a:cubicBezTo>
                <a:cubicBezTo>
                  <a:pt x="2498301" y="3421655"/>
                  <a:pt x="2502093" y="3428451"/>
                  <a:pt x="2503690" y="3436388"/>
                </a:cubicBezTo>
                <a:cubicBezTo>
                  <a:pt x="2485928" y="3436388"/>
                  <a:pt x="2471909" y="3440754"/>
                  <a:pt x="2461632" y="3449485"/>
                </a:cubicBezTo>
                <a:cubicBezTo>
                  <a:pt x="2451352" y="3458216"/>
                  <a:pt x="2446214" y="3469031"/>
                  <a:pt x="2446214" y="3481930"/>
                </a:cubicBezTo>
                <a:cubicBezTo>
                  <a:pt x="2446214" y="3494431"/>
                  <a:pt x="2450055" y="3504700"/>
                  <a:pt x="2457739" y="3512737"/>
                </a:cubicBezTo>
                <a:cubicBezTo>
                  <a:pt x="2465422" y="3520774"/>
                  <a:pt x="2474753" y="3524792"/>
                  <a:pt x="2485729" y="3524792"/>
                </a:cubicBezTo>
                <a:cubicBezTo>
                  <a:pt x="2499299" y="3524991"/>
                  <a:pt x="2510274" y="3520823"/>
                  <a:pt x="2518658" y="3512291"/>
                </a:cubicBezTo>
                <a:cubicBezTo>
                  <a:pt x="2527039" y="3503758"/>
                  <a:pt x="2532029" y="3492447"/>
                  <a:pt x="2533625" y="3478358"/>
                </a:cubicBezTo>
                <a:cubicBezTo>
                  <a:pt x="2539812" y="3480739"/>
                  <a:pt x="2550138" y="3487039"/>
                  <a:pt x="2564608" y="3497259"/>
                </a:cubicBezTo>
                <a:cubicBezTo>
                  <a:pt x="2579076" y="3507479"/>
                  <a:pt x="2590201" y="3514474"/>
                  <a:pt x="2597987" y="3518244"/>
                </a:cubicBezTo>
                <a:lnTo>
                  <a:pt x="2473454" y="3583431"/>
                </a:lnTo>
                <a:lnTo>
                  <a:pt x="2503391" y="3631651"/>
                </a:lnTo>
                <a:cubicBezTo>
                  <a:pt x="2559467" y="3631651"/>
                  <a:pt x="2606168" y="3651891"/>
                  <a:pt x="2643487" y="3692373"/>
                </a:cubicBezTo>
                <a:lnTo>
                  <a:pt x="2683901" y="3712316"/>
                </a:lnTo>
                <a:lnTo>
                  <a:pt x="2683901" y="3512291"/>
                </a:lnTo>
                <a:cubicBezTo>
                  <a:pt x="2699666" y="3498797"/>
                  <a:pt x="2707550" y="3483616"/>
                  <a:pt x="2707550" y="3466749"/>
                </a:cubicBezTo>
                <a:cubicBezTo>
                  <a:pt x="2707550" y="3456431"/>
                  <a:pt x="2704756" y="3446459"/>
                  <a:pt x="2699167" y="3436835"/>
                </a:cubicBezTo>
                <a:cubicBezTo>
                  <a:pt x="2693581" y="3427211"/>
                  <a:pt x="2685097" y="3417438"/>
                  <a:pt x="2673722" y="3407516"/>
                </a:cubicBezTo>
                <a:lnTo>
                  <a:pt x="2756044" y="3407516"/>
                </a:lnTo>
                <a:lnTo>
                  <a:pt x="2768916" y="3407516"/>
                </a:lnTo>
                <a:lnTo>
                  <a:pt x="2811425" y="3407516"/>
                </a:lnTo>
                <a:cubicBezTo>
                  <a:pt x="2796457" y="3422597"/>
                  <a:pt x="2783885" y="3441399"/>
                  <a:pt x="2773707" y="3463922"/>
                </a:cubicBezTo>
                <a:cubicBezTo>
                  <a:pt x="2763528" y="3486444"/>
                  <a:pt x="2758439" y="3511993"/>
                  <a:pt x="2758439" y="3540568"/>
                </a:cubicBezTo>
                <a:cubicBezTo>
                  <a:pt x="2758439" y="3585415"/>
                  <a:pt x="2771411" y="3624557"/>
                  <a:pt x="2797354" y="3657993"/>
                </a:cubicBezTo>
                <a:cubicBezTo>
                  <a:pt x="2823299" y="3691430"/>
                  <a:pt x="2853035" y="3708149"/>
                  <a:pt x="2886562" y="3708149"/>
                </a:cubicBezTo>
                <a:cubicBezTo>
                  <a:pt x="2903924" y="3708149"/>
                  <a:pt x="2917893" y="3703634"/>
                  <a:pt x="2928471" y="3694605"/>
                </a:cubicBezTo>
                <a:cubicBezTo>
                  <a:pt x="2939048" y="3685576"/>
                  <a:pt x="2944337" y="3674414"/>
                  <a:pt x="2944337" y="3661119"/>
                </a:cubicBezTo>
                <a:cubicBezTo>
                  <a:pt x="2944337" y="3649411"/>
                  <a:pt x="2940247" y="3639142"/>
                  <a:pt x="2932063" y="3630311"/>
                </a:cubicBezTo>
                <a:cubicBezTo>
                  <a:pt x="2923881" y="3621481"/>
                  <a:pt x="2913105" y="3617066"/>
                  <a:pt x="2899733" y="3617066"/>
                </a:cubicBezTo>
                <a:cubicBezTo>
                  <a:pt x="2886562" y="3617066"/>
                  <a:pt x="2876285" y="3620836"/>
                  <a:pt x="2868900" y="3628377"/>
                </a:cubicBezTo>
                <a:cubicBezTo>
                  <a:pt x="2861516" y="3635917"/>
                  <a:pt x="2857824" y="3645145"/>
                  <a:pt x="2857824" y="3656059"/>
                </a:cubicBezTo>
                <a:lnTo>
                  <a:pt x="2857824" y="3657845"/>
                </a:lnTo>
                <a:cubicBezTo>
                  <a:pt x="2839065" y="3652090"/>
                  <a:pt x="2823797" y="3640233"/>
                  <a:pt x="2812022" y="3622275"/>
                </a:cubicBezTo>
                <a:cubicBezTo>
                  <a:pt x="2800248" y="3604316"/>
                  <a:pt x="2794361" y="3583827"/>
                  <a:pt x="2794361" y="3560809"/>
                </a:cubicBezTo>
                <a:cubicBezTo>
                  <a:pt x="2794361" y="3525884"/>
                  <a:pt x="2810078" y="3491604"/>
                  <a:pt x="2841510" y="3457968"/>
                </a:cubicBezTo>
                <a:cubicBezTo>
                  <a:pt x="2872941" y="3424333"/>
                  <a:pt x="2913503" y="3407516"/>
                  <a:pt x="2963197" y="3407516"/>
                </a:cubicBezTo>
                <a:lnTo>
                  <a:pt x="2976666" y="3407516"/>
                </a:lnTo>
                <a:lnTo>
                  <a:pt x="3149694" y="3407516"/>
                </a:lnTo>
                <a:lnTo>
                  <a:pt x="3149694" y="3508719"/>
                </a:lnTo>
                <a:cubicBezTo>
                  <a:pt x="3137719" y="3487486"/>
                  <a:pt x="3122503" y="3470470"/>
                  <a:pt x="3104043" y="3457671"/>
                </a:cubicBezTo>
                <a:cubicBezTo>
                  <a:pt x="3085582" y="3444872"/>
                  <a:pt x="3064077" y="3438472"/>
                  <a:pt x="3039532" y="3438472"/>
                </a:cubicBezTo>
                <a:cubicBezTo>
                  <a:pt x="3015583" y="3438472"/>
                  <a:pt x="2996276" y="3444872"/>
                  <a:pt x="2981606" y="3457671"/>
                </a:cubicBezTo>
                <a:cubicBezTo>
                  <a:pt x="2966939" y="3470470"/>
                  <a:pt x="2959605" y="3484708"/>
                  <a:pt x="2959605" y="3500384"/>
                </a:cubicBezTo>
                <a:cubicBezTo>
                  <a:pt x="2959605" y="3515069"/>
                  <a:pt x="2964094" y="3526727"/>
                  <a:pt x="2973075" y="3535359"/>
                </a:cubicBezTo>
                <a:cubicBezTo>
                  <a:pt x="2982055" y="3543991"/>
                  <a:pt x="2992631" y="3548307"/>
                  <a:pt x="3004806" y="3548307"/>
                </a:cubicBezTo>
                <a:cubicBezTo>
                  <a:pt x="3018376" y="3548307"/>
                  <a:pt x="3029653" y="3544388"/>
                  <a:pt x="3038634" y="3536550"/>
                </a:cubicBezTo>
                <a:cubicBezTo>
                  <a:pt x="3047614" y="3528711"/>
                  <a:pt x="3052103" y="3518740"/>
                  <a:pt x="3052103" y="3506635"/>
                </a:cubicBezTo>
                <a:cubicBezTo>
                  <a:pt x="3052103" y="3498698"/>
                  <a:pt x="3049311" y="3490959"/>
                  <a:pt x="3043723" y="3483418"/>
                </a:cubicBezTo>
                <a:cubicBezTo>
                  <a:pt x="3047514" y="3482227"/>
                  <a:pt x="3051505" y="3481632"/>
                  <a:pt x="3055697" y="3481632"/>
                </a:cubicBezTo>
                <a:cubicBezTo>
                  <a:pt x="3068071" y="3481632"/>
                  <a:pt x="3079645" y="3485998"/>
                  <a:pt x="3090422" y="3494729"/>
                </a:cubicBezTo>
                <a:cubicBezTo>
                  <a:pt x="3101198" y="3503460"/>
                  <a:pt x="3109680" y="3514176"/>
                  <a:pt x="3115867" y="3526876"/>
                </a:cubicBezTo>
                <a:lnTo>
                  <a:pt x="3001515" y="3588491"/>
                </a:lnTo>
                <a:lnTo>
                  <a:pt x="3031449" y="3636711"/>
                </a:lnTo>
                <a:cubicBezTo>
                  <a:pt x="3061384" y="3636711"/>
                  <a:pt x="3087328" y="3644202"/>
                  <a:pt x="3109282" y="3659184"/>
                </a:cubicBezTo>
                <a:cubicBezTo>
                  <a:pt x="3131233" y="3674166"/>
                  <a:pt x="3148796" y="3694357"/>
                  <a:pt x="3161968" y="3719757"/>
                </a:cubicBezTo>
                <a:lnTo>
                  <a:pt x="3202380" y="3739700"/>
                </a:lnTo>
                <a:lnTo>
                  <a:pt x="3202380" y="3535508"/>
                </a:lnTo>
                <a:lnTo>
                  <a:pt x="3245786" y="3511993"/>
                </a:lnTo>
                <a:lnTo>
                  <a:pt x="3252073" y="3517946"/>
                </a:lnTo>
                <a:lnTo>
                  <a:pt x="3252073" y="3676002"/>
                </a:lnTo>
                <a:lnTo>
                  <a:pt x="3298472" y="3707553"/>
                </a:lnTo>
                <a:lnTo>
                  <a:pt x="3298472" y="3493836"/>
                </a:lnTo>
                <a:lnTo>
                  <a:pt x="3254767" y="3452164"/>
                </a:lnTo>
                <a:lnTo>
                  <a:pt x="3202380" y="3480441"/>
                </a:lnTo>
                <a:lnTo>
                  <a:pt x="3202380" y="3407516"/>
                </a:lnTo>
                <a:lnTo>
                  <a:pt x="3359839" y="3407516"/>
                </a:lnTo>
                <a:lnTo>
                  <a:pt x="3338286" y="3373583"/>
                </a:lnTo>
                <a:lnTo>
                  <a:pt x="2955113" y="3373583"/>
                </a:lnTo>
                <a:lnTo>
                  <a:pt x="2935655" y="3373583"/>
                </a:lnTo>
                <a:lnTo>
                  <a:pt x="2747362" y="3373583"/>
                </a:lnTo>
                <a:lnTo>
                  <a:pt x="2734490" y="3373583"/>
                </a:lnTo>
                <a:lnTo>
                  <a:pt x="2426457" y="3373583"/>
                </a:lnTo>
                <a:lnTo>
                  <a:pt x="2408795" y="3373583"/>
                </a:lnTo>
                <a:close/>
                <a:moveTo>
                  <a:pt x="789890" y="3373583"/>
                </a:moveTo>
                <a:lnTo>
                  <a:pt x="811443" y="3407516"/>
                </a:lnTo>
                <a:lnTo>
                  <a:pt x="976087" y="3407516"/>
                </a:lnTo>
                <a:lnTo>
                  <a:pt x="976087" y="3429542"/>
                </a:lnTo>
                <a:lnTo>
                  <a:pt x="806354" y="3536103"/>
                </a:lnTo>
                <a:lnTo>
                  <a:pt x="836289" y="3586705"/>
                </a:lnTo>
                <a:cubicBezTo>
                  <a:pt x="907934" y="3594245"/>
                  <a:pt x="956829" y="3626194"/>
                  <a:pt x="982973" y="3682550"/>
                </a:cubicBezTo>
                <a:lnTo>
                  <a:pt x="1028773" y="3712316"/>
                </a:lnTo>
                <a:lnTo>
                  <a:pt x="1028773" y="3480441"/>
                </a:lnTo>
                <a:lnTo>
                  <a:pt x="1037754" y="3480441"/>
                </a:lnTo>
                <a:cubicBezTo>
                  <a:pt x="1066692" y="3480441"/>
                  <a:pt x="1087597" y="3485254"/>
                  <a:pt x="1100469" y="3494878"/>
                </a:cubicBezTo>
                <a:cubicBezTo>
                  <a:pt x="1113341" y="3504502"/>
                  <a:pt x="1119777" y="3516061"/>
                  <a:pt x="1119777" y="3529555"/>
                </a:cubicBezTo>
                <a:cubicBezTo>
                  <a:pt x="1119777" y="3537889"/>
                  <a:pt x="1117881" y="3545033"/>
                  <a:pt x="1114089" y="3550986"/>
                </a:cubicBezTo>
                <a:cubicBezTo>
                  <a:pt x="1105908" y="3539278"/>
                  <a:pt x="1095629" y="3533424"/>
                  <a:pt x="1083256" y="3533424"/>
                </a:cubicBezTo>
                <a:cubicBezTo>
                  <a:pt x="1072280" y="3533424"/>
                  <a:pt x="1063249" y="3537095"/>
                  <a:pt x="1056165" y="3544438"/>
                </a:cubicBezTo>
                <a:cubicBezTo>
                  <a:pt x="1049079" y="3551780"/>
                  <a:pt x="1045537" y="3561007"/>
                  <a:pt x="1045537" y="3572120"/>
                </a:cubicBezTo>
                <a:cubicBezTo>
                  <a:pt x="1045537" y="3583827"/>
                  <a:pt x="1049329" y="3593501"/>
                  <a:pt x="1056913" y="3601141"/>
                </a:cubicBezTo>
                <a:cubicBezTo>
                  <a:pt x="1064497" y="3608781"/>
                  <a:pt x="1074475" y="3612601"/>
                  <a:pt x="1086848" y="3612601"/>
                </a:cubicBezTo>
                <a:cubicBezTo>
                  <a:pt x="1103412" y="3612601"/>
                  <a:pt x="1117831" y="3605308"/>
                  <a:pt x="1130105" y="3590723"/>
                </a:cubicBezTo>
                <a:cubicBezTo>
                  <a:pt x="1142378" y="3576138"/>
                  <a:pt x="1148515" y="3557435"/>
                  <a:pt x="1148515" y="3534615"/>
                </a:cubicBezTo>
                <a:cubicBezTo>
                  <a:pt x="1148515" y="3503857"/>
                  <a:pt x="1136541" y="3478408"/>
                  <a:pt x="1112592" y="3458266"/>
                </a:cubicBezTo>
                <a:cubicBezTo>
                  <a:pt x="1088645" y="3438125"/>
                  <a:pt x="1060704" y="3427657"/>
                  <a:pt x="1028773" y="3426863"/>
                </a:cubicBezTo>
                <a:lnTo>
                  <a:pt x="1028773" y="3407516"/>
                </a:lnTo>
                <a:lnTo>
                  <a:pt x="1194616" y="3407516"/>
                </a:lnTo>
                <a:lnTo>
                  <a:pt x="1209883" y="3407516"/>
                </a:lnTo>
                <a:lnTo>
                  <a:pt x="1549050" y="3407516"/>
                </a:lnTo>
                <a:lnTo>
                  <a:pt x="1563419" y="3407516"/>
                </a:lnTo>
                <a:lnTo>
                  <a:pt x="1713695" y="3407516"/>
                </a:lnTo>
                <a:lnTo>
                  <a:pt x="1713695" y="3429542"/>
                </a:lnTo>
                <a:lnTo>
                  <a:pt x="1543961" y="3536103"/>
                </a:lnTo>
                <a:lnTo>
                  <a:pt x="1573896" y="3586705"/>
                </a:lnTo>
                <a:cubicBezTo>
                  <a:pt x="1645541" y="3594245"/>
                  <a:pt x="1694436" y="3626194"/>
                  <a:pt x="1720580" y="3682550"/>
                </a:cubicBezTo>
                <a:lnTo>
                  <a:pt x="1766380" y="3712316"/>
                </a:lnTo>
                <a:lnTo>
                  <a:pt x="1766380" y="3407516"/>
                </a:lnTo>
                <a:lnTo>
                  <a:pt x="1807691" y="3407516"/>
                </a:lnTo>
                <a:lnTo>
                  <a:pt x="1827747" y="3407516"/>
                </a:lnTo>
                <a:lnTo>
                  <a:pt x="1894205" y="3407516"/>
                </a:lnTo>
                <a:cubicBezTo>
                  <a:pt x="1863471" y="3430931"/>
                  <a:pt x="1848104" y="3460399"/>
                  <a:pt x="1848104" y="3495920"/>
                </a:cubicBezTo>
                <a:cubicBezTo>
                  <a:pt x="1848104" y="3511398"/>
                  <a:pt x="1851397" y="3534168"/>
                  <a:pt x="1857983" y="3564232"/>
                </a:cubicBezTo>
                <a:cubicBezTo>
                  <a:pt x="1864568" y="3594295"/>
                  <a:pt x="1867862" y="3618455"/>
                  <a:pt x="1867862" y="3636711"/>
                </a:cubicBezTo>
                <a:cubicBezTo>
                  <a:pt x="1867862" y="3656952"/>
                  <a:pt x="1861375" y="3673025"/>
                  <a:pt x="1848403" y="3684931"/>
                </a:cubicBezTo>
                <a:cubicBezTo>
                  <a:pt x="1835432" y="3696838"/>
                  <a:pt x="1821062" y="3702791"/>
                  <a:pt x="1805296" y="3702791"/>
                </a:cubicBezTo>
                <a:cubicBezTo>
                  <a:pt x="1800108" y="3702791"/>
                  <a:pt x="1794820" y="3702295"/>
                  <a:pt x="1789431" y="3701302"/>
                </a:cubicBezTo>
                <a:lnTo>
                  <a:pt x="1805296" y="3736724"/>
                </a:lnTo>
                <a:cubicBezTo>
                  <a:pt x="1831041" y="3736724"/>
                  <a:pt x="1856685" y="3725413"/>
                  <a:pt x="1882230" y="3702791"/>
                </a:cubicBezTo>
                <a:cubicBezTo>
                  <a:pt x="1907775" y="3680169"/>
                  <a:pt x="1920547" y="3650899"/>
                  <a:pt x="1920547" y="3614982"/>
                </a:cubicBezTo>
                <a:cubicBezTo>
                  <a:pt x="1920547" y="3597123"/>
                  <a:pt x="1917255" y="3572318"/>
                  <a:pt x="1910668" y="3540568"/>
                </a:cubicBezTo>
                <a:cubicBezTo>
                  <a:pt x="1904083" y="3508818"/>
                  <a:pt x="1900791" y="3486692"/>
                  <a:pt x="1900791" y="3474191"/>
                </a:cubicBezTo>
                <a:cubicBezTo>
                  <a:pt x="1900791" y="3454149"/>
                  <a:pt x="1906129" y="3438025"/>
                  <a:pt x="1916805" y="3425822"/>
                </a:cubicBezTo>
                <a:cubicBezTo>
                  <a:pt x="1927483" y="3413618"/>
                  <a:pt x="1941004" y="3407516"/>
                  <a:pt x="1957368" y="3407516"/>
                </a:cubicBezTo>
                <a:lnTo>
                  <a:pt x="1983112" y="3407516"/>
                </a:lnTo>
                <a:lnTo>
                  <a:pt x="1960960" y="3373583"/>
                </a:lnTo>
                <a:lnTo>
                  <a:pt x="1806194" y="3373583"/>
                </a:lnTo>
                <a:lnTo>
                  <a:pt x="1786137" y="3373583"/>
                </a:lnTo>
                <a:lnTo>
                  <a:pt x="1541865" y="3373583"/>
                </a:lnTo>
                <a:lnTo>
                  <a:pt x="1527497" y="3373583"/>
                </a:lnTo>
                <a:lnTo>
                  <a:pt x="1188329" y="3373583"/>
                </a:lnTo>
                <a:lnTo>
                  <a:pt x="1173061" y="3373583"/>
                </a:lnTo>
                <a:close/>
                <a:moveTo>
                  <a:pt x="522567" y="3371202"/>
                </a:moveTo>
                <a:cubicBezTo>
                  <a:pt x="490237" y="3371202"/>
                  <a:pt x="462048" y="3381124"/>
                  <a:pt x="438000" y="3400967"/>
                </a:cubicBezTo>
                <a:cubicBezTo>
                  <a:pt x="413951" y="3420811"/>
                  <a:pt x="401928" y="3442937"/>
                  <a:pt x="401928" y="3467345"/>
                </a:cubicBezTo>
                <a:cubicBezTo>
                  <a:pt x="401928" y="3480441"/>
                  <a:pt x="405869" y="3491554"/>
                  <a:pt x="413752" y="3500682"/>
                </a:cubicBezTo>
                <a:cubicBezTo>
                  <a:pt x="421635" y="3509810"/>
                  <a:pt x="431962" y="3514374"/>
                  <a:pt x="444735" y="3514374"/>
                </a:cubicBezTo>
                <a:cubicBezTo>
                  <a:pt x="457308" y="3514374"/>
                  <a:pt x="467586" y="3510604"/>
                  <a:pt x="475569" y="3503063"/>
                </a:cubicBezTo>
                <a:cubicBezTo>
                  <a:pt x="483552" y="3495523"/>
                  <a:pt x="487542" y="3485700"/>
                  <a:pt x="487542" y="3473595"/>
                </a:cubicBezTo>
                <a:cubicBezTo>
                  <a:pt x="487542" y="3461491"/>
                  <a:pt x="482354" y="3450477"/>
                  <a:pt x="471976" y="3440556"/>
                </a:cubicBezTo>
                <a:cubicBezTo>
                  <a:pt x="485547" y="3422299"/>
                  <a:pt x="503907" y="3413171"/>
                  <a:pt x="527058" y="3413171"/>
                </a:cubicBezTo>
                <a:cubicBezTo>
                  <a:pt x="544021" y="3413171"/>
                  <a:pt x="557342" y="3417190"/>
                  <a:pt x="567021" y="3425227"/>
                </a:cubicBezTo>
                <a:cubicBezTo>
                  <a:pt x="576700" y="3433263"/>
                  <a:pt x="581540" y="3443334"/>
                  <a:pt x="581540" y="3455438"/>
                </a:cubicBezTo>
                <a:cubicBezTo>
                  <a:pt x="581540" y="3462185"/>
                  <a:pt x="580242" y="3467394"/>
                  <a:pt x="577648" y="3471065"/>
                </a:cubicBezTo>
                <a:cubicBezTo>
                  <a:pt x="575054" y="3474736"/>
                  <a:pt x="571561" y="3477366"/>
                  <a:pt x="567171" y="3478953"/>
                </a:cubicBezTo>
                <a:cubicBezTo>
                  <a:pt x="562780" y="3480541"/>
                  <a:pt x="555595" y="3481334"/>
                  <a:pt x="545618" y="3481334"/>
                </a:cubicBezTo>
                <a:cubicBezTo>
                  <a:pt x="529053" y="3481334"/>
                  <a:pt x="516132" y="3485353"/>
                  <a:pt x="506851" y="3493390"/>
                </a:cubicBezTo>
                <a:cubicBezTo>
                  <a:pt x="497571" y="3501426"/>
                  <a:pt x="492931" y="3511596"/>
                  <a:pt x="492931" y="3523899"/>
                </a:cubicBezTo>
                <a:cubicBezTo>
                  <a:pt x="492931" y="3535012"/>
                  <a:pt x="496673" y="3544338"/>
                  <a:pt x="504157" y="3551879"/>
                </a:cubicBezTo>
                <a:cubicBezTo>
                  <a:pt x="511641" y="3559420"/>
                  <a:pt x="521270" y="3563190"/>
                  <a:pt x="533044" y="3563190"/>
                </a:cubicBezTo>
                <a:cubicBezTo>
                  <a:pt x="551206" y="3563190"/>
                  <a:pt x="567869" y="3552673"/>
                  <a:pt x="583037" y="3531638"/>
                </a:cubicBezTo>
                <a:cubicBezTo>
                  <a:pt x="591619" y="3538782"/>
                  <a:pt x="595909" y="3547216"/>
                  <a:pt x="595909" y="3556939"/>
                </a:cubicBezTo>
                <a:cubicBezTo>
                  <a:pt x="595909" y="3569639"/>
                  <a:pt x="590022" y="3580801"/>
                  <a:pt x="578247" y="3590425"/>
                </a:cubicBezTo>
                <a:cubicBezTo>
                  <a:pt x="566472" y="3600050"/>
                  <a:pt x="548711" y="3604862"/>
                  <a:pt x="524962" y="3604862"/>
                </a:cubicBezTo>
                <a:cubicBezTo>
                  <a:pt x="490437" y="3604862"/>
                  <a:pt x="458356" y="3590078"/>
                  <a:pt x="428720" y="3560511"/>
                </a:cubicBezTo>
                <a:cubicBezTo>
                  <a:pt x="399084" y="3530944"/>
                  <a:pt x="377081" y="3487684"/>
                  <a:pt x="362713" y="3430733"/>
                </a:cubicBezTo>
                <a:lnTo>
                  <a:pt x="334873" y="3422994"/>
                </a:lnTo>
                <a:cubicBezTo>
                  <a:pt x="345849" y="3488875"/>
                  <a:pt x="368400" y="3545579"/>
                  <a:pt x="402527" y="3593104"/>
                </a:cubicBezTo>
                <a:cubicBezTo>
                  <a:pt x="436653" y="3640630"/>
                  <a:pt x="479460" y="3664393"/>
                  <a:pt x="530949" y="3664393"/>
                </a:cubicBezTo>
                <a:cubicBezTo>
                  <a:pt x="559288" y="3664393"/>
                  <a:pt x="582936" y="3655116"/>
                  <a:pt x="601896" y="3636562"/>
                </a:cubicBezTo>
                <a:cubicBezTo>
                  <a:pt x="620855" y="3618008"/>
                  <a:pt x="630334" y="3595238"/>
                  <a:pt x="630334" y="3568250"/>
                </a:cubicBezTo>
                <a:cubicBezTo>
                  <a:pt x="630334" y="3542255"/>
                  <a:pt x="619857" y="3520823"/>
                  <a:pt x="598903" y="3503956"/>
                </a:cubicBezTo>
                <a:cubicBezTo>
                  <a:pt x="609280" y="3488081"/>
                  <a:pt x="614469" y="3472603"/>
                  <a:pt x="614469" y="3457522"/>
                </a:cubicBezTo>
                <a:cubicBezTo>
                  <a:pt x="614469" y="3431527"/>
                  <a:pt x="605538" y="3410641"/>
                  <a:pt x="587676" y="3394865"/>
                </a:cubicBezTo>
                <a:cubicBezTo>
                  <a:pt x="569815" y="3379090"/>
                  <a:pt x="548112" y="3371202"/>
                  <a:pt x="522567" y="3371202"/>
                </a:cubicBezTo>
                <a:close/>
                <a:moveTo>
                  <a:pt x="5237379" y="3315540"/>
                </a:moveTo>
                <a:lnTo>
                  <a:pt x="5237379" y="3459010"/>
                </a:lnTo>
                <a:cubicBezTo>
                  <a:pt x="5198862" y="3402059"/>
                  <a:pt x="5156453" y="3373583"/>
                  <a:pt x="5110154" y="3373583"/>
                </a:cubicBezTo>
                <a:cubicBezTo>
                  <a:pt x="5077028" y="3373583"/>
                  <a:pt x="5049786" y="3385043"/>
                  <a:pt x="5028430" y="3407962"/>
                </a:cubicBezTo>
                <a:cubicBezTo>
                  <a:pt x="5007076" y="3430882"/>
                  <a:pt x="4996399" y="3455736"/>
                  <a:pt x="4996399" y="3482525"/>
                </a:cubicBezTo>
                <a:cubicBezTo>
                  <a:pt x="4996399" y="3493241"/>
                  <a:pt x="4999244" y="3501625"/>
                  <a:pt x="5004932" y="3507677"/>
                </a:cubicBezTo>
                <a:cubicBezTo>
                  <a:pt x="5010621" y="3513729"/>
                  <a:pt x="5018153" y="3516756"/>
                  <a:pt x="5027534" y="3516756"/>
                </a:cubicBezTo>
                <a:cubicBezTo>
                  <a:pt x="5035515" y="3516756"/>
                  <a:pt x="5044845" y="3514176"/>
                  <a:pt x="5055522" y="3509016"/>
                </a:cubicBezTo>
                <a:cubicBezTo>
                  <a:pt x="5066200" y="3503857"/>
                  <a:pt x="5074631" y="3501277"/>
                  <a:pt x="5080818" y="3501277"/>
                </a:cubicBezTo>
                <a:cubicBezTo>
                  <a:pt x="5087004" y="3501277"/>
                  <a:pt x="5091843" y="3503262"/>
                  <a:pt x="5095336" y="3507231"/>
                </a:cubicBezTo>
                <a:cubicBezTo>
                  <a:pt x="5098830" y="3511199"/>
                  <a:pt x="5100575" y="3515466"/>
                  <a:pt x="5100575" y="3520030"/>
                </a:cubicBezTo>
                <a:cubicBezTo>
                  <a:pt x="5100575" y="3523403"/>
                  <a:pt x="5085009" y="3539973"/>
                  <a:pt x="5053875" y="3569738"/>
                </a:cubicBezTo>
                <a:lnTo>
                  <a:pt x="5099976" y="3600695"/>
                </a:lnTo>
                <a:lnTo>
                  <a:pt x="5215826" y="3484013"/>
                </a:lnTo>
                <a:cubicBezTo>
                  <a:pt x="5230195" y="3503857"/>
                  <a:pt x="5237379" y="3527570"/>
                  <a:pt x="5237379" y="3555153"/>
                </a:cubicBezTo>
                <a:lnTo>
                  <a:pt x="5237379" y="3678085"/>
                </a:lnTo>
                <a:lnTo>
                  <a:pt x="5290066" y="3712316"/>
                </a:lnTo>
                <a:lnTo>
                  <a:pt x="5290066" y="3407516"/>
                </a:lnTo>
                <a:lnTo>
                  <a:pt x="5332873" y="3407516"/>
                </a:lnTo>
                <a:lnTo>
                  <a:pt x="5335268" y="3407516"/>
                </a:lnTo>
                <a:cubicBezTo>
                  <a:pt x="5346444" y="3407516"/>
                  <a:pt x="5357070" y="3415801"/>
                  <a:pt x="5367149" y="3432370"/>
                </a:cubicBezTo>
                <a:cubicBezTo>
                  <a:pt x="5377226" y="3448939"/>
                  <a:pt x="5382266" y="3463872"/>
                  <a:pt x="5382266" y="3477167"/>
                </a:cubicBezTo>
                <a:lnTo>
                  <a:pt x="5382266" y="3678085"/>
                </a:lnTo>
                <a:lnTo>
                  <a:pt x="5434953" y="3712316"/>
                </a:lnTo>
                <a:lnTo>
                  <a:pt x="5434953" y="3407516"/>
                </a:lnTo>
                <a:lnTo>
                  <a:pt x="5476563" y="3407516"/>
                </a:lnTo>
                <a:lnTo>
                  <a:pt x="5496321" y="3407516"/>
                </a:lnTo>
                <a:lnTo>
                  <a:pt x="5641207" y="3407516"/>
                </a:lnTo>
                <a:lnTo>
                  <a:pt x="5641207" y="3429542"/>
                </a:lnTo>
                <a:lnTo>
                  <a:pt x="5471475" y="3536103"/>
                </a:lnTo>
                <a:lnTo>
                  <a:pt x="5501409" y="3586705"/>
                </a:lnTo>
                <a:cubicBezTo>
                  <a:pt x="5573054" y="3594245"/>
                  <a:pt x="5621948" y="3626194"/>
                  <a:pt x="5648092" y="3682550"/>
                </a:cubicBezTo>
                <a:lnTo>
                  <a:pt x="5693893" y="3712316"/>
                </a:lnTo>
                <a:lnTo>
                  <a:pt x="5693893" y="3407516"/>
                </a:lnTo>
                <a:lnTo>
                  <a:pt x="5735204" y="3407516"/>
                </a:lnTo>
                <a:lnTo>
                  <a:pt x="5755261" y="3407516"/>
                </a:lnTo>
                <a:lnTo>
                  <a:pt x="5790585" y="3407516"/>
                </a:lnTo>
                <a:cubicBezTo>
                  <a:pt x="5775619" y="3422597"/>
                  <a:pt x="5763045" y="3441399"/>
                  <a:pt x="5752866" y="3463922"/>
                </a:cubicBezTo>
                <a:cubicBezTo>
                  <a:pt x="5742687" y="3486444"/>
                  <a:pt x="5737599" y="3511993"/>
                  <a:pt x="5737599" y="3540568"/>
                </a:cubicBezTo>
                <a:cubicBezTo>
                  <a:pt x="5737599" y="3585415"/>
                  <a:pt x="5750571" y="3624557"/>
                  <a:pt x="5776515" y="3657993"/>
                </a:cubicBezTo>
                <a:cubicBezTo>
                  <a:pt x="5802460" y="3691430"/>
                  <a:pt x="5832195" y="3708149"/>
                  <a:pt x="5865722" y="3708149"/>
                </a:cubicBezTo>
                <a:cubicBezTo>
                  <a:pt x="5883084" y="3708149"/>
                  <a:pt x="5897055" y="3703634"/>
                  <a:pt x="5907632" y="3694605"/>
                </a:cubicBezTo>
                <a:cubicBezTo>
                  <a:pt x="5918209" y="3685576"/>
                  <a:pt x="5923497" y="3674414"/>
                  <a:pt x="5923497" y="3661119"/>
                </a:cubicBezTo>
                <a:cubicBezTo>
                  <a:pt x="5923497" y="3649411"/>
                  <a:pt x="5919407" y="3639142"/>
                  <a:pt x="5911223" y="3630311"/>
                </a:cubicBezTo>
                <a:cubicBezTo>
                  <a:pt x="5903042" y="3621481"/>
                  <a:pt x="5892264" y="3617066"/>
                  <a:pt x="5878894" y="3617066"/>
                </a:cubicBezTo>
                <a:cubicBezTo>
                  <a:pt x="5865722" y="3617066"/>
                  <a:pt x="5855444" y="3620836"/>
                  <a:pt x="5848060" y="3628377"/>
                </a:cubicBezTo>
                <a:cubicBezTo>
                  <a:pt x="5840676" y="3635917"/>
                  <a:pt x="5836983" y="3645145"/>
                  <a:pt x="5836983" y="3656059"/>
                </a:cubicBezTo>
                <a:lnTo>
                  <a:pt x="5836983" y="3657845"/>
                </a:lnTo>
                <a:cubicBezTo>
                  <a:pt x="5818227" y="3652090"/>
                  <a:pt x="5802957" y="3640233"/>
                  <a:pt x="5791182" y="3622275"/>
                </a:cubicBezTo>
                <a:cubicBezTo>
                  <a:pt x="5779409" y="3604316"/>
                  <a:pt x="5773521" y="3583827"/>
                  <a:pt x="5773521" y="3560809"/>
                </a:cubicBezTo>
                <a:cubicBezTo>
                  <a:pt x="5773521" y="3525884"/>
                  <a:pt x="5789237" y="3491604"/>
                  <a:pt x="5820670" y="3457968"/>
                </a:cubicBezTo>
                <a:cubicBezTo>
                  <a:pt x="5852102" y="3424333"/>
                  <a:pt x="5892663" y="3407516"/>
                  <a:pt x="5942357" y="3407516"/>
                </a:cubicBezTo>
                <a:lnTo>
                  <a:pt x="5955827" y="3407516"/>
                </a:lnTo>
                <a:lnTo>
                  <a:pt x="6101013" y="3407516"/>
                </a:lnTo>
                <a:lnTo>
                  <a:pt x="6101013" y="3429542"/>
                </a:lnTo>
                <a:lnTo>
                  <a:pt x="5931280" y="3536103"/>
                </a:lnTo>
                <a:lnTo>
                  <a:pt x="5961216" y="3586705"/>
                </a:lnTo>
                <a:cubicBezTo>
                  <a:pt x="6032862" y="3594245"/>
                  <a:pt x="6081756" y="3626194"/>
                  <a:pt x="6107898" y="3682550"/>
                </a:cubicBezTo>
                <a:lnTo>
                  <a:pt x="6153700" y="3712316"/>
                </a:lnTo>
                <a:lnTo>
                  <a:pt x="6153700" y="3407516"/>
                </a:lnTo>
                <a:lnTo>
                  <a:pt x="6215067" y="3407516"/>
                </a:lnTo>
                <a:lnTo>
                  <a:pt x="6193514" y="3373583"/>
                </a:lnTo>
                <a:lnTo>
                  <a:pt x="5934274" y="3373583"/>
                </a:lnTo>
                <a:lnTo>
                  <a:pt x="5914815" y="3373583"/>
                </a:lnTo>
                <a:lnTo>
                  <a:pt x="5733706" y="3373583"/>
                </a:lnTo>
                <a:lnTo>
                  <a:pt x="5713650" y="3373583"/>
                </a:lnTo>
                <a:lnTo>
                  <a:pt x="5474767" y="3373583"/>
                </a:lnTo>
                <a:lnTo>
                  <a:pt x="5455009" y="3373583"/>
                </a:lnTo>
                <a:lnTo>
                  <a:pt x="5432259" y="3373583"/>
                </a:lnTo>
                <a:cubicBezTo>
                  <a:pt x="5429266" y="3369217"/>
                  <a:pt x="5426322" y="3364505"/>
                  <a:pt x="5423427" y="3359445"/>
                </a:cubicBezTo>
                <a:cubicBezTo>
                  <a:pt x="5420534" y="3354384"/>
                  <a:pt x="5416045" y="3345802"/>
                  <a:pt x="5409958" y="3333697"/>
                </a:cubicBezTo>
                <a:cubicBezTo>
                  <a:pt x="5403870" y="3321592"/>
                  <a:pt x="5394639" y="3315540"/>
                  <a:pt x="5382266" y="3315540"/>
                </a:cubicBezTo>
                <a:lnTo>
                  <a:pt x="5382266" y="3407516"/>
                </a:lnTo>
                <a:cubicBezTo>
                  <a:pt x="5373486" y="3393823"/>
                  <a:pt x="5365602" y="3384745"/>
                  <a:pt x="5358617" y="3380280"/>
                </a:cubicBezTo>
                <a:cubicBezTo>
                  <a:pt x="5355125" y="3378048"/>
                  <a:pt x="5350860" y="3376374"/>
                  <a:pt x="5345819" y="3375258"/>
                </a:cubicBezTo>
                <a:lnTo>
                  <a:pt x="5329977" y="3373736"/>
                </a:lnTo>
                <a:lnTo>
                  <a:pt x="5329880" y="3373583"/>
                </a:lnTo>
                <a:lnTo>
                  <a:pt x="5328382" y="3373583"/>
                </a:lnTo>
                <a:lnTo>
                  <a:pt x="5311321" y="3373583"/>
                </a:lnTo>
                <a:lnTo>
                  <a:pt x="5287371" y="3373583"/>
                </a:lnTo>
                <a:cubicBezTo>
                  <a:pt x="5284377" y="3369217"/>
                  <a:pt x="5281433" y="3364505"/>
                  <a:pt x="5278541" y="3359445"/>
                </a:cubicBezTo>
                <a:cubicBezTo>
                  <a:pt x="5275647" y="3354384"/>
                  <a:pt x="5271156" y="3345802"/>
                  <a:pt x="5265069" y="3333697"/>
                </a:cubicBezTo>
                <a:cubicBezTo>
                  <a:pt x="5258982" y="3321592"/>
                  <a:pt x="5249752" y="3315540"/>
                  <a:pt x="5237379" y="3315540"/>
                </a:cubicBezTo>
                <a:close/>
                <a:moveTo>
                  <a:pt x="3916638" y="3315540"/>
                </a:moveTo>
                <a:lnTo>
                  <a:pt x="3916638" y="3407516"/>
                </a:lnTo>
                <a:cubicBezTo>
                  <a:pt x="3907857" y="3393823"/>
                  <a:pt x="3899974" y="3384745"/>
                  <a:pt x="3892988" y="3380280"/>
                </a:cubicBezTo>
                <a:cubicBezTo>
                  <a:pt x="3889496" y="3378048"/>
                  <a:pt x="3885230" y="3376374"/>
                  <a:pt x="3880192" y="3375258"/>
                </a:cubicBezTo>
                <a:lnTo>
                  <a:pt x="3864667" y="3373767"/>
                </a:lnTo>
                <a:lnTo>
                  <a:pt x="3864551" y="3373583"/>
                </a:lnTo>
                <a:lnTo>
                  <a:pt x="3862754" y="3373583"/>
                </a:lnTo>
                <a:lnTo>
                  <a:pt x="3845691" y="3373583"/>
                </a:lnTo>
                <a:lnTo>
                  <a:pt x="3462518" y="3373583"/>
                </a:lnTo>
                <a:lnTo>
                  <a:pt x="3484072" y="3407516"/>
                </a:lnTo>
                <a:lnTo>
                  <a:pt x="3584954" y="3407516"/>
                </a:lnTo>
                <a:cubicBezTo>
                  <a:pt x="3567989" y="3430931"/>
                  <a:pt x="3559508" y="3455041"/>
                  <a:pt x="3559508" y="3479846"/>
                </a:cubicBezTo>
                <a:cubicBezTo>
                  <a:pt x="3559508" y="3502468"/>
                  <a:pt x="3566843" y="3521667"/>
                  <a:pt x="3581511" y="3537443"/>
                </a:cubicBezTo>
                <a:cubicBezTo>
                  <a:pt x="3596180" y="3553218"/>
                  <a:pt x="3612394" y="3561106"/>
                  <a:pt x="3630156" y="3561106"/>
                </a:cubicBezTo>
                <a:cubicBezTo>
                  <a:pt x="3641733" y="3561106"/>
                  <a:pt x="3652209" y="3559172"/>
                  <a:pt x="3661588" y="3555302"/>
                </a:cubicBezTo>
                <a:cubicBezTo>
                  <a:pt x="3670968" y="3551433"/>
                  <a:pt x="3679748" y="3546224"/>
                  <a:pt x="3687931" y="3539675"/>
                </a:cubicBezTo>
                <a:cubicBezTo>
                  <a:pt x="3691723" y="3546025"/>
                  <a:pt x="3693620" y="3552375"/>
                  <a:pt x="3693620" y="3558725"/>
                </a:cubicBezTo>
                <a:cubicBezTo>
                  <a:pt x="3693620" y="3571425"/>
                  <a:pt x="3688730" y="3582289"/>
                  <a:pt x="3678951" y="3591318"/>
                </a:cubicBezTo>
                <a:cubicBezTo>
                  <a:pt x="3669171" y="3600347"/>
                  <a:pt x="3654304" y="3604862"/>
                  <a:pt x="3634348" y="3604862"/>
                </a:cubicBezTo>
                <a:cubicBezTo>
                  <a:pt x="3606408" y="3604862"/>
                  <a:pt x="3581511" y="3591418"/>
                  <a:pt x="3559659" y="3564529"/>
                </a:cubicBezTo>
                <a:cubicBezTo>
                  <a:pt x="3537805" y="3537641"/>
                  <a:pt x="3526679" y="3497011"/>
                  <a:pt x="3526280" y="3442639"/>
                </a:cubicBezTo>
                <a:lnTo>
                  <a:pt x="3499039" y="3433709"/>
                </a:lnTo>
                <a:cubicBezTo>
                  <a:pt x="3498640" y="3439266"/>
                  <a:pt x="3498441" y="3444723"/>
                  <a:pt x="3498441" y="3450081"/>
                </a:cubicBezTo>
                <a:cubicBezTo>
                  <a:pt x="3498441" y="3516160"/>
                  <a:pt x="3511911" y="3568399"/>
                  <a:pt x="3538853" y="3606797"/>
                </a:cubicBezTo>
                <a:cubicBezTo>
                  <a:pt x="3565795" y="3645194"/>
                  <a:pt x="3598823" y="3664393"/>
                  <a:pt x="3637940" y="3664393"/>
                </a:cubicBezTo>
                <a:cubicBezTo>
                  <a:pt x="3667276" y="3664393"/>
                  <a:pt x="3689628" y="3655860"/>
                  <a:pt x="3704995" y="3638795"/>
                </a:cubicBezTo>
                <a:cubicBezTo>
                  <a:pt x="3720361" y="3621729"/>
                  <a:pt x="3728045" y="3600000"/>
                  <a:pt x="3728045" y="3573608"/>
                </a:cubicBezTo>
                <a:cubicBezTo>
                  <a:pt x="3728045" y="3540072"/>
                  <a:pt x="3711780" y="3510108"/>
                  <a:pt x="3679250" y="3483716"/>
                </a:cubicBezTo>
                <a:cubicBezTo>
                  <a:pt x="3654903" y="3507330"/>
                  <a:pt x="3634645" y="3519137"/>
                  <a:pt x="3618482" y="3519137"/>
                </a:cubicBezTo>
                <a:cubicBezTo>
                  <a:pt x="3610699" y="3519137"/>
                  <a:pt x="3604660" y="3516904"/>
                  <a:pt x="3600371" y="3512440"/>
                </a:cubicBezTo>
                <a:cubicBezTo>
                  <a:pt x="3596080" y="3507975"/>
                  <a:pt x="3593933" y="3502071"/>
                  <a:pt x="3593933" y="3494729"/>
                </a:cubicBezTo>
                <a:cubicBezTo>
                  <a:pt x="3593933" y="3484807"/>
                  <a:pt x="3598425" y="3473546"/>
                  <a:pt x="3607405" y="3460945"/>
                </a:cubicBezTo>
                <a:cubicBezTo>
                  <a:pt x="3616386" y="3448344"/>
                  <a:pt x="3626564" y="3437083"/>
                  <a:pt x="3637940" y="3427161"/>
                </a:cubicBezTo>
                <a:cubicBezTo>
                  <a:pt x="3656897" y="3447005"/>
                  <a:pt x="3676106" y="3462284"/>
                  <a:pt x="3695565" y="3473000"/>
                </a:cubicBezTo>
                <a:cubicBezTo>
                  <a:pt x="3715023" y="3483716"/>
                  <a:pt x="3735829" y="3489074"/>
                  <a:pt x="3757979" y="3489074"/>
                </a:cubicBezTo>
                <a:cubicBezTo>
                  <a:pt x="3762371" y="3489074"/>
                  <a:pt x="3766461" y="3488776"/>
                  <a:pt x="3770254" y="3488181"/>
                </a:cubicBezTo>
                <a:cubicBezTo>
                  <a:pt x="3757282" y="3518740"/>
                  <a:pt x="3750796" y="3549597"/>
                  <a:pt x="3750796" y="3580752"/>
                </a:cubicBezTo>
                <a:cubicBezTo>
                  <a:pt x="3750796" y="3617661"/>
                  <a:pt x="3760176" y="3657944"/>
                  <a:pt x="3778935" y="3701600"/>
                </a:cubicBezTo>
                <a:lnTo>
                  <a:pt x="3804081" y="3709934"/>
                </a:lnTo>
                <a:cubicBezTo>
                  <a:pt x="3795498" y="3677192"/>
                  <a:pt x="3791209" y="3644946"/>
                  <a:pt x="3791209" y="3613196"/>
                </a:cubicBezTo>
                <a:cubicBezTo>
                  <a:pt x="3791209" y="3567754"/>
                  <a:pt x="3805376" y="3527868"/>
                  <a:pt x="3833717" y="3493538"/>
                </a:cubicBezTo>
                <a:lnTo>
                  <a:pt x="3791509" y="3439960"/>
                </a:lnTo>
                <a:cubicBezTo>
                  <a:pt x="3777338" y="3444723"/>
                  <a:pt x="3763269" y="3447104"/>
                  <a:pt x="3749299" y="3447104"/>
                </a:cubicBezTo>
                <a:cubicBezTo>
                  <a:pt x="3732336" y="3447104"/>
                  <a:pt x="3715821" y="3444425"/>
                  <a:pt x="3699755" y="3439067"/>
                </a:cubicBezTo>
                <a:cubicBezTo>
                  <a:pt x="3683690" y="3433709"/>
                  <a:pt x="3668573" y="3424979"/>
                  <a:pt x="3654403" y="3412873"/>
                </a:cubicBezTo>
                <a:lnTo>
                  <a:pt x="3661289" y="3407516"/>
                </a:lnTo>
                <a:lnTo>
                  <a:pt x="3867244" y="3407516"/>
                </a:lnTo>
                <a:lnTo>
                  <a:pt x="3869640" y="3407516"/>
                </a:lnTo>
                <a:cubicBezTo>
                  <a:pt x="3880815" y="3407516"/>
                  <a:pt x="3891442" y="3415801"/>
                  <a:pt x="3901520" y="3432370"/>
                </a:cubicBezTo>
                <a:cubicBezTo>
                  <a:pt x="3911599" y="3448939"/>
                  <a:pt x="3916638" y="3463872"/>
                  <a:pt x="3916638" y="3477167"/>
                </a:cubicBezTo>
                <a:lnTo>
                  <a:pt x="3916638" y="3678085"/>
                </a:lnTo>
                <a:lnTo>
                  <a:pt x="3969324" y="3712316"/>
                </a:lnTo>
                <a:lnTo>
                  <a:pt x="3969324" y="3407516"/>
                </a:lnTo>
                <a:lnTo>
                  <a:pt x="4010934" y="3407516"/>
                </a:lnTo>
                <a:lnTo>
                  <a:pt x="4030691" y="3407516"/>
                </a:lnTo>
                <a:lnTo>
                  <a:pt x="4198031" y="3407516"/>
                </a:lnTo>
                <a:lnTo>
                  <a:pt x="4198031" y="3564381"/>
                </a:lnTo>
                <a:cubicBezTo>
                  <a:pt x="4185258" y="3541362"/>
                  <a:pt x="4168943" y="3522361"/>
                  <a:pt x="4149086" y="3507379"/>
                </a:cubicBezTo>
                <a:cubicBezTo>
                  <a:pt x="4129229" y="3492397"/>
                  <a:pt x="4107526" y="3484906"/>
                  <a:pt x="4083977" y="3484906"/>
                </a:cubicBezTo>
                <a:cubicBezTo>
                  <a:pt x="4063022" y="3484906"/>
                  <a:pt x="4046008" y="3491107"/>
                  <a:pt x="4032937" y="3503510"/>
                </a:cubicBezTo>
                <a:cubicBezTo>
                  <a:pt x="4019864" y="3515912"/>
                  <a:pt x="4013328" y="3531043"/>
                  <a:pt x="4013328" y="3548902"/>
                </a:cubicBezTo>
                <a:cubicBezTo>
                  <a:pt x="4013328" y="3565770"/>
                  <a:pt x="4018666" y="3579809"/>
                  <a:pt x="4029344" y="3591021"/>
                </a:cubicBezTo>
                <a:cubicBezTo>
                  <a:pt x="4040022" y="3602232"/>
                  <a:pt x="4053342" y="3607838"/>
                  <a:pt x="4069309" y="3607838"/>
                </a:cubicBezTo>
                <a:cubicBezTo>
                  <a:pt x="4085673" y="3607838"/>
                  <a:pt x="4098995" y="3602778"/>
                  <a:pt x="4109271" y="3592658"/>
                </a:cubicBezTo>
                <a:cubicBezTo>
                  <a:pt x="4119550" y="3582538"/>
                  <a:pt x="4124689" y="3569937"/>
                  <a:pt x="4124689" y="3554856"/>
                </a:cubicBezTo>
                <a:cubicBezTo>
                  <a:pt x="4124689" y="3549299"/>
                  <a:pt x="4123592" y="3543346"/>
                  <a:pt x="4121396" y="3536996"/>
                </a:cubicBezTo>
                <a:cubicBezTo>
                  <a:pt x="4141154" y="3544537"/>
                  <a:pt x="4159264" y="3561305"/>
                  <a:pt x="4175729" y="3587300"/>
                </a:cubicBezTo>
                <a:cubicBezTo>
                  <a:pt x="4192193" y="3613295"/>
                  <a:pt x="4201923" y="3645045"/>
                  <a:pt x="4204916" y="3682550"/>
                </a:cubicBezTo>
                <a:lnTo>
                  <a:pt x="4250710" y="3712316"/>
                </a:lnTo>
                <a:lnTo>
                  <a:pt x="4250710" y="3407516"/>
                </a:lnTo>
                <a:lnTo>
                  <a:pt x="4298307" y="3407516"/>
                </a:lnTo>
                <a:lnTo>
                  <a:pt x="4312079" y="3407516"/>
                </a:lnTo>
                <a:lnTo>
                  <a:pt x="4353689" y="3407516"/>
                </a:lnTo>
                <a:cubicBezTo>
                  <a:pt x="4338721" y="3422597"/>
                  <a:pt x="4326146" y="3441399"/>
                  <a:pt x="4315969" y="3463922"/>
                </a:cubicBezTo>
                <a:cubicBezTo>
                  <a:pt x="4305792" y="3486444"/>
                  <a:pt x="4300702" y="3511993"/>
                  <a:pt x="4300702" y="3540568"/>
                </a:cubicBezTo>
                <a:cubicBezTo>
                  <a:pt x="4300702" y="3585415"/>
                  <a:pt x="4313673" y="3624557"/>
                  <a:pt x="4339619" y="3657993"/>
                </a:cubicBezTo>
                <a:cubicBezTo>
                  <a:pt x="4365562" y="3691430"/>
                  <a:pt x="4395297" y="3708149"/>
                  <a:pt x="4428825" y="3708149"/>
                </a:cubicBezTo>
                <a:cubicBezTo>
                  <a:pt x="4446187" y="3708149"/>
                  <a:pt x="4460158" y="3703634"/>
                  <a:pt x="4470736" y="3694605"/>
                </a:cubicBezTo>
                <a:cubicBezTo>
                  <a:pt x="4481311" y="3685576"/>
                  <a:pt x="4486600" y="3674414"/>
                  <a:pt x="4486600" y="3661119"/>
                </a:cubicBezTo>
                <a:cubicBezTo>
                  <a:pt x="4486600" y="3649411"/>
                  <a:pt x="4482509" y="3639142"/>
                  <a:pt x="4474327" y="3630311"/>
                </a:cubicBezTo>
                <a:cubicBezTo>
                  <a:pt x="4466145" y="3621481"/>
                  <a:pt x="4455368" y="3617066"/>
                  <a:pt x="4441998" y="3617066"/>
                </a:cubicBezTo>
                <a:cubicBezTo>
                  <a:pt x="4428825" y="3617066"/>
                  <a:pt x="4418547" y="3620836"/>
                  <a:pt x="4411164" y="3628377"/>
                </a:cubicBezTo>
                <a:cubicBezTo>
                  <a:pt x="4403780" y="3635917"/>
                  <a:pt x="4400087" y="3645145"/>
                  <a:pt x="4400087" y="3656059"/>
                </a:cubicBezTo>
                <a:lnTo>
                  <a:pt x="4400087" y="3657845"/>
                </a:lnTo>
                <a:cubicBezTo>
                  <a:pt x="4381328" y="3652090"/>
                  <a:pt x="4366062" y="3640233"/>
                  <a:pt x="4354287" y="3622275"/>
                </a:cubicBezTo>
                <a:cubicBezTo>
                  <a:pt x="4342513" y="3604316"/>
                  <a:pt x="4336626" y="3583827"/>
                  <a:pt x="4336626" y="3560809"/>
                </a:cubicBezTo>
                <a:cubicBezTo>
                  <a:pt x="4336626" y="3525884"/>
                  <a:pt x="4352341" y="3491604"/>
                  <a:pt x="4383772" y="3457968"/>
                </a:cubicBezTo>
                <a:cubicBezTo>
                  <a:pt x="4415205" y="3424333"/>
                  <a:pt x="4455767" y="3407516"/>
                  <a:pt x="4505459" y="3407516"/>
                </a:cubicBezTo>
                <a:lnTo>
                  <a:pt x="4518931" y="3407516"/>
                </a:lnTo>
                <a:lnTo>
                  <a:pt x="4868277" y="3407516"/>
                </a:lnTo>
                <a:lnTo>
                  <a:pt x="4846722" y="3373583"/>
                </a:lnTo>
                <a:lnTo>
                  <a:pt x="4497378" y="3373583"/>
                </a:lnTo>
                <a:lnTo>
                  <a:pt x="4477920" y="3373583"/>
                </a:lnTo>
                <a:lnTo>
                  <a:pt x="4290523" y="3373583"/>
                </a:lnTo>
                <a:lnTo>
                  <a:pt x="4276754" y="3373583"/>
                </a:lnTo>
                <a:lnTo>
                  <a:pt x="4009138" y="3373583"/>
                </a:lnTo>
                <a:lnTo>
                  <a:pt x="3989380" y="3373583"/>
                </a:lnTo>
                <a:lnTo>
                  <a:pt x="3966630" y="3373583"/>
                </a:lnTo>
                <a:cubicBezTo>
                  <a:pt x="3963636" y="3369217"/>
                  <a:pt x="3960693" y="3364505"/>
                  <a:pt x="3957799" y="3359445"/>
                </a:cubicBezTo>
                <a:cubicBezTo>
                  <a:pt x="3954905" y="3354384"/>
                  <a:pt x="3950415" y="3345802"/>
                  <a:pt x="3944327" y="3333697"/>
                </a:cubicBezTo>
                <a:cubicBezTo>
                  <a:pt x="3938241" y="3321592"/>
                  <a:pt x="3929010" y="3315540"/>
                  <a:pt x="3916638" y="3315540"/>
                </a:cubicBezTo>
                <a:close/>
                <a:moveTo>
                  <a:pt x="1456550" y="3237554"/>
                </a:moveTo>
                <a:lnTo>
                  <a:pt x="1320943" y="3349176"/>
                </a:lnTo>
                <a:lnTo>
                  <a:pt x="1399672" y="3349176"/>
                </a:lnTo>
                <a:lnTo>
                  <a:pt x="1502650" y="3237554"/>
                </a:lnTo>
                <a:close/>
                <a:moveTo>
                  <a:pt x="2967388" y="3025325"/>
                </a:moveTo>
                <a:cubicBezTo>
                  <a:pt x="2974773" y="3025325"/>
                  <a:pt x="2982656" y="3026814"/>
                  <a:pt x="2991037" y="3029790"/>
                </a:cubicBezTo>
                <a:cubicBezTo>
                  <a:pt x="2988243" y="3038521"/>
                  <a:pt x="2983405" y="3045764"/>
                  <a:pt x="2976519" y="3051519"/>
                </a:cubicBezTo>
                <a:cubicBezTo>
                  <a:pt x="2969634" y="3057273"/>
                  <a:pt x="2961999" y="3060151"/>
                  <a:pt x="2953618" y="3060151"/>
                </a:cubicBezTo>
                <a:cubicBezTo>
                  <a:pt x="2948830" y="3060151"/>
                  <a:pt x="2944736" y="3058861"/>
                  <a:pt x="2941344" y="3056281"/>
                </a:cubicBezTo>
                <a:cubicBezTo>
                  <a:pt x="2937951" y="3053702"/>
                  <a:pt x="2936255" y="3050229"/>
                  <a:pt x="2936255" y="3045864"/>
                </a:cubicBezTo>
                <a:cubicBezTo>
                  <a:pt x="2936255" y="3040704"/>
                  <a:pt x="2939199" y="3035991"/>
                  <a:pt x="2945087" y="3031725"/>
                </a:cubicBezTo>
                <a:cubicBezTo>
                  <a:pt x="2950974" y="3027458"/>
                  <a:pt x="2958408" y="3025325"/>
                  <a:pt x="2967388" y="3025325"/>
                </a:cubicBezTo>
                <a:close/>
                <a:moveTo>
                  <a:pt x="11612412" y="2910728"/>
                </a:moveTo>
                <a:lnTo>
                  <a:pt x="11612412" y="2981570"/>
                </a:lnTo>
                <a:cubicBezTo>
                  <a:pt x="11597644" y="2962321"/>
                  <a:pt x="11579982" y="2948530"/>
                  <a:pt x="11559426" y="2940195"/>
                </a:cubicBezTo>
                <a:close/>
                <a:moveTo>
                  <a:pt x="11184935" y="2902691"/>
                </a:moveTo>
                <a:cubicBezTo>
                  <a:pt x="11174158" y="2902691"/>
                  <a:pt x="11165078" y="2906362"/>
                  <a:pt x="11157693" y="2913704"/>
                </a:cubicBezTo>
                <a:cubicBezTo>
                  <a:pt x="11150311" y="2921046"/>
                  <a:pt x="11146618" y="2930075"/>
                  <a:pt x="11146618" y="2940791"/>
                </a:cubicBezTo>
                <a:cubicBezTo>
                  <a:pt x="11146618" y="2951506"/>
                  <a:pt x="11150311" y="2960535"/>
                  <a:pt x="11157693" y="2967878"/>
                </a:cubicBezTo>
                <a:cubicBezTo>
                  <a:pt x="11165078" y="2975220"/>
                  <a:pt x="11174158" y="2978891"/>
                  <a:pt x="11184935" y="2978891"/>
                </a:cubicBezTo>
                <a:cubicBezTo>
                  <a:pt x="11195712" y="2978891"/>
                  <a:pt x="11204792" y="2975220"/>
                  <a:pt x="11212176" y="2967878"/>
                </a:cubicBezTo>
                <a:cubicBezTo>
                  <a:pt x="11219560" y="2960535"/>
                  <a:pt x="11223252" y="2951506"/>
                  <a:pt x="11223252" y="2940791"/>
                </a:cubicBezTo>
                <a:cubicBezTo>
                  <a:pt x="11223252" y="2930075"/>
                  <a:pt x="11219560" y="2921046"/>
                  <a:pt x="11212176" y="2913704"/>
                </a:cubicBezTo>
                <a:cubicBezTo>
                  <a:pt x="11204792" y="2906362"/>
                  <a:pt x="11195712" y="2902691"/>
                  <a:pt x="11184935" y="2902691"/>
                </a:cubicBezTo>
                <a:close/>
                <a:moveTo>
                  <a:pt x="10164139" y="2902691"/>
                </a:moveTo>
                <a:cubicBezTo>
                  <a:pt x="10153363" y="2902691"/>
                  <a:pt x="10144282" y="2906362"/>
                  <a:pt x="10136899" y="2913704"/>
                </a:cubicBezTo>
                <a:cubicBezTo>
                  <a:pt x="10129515" y="2921046"/>
                  <a:pt x="10125822" y="2930075"/>
                  <a:pt x="10125822" y="2940791"/>
                </a:cubicBezTo>
                <a:cubicBezTo>
                  <a:pt x="10125822" y="2951506"/>
                  <a:pt x="10129515" y="2960535"/>
                  <a:pt x="10136899" y="2967878"/>
                </a:cubicBezTo>
                <a:cubicBezTo>
                  <a:pt x="10144282" y="2975220"/>
                  <a:pt x="10153363" y="2978891"/>
                  <a:pt x="10164139" y="2978891"/>
                </a:cubicBezTo>
                <a:cubicBezTo>
                  <a:pt x="10174916" y="2978891"/>
                  <a:pt x="10183998" y="2975220"/>
                  <a:pt x="10191380" y="2967878"/>
                </a:cubicBezTo>
                <a:cubicBezTo>
                  <a:pt x="10198765" y="2960535"/>
                  <a:pt x="10202456" y="2951506"/>
                  <a:pt x="10202456" y="2940791"/>
                </a:cubicBezTo>
                <a:cubicBezTo>
                  <a:pt x="10202456" y="2930075"/>
                  <a:pt x="10198765" y="2921046"/>
                  <a:pt x="10191380" y="2913704"/>
                </a:cubicBezTo>
                <a:cubicBezTo>
                  <a:pt x="10183998" y="2906362"/>
                  <a:pt x="10174916" y="2902691"/>
                  <a:pt x="10164139" y="2902691"/>
                </a:cubicBezTo>
                <a:close/>
                <a:moveTo>
                  <a:pt x="9321159" y="2902691"/>
                </a:moveTo>
                <a:cubicBezTo>
                  <a:pt x="9310383" y="2902691"/>
                  <a:pt x="9301303" y="2906362"/>
                  <a:pt x="9293919" y="2913704"/>
                </a:cubicBezTo>
                <a:cubicBezTo>
                  <a:pt x="9286535" y="2921046"/>
                  <a:pt x="9282842" y="2930075"/>
                  <a:pt x="9282842" y="2940791"/>
                </a:cubicBezTo>
                <a:cubicBezTo>
                  <a:pt x="9282842" y="2951506"/>
                  <a:pt x="9286535" y="2960535"/>
                  <a:pt x="9293919" y="2967878"/>
                </a:cubicBezTo>
                <a:cubicBezTo>
                  <a:pt x="9301303" y="2975220"/>
                  <a:pt x="9310383" y="2978891"/>
                  <a:pt x="9321159" y="2978891"/>
                </a:cubicBezTo>
                <a:cubicBezTo>
                  <a:pt x="9331936" y="2978891"/>
                  <a:pt x="9341017" y="2975220"/>
                  <a:pt x="9348401" y="2967878"/>
                </a:cubicBezTo>
                <a:cubicBezTo>
                  <a:pt x="9355786" y="2960535"/>
                  <a:pt x="9359477" y="2951506"/>
                  <a:pt x="9359477" y="2940791"/>
                </a:cubicBezTo>
                <a:cubicBezTo>
                  <a:pt x="9359477" y="2930075"/>
                  <a:pt x="9355786" y="2921046"/>
                  <a:pt x="9348401" y="2913704"/>
                </a:cubicBezTo>
                <a:cubicBezTo>
                  <a:pt x="9341017" y="2906362"/>
                  <a:pt x="9331936" y="2902691"/>
                  <a:pt x="9321159" y="2902691"/>
                </a:cubicBezTo>
                <a:close/>
                <a:moveTo>
                  <a:pt x="3669372" y="2902691"/>
                </a:moveTo>
                <a:cubicBezTo>
                  <a:pt x="3658597" y="2902691"/>
                  <a:pt x="3649516" y="2906362"/>
                  <a:pt x="3642131" y="2913704"/>
                </a:cubicBezTo>
                <a:cubicBezTo>
                  <a:pt x="3634747" y="2921046"/>
                  <a:pt x="3631056" y="2930075"/>
                  <a:pt x="3631056" y="2940791"/>
                </a:cubicBezTo>
                <a:cubicBezTo>
                  <a:pt x="3631056" y="2951506"/>
                  <a:pt x="3634747" y="2960535"/>
                  <a:pt x="3642131" y="2967878"/>
                </a:cubicBezTo>
                <a:cubicBezTo>
                  <a:pt x="3649516" y="2975220"/>
                  <a:pt x="3658597" y="2978891"/>
                  <a:pt x="3669372" y="2978891"/>
                </a:cubicBezTo>
                <a:cubicBezTo>
                  <a:pt x="3680149" y="2978891"/>
                  <a:pt x="3689230" y="2975220"/>
                  <a:pt x="3696613" y="2967878"/>
                </a:cubicBezTo>
                <a:cubicBezTo>
                  <a:pt x="3703998" y="2960535"/>
                  <a:pt x="3707689" y="2951506"/>
                  <a:pt x="3707689" y="2940791"/>
                </a:cubicBezTo>
                <a:cubicBezTo>
                  <a:pt x="3707689" y="2930075"/>
                  <a:pt x="3703998" y="2921046"/>
                  <a:pt x="3696613" y="2913704"/>
                </a:cubicBezTo>
                <a:cubicBezTo>
                  <a:pt x="3689230" y="2906362"/>
                  <a:pt x="3680149" y="2902691"/>
                  <a:pt x="3669372" y="2902691"/>
                </a:cubicBezTo>
                <a:close/>
                <a:moveTo>
                  <a:pt x="2012151" y="2902691"/>
                </a:moveTo>
                <a:cubicBezTo>
                  <a:pt x="2001375" y="2902691"/>
                  <a:pt x="1992293" y="2906362"/>
                  <a:pt x="1984909" y="2913704"/>
                </a:cubicBezTo>
                <a:cubicBezTo>
                  <a:pt x="1977525" y="2921046"/>
                  <a:pt x="1973834" y="2930075"/>
                  <a:pt x="1973834" y="2940791"/>
                </a:cubicBezTo>
                <a:cubicBezTo>
                  <a:pt x="1973834" y="2951506"/>
                  <a:pt x="1977525" y="2960535"/>
                  <a:pt x="1984909" y="2967878"/>
                </a:cubicBezTo>
                <a:cubicBezTo>
                  <a:pt x="1992293" y="2975220"/>
                  <a:pt x="2001375" y="2978891"/>
                  <a:pt x="2012151" y="2978891"/>
                </a:cubicBezTo>
                <a:cubicBezTo>
                  <a:pt x="2022927" y="2978891"/>
                  <a:pt x="2032007" y="2975220"/>
                  <a:pt x="2039392" y="2967878"/>
                </a:cubicBezTo>
                <a:cubicBezTo>
                  <a:pt x="2046776" y="2960535"/>
                  <a:pt x="2050468" y="2951506"/>
                  <a:pt x="2050468" y="2940791"/>
                </a:cubicBezTo>
                <a:cubicBezTo>
                  <a:pt x="2050468" y="2930075"/>
                  <a:pt x="2046776" y="2921046"/>
                  <a:pt x="2039392" y="2913704"/>
                </a:cubicBezTo>
                <a:cubicBezTo>
                  <a:pt x="2032007" y="2906362"/>
                  <a:pt x="2022927" y="2902691"/>
                  <a:pt x="2012151" y="2902691"/>
                </a:cubicBezTo>
                <a:close/>
                <a:moveTo>
                  <a:pt x="3451443" y="2772020"/>
                </a:moveTo>
                <a:cubicBezTo>
                  <a:pt x="3468804" y="2786307"/>
                  <a:pt x="3484270" y="2801785"/>
                  <a:pt x="3497843" y="2818454"/>
                </a:cubicBezTo>
                <a:lnTo>
                  <a:pt x="3497843" y="2892868"/>
                </a:lnTo>
                <a:cubicBezTo>
                  <a:pt x="3467109" y="2860722"/>
                  <a:pt x="3433282" y="2836810"/>
                  <a:pt x="3396362" y="2821133"/>
                </a:cubicBezTo>
                <a:close/>
                <a:moveTo>
                  <a:pt x="10258436" y="2755351"/>
                </a:moveTo>
                <a:lnTo>
                  <a:pt x="10258436" y="2887510"/>
                </a:lnTo>
                <a:cubicBezTo>
                  <a:pt x="10234289" y="2854967"/>
                  <a:pt x="10204552" y="2830162"/>
                  <a:pt x="10169228" y="2813096"/>
                </a:cubicBezTo>
                <a:close/>
                <a:moveTo>
                  <a:pt x="9875263" y="2755351"/>
                </a:moveTo>
                <a:lnTo>
                  <a:pt x="9875263" y="2887510"/>
                </a:lnTo>
                <a:cubicBezTo>
                  <a:pt x="9851115" y="2854967"/>
                  <a:pt x="9821380" y="2830162"/>
                  <a:pt x="9786055" y="2813096"/>
                </a:cubicBezTo>
                <a:close/>
                <a:moveTo>
                  <a:pt x="9415456" y="2755351"/>
                </a:moveTo>
                <a:lnTo>
                  <a:pt x="9415456" y="2887510"/>
                </a:lnTo>
                <a:cubicBezTo>
                  <a:pt x="9391308" y="2854967"/>
                  <a:pt x="9361572" y="2830162"/>
                  <a:pt x="9326248" y="2813096"/>
                </a:cubicBezTo>
                <a:close/>
                <a:moveTo>
                  <a:pt x="7681600" y="2755351"/>
                </a:moveTo>
                <a:lnTo>
                  <a:pt x="7681600" y="2887510"/>
                </a:lnTo>
                <a:cubicBezTo>
                  <a:pt x="7657452" y="2854967"/>
                  <a:pt x="7627716" y="2830162"/>
                  <a:pt x="7592393" y="2813096"/>
                </a:cubicBezTo>
                <a:close/>
                <a:moveTo>
                  <a:pt x="6321337" y="2755351"/>
                </a:moveTo>
                <a:lnTo>
                  <a:pt x="6321337" y="2887510"/>
                </a:lnTo>
                <a:cubicBezTo>
                  <a:pt x="6297189" y="2854967"/>
                  <a:pt x="6267454" y="2830162"/>
                  <a:pt x="6232131" y="2813096"/>
                </a:cubicBezTo>
                <a:close/>
                <a:moveTo>
                  <a:pt x="3763670" y="2755351"/>
                </a:moveTo>
                <a:lnTo>
                  <a:pt x="3763670" y="2887510"/>
                </a:lnTo>
                <a:cubicBezTo>
                  <a:pt x="3739521" y="2854967"/>
                  <a:pt x="3709785" y="2830162"/>
                  <a:pt x="3674462" y="2813096"/>
                </a:cubicBezTo>
                <a:close/>
                <a:moveTo>
                  <a:pt x="2106448" y="2755351"/>
                </a:moveTo>
                <a:lnTo>
                  <a:pt x="2106448" y="2887510"/>
                </a:lnTo>
                <a:cubicBezTo>
                  <a:pt x="2082300" y="2854967"/>
                  <a:pt x="2052563" y="2830162"/>
                  <a:pt x="2017241" y="2813096"/>
                </a:cubicBezTo>
                <a:close/>
                <a:moveTo>
                  <a:pt x="11576489" y="2695522"/>
                </a:moveTo>
                <a:cubicBezTo>
                  <a:pt x="11556932" y="2695522"/>
                  <a:pt x="11541914" y="2700731"/>
                  <a:pt x="11531436" y="2711149"/>
                </a:cubicBezTo>
                <a:cubicBezTo>
                  <a:pt x="11520959" y="2721567"/>
                  <a:pt x="11515720" y="2733622"/>
                  <a:pt x="11515720" y="2747314"/>
                </a:cubicBezTo>
                <a:cubicBezTo>
                  <a:pt x="11515720" y="2760213"/>
                  <a:pt x="11519961" y="2770879"/>
                  <a:pt x="11528443" y="2779312"/>
                </a:cubicBezTo>
                <a:cubicBezTo>
                  <a:pt x="11536926" y="2787746"/>
                  <a:pt x="11547553" y="2791963"/>
                  <a:pt x="11560324" y="2791963"/>
                </a:cubicBezTo>
                <a:cubicBezTo>
                  <a:pt x="11573097" y="2791963"/>
                  <a:pt x="11583275" y="2788143"/>
                  <a:pt x="11590858" y="2780503"/>
                </a:cubicBezTo>
                <a:cubicBezTo>
                  <a:pt x="11598442" y="2772863"/>
                  <a:pt x="11602234" y="2763586"/>
                  <a:pt x="11602234" y="2752672"/>
                </a:cubicBezTo>
                <a:cubicBezTo>
                  <a:pt x="11602234" y="2746917"/>
                  <a:pt x="11600638" y="2741460"/>
                  <a:pt x="11597444" y="2736301"/>
                </a:cubicBezTo>
                <a:cubicBezTo>
                  <a:pt x="11599240" y="2735904"/>
                  <a:pt x="11601137" y="2735705"/>
                  <a:pt x="11603132" y="2735705"/>
                </a:cubicBezTo>
                <a:cubicBezTo>
                  <a:pt x="11610516" y="2735705"/>
                  <a:pt x="11617901" y="2739079"/>
                  <a:pt x="11625284" y="2745826"/>
                </a:cubicBezTo>
                <a:cubicBezTo>
                  <a:pt x="11632668" y="2752573"/>
                  <a:pt x="11636360" y="2761602"/>
                  <a:pt x="11636360" y="2772913"/>
                </a:cubicBezTo>
                <a:cubicBezTo>
                  <a:pt x="11636360" y="2788391"/>
                  <a:pt x="11629126" y="2801339"/>
                  <a:pt x="11614657" y="2811757"/>
                </a:cubicBezTo>
                <a:cubicBezTo>
                  <a:pt x="11600188" y="2822175"/>
                  <a:pt x="11580381" y="2827384"/>
                  <a:pt x="11555235" y="2827384"/>
                </a:cubicBezTo>
                <a:cubicBezTo>
                  <a:pt x="11526497" y="2827384"/>
                  <a:pt x="11498408" y="2816618"/>
                  <a:pt x="11470968" y="2795088"/>
                </a:cubicBezTo>
                <a:cubicBezTo>
                  <a:pt x="11443527" y="2773557"/>
                  <a:pt x="11421424" y="2744933"/>
                  <a:pt x="11404661" y="2709214"/>
                </a:cubicBezTo>
                <a:lnTo>
                  <a:pt x="11376821" y="2700285"/>
                </a:lnTo>
                <a:cubicBezTo>
                  <a:pt x="11393784" y="2758626"/>
                  <a:pt x="11417883" y="2804315"/>
                  <a:pt x="11449115" y="2837355"/>
                </a:cubicBezTo>
                <a:cubicBezTo>
                  <a:pt x="11480348" y="2870395"/>
                  <a:pt x="11515720" y="2886915"/>
                  <a:pt x="11555235" y="2886915"/>
                </a:cubicBezTo>
                <a:cubicBezTo>
                  <a:pt x="11559826" y="2886915"/>
                  <a:pt x="11564317" y="2886816"/>
                  <a:pt x="11568706" y="2886618"/>
                </a:cubicBezTo>
                <a:lnTo>
                  <a:pt x="11492371" y="2929182"/>
                </a:lnTo>
                <a:lnTo>
                  <a:pt x="11514224" y="2966687"/>
                </a:lnTo>
                <a:cubicBezTo>
                  <a:pt x="11557330" y="2967480"/>
                  <a:pt x="11591957" y="2985836"/>
                  <a:pt x="11618100" y="3021753"/>
                </a:cubicBezTo>
                <a:lnTo>
                  <a:pt x="11655818" y="3039613"/>
                </a:lnTo>
                <a:lnTo>
                  <a:pt x="11655818" y="2841076"/>
                </a:lnTo>
                <a:cubicBezTo>
                  <a:pt x="11667793" y="2824804"/>
                  <a:pt x="11673780" y="2806349"/>
                  <a:pt x="11673780" y="2785712"/>
                </a:cubicBezTo>
                <a:cubicBezTo>
                  <a:pt x="11673780" y="2760510"/>
                  <a:pt x="11664200" y="2739178"/>
                  <a:pt x="11645042" y="2721716"/>
                </a:cubicBezTo>
                <a:cubicBezTo>
                  <a:pt x="11625883" y="2704253"/>
                  <a:pt x="11603032" y="2695522"/>
                  <a:pt x="11576489" y="2695522"/>
                </a:cubicBezTo>
                <a:close/>
                <a:moveTo>
                  <a:pt x="11142127" y="2674091"/>
                </a:moveTo>
                <a:lnTo>
                  <a:pt x="11276238" y="2674091"/>
                </a:lnTo>
                <a:lnTo>
                  <a:pt x="11276238" y="2892868"/>
                </a:lnTo>
                <a:cubicBezTo>
                  <a:pt x="11245505" y="2860722"/>
                  <a:pt x="11211677" y="2836810"/>
                  <a:pt x="11174757" y="2821133"/>
                </a:cubicBezTo>
                <a:lnTo>
                  <a:pt x="11240016" y="2763090"/>
                </a:lnTo>
                <a:cubicBezTo>
                  <a:pt x="11207487" y="2720426"/>
                  <a:pt x="11174858" y="2690760"/>
                  <a:pt x="11142127" y="2674091"/>
                </a:cubicBezTo>
                <a:close/>
                <a:moveTo>
                  <a:pt x="7259212" y="2674091"/>
                </a:moveTo>
                <a:lnTo>
                  <a:pt x="7420564" y="2674091"/>
                </a:lnTo>
                <a:lnTo>
                  <a:pt x="7420564" y="2778866"/>
                </a:lnTo>
                <a:cubicBezTo>
                  <a:pt x="7401206" y="2745131"/>
                  <a:pt x="7383844" y="2728264"/>
                  <a:pt x="7368477" y="2728264"/>
                </a:cubicBezTo>
                <a:cubicBezTo>
                  <a:pt x="7359696" y="2728264"/>
                  <a:pt x="7347422" y="2737095"/>
                  <a:pt x="7331656" y="2754756"/>
                </a:cubicBezTo>
                <a:cubicBezTo>
                  <a:pt x="7330060" y="2739278"/>
                  <a:pt x="7323623" y="2724544"/>
                  <a:pt x="7312347" y="2710554"/>
                </a:cubicBezTo>
                <a:cubicBezTo>
                  <a:pt x="7301072" y="2696564"/>
                  <a:pt x="7283361" y="2684410"/>
                  <a:pt x="7259212" y="2674091"/>
                </a:cubicBezTo>
                <a:close/>
                <a:moveTo>
                  <a:pt x="5767834" y="2674091"/>
                </a:moveTo>
                <a:lnTo>
                  <a:pt x="5912421" y="2674091"/>
                </a:lnTo>
                <a:lnTo>
                  <a:pt x="5912421" y="2856256"/>
                </a:lnTo>
                <a:cubicBezTo>
                  <a:pt x="5898850" y="2833436"/>
                  <a:pt x="5883185" y="2816470"/>
                  <a:pt x="5865422" y="2805357"/>
                </a:cubicBezTo>
                <a:cubicBezTo>
                  <a:pt x="5866619" y="2799404"/>
                  <a:pt x="5867218" y="2793253"/>
                  <a:pt x="5867218" y="2786903"/>
                </a:cubicBezTo>
                <a:cubicBezTo>
                  <a:pt x="5867218" y="2765471"/>
                  <a:pt x="5858488" y="2744982"/>
                  <a:pt x="5841025" y="2725437"/>
                </a:cubicBezTo>
                <a:cubicBezTo>
                  <a:pt x="5823564" y="2705890"/>
                  <a:pt x="5799166" y="2688775"/>
                  <a:pt x="5767834" y="2674091"/>
                </a:cubicBezTo>
                <a:close/>
                <a:moveTo>
                  <a:pt x="5448723" y="2674091"/>
                </a:moveTo>
                <a:lnTo>
                  <a:pt x="5610074" y="2674091"/>
                </a:lnTo>
                <a:lnTo>
                  <a:pt x="5610074" y="2778866"/>
                </a:lnTo>
                <a:cubicBezTo>
                  <a:pt x="5590717" y="2745131"/>
                  <a:pt x="5573353" y="2728264"/>
                  <a:pt x="5557986" y="2728264"/>
                </a:cubicBezTo>
                <a:cubicBezTo>
                  <a:pt x="5549206" y="2728264"/>
                  <a:pt x="5536933" y="2737095"/>
                  <a:pt x="5521167" y="2754756"/>
                </a:cubicBezTo>
                <a:cubicBezTo>
                  <a:pt x="5519570" y="2739278"/>
                  <a:pt x="5513133" y="2724544"/>
                  <a:pt x="5501859" y="2710554"/>
                </a:cubicBezTo>
                <a:cubicBezTo>
                  <a:pt x="5490584" y="2696564"/>
                  <a:pt x="5472872" y="2684410"/>
                  <a:pt x="5448723" y="2674091"/>
                </a:cubicBezTo>
                <a:close/>
                <a:moveTo>
                  <a:pt x="4682379" y="2674091"/>
                </a:moveTo>
                <a:lnTo>
                  <a:pt x="4843729" y="2674091"/>
                </a:lnTo>
                <a:lnTo>
                  <a:pt x="4843729" y="2778866"/>
                </a:lnTo>
                <a:cubicBezTo>
                  <a:pt x="4824372" y="2745131"/>
                  <a:pt x="4807008" y="2728264"/>
                  <a:pt x="4791642" y="2728264"/>
                </a:cubicBezTo>
                <a:cubicBezTo>
                  <a:pt x="4782862" y="2728264"/>
                  <a:pt x="4770588" y="2737095"/>
                  <a:pt x="4754821" y="2754756"/>
                </a:cubicBezTo>
                <a:cubicBezTo>
                  <a:pt x="4753224" y="2739278"/>
                  <a:pt x="4746789" y="2724544"/>
                  <a:pt x="4735513" y="2710554"/>
                </a:cubicBezTo>
                <a:cubicBezTo>
                  <a:pt x="4724237" y="2696564"/>
                  <a:pt x="4706525" y="2684410"/>
                  <a:pt x="4682379" y="2674091"/>
                </a:cubicBezTo>
                <a:close/>
                <a:moveTo>
                  <a:pt x="4378833" y="2674091"/>
                </a:moveTo>
                <a:lnTo>
                  <a:pt x="4523422" y="2674091"/>
                </a:lnTo>
                <a:lnTo>
                  <a:pt x="4523422" y="2856256"/>
                </a:lnTo>
                <a:cubicBezTo>
                  <a:pt x="4509850" y="2833436"/>
                  <a:pt x="4494184" y="2816470"/>
                  <a:pt x="4476424" y="2805357"/>
                </a:cubicBezTo>
                <a:cubicBezTo>
                  <a:pt x="4477620" y="2799404"/>
                  <a:pt x="4478218" y="2793253"/>
                  <a:pt x="4478218" y="2786903"/>
                </a:cubicBezTo>
                <a:cubicBezTo>
                  <a:pt x="4478218" y="2765471"/>
                  <a:pt x="4469487" y="2744982"/>
                  <a:pt x="4452025" y="2725437"/>
                </a:cubicBezTo>
                <a:cubicBezTo>
                  <a:pt x="4434563" y="2705890"/>
                  <a:pt x="4410165" y="2688775"/>
                  <a:pt x="4378833" y="2674091"/>
                </a:cubicBezTo>
                <a:close/>
                <a:moveTo>
                  <a:pt x="4059729" y="2674091"/>
                </a:moveTo>
                <a:lnTo>
                  <a:pt x="4221074" y="2674091"/>
                </a:lnTo>
                <a:lnTo>
                  <a:pt x="4221074" y="2778866"/>
                </a:lnTo>
                <a:cubicBezTo>
                  <a:pt x="4201724" y="2745131"/>
                  <a:pt x="4184361" y="2728264"/>
                  <a:pt x="4168994" y="2728264"/>
                </a:cubicBezTo>
                <a:cubicBezTo>
                  <a:pt x="4160213" y="2728264"/>
                  <a:pt x="4147940" y="2737095"/>
                  <a:pt x="4132174" y="2754756"/>
                </a:cubicBezTo>
                <a:cubicBezTo>
                  <a:pt x="4130578" y="2739278"/>
                  <a:pt x="4124141" y="2724544"/>
                  <a:pt x="4112866" y="2710554"/>
                </a:cubicBezTo>
                <a:cubicBezTo>
                  <a:pt x="4101590" y="2696564"/>
                  <a:pt x="4083877" y="2684410"/>
                  <a:pt x="4059729" y="2674091"/>
                </a:cubicBezTo>
                <a:close/>
                <a:moveTo>
                  <a:pt x="3372712" y="2674091"/>
                </a:moveTo>
                <a:lnTo>
                  <a:pt x="3497843" y="2674091"/>
                </a:lnTo>
                <a:lnTo>
                  <a:pt x="3497843" y="2768150"/>
                </a:lnTo>
                <a:cubicBezTo>
                  <a:pt x="3456333" y="2726479"/>
                  <a:pt x="3414623" y="2695125"/>
                  <a:pt x="3372712" y="2674091"/>
                </a:cubicBezTo>
                <a:close/>
                <a:moveTo>
                  <a:pt x="2415082" y="2674091"/>
                </a:moveTo>
                <a:lnTo>
                  <a:pt x="2559668" y="2674091"/>
                </a:lnTo>
                <a:lnTo>
                  <a:pt x="2559668" y="2856256"/>
                </a:lnTo>
                <a:cubicBezTo>
                  <a:pt x="2546100" y="2833436"/>
                  <a:pt x="2530431" y="2816470"/>
                  <a:pt x="2512672" y="2805357"/>
                </a:cubicBezTo>
                <a:cubicBezTo>
                  <a:pt x="2513869" y="2799404"/>
                  <a:pt x="2514468" y="2793253"/>
                  <a:pt x="2514468" y="2786903"/>
                </a:cubicBezTo>
                <a:cubicBezTo>
                  <a:pt x="2514468" y="2765471"/>
                  <a:pt x="2505736" y="2744982"/>
                  <a:pt x="2488272" y="2725437"/>
                </a:cubicBezTo>
                <a:cubicBezTo>
                  <a:pt x="2470811" y="2705890"/>
                  <a:pt x="2446416" y="2688775"/>
                  <a:pt x="2415082" y="2674091"/>
                </a:cubicBezTo>
                <a:close/>
                <a:moveTo>
                  <a:pt x="1696632" y="2674091"/>
                </a:moveTo>
                <a:lnTo>
                  <a:pt x="1841221" y="2674091"/>
                </a:lnTo>
                <a:lnTo>
                  <a:pt x="1841221" y="2856256"/>
                </a:lnTo>
                <a:cubicBezTo>
                  <a:pt x="1827650" y="2833436"/>
                  <a:pt x="1811983" y="2816470"/>
                  <a:pt x="1794221" y="2805357"/>
                </a:cubicBezTo>
                <a:cubicBezTo>
                  <a:pt x="1795418" y="2799404"/>
                  <a:pt x="1796017" y="2793253"/>
                  <a:pt x="1796017" y="2786903"/>
                </a:cubicBezTo>
                <a:cubicBezTo>
                  <a:pt x="1796017" y="2765471"/>
                  <a:pt x="1787286" y="2744982"/>
                  <a:pt x="1769824" y="2725437"/>
                </a:cubicBezTo>
                <a:cubicBezTo>
                  <a:pt x="1752362" y="2705890"/>
                  <a:pt x="1727965" y="2688775"/>
                  <a:pt x="1696632" y="2674091"/>
                </a:cubicBezTo>
                <a:close/>
                <a:moveTo>
                  <a:pt x="7179285" y="2640158"/>
                </a:moveTo>
                <a:lnTo>
                  <a:pt x="7200838" y="2674091"/>
                </a:lnTo>
                <a:lnTo>
                  <a:pt x="7207723" y="2674091"/>
                </a:lnTo>
                <a:lnTo>
                  <a:pt x="7218500" y="2710405"/>
                </a:lnTo>
                <a:cubicBezTo>
                  <a:pt x="7238457" y="2713778"/>
                  <a:pt x="7254871" y="2718144"/>
                  <a:pt x="7267743" y="2723502"/>
                </a:cubicBezTo>
                <a:cubicBezTo>
                  <a:pt x="7280616" y="2728859"/>
                  <a:pt x="7290246" y="2735259"/>
                  <a:pt x="7296631" y="2742701"/>
                </a:cubicBezTo>
                <a:cubicBezTo>
                  <a:pt x="7303017" y="2750142"/>
                  <a:pt x="7306210" y="2759518"/>
                  <a:pt x="7306210" y="2770829"/>
                </a:cubicBezTo>
                <a:cubicBezTo>
                  <a:pt x="7306210" y="2774996"/>
                  <a:pt x="7305712" y="2779263"/>
                  <a:pt x="7304714" y="2783628"/>
                </a:cubicBezTo>
                <a:cubicBezTo>
                  <a:pt x="7294137" y="2796328"/>
                  <a:pt x="7283361" y="2807689"/>
                  <a:pt x="7272384" y="2817710"/>
                </a:cubicBezTo>
                <a:cubicBezTo>
                  <a:pt x="7261407" y="2827731"/>
                  <a:pt x="7251629" y="2832742"/>
                  <a:pt x="7243047" y="2832742"/>
                </a:cubicBezTo>
                <a:cubicBezTo>
                  <a:pt x="7234665" y="2832742"/>
                  <a:pt x="7228079" y="2823614"/>
                  <a:pt x="7223289" y="2805357"/>
                </a:cubicBezTo>
                <a:lnTo>
                  <a:pt x="7198443" y="2814287"/>
                </a:lnTo>
                <a:cubicBezTo>
                  <a:pt x="7207824" y="2841473"/>
                  <a:pt x="7217602" y="2861019"/>
                  <a:pt x="7227780" y="2872925"/>
                </a:cubicBezTo>
                <a:cubicBezTo>
                  <a:pt x="7237958" y="2884831"/>
                  <a:pt x="7248436" y="2890785"/>
                  <a:pt x="7259212" y="2890785"/>
                </a:cubicBezTo>
                <a:cubicBezTo>
                  <a:pt x="7267794" y="2890785"/>
                  <a:pt x="7277373" y="2886716"/>
                  <a:pt x="7287950" y="2878581"/>
                </a:cubicBezTo>
                <a:cubicBezTo>
                  <a:pt x="7298528" y="2870445"/>
                  <a:pt x="7315741" y="2852784"/>
                  <a:pt x="7339589" y="2825598"/>
                </a:cubicBezTo>
                <a:cubicBezTo>
                  <a:pt x="7363438" y="2798412"/>
                  <a:pt x="7379652" y="2784819"/>
                  <a:pt x="7388234" y="2784819"/>
                </a:cubicBezTo>
                <a:cubicBezTo>
                  <a:pt x="7396017" y="2784819"/>
                  <a:pt x="7403351" y="2790673"/>
                  <a:pt x="7410236" y="2802381"/>
                </a:cubicBezTo>
                <a:cubicBezTo>
                  <a:pt x="7417121" y="2814089"/>
                  <a:pt x="7420564" y="2830658"/>
                  <a:pt x="7420564" y="2852089"/>
                </a:cubicBezTo>
                <a:lnTo>
                  <a:pt x="7420564" y="2944661"/>
                </a:lnTo>
                <a:lnTo>
                  <a:pt x="7473250" y="2978891"/>
                </a:lnTo>
                <a:lnTo>
                  <a:pt x="7473250" y="2674091"/>
                </a:lnTo>
                <a:lnTo>
                  <a:pt x="7516955" y="2674091"/>
                </a:lnTo>
                <a:lnTo>
                  <a:pt x="7534618" y="2674091"/>
                </a:lnTo>
                <a:lnTo>
                  <a:pt x="7681600" y="2674091"/>
                </a:lnTo>
                <a:lnTo>
                  <a:pt x="7681600" y="2696117"/>
                </a:lnTo>
                <a:lnTo>
                  <a:pt x="7511867" y="2802679"/>
                </a:lnTo>
                <a:lnTo>
                  <a:pt x="7541802" y="2853280"/>
                </a:lnTo>
                <a:cubicBezTo>
                  <a:pt x="7613447" y="2860820"/>
                  <a:pt x="7662342" y="2892769"/>
                  <a:pt x="7688485" y="2949125"/>
                </a:cubicBezTo>
                <a:lnTo>
                  <a:pt x="7734287" y="2978891"/>
                </a:lnTo>
                <a:lnTo>
                  <a:pt x="7734287" y="2747016"/>
                </a:lnTo>
                <a:lnTo>
                  <a:pt x="7743267" y="2747016"/>
                </a:lnTo>
                <a:cubicBezTo>
                  <a:pt x="7772205" y="2747016"/>
                  <a:pt x="7793109" y="2751829"/>
                  <a:pt x="7805981" y="2761453"/>
                </a:cubicBezTo>
                <a:cubicBezTo>
                  <a:pt x="7818854" y="2771077"/>
                  <a:pt x="7825290" y="2782636"/>
                  <a:pt x="7825290" y="2796130"/>
                </a:cubicBezTo>
                <a:cubicBezTo>
                  <a:pt x="7825290" y="2804464"/>
                  <a:pt x="7823394" y="2811608"/>
                  <a:pt x="7819602" y="2817561"/>
                </a:cubicBezTo>
                <a:cubicBezTo>
                  <a:pt x="7811420" y="2805854"/>
                  <a:pt x="7801142" y="2799999"/>
                  <a:pt x="7788769" y="2799999"/>
                </a:cubicBezTo>
                <a:cubicBezTo>
                  <a:pt x="7777792" y="2799999"/>
                  <a:pt x="7768762" y="2803670"/>
                  <a:pt x="7761677" y="2811013"/>
                </a:cubicBezTo>
                <a:cubicBezTo>
                  <a:pt x="7754593" y="2818355"/>
                  <a:pt x="7751050" y="2827582"/>
                  <a:pt x="7751050" y="2838695"/>
                </a:cubicBezTo>
                <a:cubicBezTo>
                  <a:pt x="7751050" y="2850403"/>
                  <a:pt x="7754842" y="2860076"/>
                  <a:pt x="7762425" y="2867716"/>
                </a:cubicBezTo>
                <a:cubicBezTo>
                  <a:pt x="7770009" y="2875356"/>
                  <a:pt x="7779988" y="2879176"/>
                  <a:pt x="7792361" y="2879176"/>
                </a:cubicBezTo>
                <a:cubicBezTo>
                  <a:pt x="7808926" y="2879176"/>
                  <a:pt x="7823344" y="2871883"/>
                  <a:pt x="7835617" y="2857298"/>
                </a:cubicBezTo>
                <a:cubicBezTo>
                  <a:pt x="7847891" y="2842713"/>
                  <a:pt x="7854028" y="2824011"/>
                  <a:pt x="7854028" y="2801190"/>
                </a:cubicBezTo>
                <a:cubicBezTo>
                  <a:pt x="7854028" y="2770432"/>
                  <a:pt x="7842054" y="2744982"/>
                  <a:pt x="7818105" y="2724841"/>
                </a:cubicBezTo>
                <a:cubicBezTo>
                  <a:pt x="7794157" y="2704700"/>
                  <a:pt x="7766218" y="2694232"/>
                  <a:pt x="7734287" y="2693439"/>
                </a:cubicBezTo>
                <a:lnTo>
                  <a:pt x="7734287" y="2674091"/>
                </a:lnTo>
                <a:lnTo>
                  <a:pt x="7900128" y="2674091"/>
                </a:lnTo>
                <a:lnTo>
                  <a:pt x="7915396" y="2674091"/>
                </a:lnTo>
                <a:lnTo>
                  <a:pt x="8145299" y="2674091"/>
                </a:lnTo>
                <a:lnTo>
                  <a:pt x="8145299" y="2753863"/>
                </a:lnTo>
                <a:cubicBezTo>
                  <a:pt x="8125342" y="2720128"/>
                  <a:pt x="8106284" y="2703261"/>
                  <a:pt x="8088122" y="2703261"/>
                </a:cubicBezTo>
                <a:cubicBezTo>
                  <a:pt x="8078343" y="2703261"/>
                  <a:pt x="8070361" y="2707379"/>
                  <a:pt x="8064174" y="2715614"/>
                </a:cubicBezTo>
                <a:cubicBezTo>
                  <a:pt x="8057988" y="2723849"/>
                  <a:pt x="8053796" y="2736103"/>
                  <a:pt x="8051601" y="2752374"/>
                </a:cubicBezTo>
                <a:cubicBezTo>
                  <a:pt x="8026455" y="2715664"/>
                  <a:pt x="7999614" y="2697308"/>
                  <a:pt x="7971075" y="2697308"/>
                </a:cubicBezTo>
                <a:cubicBezTo>
                  <a:pt x="7949322" y="2697308"/>
                  <a:pt x="7931959" y="2705841"/>
                  <a:pt x="7918988" y="2722906"/>
                </a:cubicBezTo>
                <a:cubicBezTo>
                  <a:pt x="7906016" y="2739972"/>
                  <a:pt x="7899530" y="2760113"/>
                  <a:pt x="7899530" y="2783331"/>
                </a:cubicBezTo>
                <a:cubicBezTo>
                  <a:pt x="7899530" y="2813096"/>
                  <a:pt x="7908561" y="2837752"/>
                  <a:pt x="7926621" y="2857298"/>
                </a:cubicBezTo>
                <a:cubicBezTo>
                  <a:pt x="7944683" y="2876844"/>
                  <a:pt x="7965088" y="2886618"/>
                  <a:pt x="7987839" y="2886618"/>
                </a:cubicBezTo>
                <a:cubicBezTo>
                  <a:pt x="8004004" y="2886618"/>
                  <a:pt x="8016627" y="2882054"/>
                  <a:pt x="8025707" y="2872925"/>
                </a:cubicBezTo>
                <a:cubicBezTo>
                  <a:pt x="8034787" y="2863797"/>
                  <a:pt x="8039327" y="2852883"/>
                  <a:pt x="8039327" y="2840183"/>
                </a:cubicBezTo>
                <a:cubicBezTo>
                  <a:pt x="8039327" y="2829269"/>
                  <a:pt x="8035386" y="2819496"/>
                  <a:pt x="8027503" y="2810864"/>
                </a:cubicBezTo>
                <a:cubicBezTo>
                  <a:pt x="8019620" y="2802232"/>
                  <a:pt x="8009691" y="2797916"/>
                  <a:pt x="7997717" y="2797916"/>
                </a:cubicBezTo>
                <a:cubicBezTo>
                  <a:pt x="7985145" y="2797916"/>
                  <a:pt x="7975217" y="2802232"/>
                  <a:pt x="7967931" y="2810864"/>
                </a:cubicBezTo>
                <a:cubicBezTo>
                  <a:pt x="7960648" y="2819496"/>
                  <a:pt x="7957206" y="2830856"/>
                  <a:pt x="7957604" y="2844946"/>
                </a:cubicBezTo>
                <a:cubicBezTo>
                  <a:pt x="7949023" y="2840381"/>
                  <a:pt x="7942936" y="2834478"/>
                  <a:pt x="7939343" y="2827235"/>
                </a:cubicBezTo>
                <a:cubicBezTo>
                  <a:pt x="7935751" y="2819992"/>
                  <a:pt x="7933955" y="2811707"/>
                  <a:pt x="7933955" y="2802381"/>
                </a:cubicBezTo>
                <a:cubicBezTo>
                  <a:pt x="7933955" y="2789085"/>
                  <a:pt x="7938546" y="2777675"/>
                  <a:pt x="7947726" y="2768150"/>
                </a:cubicBezTo>
                <a:cubicBezTo>
                  <a:pt x="7956906" y="2758626"/>
                  <a:pt x="7969080" y="2753863"/>
                  <a:pt x="7984247" y="2753863"/>
                </a:cubicBezTo>
                <a:cubicBezTo>
                  <a:pt x="7999614" y="2753863"/>
                  <a:pt x="8013933" y="2758774"/>
                  <a:pt x="8027203" y="2768597"/>
                </a:cubicBezTo>
                <a:cubicBezTo>
                  <a:pt x="8040476" y="2778419"/>
                  <a:pt x="8052898" y="2793153"/>
                  <a:pt x="8064474" y="2812799"/>
                </a:cubicBezTo>
                <a:lnTo>
                  <a:pt x="8086027" y="2819049"/>
                </a:lnTo>
                <a:cubicBezTo>
                  <a:pt x="8085029" y="2810120"/>
                  <a:pt x="8084530" y="2803571"/>
                  <a:pt x="8084530" y="2799404"/>
                </a:cubicBezTo>
                <a:cubicBezTo>
                  <a:pt x="8084530" y="2786903"/>
                  <a:pt x="8086376" y="2777179"/>
                  <a:pt x="8090068" y="2770234"/>
                </a:cubicBezTo>
                <a:cubicBezTo>
                  <a:pt x="8093760" y="2763288"/>
                  <a:pt x="8098999" y="2759816"/>
                  <a:pt x="8105784" y="2759816"/>
                </a:cubicBezTo>
                <a:cubicBezTo>
                  <a:pt x="8114166" y="2759816"/>
                  <a:pt x="8122848" y="2765670"/>
                  <a:pt x="8131828" y="2777378"/>
                </a:cubicBezTo>
                <a:cubicBezTo>
                  <a:pt x="8140809" y="2789085"/>
                  <a:pt x="8145299" y="2805655"/>
                  <a:pt x="8145299" y="2827086"/>
                </a:cubicBezTo>
                <a:lnTo>
                  <a:pt x="8145299" y="2944661"/>
                </a:lnTo>
                <a:lnTo>
                  <a:pt x="8197985" y="2978891"/>
                </a:lnTo>
                <a:lnTo>
                  <a:pt x="8197985" y="2674091"/>
                </a:lnTo>
                <a:lnTo>
                  <a:pt x="8259353" y="2674091"/>
                </a:lnTo>
                <a:lnTo>
                  <a:pt x="8237800" y="2640158"/>
                </a:lnTo>
                <a:lnTo>
                  <a:pt x="7893841" y="2640158"/>
                </a:lnTo>
                <a:lnTo>
                  <a:pt x="7878575" y="2640158"/>
                </a:lnTo>
                <a:lnTo>
                  <a:pt x="7513064" y="2640158"/>
                </a:lnTo>
                <a:lnTo>
                  <a:pt x="7495402" y="2640158"/>
                </a:lnTo>
                <a:close/>
                <a:moveTo>
                  <a:pt x="374088" y="2639265"/>
                </a:moveTo>
                <a:cubicBezTo>
                  <a:pt x="362913" y="2639265"/>
                  <a:pt x="353783" y="2642886"/>
                  <a:pt x="346698" y="2650129"/>
                </a:cubicBezTo>
                <a:cubicBezTo>
                  <a:pt x="339613" y="2657373"/>
                  <a:pt x="336071" y="2666352"/>
                  <a:pt x="336071" y="2677067"/>
                </a:cubicBezTo>
                <a:cubicBezTo>
                  <a:pt x="336071" y="2690363"/>
                  <a:pt x="341110" y="2703112"/>
                  <a:pt x="351188" y="2715316"/>
                </a:cubicBezTo>
                <a:cubicBezTo>
                  <a:pt x="361267" y="2727520"/>
                  <a:pt x="382371" y="2745280"/>
                  <a:pt x="414501" y="2768597"/>
                </a:cubicBezTo>
                <a:cubicBezTo>
                  <a:pt x="446631" y="2791913"/>
                  <a:pt x="469433" y="2811956"/>
                  <a:pt x="482903" y="2828724"/>
                </a:cubicBezTo>
                <a:cubicBezTo>
                  <a:pt x="496375" y="2845492"/>
                  <a:pt x="503110" y="2863102"/>
                  <a:pt x="503110" y="2881557"/>
                </a:cubicBezTo>
                <a:cubicBezTo>
                  <a:pt x="503110" y="2898028"/>
                  <a:pt x="498370" y="2911372"/>
                  <a:pt x="488891" y="2921592"/>
                </a:cubicBezTo>
                <a:cubicBezTo>
                  <a:pt x="479411" y="2931811"/>
                  <a:pt x="467387" y="2936922"/>
                  <a:pt x="452819" y="2936922"/>
                </a:cubicBezTo>
                <a:cubicBezTo>
                  <a:pt x="449426" y="2936922"/>
                  <a:pt x="445235" y="2936425"/>
                  <a:pt x="440245" y="2935433"/>
                </a:cubicBezTo>
                <a:cubicBezTo>
                  <a:pt x="440245" y="2919360"/>
                  <a:pt x="434658" y="2905171"/>
                  <a:pt x="423482" y="2892868"/>
                </a:cubicBezTo>
                <a:cubicBezTo>
                  <a:pt x="412306" y="2880565"/>
                  <a:pt x="397837" y="2874413"/>
                  <a:pt x="380075" y="2874413"/>
                </a:cubicBezTo>
                <a:cubicBezTo>
                  <a:pt x="366505" y="2874413"/>
                  <a:pt x="355578" y="2878332"/>
                  <a:pt x="347296" y="2886171"/>
                </a:cubicBezTo>
                <a:cubicBezTo>
                  <a:pt x="339014" y="2894009"/>
                  <a:pt x="334874" y="2903386"/>
                  <a:pt x="334874" y="2914299"/>
                </a:cubicBezTo>
                <a:cubicBezTo>
                  <a:pt x="334874" y="2931167"/>
                  <a:pt x="342906" y="2945355"/>
                  <a:pt x="358972" y="2956865"/>
                </a:cubicBezTo>
                <a:cubicBezTo>
                  <a:pt x="375037" y="2968374"/>
                  <a:pt x="396539" y="2974128"/>
                  <a:pt x="423482" y="2974128"/>
                </a:cubicBezTo>
                <a:cubicBezTo>
                  <a:pt x="456610" y="2974128"/>
                  <a:pt x="484151" y="2964305"/>
                  <a:pt x="506104" y="2944661"/>
                </a:cubicBezTo>
                <a:cubicBezTo>
                  <a:pt x="528056" y="2925015"/>
                  <a:pt x="539032" y="2898920"/>
                  <a:pt x="539032" y="2866377"/>
                </a:cubicBezTo>
                <a:cubicBezTo>
                  <a:pt x="539032" y="2846732"/>
                  <a:pt x="533245" y="2827235"/>
                  <a:pt x="521670" y="2807887"/>
                </a:cubicBezTo>
                <a:cubicBezTo>
                  <a:pt x="510095" y="2788540"/>
                  <a:pt x="492233" y="2768101"/>
                  <a:pt x="468085" y="2746570"/>
                </a:cubicBezTo>
                <a:cubicBezTo>
                  <a:pt x="443937" y="2725039"/>
                  <a:pt x="428372" y="2709363"/>
                  <a:pt x="421386" y="2699540"/>
                </a:cubicBezTo>
                <a:cubicBezTo>
                  <a:pt x="414402" y="2689718"/>
                  <a:pt x="410909" y="2680838"/>
                  <a:pt x="410909" y="2672900"/>
                </a:cubicBezTo>
                <a:cubicBezTo>
                  <a:pt x="410909" y="2668931"/>
                  <a:pt x="411708" y="2664764"/>
                  <a:pt x="413305" y="2660399"/>
                </a:cubicBezTo>
                <a:cubicBezTo>
                  <a:pt x="408713" y="2654644"/>
                  <a:pt x="403026" y="2649683"/>
                  <a:pt x="396241" y="2645516"/>
                </a:cubicBezTo>
                <a:cubicBezTo>
                  <a:pt x="389455" y="2641349"/>
                  <a:pt x="382071" y="2639265"/>
                  <a:pt x="374088" y="2639265"/>
                </a:cubicBezTo>
                <a:close/>
                <a:moveTo>
                  <a:pt x="8715866" y="2582115"/>
                </a:moveTo>
                <a:lnTo>
                  <a:pt x="8715866" y="2674091"/>
                </a:lnTo>
                <a:cubicBezTo>
                  <a:pt x="8707086" y="2660399"/>
                  <a:pt x="8699203" y="2651320"/>
                  <a:pt x="8692217" y="2646855"/>
                </a:cubicBezTo>
                <a:cubicBezTo>
                  <a:pt x="8685234" y="2642391"/>
                  <a:pt x="8675155" y="2640158"/>
                  <a:pt x="8661983" y="2640158"/>
                </a:cubicBezTo>
                <a:lnTo>
                  <a:pt x="8658690" y="2640158"/>
                </a:lnTo>
                <a:lnTo>
                  <a:pt x="8644920" y="2640158"/>
                </a:lnTo>
                <a:lnTo>
                  <a:pt x="8357540" y="2640158"/>
                </a:lnTo>
                <a:lnTo>
                  <a:pt x="8379094" y="2674091"/>
                </a:lnTo>
                <a:lnTo>
                  <a:pt x="8566190" y="2674091"/>
                </a:lnTo>
                <a:lnTo>
                  <a:pt x="8566190" y="2830955"/>
                </a:lnTo>
                <a:cubicBezTo>
                  <a:pt x="8553417" y="2807937"/>
                  <a:pt x="8537103" y="2788936"/>
                  <a:pt x="8517246" y="2773954"/>
                </a:cubicBezTo>
                <a:cubicBezTo>
                  <a:pt x="8497389" y="2758973"/>
                  <a:pt x="8475686" y="2751481"/>
                  <a:pt x="8452136" y="2751481"/>
                </a:cubicBezTo>
                <a:cubicBezTo>
                  <a:pt x="8431181" y="2751481"/>
                  <a:pt x="8414169" y="2757682"/>
                  <a:pt x="8401097" y="2770085"/>
                </a:cubicBezTo>
                <a:cubicBezTo>
                  <a:pt x="8388025" y="2782487"/>
                  <a:pt x="8381489" y="2797618"/>
                  <a:pt x="8381489" y="2815478"/>
                </a:cubicBezTo>
                <a:cubicBezTo>
                  <a:pt x="8381489" y="2832345"/>
                  <a:pt x="8386827" y="2846384"/>
                  <a:pt x="8397504" y="2857596"/>
                </a:cubicBezTo>
                <a:cubicBezTo>
                  <a:pt x="8408182" y="2868808"/>
                  <a:pt x="8421503" y="2874413"/>
                  <a:pt x="8437468" y="2874413"/>
                </a:cubicBezTo>
                <a:cubicBezTo>
                  <a:pt x="8453833" y="2874413"/>
                  <a:pt x="8467154" y="2869353"/>
                  <a:pt x="8477431" y="2859233"/>
                </a:cubicBezTo>
                <a:cubicBezTo>
                  <a:pt x="8487710" y="2849113"/>
                  <a:pt x="8492848" y="2836512"/>
                  <a:pt x="8492848" y="2821431"/>
                </a:cubicBezTo>
                <a:cubicBezTo>
                  <a:pt x="8492848" y="2815874"/>
                  <a:pt x="8491751" y="2809921"/>
                  <a:pt x="8489555" y="2803571"/>
                </a:cubicBezTo>
                <a:cubicBezTo>
                  <a:pt x="8509313" y="2811112"/>
                  <a:pt x="8527424" y="2827880"/>
                  <a:pt x="8543888" y="2853875"/>
                </a:cubicBezTo>
                <a:cubicBezTo>
                  <a:pt x="8560353" y="2879870"/>
                  <a:pt x="8570082" y="2911621"/>
                  <a:pt x="8573075" y="2949125"/>
                </a:cubicBezTo>
                <a:lnTo>
                  <a:pt x="8618876" y="2978891"/>
                </a:lnTo>
                <a:lnTo>
                  <a:pt x="8618876" y="2674091"/>
                </a:lnTo>
                <a:lnTo>
                  <a:pt x="8666473" y="2674091"/>
                </a:lnTo>
                <a:lnTo>
                  <a:pt x="8668868" y="2674091"/>
                </a:lnTo>
                <a:cubicBezTo>
                  <a:pt x="8680044" y="2674091"/>
                  <a:pt x="8690672" y="2682375"/>
                  <a:pt x="8700750" y="2698945"/>
                </a:cubicBezTo>
                <a:cubicBezTo>
                  <a:pt x="8710828" y="2715514"/>
                  <a:pt x="8715866" y="2730447"/>
                  <a:pt x="8715866" y="2743742"/>
                </a:cubicBezTo>
                <a:lnTo>
                  <a:pt x="8715866" y="2944661"/>
                </a:lnTo>
                <a:lnTo>
                  <a:pt x="8768553" y="2978891"/>
                </a:lnTo>
                <a:lnTo>
                  <a:pt x="8768553" y="2674091"/>
                </a:lnTo>
                <a:lnTo>
                  <a:pt x="8829920" y="2674091"/>
                </a:lnTo>
                <a:lnTo>
                  <a:pt x="8808367" y="2640158"/>
                </a:lnTo>
                <a:lnTo>
                  <a:pt x="8765859" y="2640158"/>
                </a:lnTo>
                <a:cubicBezTo>
                  <a:pt x="8762865" y="2635792"/>
                  <a:pt x="8759922" y="2631080"/>
                  <a:pt x="8757028" y="2626019"/>
                </a:cubicBezTo>
                <a:cubicBezTo>
                  <a:pt x="8754134" y="2620959"/>
                  <a:pt x="8749644" y="2612377"/>
                  <a:pt x="8743557" y="2600272"/>
                </a:cubicBezTo>
                <a:cubicBezTo>
                  <a:pt x="8737471" y="2588167"/>
                  <a:pt x="8728241" y="2582115"/>
                  <a:pt x="8715866" y="2582115"/>
                </a:cubicBezTo>
                <a:close/>
                <a:moveTo>
                  <a:pt x="6464728" y="2582115"/>
                </a:moveTo>
                <a:lnTo>
                  <a:pt x="6464728" y="2674091"/>
                </a:lnTo>
                <a:cubicBezTo>
                  <a:pt x="6455948" y="2660399"/>
                  <a:pt x="6448064" y="2651320"/>
                  <a:pt x="6441079" y="2646855"/>
                </a:cubicBezTo>
                <a:cubicBezTo>
                  <a:pt x="6437586" y="2644623"/>
                  <a:pt x="6433321" y="2642948"/>
                  <a:pt x="6428282" y="2641832"/>
                </a:cubicBezTo>
                <a:lnTo>
                  <a:pt x="6414033" y="2640464"/>
                </a:lnTo>
                <a:lnTo>
                  <a:pt x="6413838" y="2640158"/>
                </a:lnTo>
                <a:lnTo>
                  <a:pt x="6410844" y="2640158"/>
                </a:lnTo>
                <a:lnTo>
                  <a:pt x="6393781" y="2640158"/>
                </a:lnTo>
                <a:lnTo>
                  <a:pt x="6321337" y="2640158"/>
                </a:lnTo>
                <a:lnTo>
                  <a:pt x="6321337" y="2696117"/>
                </a:lnTo>
                <a:cubicBezTo>
                  <a:pt x="6290205" y="2718739"/>
                  <a:pt x="6267454" y="2730050"/>
                  <a:pt x="6253085" y="2730050"/>
                </a:cubicBezTo>
                <a:cubicBezTo>
                  <a:pt x="6244504" y="2730050"/>
                  <a:pt x="6237568" y="2728215"/>
                  <a:pt x="6232279" y="2724544"/>
                </a:cubicBezTo>
                <a:cubicBezTo>
                  <a:pt x="6226991" y="2720872"/>
                  <a:pt x="6223849" y="2715664"/>
                  <a:pt x="6222850" y="2708916"/>
                </a:cubicBezTo>
                <a:cubicBezTo>
                  <a:pt x="6224248" y="2709115"/>
                  <a:pt x="6225943" y="2709214"/>
                  <a:pt x="6227939" y="2709214"/>
                </a:cubicBezTo>
                <a:cubicBezTo>
                  <a:pt x="6238117" y="2709214"/>
                  <a:pt x="6246549" y="2706089"/>
                  <a:pt x="6253234" y="2699838"/>
                </a:cubicBezTo>
                <a:cubicBezTo>
                  <a:pt x="6259920" y="2693587"/>
                  <a:pt x="6263263" y="2685402"/>
                  <a:pt x="6263263" y="2675281"/>
                </a:cubicBezTo>
                <a:cubicBezTo>
                  <a:pt x="6263263" y="2664963"/>
                  <a:pt x="6259621" y="2656529"/>
                  <a:pt x="6252336" y="2649980"/>
                </a:cubicBezTo>
                <a:cubicBezTo>
                  <a:pt x="6245053" y="2643432"/>
                  <a:pt x="6235623" y="2640158"/>
                  <a:pt x="6224048" y="2640158"/>
                </a:cubicBezTo>
                <a:cubicBezTo>
                  <a:pt x="6210677" y="2640158"/>
                  <a:pt x="6199301" y="2645218"/>
                  <a:pt x="6189921" y="2655339"/>
                </a:cubicBezTo>
                <a:cubicBezTo>
                  <a:pt x="6180542" y="2665459"/>
                  <a:pt x="6175851" y="2677663"/>
                  <a:pt x="6175851" y="2691950"/>
                </a:cubicBezTo>
                <a:cubicBezTo>
                  <a:pt x="6175851" y="2707627"/>
                  <a:pt x="6180392" y="2721220"/>
                  <a:pt x="6189473" y="2732729"/>
                </a:cubicBezTo>
                <a:cubicBezTo>
                  <a:pt x="6198553" y="2744238"/>
                  <a:pt x="6211076" y="2751779"/>
                  <a:pt x="6227041" y="2755351"/>
                </a:cubicBezTo>
                <a:lnTo>
                  <a:pt x="6151604" y="2802679"/>
                </a:lnTo>
                <a:lnTo>
                  <a:pt x="6181540" y="2853280"/>
                </a:lnTo>
                <a:cubicBezTo>
                  <a:pt x="6253185" y="2860820"/>
                  <a:pt x="6302079" y="2892769"/>
                  <a:pt x="6328222" y="2949125"/>
                </a:cubicBezTo>
                <a:lnTo>
                  <a:pt x="6374024" y="2978891"/>
                </a:lnTo>
                <a:lnTo>
                  <a:pt x="6374024" y="2674091"/>
                </a:lnTo>
                <a:lnTo>
                  <a:pt x="6415334" y="2674091"/>
                </a:lnTo>
                <a:lnTo>
                  <a:pt x="6417730" y="2674091"/>
                </a:lnTo>
                <a:cubicBezTo>
                  <a:pt x="6428905" y="2674091"/>
                  <a:pt x="6439532" y="2682375"/>
                  <a:pt x="6449611" y="2698945"/>
                </a:cubicBezTo>
                <a:cubicBezTo>
                  <a:pt x="6459689" y="2715514"/>
                  <a:pt x="6464728" y="2730447"/>
                  <a:pt x="6464728" y="2743742"/>
                </a:cubicBezTo>
                <a:lnTo>
                  <a:pt x="6464728" y="2944661"/>
                </a:lnTo>
                <a:lnTo>
                  <a:pt x="6517414" y="2978891"/>
                </a:lnTo>
                <a:lnTo>
                  <a:pt x="6517414" y="2674091"/>
                </a:lnTo>
                <a:lnTo>
                  <a:pt x="6559024" y="2674091"/>
                </a:lnTo>
                <a:lnTo>
                  <a:pt x="6578782" y="2674091"/>
                </a:lnTo>
                <a:lnTo>
                  <a:pt x="6614405" y="2674091"/>
                </a:lnTo>
                <a:cubicBezTo>
                  <a:pt x="6599437" y="2689172"/>
                  <a:pt x="6586864" y="2707974"/>
                  <a:pt x="6576686" y="2730497"/>
                </a:cubicBezTo>
                <a:cubicBezTo>
                  <a:pt x="6566508" y="2753019"/>
                  <a:pt x="6561420" y="2778568"/>
                  <a:pt x="6561420" y="2807143"/>
                </a:cubicBezTo>
                <a:cubicBezTo>
                  <a:pt x="6561420" y="2851990"/>
                  <a:pt x="6574391" y="2891132"/>
                  <a:pt x="6600335" y="2924569"/>
                </a:cubicBezTo>
                <a:cubicBezTo>
                  <a:pt x="6626279" y="2958005"/>
                  <a:pt x="6656015" y="2974724"/>
                  <a:pt x="6689542" y="2974724"/>
                </a:cubicBezTo>
                <a:cubicBezTo>
                  <a:pt x="6706904" y="2974724"/>
                  <a:pt x="6720875" y="2970209"/>
                  <a:pt x="6731452" y="2961180"/>
                </a:cubicBezTo>
                <a:cubicBezTo>
                  <a:pt x="6742030" y="2952152"/>
                  <a:pt x="6747318" y="2940989"/>
                  <a:pt x="6747318" y="2927694"/>
                </a:cubicBezTo>
                <a:cubicBezTo>
                  <a:pt x="6747318" y="2915986"/>
                  <a:pt x="6743226" y="2905717"/>
                  <a:pt x="6735044" y="2896887"/>
                </a:cubicBezTo>
                <a:cubicBezTo>
                  <a:pt x="6726863" y="2888056"/>
                  <a:pt x="6716086" y="2883641"/>
                  <a:pt x="6702714" y="2883641"/>
                </a:cubicBezTo>
                <a:cubicBezTo>
                  <a:pt x="6689542" y="2883641"/>
                  <a:pt x="6679265" y="2887411"/>
                  <a:pt x="6671881" y="2894952"/>
                </a:cubicBezTo>
                <a:cubicBezTo>
                  <a:pt x="6664497" y="2902492"/>
                  <a:pt x="6660804" y="2911720"/>
                  <a:pt x="6660804" y="2922634"/>
                </a:cubicBezTo>
                <a:lnTo>
                  <a:pt x="6660804" y="2924420"/>
                </a:lnTo>
                <a:cubicBezTo>
                  <a:pt x="6642045" y="2918665"/>
                  <a:pt x="6626778" y="2906808"/>
                  <a:pt x="6615003" y="2888850"/>
                </a:cubicBezTo>
                <a:cubicBezTo>
                  <a:pt x="6603230" y="2870891"/>
                  <a:pt x="6597341" y="2850403"/>
                  <a:pt x="6597341" y="2827384"/>
                </a:cubicBezTo>
                <a:cubicBezTo>
                  <a:pt x="6597341" y="2792459"/>
                  <a:pt x="6613057" y="2758179"/>
                  <a:pt x="6644490" y="2724544"/>
                </a:cubicBezTo>
                <a:cubicBezTo>
                  <a:pt x="6675922" y="2690908"/>
                  <a:pt x="6716484" y="2674091"/>
                  <a:pt x="6766177" y="2674091"/>
                </a:cubicBezTo>
                <a:lnTo>
                  <a:pt x="6779648" y="2674091"/>
                </a:lnTo>
                <a:lnTo>
                  <a:pt x="6947285" y="2674091"/>
                </a:lnTo>
                <a:lnTo>
                  <a:pt x="6947285" y="2830955"/>
                </a:lnTo>
                <a:cubicBezTo>
                  <a:pt x="6934514" y="2807937"/>
                  <a:pt x="6918198" y="2788936"/>
                  <a:pt x="6898342" y="2773954"/>
                </a:cubicBezTo>
                <a:cubicBezTo>
                  <a:pt x="6878484" y="2758973"/>
                  <a:pt x="6856781" y="2751481"/>
                  <a:pt x="6833232" y="2751481"/>
                </a:cubicBezTo>
                <a:cubicBezTo>
                  <a:pt x="6812277" y="2751481"/>
                  <a:pt x="6795264" y="2757682"/>
                  <a:pt x="6782192" y="2770085"/>
                </a:cubicBezTo>
                <a:cubicBezTo>
                  <a:pt x="6769121" y="2782487"/>
                  <a:pt x="6762585" y="2797618"/>
                  <a:pt x="6762585" y="2815478"/>
                </a:cubicBezTo>
                <a:cubicBezTo>
                  <a:pt x="6762585" y="2832345"/>
                  <a:pt x="6767923" y="2846384"/>
                  <a:pt x="6778600" y="2857596"/>
                </a:cubicBezTo>
                <a:cubicBezTo>
                  <a:pt x="6789277" y="2868808"/>
                  <a:pt x="6802599" y="2874413"/>
                  <a:pt x="6818564" y="2874413"/>
                </a:cubicBezTo>
                <a:cubicBezTo>
                  <a:pt x="6834928" y="2874413"/>
                  <a:pt x="6848250" y="2869353"/>
                  <a:pt x="6858527" y="2859233"/>
                </a:cubicBezTo>
                <a:cubicBezTo>
                  <a:pt x="6868805" y="2849113"/>
                  <a:pt x="6873945" y="2836512"/>
                  <a:pt x="6873945" y="2821431"/>
                </a:cubicBezTo>
                <a:cubicBezTo>
                  <a:pt x="6873945" y="2815874"/>
                  <a:pt x="6872846" y="2809921"/>
                  <a:pt x="6870651" y="2803571"/>
                </a:cubicBezTo>
                <a:cubicBezTo>
                  <a:pt x="6890409" y="2811112"/>
                  <a:pt x="6908520" y="2827880"/>
                  <a:pt x="6924984" y="2853875"/>
                </a:cubicBezTo>
                <a:cubicBezTo>
                  <a:pt x="6941448" y="2879870"/>
                  <a:pt x="6951177" y="2911621"/>
                  <a:pt x="6954171" y="2949125"/>
                </a:cubicBezTo>
                <a:lnTo>
                  <a:pt x="6999972" y="2978891"/>
                </a:lnTo>
                <a:lnTo>
                  <a:pt x="6999972" y="2674091"/>
                </a:lnTo>
                <a:lnTo>
                  <a:pt x="7061339" y="2674091"/>
                </a:lnTo>
                <a:lnTo>
                  <a:pt x="7039786" y="2640158"/>
                </a:lnTo>
                <a:lnTo>
                  <a:pt x="6758095" y="2640158"/>
                </a:lnTo>
                <a:lnTo>
                  <a:pt x="6738636" y="2640158"/>
                </a:lnTo>
                <a:lnTo>
                  <a:pt x="6557228" y="2640158"/>
                </a:lnTo>
                <a:lnTo>
                  <a:pt x="6537471" y="2640158"/>
                </a:lnTo>
                <a:lnTo>
                  <a:pt x="6514720" y="2640158"/>
                </a:lnTo>
                <a:cubicBezTo>
                  <a:pt x="6511727" y="2635792"/>
                  <a:pt x="6508783" y="2631080"/>
                  <a:pt x="6505889" y="2626019"/>
                </a:cubicBezTo>
                <a:cubicBezTo>
                  <a:pt x="6502995" y="2620959"/>
                  <a:pt x="6498505" y="2612377"/>
                  <a:pt x="6492418" y="2600272"/>
                </a:cubicBezTo>
                <a:cubicBezTo>
                  <a:pt x="6486332" y="2588167"/>
                  <a:pt x="6477101" y="2582115"/>
                  <a:pt x="6464728" y="2582115"/>
                </a:cubicBezTo>
                <a:close/>
                <a:moveTo>
                  <a:pt x="6062397" y="2582115"/>
                </a:moveTo>
                <a:lnTo>
                  <a:pt x="6062397" y="2674091"/>
                </a:lnTo>
                <a:cubicBezTo>
                  <a:pt x="6053616" y="2660399"/>
                  <a:pt x="6045733" y="2651320"/>
                  <a:pt x="6038748" y="2646855"/>
                </a:cubicBezTo>
                <a:cubicBezTo>
                  <a:pt x="6031763" y="2642391"/>
                  <a:pt x="6021686" y="2640158"/>
                  <a:pt x="6008515" y="2640158"/>
                </a:cubicBezTo>
                <a:lnTo>
                  <a:pt x="6004923" y="2640158"/>
                </a:lnTo>
                <a:lnTo>
                  <a:pt x="5991451" y="2640158"/>
                </a:lnTo>
                <a:lnTo>
                  <a:pt x="5702575" y="2640158"/>
                </a:lnTo>
                <a:lnTo>
                  <a:pt x="5684912" y="2640158"/>
                </a:lnTo>
                <a:lnTo>
                  <a:pt x="5368796" y="2640158"/>
                </a:lnTo>
                <a:lnTo>
                  <a:pt x="5390350" y="2674091"/>
                </a:lnTo>
                <a:lnTo>
                  <a:pt x="5397234" y="2674091"/>
                </a:lnTo>
                <a:lnTo>
                  <a:pt x="5408010" y="2710405"/>
                </a:lnTo>
                <a:cubicBezTo>
                  <a:pt x="5427968" y="2713778"/>
                  <a:pt x="5444382" y="2718144"/>
                  <a:pt x="5457254" y="2723502"/>
                </a:cubicBezTo>
                <a:cubicBezTo>
                  <a:pt x="5470126" y="2728859"/>
                  <a:pt x="5479756" y="2735259"/>
                  <a:pt x="5486142" y="2742701"/>
                </a:cubicBezTo>
                <a:cubicBezTo>
                  <a:pt x="5492529" y="2750142"/>
                  <a:pt x="5495722" y="2759518"/>
                  <a:pt x="5495722" y="2770829"/>
                </a:cubicBezTo>
                <a:cubicBezTo>
                  <a:pt x="5495722" y="2774996"/>
                  <a:pt x="5495223" y="2779263"/>
                  <a:pt x="5494225" y="2783628"/>
                </a:cubicBezTo>
                <a:cubicBezTo>
                  <a:pt x="5483648" y="2796328"/>
                  <a:pt x="5472872" y="2807689"/>
                  <a:pt x="5461893" y="2817710"/>
                </a:cubicBezTo>
                <a:cubicBezTo>
                  <a:pt x="5450918" y="2827731"/>
                  <a:pt x="5441139" y="2832742"/>
                  <a:pt x="5432557" y="2832742"/>
                </a:cubicBezTo>
                <a:cubicBezTo>
                  <a:pt x="5424174" y="2832742"/>
                  <a:pt x="5417590" y="2823614"/>
                  <a:pt x="5412801" y="2805357"/>
                </a:cubicBezTo>
                <a:lnTo>
                  <a:pt x="5387954" y="2814287"/>
                </a:lnTo>
                <a:cubicBezTo>
                  <a:pt x="5397334" y="2841473"/>
                  <a:pt x="5407113" y="2861019"/>
                  <a:pt x="5417290" y="2872925"/>
                </a:cubicBezTo>
                <a:cubicBezTo>
                  <a:pt x="5427469" y="2884831"/>
                  <a:pt x="5437946" y="2890785"/>
                  <a:pt x="5448723" y="2890785"/>
                </a:cubicBezTo>
                <a:cubicBezTo>
                  <a:pt x="5457305" y="2890785"/>
                  <a:pt x="5466883" y="2886716"/>
                  <a:pt x="5477460" y="2878581"/>
                </a:cubicBezTo>
                <a:cubicBezTo>
                  <a:pt x="5488038" y="2870445"/>
                  <a:pt x="5505250" y="2852784"/>
                  <a:pt x="5529099" y="2825598"/>
                </a:cubicBezTo>
                <a:cubicBezTo>
                  <a:pt x="5552949" y="2798412"/>
                  <a:pt x="5569163" y="2784819"/>
                  <a:pt x="5577744" y="2784819"/>
                </a:cubicBezTo>
                <a:cubicBezTo>
                  <a:pt x="5585526" y="2784819"/>
                  <a:pt x="5592861" y="2790673"/>
                  <a:pt x="5599746" y="2802381"/>
                </a:cubicBezTo>
                <a:cubicBezTo>
                  <a:pt x="5606631" y="2814089"/>
                  <a:pt x="5610074" y="2830658"/>
                  <a:pt x="5610074" y="2852089"/>
                </a:cubicBezTo>
                <a:lnTo>
                  <a:pt x="5610074" y="2944661"/>
                </a:lnTo>
                <a:lnTo>
                  <a:pt x="5662760" y="2978891"/>
                </a:lnTo>
                <a:lnTo>
                  <a:pt x="5662760" y="2674091"/>
                </a:lnTo>
                <a:lnTo>
                  <a:pt x="5706465" y="2674091"/>
                </a:lnTo>
                <a:lnTo>
                  <a:pt x="5713350" y="2674091"/>
                </a:lnTo>
                <a:lnTo>
                  <a:pt x="5724128" y="2710405"/>
                </a:lnTo>
                <a:cubicBezTo>
                  <a:pt x="5749675" y="2714373"/>
                  <a:pt x="5770280" y="2719483"/>
                  <a:pt x="5785946" y="2725734"/>
                </a:cubicBezTo>
                <a:cubicBezTo>
                  <a:pt x="5801612" y="2731985"/>
                  <a:pt x="5813586" y="2739129"/>
                  <a:pt x="5821867" y="2747165"/>
                </a:cubicBezTo>
                <a:cubicBezTo>
                  <a:pt x="5830148" y="2755202"/>
                  <a:pt x="5834290" y="2764082"/>
                  <a:pt x="5834290" y="2773805"/>
                </a:cubicBezTo>
                <a:cubicBezTo>
                  <a:pt x="5834290" y="2779759"/>
                  <a:pt x="5832693" y="2785116"/>
                  <a:pt x="5829500" y="2789879"/>
                </a:cubicBezTo>
                <a:cubicBezTo>
                  <a:pt x="5819721" y="2786903"/>
                  <a:pt x="5809644" y="2785414"/>
                  <a:pt x="5799265" y="2785414"/>
                </a:cubicBezTo>
                <a:cubicBezTo>
                  <a:pt x="5783699" y="2785414"/>
                  <a:pt x="5770229" y="2790127"/>
                  <a:pt x="5758853" y="2799553"/>
                </a:cubicBezTo>
                <a:cubicBezTo>
                  <a:pt x="5747477" y="2808979"/>
                  <a:pt x="5741789" y="2821331"/>
                  <a:pt x="5741789" y="2836611"/>
                </a:cubicBezTo>
                <a:cubicBezTo>
                  <a:pt x="5741789" y="2851296"/>
                  <a:pt x="5746680" y="2863301"/>
                  <a:pt x="5756457" y="2872628"/>
                </a:cubicBezTo>
                <a:cubicBezTo>
                  <a:pt x="5766237" y="2881954"/>
                  <a:pt x="5778311" y="2886618"/>
                  <a:pt x="5792680" y="2886618"/>
                </a:cubicBezTo>
                <a:cubicBezTo>
                  <a:pt x="5807249" y="2886618"/>
                  <a:pt x="5819872" y="2882599"/>
                  <a:pt x="5830548" y="2874562"/>
                </a:cubicBezTo>
                <a:cubicBezTo>
                  <a:pt x="5841225" y="2866526"/>
                  <a:pt x="5849956" y="2855066"/>
                  <a:pt x="5856743" y="2840183"/>
                </a:cubicBezTo>
                <a:cubicBezTo>
                  <a:pt x="5871709" y="2847922"/>
                  <a:pt x="5884782" y="2861416"/>
                  <a:pt x="5895956" y="2880665"/>
                </a:cubicBezTo>
                <a:cubicBezTo>
                  <a:pt x="5907134" y="2899913"/>
                  <a:pt x="5914917" y="2922733"/>
                  <a:pt x="5919307" y="2949125"/>
                </a:cubicBezTo>
                <a:lnTo>
                  <a:pt x="5965108" y="2978891"/>
                </a:lnTo>
                <a:lnTo>
                  <a:pt x="5965108" y="2674091"/>
                </a:lnTo>
                <a:lnTo>
                  <a:pt x="6013004" y="2674091"/>
                </a:lnTo>
                <a:lnTo>
                  <a:pt x="6015400" y="2674091"/>
                </a:lnTo>
                <a:cubicBezTo>
                  <a:pt x="6026577" y="2674091"/>
                  <a:pt x="6037202" y="2682375"/>
                  <a:pt x="6047280" y="2698945"/>
                </a:cubicBezTo>
                <a:cubicBezTo>
                  <a:pt x="6057360" y="2715514"/>
                  <a:pt x="6062397" y="2730447"/>
                  <a:pt x="6062397" y="2743742"/>
                </a:cubicBezTo>
                <a:lnTo>
                  <a:pt x="6062397" y="2944661"/>
                </a:lnTo>
                <a:lnTo>
                  <a:pt x="6115084" y="2978891"/>
                </a:lnTo>
                <a:lnTo>
                  <a:pt x="6115084" y="2674091"/>
                </a:lnTo>
                <a:lnTo>
                  <a:pt x="6176451" y="2674091"/>
                </a:lnTo>
                <a:lnTo>
                  <a:pt x="6154897" y="2640158"/>
                </a:lnTo>
                <a:lnTo>
                  <a:pt x="6112389" y="2640158"/>
                </a:lnTo>
                <a:cubicBezTo>
                  <a:pt x="6109396" y="2635792"/>
                  <a:pt x="6106452" y="2631080"/>
                  <a:pt x="6103558" y="2626019"/>
                </a:cubicBezTo>
                <a:cubicBezTo>
                  <a:pt x="6100665" y="2620959"/>
                  <a:pt x="6096174" y="2612377"/>
                  <a:pt x="6090087" y="2600272"/>
                </a:cubicBezTo>
                <a:cubicBezTo>
                  <a:pt x="6084001" y="2588167"/>
                  <a:pt x="6074771" y="2582115"/>
                  <a:pt x="6062397" y="2582115"/>
                </a:cubicBezTo>
                <a:close/>
                <a:moveTo>
                  <a:pt x="5152363" y="2582115"/>
                </a:moveTo>
                <a:lnTo>
                  <a:pt x="5152363" y="2674091"/>
                </a:lnTo>
                <a:cubicBezTo>
                  <a:pt x="5143582" y="2660399"/>
                  <a:pt x="5135700" y="2651320"/>
                  <a:pt x="5128714" y="2646855"/>
                </a:cubicBezTo>
                <a:cubicBezTo>
                  <a:pt x="5121729" y="2642391"/>
                  <a:pt x="5111651" y="2640158"/>
                  <a:pt x="5098479" y="2640158"/>
                </a:cubicBezTo>
                <a:lnTo>
                  <a:pt x="5093391" y="2640158"/>
                </a:lnTo>
                <a:lnTo>
                  <a:pt x="5081416" y="2640158"/>
                </a:lnTo>
                <a:lnTo>
                  <a:pt x="4936231" y="2640158"/>
                </a:lnTo>
                <a:lnTo>
                  <a:pt x="4918569" y="2640158"/>
                </a:lnTo>
                <a:lnTo>
                  <a:pt x="4615921" y="2640158"/>
                </a:lnTo>
                <a:lnTo>
                  <a:pt x="4602449" y="2640158"/>
                </a:lnTo>
                <a:lnTo>
                  <a:pt x="4313575" y="2640158"/>
                </a:lnTo>
                <a:lnTo>
                  <a:pt x="4295912" y="2640158"/>
                </a:lnTo>
                <a:lnTo>
                  <a:pt x="3979802" y="2640158"/>
                </a:lnTo>
                <a:lnTo>
                  <a:pt x="4001357" y="2674091"/>
                </a:lnTo>
                <a:lnTo>
                  <a:pt x="4008242" y="2674091"/>
                </a:lnTo>
                <a:lnTo>
                  <a:pt x="4019017" y="2710405"/>
                </a:lnTo>
                <a:cubicBezTo>
                  <a:pt x="4038976" y="2713778"/>
                  <a:pt x="4055390" y="2718144"/>
                  <a:pt x="4068262" y="2723502"/>
                </a:cubicBezTo>
                <a:cubicBezTo>
                  <a:pt x="4081135" y="2728859"/>
                  <a:pt x="4090763" y="2735259"/>
                  <a:pt x="4097150" y="2742701"/>
                </a:cubicBezTo>
                <a:cubicBezTo>
                  <a:pt x="4103535" y="2750142"/>
                  <a:pt x="4106728" y="2759518"/>
                  <a:pt x="4106728" y="2770829"/>
                </a:cubicBezTo>
                <a:cubicBezTo>
                  <a:pt x="4106728" y="2774996"/>
                  <a:pt x="4106229" y="2779263"/>
                  <a:pt x="4105232" y="2783628"/>
                </a:cubicBezTo>
                <a:cubicBezTo>
                  <a:pt x="4094654" y="2796328"/>
                  <a:pt x="4083877" y="2807689"/>
                  <a:pt x="4072902" y="2817710"/>
                </a:cubicBezTo>
                <a:cubicBezTo>
                  <a:pt x="4061925" y="2827731"/>
                  <a:pt x="4052147" y="2832742"/>
                  <a:pt x="4043565" y="2832742"/>
                </a:cubicBezTo>
                <a:cubicBezTo>
                  <a:pt x="4035183" y="2832742"/>
                  <a:pt x="4028598" y="2823614"/>
                  <a:pt x="4023807" y="2805357"/>
                </a:cubicBezTo>
                <a:lnTo>
                  <a:pt x="3998961" y="2814287"/>
                </a:lnTo>
                <a:cubicBezTo>
                  <a:pt x="4008341" y="2841473"/>
                  <a:pt x="4018120" y="2861019"/>
                  <a:pt x="4028296" y="2872925"/>
                </a:cubicBezTo>
                <a:cubicBezTo>
                  <a:pt x="4038476" y="2884831"/>
                  <a:pt x="4048953" y="2890785"/>
                  <a:pt x="4059729" y="2890785"/>
                </a:cubicBezTo>
                <a:cubicBezTo>
                  <a:pt x="4068311" y="2890785"/>
                  <a:pt x="4077891" y="2886716"/>
                  <a:pt x="4088468" y="2878581"/>
                </a:cubicBezTo>
                <a:cubicBezTo>
                  <a:pt x="4099045" y="2870445"/>
                  <a:pt x="4116258" y="2852784"/>
                  <a:pt x="4140106" y="2825598"/>
                </a:cubicBezTo>
                <a:cubicBezTo>
                  <a:pt x="4163955" y="2798412"/>
                  <a:pt x="4180170" y="2784819"/>
                  <a:pt x="4188752" y="2784819"/>
                </a:cubicBezTo>
                <a:cubicBezTo>
                  <a:pt x="4196535" y="2784819"/>
                  <a:pt x="4203868" y="2790673"/>
                  <a:pt x="4210754" y="2802381"/>
                </a:cubicBezTo>
                <a:cubicBezTo>
                  <a:pt x="4217638" y="2814089"/>
                  <a:pt x="4221074" y="2830658"/>
                  <a:pt x="4221074" y="2852089"/>
                </a:cubicBezTo>
                <a:lnTo>
                  <a:pt x="4221074" y="2944661"/>
                </a:lnTo>
                <a:lnTo>
                  <a:pt x="4273763" y="2978891"/>
                </a:lnTo>
                <a:lnTo>
                  <a:pt x="4273763" y="2674091"/>
                </a:lnTo>
                <a:lnTo>
                  <a:pt x="4317466" y="2674091"/>
                </a:lnTo>
                <a:lnTo>
                  <a:pt x="4324351" y="2674091"/>
                </a:lnTo>
                <a:lnTo>
                  <a:pt x="4335127" y="2710405"/>
                </a:lnTo>
                <a:cubicBezTo>
                  <a:pt x="4360673" y="2714373"/>
                  <a:pt x="4381278" y="2719483"/>
                  <a:pt x="4396944" y="2725734"/>
                </a:cubicBezTo>
                <a:cubicBezTo>
                  <a:pt x="4412610" y="2731985"/>
                  <a:pt x="4424584" y="2739129"/>
                  <a:pt x="4432867" y="2747165"/>
                </a:cubicBezTo>
                <a:cubicBezTo>
                  <a:pt x="4441149" y="2755202"/>
                  <a:pt x="4445289" y="2764082"/>
                  <a:pt x="4445289" y="2773805"/>
                </a:cubicBezTo>
                <a:cubicBezTo>
                  <a:pt x="4445289" y="2779759"/>
                  <a:pt x="4443693" y="2785116"/>
                  <a:pt x="4440501" y="2789879"/>
                </a:cubicBezTo>
                <a:cubicBezTo>
                  <a:pt x="4430721" y="2786903"/>
                  <a:pt x="4420642" y="2785414"/>
                  <a:pt x="4410266" y="2785414"/>
                </a:cubicBezTo>
                <a:cubicBezTo>
                  <a:pt x="4394699" y="2785414"/>
                  <a:pt x="4381229" y="2790127"/>
                  <a:pt x="4369854" y="2799553"/>
                </a:cubicBezTo>
                <a:cubicBezTo>
                  <a:pt x="4358479" y="2808979"/>
                  <a:pt x="4352790" y="2821331"/>
                  <a:pt x="4352790" y="2836611"/>
                </a:cubicBezTo>
                <a:cubicBezTo>
                  <a:pt x="4352790" y="2851296"/>
                  <a:pt x="4357681" y="2863301"/>
                  <a:pt x="4367458" y="2872628"/>
                </a:cubicBezTo>
                <a:cubicBezTo>
                  <a:pt x="4377237" y="2881954"/>
                  <a:pt x="4389311" y="2886618"/>
                  <a:pt x="4403678" y="2886618"/>
                </a:cubicBezTo>
                <a:cubicBezTo>
                  <a:pt x="4418249" y="2886618"/>
                  <a:pt x="4430870" y="2882599"/>
                  <a:pt x="4441548" y="2874562"/>
                </a:cubicBezTo>
                <a:cubicBezTo>
                  <a:pt x="4452225" y="2866526"/>
                  <a:pt x="4460957" y="2855066"/>
                  <a:pt x="4467741" y="2840183"/>
                </a:cubicBezTo>
                <a:cubicBezTo>
                  <a:pt x="4482710" y="2847922"/>
                  <a:pt x="4495782" y="2861416"/>
                  <a:pt x="4506957" y="2880665"/>
                </a:cubicBezTo>
                <a:cubicBezTo>
                  <a:pt x="4518132" y="2899913"/>
                  <a:pt x="4525915" y="2922733"/>
                  <a:pt x="4530305" y="2949125"/>
                </a:cubicBezTo>
                <a:lnTo>
                  <a:pt x="4576107" y="2978891"/>
                </a:lnTo>
                <a:lnTo>
                  <a:pt x="4576107" y="2674091"/>
                </a:lnTo>
                <a:lnTo>
                  <a:pt x="4624005" y="2674091"/>
                </a:lnTo>
                <a:lnTo>
                  <a:pt x="4630889" y="2674091"/>
                </a:lnTo>
                <a:lnTo>
                  <a:pt x="4641665" y="2710405"/>
                </a:lnTo>
                <a:cubicBezTo>
                  <a:pt x="4661623" y="2713778"/>
                  <a:pt x="4678037" y="2718144"/>
                  <a:pt x="4690910" y="2723502"/>
                </a:cubicBezTo>
                <a:cubicBezTo>
                  <a:pt x="4703781" y="2728859"/>
                  <a:pt x="4713411" y="2735259"/>
                  <a:pt x="4719797" y="2742701"/>
                </a:cubicBezTo>
                <a:cubicBezTo>
                  <a:pt x="4726182" y="2750142"/>
                  <a:pt x="4729377" y="2759518"/>
                  <a:pt x="4729377" y="2770829"/>
                </a:cubicBezTo>
                <a:cubicBezTo>
                  <a:pt x="4729377" y="2774996"/>
                  <a:pt x="4728877" y="2779263"/>
                  <a:pt x="4727881" y="2783628"/>
                </a:cubicBezTo>
                <a:cubicBezTo>
                  <a:pt x="4717303" y="2796328"/>
                  <a:pt x="4706525" y="2807689"/>
                  <a:pt x="4695549" y="2817710"/>
                </a:cubicBezTo>
                <a:cubicBezTo>
                  <a:pt x="4684573" y="2827731"/>
                  <a:pt x="4674794" y="2832742"/>
                  <a:pt x="4666213" y="2832742"/>
                </a:cubicBezTo>
                <a:cubicBezTo>
                  <a:pt x="4657830" y="2832742"/>
                  <a:pt x="4651244" y="2823614"/>
                  <a:pt x="4646455" y="2805357"/>
                </a:cubicBezTo>
                <a:lnTo>
                  <a:pt x="4621611" y="2814287"/>
                </a:lnTo>
                <a:cubicBezTo>
                  <a:pt x="4630989" y="2841473"/>
                  <a:pt x="4640769" y="2861019"/>
                  <a:pt x="4650945" y="2872925"/>
                </a:cubicBezTo>
                <a:cubicBezTo>
                  <a:pt x="4661123" y="2884831"/>
                  <a:pt x="4671600" y="2890785"/>
                  <a:pt x="4682379" y="2890785"/>
                </a:cubicBezTo>
                <a:cubicBezTo>
                  <a:pt x="4690959" y="2890785"/>
                  <a:pt x="4700539" y="2886716"/>
                  <a:pt x="4711116" y="2878581"/>
                </a:cubicBezTo>
                <a:cubicBezTo>
                  <a:pt x="4721692" y="2870445"/>
                  <a:pt x="4738905" y="2852784"/>
                  <a:pt x="4762755" y="2825598"/>
                </a:cubicBezTo>
                <a:cubicBezTo>
                  <a:pt x="4786602" y="2798412"/>
                  <a:pt x="4802818" y="2784819"/>
                  <a:pt x="4811398" y="2784819"/>
                </a:cubicBezTo>
                <a:cubicBezTo>
                  <a:pt x="4819181" y="2784819"/>
                  <a:pt x="4826518" y="2790673"/>
                  <a:pt x="4833402" y="2802381"/>
                </a:cubicBezTo>
                <a:cubicBezTo>
                  <a:pt x="4840288" y="2814089"/>
                  <a:pt x="4843729" y="2830658"/>
                  <a:pt x="4843729" y="2852089"/>
                </a:cubicBezTo>
                <a:lnTo>
                  <a:pt x="4843729" y="2944661"/>
                </a:lnTo>
                <a:lnTo>
                  <a:pt x="4896415" y="2978891"/>
                </a:lnTo>
                <a:lnTo>
                  <a:pt x="4896415" y="2674091"/>
                </a:lnTo>
                <a:lnTo>
                  <a:pt x="4940121" y="2674091"/>
                </a:lnTo>
                <a:lnTo>
                  <a:pt x="4957783" y="2674091"/>
                </a:lnTo>
                <a:lnTo>
                  <a:pt x="5026634" y="2674091"/>
                </a:lnTo>
                <a:cubicBezTo>
                  <a:pt x="4995901" y="2697506"/>
                  <a:pt x="4980534" y="2726974"/>
                  <a:pt x="4980534" y="2762495"/>
                </a:cubicBezTo>
                <a:cubicBezTo>
                  <a:pt x="4980534" y="2777973"/>
                  <a:pt x="4983827" y="2800744"/>
                  <a:pt x="4990413" y="2830807"/>
                </a:cubicBezTo>
                <a:cubicBezTo>
                  <a:pt x="4996998" y="2860870"/>
                  <a:pt x="5000291" y="2885030"/>
                  <a:pt x="5000291" y="2903286"/>
                </a:cubicBezTo>
                <a:cubicBezTo>
                  <a:pt x="5000291" y="2923527"/>
                  <a:pt x="4993805" y="2939600"/>
                  <a:pt x="4980834" y="2951506"/>
                </a:cubicBezTo>
                <a:cubicBezTo>
                  <a:pt x="4967861" y="2963413"/>
                  <a:pt x="4953492" y="2969366"/>
                  <a:pt x="4937725" y="2969366"/>
                </a:cubicBezTo>
                <a:cubicBezTo>
                  <a:pt x="4932539" y="2969366"/>
                  <a:pt x="4927250" y="2968870"/>
                  <a:pt x="4921861" y="2967878"/>
                </a:cubicBezTo>
                <a:lnTo>
                  <a:pt x="4937725" y="3003298"/>
                </a:lnTo>
                <a:cubicBezTo>
                  <a:pt x="4963472" y="3003298"/>
                  <a:pt x="4989116" y="2991988"/>
                  <a:pt x="5014660" y="2969366"/>
                </a:cubicBezTo>
                <a:cubicBezTo>
                  <a:pt x="5040205" y="2946744"/>
                  <a:pt x="5052977" y="2917474"/>
                  <a:pt x="5052977" y="2881557"/>
                </a:cubicBezTo>
                <a:cubicBezTo>
                  <a:pt x="5052977" y="2863698"/>
                  <a:pt x="5049685" y="2838893"/>
                  <a:pt x="5043099" y="2807143"/>
                </a:cubicBezTo>
                <a:cubicBezTo>
                  <a:pt x="5036513" y="2775393"/>
                  <a:pt x="5033221" y="2753267"/>
                  <a:pt x="5033221" y="2740766"/>
                </a:cubicBezTo>
                <a:cubicBezTo>
                  <a:pt x="5033221" y="2720724"/>
                  <a:pt x="5038559" y="2704601"/>
                  <a:pt x="5049236" y="2692397"/>
                </a:cubicBezTo>
                <a:cubicBezTo>
                  <a:pt x="5059914" y="2680193"/>
                  <a:pt x="5073433" y="2674091"/>
                  <a:pt x="5089799" y="2674091"/>
                </a:cubicBezTo>
                <a:lnTo>
                  <a:pt x="5102969" y="2674091"/>
                </a:lnTo>
                <a:lnTo>
                  <a:pt x="5105365" y="2674091"/>
                </a:lnTo>
                <a:cubicBezTo>
                  <a:pt x="5116539" y="2674091"/>
                  <a:pt x="5127167" y="2682375"/>
                  <a:pt x="5137245" y="2698945"/>
                </a:cubicBezTo>
                <a:cubicBezTo>
                  <a:pt x="5147325" y="2715514"/>
                  <a:pt x="5152363" y="2730447"/>
                  <a:pt x="5152363" y="2743742"/>
                </a:cubicBezTo>
                <a:lnTo>
                  <a:pt x="5152363" y="2944661"/>
                </a:lnTo>
                <a:lnTo>
                  <a:pt x="5205049" y="2978891"/>
                </a:lnTo>
                <a:lnTo>
                  <a:pt x="5205049" y="2674091"/>
                </a:lnTo>
                <a:lnTo>
                  <a:pt x="5266417" y="2674091"/>
                </a:lnTo>
                <a:lnTo>
                  <a:pt x="5244863" y="2640158"/>
                </a:lnTo>
                <a:lnTo>
                  <a:pt x="5202356" y="2640158"/>
                </a:lnTo>
                <a:cubicBezTo>
                  <a:pt x="5199361" y="2635792"/>
                  <a:pt x="5196419" y="2631080"/>
                  <a:pt x="5193524" y="2626019"/>
                </a:cubicBezTo>
                <a:cubicBezTo>
                  <a:pt x="5190630" y="2620959"/>
                  <a:pt x="5186140" y="2612377"/>
                  <a:pt x="5180053" y="2600272"/>
                </a:cubicBezTo>
                <a:cubicBezTo>
                  <a:pt x="5173966" y="2588167"/>
                  <a:pt x="5164736" y="2582115"/>
                  <a:pt x="5152363" y="2582115"/>
                </a:cubicBezTo>
                <a:close/>
                <a:moveTo>
                  <a:pt x="2709645" y="2582115"/>
                </a:moveTo>
                <a:lnTo>
                  <a:pt x="2709645" y="2674091"/>
                </a:lnTo>
                <a:cubicBezTo>
                  <a:pt x="2700866" y="2660399"/>
                  <a:pt x="2692981" y="2651320"/>
                  <a:pt x="2685996" y="2646855"/>
                </a:cubicBezTo>
                <a:cubicBezTo>
                  <a:pt x="2679012" y="2642391"/>
                  <a:pt x="2668934" y="2640158"/>
                  <a:pt x="2655763" y="2640158"/>
                </a:cubicBezTo>
                <a:lnTo>
                  <a:pt x="2652168" y="2640158"/>
                </a:lnTo>
                <a:lnTo>
                  <a:pt x="2638699" y="2640158"/>
                </a:lnTo>
                <a:lnTo>
                  <a:pt x="2332161" y="2640158"/>
                </a:lnTo>
                <a:lnTo>
                  <a:pt x="2353716" y="2674091"/>
                </a:lnTo>
                <a:lnTo>
                  <a:pt x="2360600" y="2674091"/>
                </a:lnTo>
                <a:lnTo>
                  <a:pt x="2371376" y="2710405"/>
                </a:lnTo>
                <a:cubicBezTo>
                  <a:pt x="2396921" y="2714373"/>
                  <a:pt x="2417526" y="2719483"/>
                  <a:pt x="2433193" y="2725734"/>
                </a:cubicBezTo>
                <a:cubicBezTo>
                  <a:pt x="2448860" y="2731985"/>
                  <a:pt x="2460833" y="2739129"/>
                  <a:pt x="2469116" y="2747165"/>
                </a:cubicBezTo>
                <a:cubicBezTo>
                  <a:pt x="2477399" y="2755202"/>
                  <a:pt x="2481537" y="2764082"/>
                  <a:pt x="2481537" y="2773805"/>
                </a:cubicBezTo>
                <a:cubicBezTo>
                  <a:pt x="2481537" y="2779759"/>
                  <a:pt x="2479940" y="2785116"/>
                  <a:pt x="2476749" y="2789879"/>
                </a:cubicBezTo>
                <a:cubicBezTo>
                  <a:pt x="2466970" y="2786903"/>
                  <a:pt x="2456894" y="2785414"/>
                  <a:pt x="2446515" y="2785414"/>
                </a:cubicBezTo>
                <a:cubicBezTo>
                  <a:pt x="2430947" y="2785414"/>
                  <a:pt x="2417477" y="2790127"/>
                  <a:pt x="2406103" y="2799553"/>
                </a:cubicBezTo>
                <a:cubicBezTo>
                  <a:pt x="2394726" y="2808979"/>
                  <a:pt x="2389039" y="2821331"/>
                  <a:pt x="2389039" y="2836611"/>
                </a:cubicBezTo>
                <a:cubicBezTo>
                  <a:pt x="2389039" y="2851296"/>
                  <a:pt x="2393928" y="2863301"/>
                  <a:pt x="2403706" y="2872628"/>
                </a:cubicBezTo>
                <a:cubicBezTo>
                  <a:pt x="2413485" y="2881954"/>
                  <a:pt x="2425560" y="2886618"/>
                  <a:pt x="2439928" y="2886618"/>
                </a:cubicBezTo>
                <a:cubicBezTo>
                  <a:pt x="2454498" y="2886618"/>
                  <a:pt x="2467120" y="2882599"/>
                  <a:pt x="2477797" y="2874562"/>
                </a:cubicBezTo>
                <a:cubicBezTo>
                  <a:pt x="2488474" y="2866526"/>
                  <a:pt x="2497205" y="2855066"/>
                  <a:pt x="2503991" y="2840183"/>
                </a:cubicBezTo>
                <a:cubicBezTo>
                  <a:pt x="2518957" y="2847922"/>
                  <a:pt x="2532029" y="2861416"/>
                  <a:pt x="2543206" y="2880665"/>
                </a:cubicBezTo>
                <a:cubicBezTo>
                  <a:pt x="2554381" y="2899913"/>
                  <a:pt x="2562163" y="2922733"/>
                  <a:pt x="2566554" y="2949125"/>
                </a:cubicBezTo>
                <a:lnTo>
                  <a:pt x="2612355" y="2978891"/>
                </a:lnTo>
                <a:lnTo>
                  <a:pt x="2612355" y="2674091"/>
                </a:lnTo>
                <a:lnTo>
                  <a:pt x="2660252" y="2674091"/>
                </a:lnTo>
                <a:lnTo>
                  <a:pt x="2662646" y="2674091"/>
                </a:lnTo>
                <a:cubicBezTo>
                  <a:pt x="2673823" y="2674091"/>
                  <a:pt x="2684450" y="2682375"/>
                  <a:pt x="2694527" y="2698945"/>
                </a:cubicBezTo>
                <a:cubicBezTo>
                  <a:pt x="2704607" y="2715514"/>
                  <a:pt x="2709645" y="2730447"/>
                  <a:pt x="2709645" y="2743742"/>
                </a:cubicBezTo>
                <a:lnTo>
                  <a:pt x="2709645" y="2944661"/>
                </a:lnTo>
                <a:lnTo>
                  <a:pt x="2762331" y="2978891"/>
                </a:lnTo>
                <a:lnTo>
                  <a:pt x="2762331" y="2674091"/>
                </a:lnTo>
                <a:lnTo>
                  <a:pt x="2803940" y="2674091"/>
                </a:lnTo>
                <a:lnTo>
                  <a:pt x="2823699" y="2674091"/>
                </a:lnTo>
                <a:lnTo>
                  <a:pt x="2991037" y="2674091"/>
                </a:lnTo>
                <a:lnTo>
                  <a:pt x="2991037" y="2830955"/>
                </a:lnTo>
                <a:cubicBezTo>
                  <a:pt x="2978264" y="2807937"/>
                  <a:pt x="2961949" y="2788936"/>
                  <a:pt x="2942094" y="2773954"/>
                </a:cubicBezTo>
                <a:cubicBezTo>
                  <a:pt x="2922235" y="2758973"/>
                  <a:pt x="2900533" y="2751481"/>
                  <a:pt x="2876984" y="2751481"/>
                </a:cubicBezTo>
                <a:cubicBezTo>
                  <a:pt x="2856029" y="2751481"/>
                  <a:pt x="2839016" y="2757682"/>
                  <a:pt x="2825944" y="2770085"/>
                </a:cubicBezTo>
                <a:cubicBezTo>
                  <a:pt x="2812871" y="2782487"/>
                  <a:pt x="2806336" y="2797618"/>
                  <a:pt x="2806336" y="2815478"/>
                </a:cubicBezTo>
                <a:cubicBezTo>
                  <a:pt x="2806336" y="2832345"/>
                  <a:pt x="2811673" y="2846384"/>
                  <a:pt x="2822352" y="2857596"/>
                </a:cubicBezTo>
                <a:cubicBezTo>
                  <a:pt x="2833028" y="2868808"/>
                  <a:pt x="2846350" y="2874413"/>
                  <a:pt x="2862316" y="2874413"/>
                </a:cubicBezTo>
                <a:cubicBezTo>
                  <a:pt x="2878679" y="2874413"/>
                  <a:pt x="2892002" y="2869353"/>
                  <a:pt x="2902279" y="2859233"/>
                </a:cubicBezTo>
                <a:cubicBezTo>
                  <a:pt x="2912556" y="2849113"/>
                  <a:pt x="2917695" y="2836512"/>
                  <a:pt x="2917695" y="2821431"/>
                </a:cubicBezTo>
                <a:cubicBezTo>
                  <a:pt x="2917695" y="2815874"/>
                  <a:pt x="2916599" y="2809921"/>
                  <a:pt x="2914403" y="2803571"/>
                </a:cubicBezTo>
                <a:cubicBezTo>
                  <a:pt x="2934160" y="2811112"/>
                  <a:pt x="2952271" y="2827880"/>
                  <a:pt x="2968734" y="2853875"/>
                </a:cubicBezTo>
                <a:cubicBezTo>
                  <a:pt x="2981084" y="2873372"/>
                  <a:pt x="2989643" y="2896105"/>
                  <a:pt x="2994414" y="2922075"/>
                </a:cubicBezTo>
                <a:lnTo>
                  <a:pt x="2996984" y="2941896"/>
                </a:lnTo>
                <a:lnTo>
                  <a:pt x="2993881" y="2940391"/>
                </a:lnTo>
                <a:cubicBezTo>
                  <a:pt x="2991585" y="2939665"/>
                  <a:pt x="2989241" y="2939302"/>
                  <a:pt x="2986847" y="2939302"/>
                </a:cubicBezTo>
                <a:cubicBezTo>
                  <a:pt x="2994031" y="2960932"/>
                  <a:pt x="2997622" y="2979486"/>
                  <a:pt x="2997622" y="2994965"/>
                </a:cubicBezTo>
                <a:cubicBezTo>
                  <a:pt x="2985649" y="2990996"/>
                  <a:pt x="2973575" y="2989011"/>
                  <a:pt x="2961401" y="2989011"/>
                </a:cubicBezTo>
                <a:cubicBezTo>
                  <a:pt x="2940048" y="2989011"/>
                  <a:pt x="2922885" y="2995014"/>
                  <a:pt x="2909911" y="3007020"/>
                </a:cubicBezTo>
                <a:cubicBezTo>
                  <a:pt x="2896941" y="3019025"/>
                  <a:pt x="2890454" y="3033065"/>
                  <a:pt x="2890454" y="3049138"/>
                </a:cubicBezTo>
                <a:cubicBezTo>
                  <a:pt x="2890454" y="3063822"/>
                  <a:pt x="2896041" y="3076274"/>
                  <a:pt x="2907219" y="3086493"/>
                </a:cubicBezTo>
                <a:cubicBezTo>
                  <a:pt x="2918394" y="3096713"/>
                  <a:pt x="2932963" y="3101823"/>
                  <a:pt x="2950924" y="3101823"/>
                </a:cubicBezTo>
                <a:cubicBezTo>
                  <a:pt x="2970481" y="3101823"/>
                  <a:pt x="2986847" y="3096713"/>
                  <a:pt x="3000017" y="3086493"/>
                </a:cubicBezTo>
                <a:cubicBezTo>
                  <a:pt x="3013189" y="3076274"/>
                  <a:pt x="3022370" y="3062532"/>
                  <a:pt x="3027558" y="3045268"/>
                </a:cubicBezTo>
                <a:cubicBezTo>
                  <a:pt x="3047116" y="3055587"/>
                  <a:pt x="3074956" y="3074438"/>
                  <a:pt x="3111078" y="3101823"/>
                </a:cubicBezTo>
                <a:lnTo>
                  <a:pt x="3111078" y="3065509"/>
                </a:lnTo>
                <a:cubicBezTo>
                  <a:pt x="3082340" y="3040505"/>
                  <a:pt x="3056096" y="3021455"/>
                  <a:pt x="3032349" y="3008359"/>
                </a:cubicBezTo>
                <a:cubicBezTo>
                  <a:pt x="3028757" y="2991243"/>
                  <a:pt x="3024266" y="2977281"/>
                  <a:pt x="3018876" y="2966473"/>
                </a:cubicBezTo>
                <a:lnTo>
                  <a:pt x="3015377" y="2960469"/>
                </a:lnTo>
                <a:lnTo>
                  <a:pt x="3043724" y="2978891"/>
                </a:lnTo>
                <a:lnTo>
                  <a:pt x="3043724" y="2674091"/>
                </a:lnTo>
                <a:lnTo>
                  <a:pt x="3091321" y="2674091"/>
                </a:lnTo>
                <a:lnTo>
                  <a:pt x="3105090" y="2674091"/>
                </a:lnTo>
                <a:lnTo>
                  <a:pt x="3146699" y="2674091"/>
                </a:lnTo>
                <a:cubicBezTo>
                  <a:pt x="3131733" y="2689172"/>
                  <a:pt x="3119161" y="2707974"/>
                  <a:pt x="3108982" y="2730497"/>
                </a:cubicBezTo>
                <a:cubicBezTo>
                  <a:pt x="3098805" y="2753019"/>
                  <a:pt x="3093715" y="2778569"/>
                  <a:pt x="3093715" y="2807143"/>
                </a:cubicBezTo>
                <a:cubicBezTo>
                  <a:pt x="3093715" y="2851990"/>
                  <a:pt x="3106687" y="2891132"/>
                  <a:pt x="3132631" y="2924569"/>
                </a:cubicBezTo>
                <a:cubicBezTo>
                  <a:pt x="3158575" y="2958005"/>
                  <a:pt x="3188311" y="2974724"/>
                  <a:pt x="3221839" y="2974724"/>
                </a:cubicBezTo>
                <a:cubicBezTo>
                  <a:pt x="3239200" y="2974724"/>
                  <a:pt x="3253172" y="2970209"/>
                  <a:pt x="3263747" y="2961180"/>
                </a:cubicBezTo>
                <a:cubicBezTo>
                  <a:pt x="3274325" y="2952152"/>
                  <a:pt x="3279614" y="2940989"/>
                  <a:pt x="3279614" y="2927694"/>
                </a:cubicBezTo>
                <a:cubicBezTo>
                  <a:pt x="3279614" y="2915986"/>
                  <a:pt x="3275522" y="2905717"/>
                  <a:pt x="3267341" y="2896887"/>
                </a:cubicBezTo>
                <a:cubicBezTo>
                  <a:pt x="3259158" y="2888056"/>
                  <a:pt x="3248381" y="2883641"/>
                  <a:pt x="3235010" y="2883641"/>
                </a:cubicBezTo>
                <a:cubicBezTo>
                  <a:pt x="3221839" y="2883641"/>
                  <a:pt x="3211560" y="2887411"/>
                  <a:pt x="3204176" y="2894952"/>
                </a:cubicBezTo>
                <a:cubicBezTo>
                  <a:pt x="3196793" y="2902492"/>
                  <a:pt x="3193102" y="2911720"/>
                  <a:pt x="3193102" y="2922634"/>
                </a:cubicBezTo>
                <a:lnTo>
                  <a:pt x="3193102" y="2924420"/>
                </a:lnTo>
                <a:cubicBezTo>
                  <a:pt x="3174341" y="2918665"/>
                  <a:pt x="3159074" y="2906808"/>
                  <a:pt x="3147299" y="2888850"/>
                </a:cubicBezTo>
                <a:cubicBezTo>
                  <a:pt x="3135524" y="2870891"/>
                  <a:pt x="3129636" y="2850403"/>
                  <a:pt x="3129636" y="2827384"/>
                </a:cubicBezTo>
                <a:cubicBezTo>
                  <a:pt x="3129636" y="2792459"/>
                  <a:pt x="3145354" y="2758179"/>
                  <a:pt x="3176787" y="2724544"/>
                </a:cubicBezTo>
                <a:cubicBezTo>
                  <a:pt x="3208218" y="2690908"/>
                  <a:pt x="3248780" y="2674091"/>
                  <a:pt x="3298474" y="2674091"/>
                </a:cubicBezTo>
                <a:lnTo>
                  <a:pt x="3305359" y="2674091"/>
                </a:lnTo>
                <a:lnTo>
                  <a:pt x="3316135" y="2710405"/>
                </a:lnTo>
                <a:cubicBezTo>
                  <a:pt x="3345871" y="2711397"/>
                  <a:pt x="3377005" y="2721915"/>
                  <a:pt x="3409534" y="2741956"/>
                </a:cubicBezTo>
                <a:lnTo>
                  <a:pt x="3328110" y="2814585"/>
                </a:lnTo>
                <a:lnTo>
                  <a:pt x="3358044" y="2865186"/>
                </a:lnTo>
                <a:cubicBezTo>
                  <a:pt x="3427095" y="2870544"/>
                  <a:pt x="3475990" y="2898524"/>
                  <a:pt x="3504728" y="2949125"/>
                </a:cubicBezTo>
                <a:lnTo>
                  <a:pt x="3550529" y="2978891"/>
                </a:lnTo>
                <a:lnTo>
                  <a:pt x="3550529" y="2674091"/>
                </a:lnTo>
                <a:lnTo>
                  <a:pt x="3599024" y="2674091"/>
                </a:lnTo>
                <a:lnTo>
                  <a:pt x="3611897" y="2674091"/>
                </a:lnTo>
                <a:lnTo>
                  <a:pt x="3763670" y="2674091"/>
                </a:lnTo>
                <a:lnTo>
                  <a:pt x="3763670" y="2696117"/>
                </a:lnTo>
                <a:lnTo>
                  <a:pt x="3593937" y="2802679"/>
                </a:lnTo>
                <a:lnTo>
                  <a:pt x="3623870" y="2853280"/>
                </a:lnTo>
                <a:cubicBezTo>
                  <a:pt x="3695516" y="2860820"/>
                  <a:pt x="3744411" y="2892769"/>
                  <a:pt x="3770554" y="2949125"/>
                </a:cubicBezTo>
                <a:lnTo>
                  <a:pt x="3816356" y="2978891"/>
                </a:lnTo>
                <a:lnTo>
                  <a:pt x="3816356" y="2674091"/>
                </a:lnTo>
                <a:lnTo>
                  <a:pt x="3877723" y="2674091"/>
                </a:lnTo>
                <a:lnTo>
                  <a:pt x="3856169" y="2640158"/>
                </a:lnTo>
                <a:lnTo>
                  <a:pt x="3590343" y="2640158"/>
                </a:lnTo>
                <a:lnTo>
                  <a:pt x="3577470" y="2640158"/>
                </a:lnTo>
                <a:lnTo>
                  <a:pt x="3290392" y="2640158"/>
                </a:lnTo>
                <a:lnTo>
                  <a:pt x="3270933" y="2640158"/>
                </a:lnTo>
                <a:lnTo>
                  <a:pt x="3083536" y="2640158"/>
                </a:lnTo>
                <a:lnTo>
                  <a:pt x="3069766" y="2640158"/>
                </a:lnTo>
                <a:lnTo>
                  <a:pt x="2802145" y="2640158"/>
                </a:lnTo>
                <a:lnTo>
                  <a:pt x="2782388" y="2640158"/>
                </a:lnTo>
                <a:lnTo>
                  <a:pt x="2759637" y="2640158"/>
                </a:lnTo>
                <a:cubicBezTo>
                  <a:pt x="2756643" y="2635792"/>
                  <a:pt x="2753700" y="2631080"/>
                  <a:pt x="2750807" y="2626019"/>
                </a:cubicBezTo>
                <a:cubicBezTo>
                  <a:pt x="2747913" y="2620959"/>
                  <a:pt x="2743423" y="2612377"/>
                  <a:pt x="2737335" y="2600272"/>
                </a:cubicBezTo>
                <a:cubicBezTo>
                  <a:pt x="2731249" y="2588167"/>
                  <a:pt x="2722018" y="2582115"/>
                  <a:pt x="2709645" y="2582115"/>
                </a:cubicBezTo>
                <a:close/>
                <a:moveTo>
                  <a:pt x="1194017" y="2582115"/>
                </a:moveTo>
                <a:lnTo>
                  <a:pt x="1194017" y="2700583"/>
                </a:lnTo>
                <a:cubicBezTo>
                  <a:pt x="1162886" y="2659704"/>
                  <a:pt x="1127860" y="2639265"/>
                  <a:pt x="1088944" y="2639265"/>
                </a:cubicBezTo>
                <a:cubicBezTo>
                  <a:pt x="1060806" y="2639265"/>
                  <a:pt x="1038005" y="2648195"/>
                  <a:pt x="1020543" y="2666054"/>
                </a:cubicBezTo>
                <a:cubicBezTo>
                  <a:pt x="1003080" y="2683913"/>
                  <a:pt x="994349" y="2706039"/>
                  <a:pt x="994349" y="2732432"/>
                </a:cubicBezTo>
                <a:cubicBezTo>
                  <a:pt x="994349" y="2746322"/>
                  <a:pt x="997492" y="2757435"/>
                  <a:pt x="1003779" y="2765769"/>
                </a:cubicBezTo>
                <a:cubicBezTo>
                  <a:pt x="1010065" y="2774103"/>
                  <a:pt x="1018098" y="2778270"/>
                  <a:pt x="1027876" y="2778270"/>
                </a:cubicBezTo>
                <a:cubicBezTo>
                  <a:pt x="1032666" y="2778270"/>
                  <a:pt x="1037107" y="2777427"/>
                  <a:pt x="1041198" y="2775740"/>
                </a:cubicBezTo>
                <a:cubicBezTo>
                  <a:pt x="1045289" y="2774054"/>
                  <a:pt x="1054070" y="2769143"/>
                  <a:pt x="1067541" y="2761006"/>
                </a:cubicBezTo>
                <a:cubicBezTo>
                  <a:pt x="1081011" y="2752871"/>
                  <a:pt x="1091938" y="2748803"/>
                  <a:pt x="1100320" y="2748803"/>
                </a:cubicBezTo>
                <a:cubicBezTo>
                  <a:pt x="1106706" y="2748803"/>
                  <a:pt x="1111695" y="2750489"/>
                  <a:pt x="1115288" y="2753863"/>
                </a:cubicBezTo>
                <a:cubicBezTo>
                  <a:pt x="1118880" y="2757236"/>
                  <a:pt x="1120676" y="2761899"/>
                  <a:pt x="1120676" y="2767852"/>
                </a:cubicBezTo>
                <a:cubicBezTo>
                  <a:pt x="1120676" y="2786109"/>
                  <a:pt x="1095331" y="2809028"/>
                  <a:pt x="1044640" y="2836611"/>
                </a:cubicBezTo>
                <a:lnTo>
                  <a:pt x="1107804" y="2875009"/>
                </a:lnTo>
                <a:cubicBezTo>
                  <a:pt x="1123969" y="2860523"/>
                  <a:pt x="1136492" y="2845888"/>
                  <a:pt x="1145372" y="2831104"/>
                </a:cubicBezTo>
                <a:cubicBezTo>
                  <a:pt x="1154254" y="2816321"/>
                  <a:pt x="1158694" y="2801091"/>
                  <a:pt x="1158694" y="2785414"/>
                </a:cubicBezTo>
                <a:cubicBezTo>
                  <a:pt x="1158694" y="2765968"/>
                  <a:pt x="1152108" y="2749298"/>
                  <a:pt x="1138937" y="2735408"/>
                </a:cubicBezTo>
                <a:cubicBezTo>
                  <a:pt x="1125765" y="2721517"/>
                  <a:pt x="1110997" y="2714572"/>
                  <a:pt x="1094633" y="2714572"/>
                </a:cubicBezTo>
                <a:cubicBezTo>
                  <a:pt x="1082260" y="2714572"/>
                  <a:pt x="1068987" y="2717747"/>
                  <a:pt x="1054818" y="2724097"/>
                </a:cubicBezTo>
                <a:cubicBezTo>
                  <a:pt x="1055417" y="2713580"/>
                  <a:pt x="1059858" y="2704749"/>
                  <a:pt x="1068139" y="2697605"/>
                </a:cubicBezTo>
                <a:cubicBezTo>
                  <a:pt x="1076421" y="2690462"/>
                  <a:pt x="1087847" y="2686890"/>
                  <a:pt x="1102416" y="2686890"/>
                </a:cubicBezTo>
                <a:cubicBezTo>
                  <a:pt x="1127362" y="2686890"/>
                  <a:pt x="1148865" y="2696415"/>
                  <a:pt x="1166926" y="2715465"/>
                </a:cubicBezTo>
                <a:cubicBezTo>
                  <a:pt x="1184987" y="2734515"/>
                  <a:pt x="1194017" y="2755450"/>
                  <a:pt x="1194017" y="2778270"/>
                </a:cubicBezTo>
                <a:lnTo>
                  <a:pt x="1194017" y="2932754"/>
                </a:lnTo>
                <a:cubicBezTo>
                  <a:pt x="1171466" y="2905171"/>
                  <a:pt x="1148117" y="2891380"/>
                  <a:pt x="1123969" y="2891380"/>
                </a:cubicBezTo>
                <a:cubicBezTo>
                  <a:pt x="1115387" y="2891380"/>
                  <a:pt x="1104361" y="2892223"/>
                  <a:pt x="1090890" y="2893910"/>
                </a:cubicBezTo>
                <a:cubicBezTo>
                  <a:pt x="1077420" y="2895596"/>
                  <a:pt x="1065395" y="2896440"/>
                  <a:pt x="1054818" y="2896440"/>
                </a:cubicBezTo>
                <a:cubicBezTo>
                  <a:pt x="1037855" y="2896440"/>
                  <a:pt x="1024085" y="2891975"/>
                  <a:pt x="1013508" y="2883045"/>
                </a:cubicBezTo>
                <a:cubicBezTo>
                  <a:pt x="1002931" y="2874116"/>
                  <a:pt x="997642" y="2860722"/>
                  <a:pt x="997642" y="2842862"/>
                </a:cubicBezTo>
                <a:cubicBezTo>
                  <a:pt x="997642" y="2833139"/>
                  <a:pt x="999239" y="2823415"/>
                  <a:pt x="1002431" y="2813692"/>
                </a:cubicBezTo>
                <a:lnTo>
                  <a:pt x="975490" y="2801785"/>
                </a:lnTo>
                <a:cubicBezTo>
                  <a:pt x="971298" y="2818058"/>
                  <a:pt x="969203" y="2834329"/>
                  <a:pt x="969203" y="2850601"/>
                </a:cubicBezTo>
                <a:cubicBezTo>
                  <a:pt x="969203" y="2882748"/>
                  <a:pt x="977386" y="2908346"/>
                  <a:pt x="993750" y="2927396"/>
                </a:cubicBezTo>
                <a:cubicBezTo>
                  <a:pt x="1010115" y="2946446"/>
                  <a:pt x="1031669" y="2955971"/>
                  <a:pt x="1058410" y="2955971"/>
                </a:cubicBezTo>
                <a:cubicBezTo>
                  <a:pt x="1070185" y="2955971"/>
                  <a:pt x="1085103" y="2954532"/>
                  <a:pt x="1103164" y="2951655"/>
                </a:cubicBezTo>
                <a:cubicBezTo>
                  <a:pt x="1121225" y="2948778"/>
                  <a:pt x="1135944" y="2947339"/>
                  <a:pt x="1147318" y="2947339"/>
                </a:cubicBezTo>
                <a:cubicBezTo>
                  <a:pt x="1163683" y="2947339"/>
                  <a:pt x="1176705" y="2950663"/>
                  <a:pt x="1186384" y="2957311"/>
                </a:cubicBezTo>
                <a:cubicBezTo>
                  <a:pt x="1196064" y="2963958"/>
                  <a:pt x="1202698" y="2973037"/>
                  <a:pt x="1206291" y="2984546"/>
                </a:cubicBezTo>
                <a:lnTo>
                  <a:pt x="1246704" y="3006275"/>
                </a:lnTo>
                <a:lnTo>
                  <a:pt x="1246704" y="2674091"/>
                </a:lnTo>
                <a:lnTo>
                  <a:pt x="1290410" y="2674091"/>
                </a:lnTo>
                <a:lnTo>
                  <a:pt x="1292804" y="2674091"/>
                </a:lnTo>
                <a:cubicBezTo>
                  <a:pt x="1303981" y="2674091"/>
                  <a:pt x="1314607" y="2682375"/>
                  <a:pt x="1324686" y="2698945"/>
                </a:cubicBezTo>
                <a:cubicBezTo>
                  <a:pt x="1334763" y="2715514"/>
                  <a:pt x="1339803" y="2730447"/>
                  <a:pt x="1339803" y="2743742"/>
                </a:cubicBezTo>
                <a:lnTo>
                  <a:pt x="1339803" y="2944661"/>
                </a:lnTo>
                <a:lnTo>
                  <a:pt x="1392489" y="2978891"/>
                </a:lnTo>
                <a:lnTo>
                  <a:pt x="1392489" y="2674091"/>
                </a:lnTo>
                <a:lnTo>
                  <a:pt x="1434099" y="2674091"/>
                </a:lnTo>
                <a:lnTo>
                  <a:pt x="1453857" y="2674091"/>
                </a:lnTo>
                <a:lnTo>
                  <a:pt x="1489479" y="2674091"/>
                </a:lnTo>
                <a:cubicBezTo>
                  <a:pt x="1474512" y="2689172"/>
                  <a:pt x="1461939" y="2707974"/>
                  <a:pt x="1451761" y="2730497"/>
                </a:cubicBezTo>
                <a:cubicBezTo>
                  <a:pt x="1441583" y="2753019"/>
                  <a:pt x="1436494" y="2778568"/>
                  <a:pt x="1436494" y="2807143"/>
                </a:cubicBezTo>
                <a:cubicBezTo>
                  <a:pt x="1436494" y="2851990"/>
                  <a:pt x="1449465" y="2891132"/>
                  <a:pt x="1475410" y="2924569"/>
                </a:cubicBezTo>
                <a:cubicBezTo>
                  <a:pt x="1501354" y="2958005"/>
                  <a:pt x="1531089" y="2974724"/>
                  <a:pt x="1564617" y="2974724"/>
                </a:cubicBezTo>
                <a:cubicBezTo>
                  <a:pt x="1581980" y="2974724"/>
                  <a:pt x="1595949" y="2970209"/>
                  <a:pt x="1606526" y="2961180"/>
                </a:cubicBezTo>
                <a:cubicBezTo>
                  <a:pt x="1617103" y="2952152"/>
                  <a:pt x="1622393" y="2940989"/>
                  <a:pt x="1622393" y="2927694"/>
                </a:cubicBezTo>
                <a:cubicBezTo>
                  <a:pt x="1622393" y="2915986"/>
                  <a:pt x="1618301" y="2905717"/>
                  <a:pt x="1610119" y="2896887"/>
                </a:cubicBezTo>
                <a:cubicBezTo>
                  <a:pt x="1601937" y="2888056"/>
                  <a:pt x="1591160" y="2883641"/>
                  <a:pt x="1577789" y="2883641"/>
                </a:cubicBezTo>
                <a:cubicBezTo>
                  <a:pt x="1564617" y="2883641"/>
                  <a:pt x="1554339" y="2887411"/>
                  <a:pt x="1546955" y="2894952"/>
                </a:cubicBezTo>
                <a:cubicBezTo>
                  <a:pt x="1539571" y="2902492"/>
                  <a:pt x="1535880" y="2911720"/>
                  <a:pt x="1535880" y="2922634"/>
                </a:cubicBezTo>
                <a:lnTo>
                  <a:pt x="1535880" y="2924420"/>
                </a:lnTo>
                <a:cubicBezTo>
                  <a:pt x="1517120" y="2918665"/>
                  <a:pt x="1501853" y="2906808"/>
                  <a:pt x="1490078" y="2888850"/>
                </a:cubicBezTo>
                <a:cubicBezTo>
                  <a:pt x="1478304" y="2870891"/>
                  <a:pt x="1472417" y="2850403"/>
                  <a:pt x="1472417" y="2827384"/>
                </a:cubicBezTo>
                <a:cubicBezTo>
                  <a:pt x="1472417" y="2792459"/>
                  <a:pt x="1488133" y="2758179"/>
                  <a:pt x="1519565" y="2724544"/>
                </a:cubicBezTo>
                <a:cubicBezTo>
                  <a:pt x="1550996" y="2690908"/>
                  <a:pt x="1591559" y="2674091"/>
                  <a:pt x="1641251" y="2674091"/>
                </a:cubicBezTo>
                <a:lnTo>
                  <a:pt x="1642150" y="2674091"/>
                </a:lnTo>
                <a:lnTo>
                  <a:pt x="1652927" y="2710405"/>
                </a:lnTo>
                <a:cubicBezTo>
                  <a:pt x="1678471" y="2714373"/>
                  <a:pt x="1699077" y="2719483"/>
                  <a:pt x="1714743" y="2725734"/>
                </a:cubicBezTo>
                <a:cubicBezTo>
                  <a:pt x="1730409" y="2731985"/>
                  <a:pt x="1742383" y="2739129"/>
                  <a:pt x="1750665" y="2747165"/>
                </a:cubicBezTo>
                <a:cubicBezTo>
                  <a:pt x="1758947" y="2755202"/>
                  <a:pt x="1763089" y="2764082"/>
                  <a:pt x="1763089" y="2773805"/>
                </a:cubicBezTo>
                <a:cubicBezTo>
                  <a:pt x="1763089" y="2779759"/>
                  <a:pt x="1761493" y="2785116"/>
                  <a:pt x="1758300" y="2789879"/>
                </a:cubicBezTo>
                <a:cubicBezTo>
                  <a:pt x="1748520" y="2786903"/>
                  <a:pt x="1738442" y="2785414"/>
                  <a:pt x="1728064" y="2785414"/>
                </a:cubicBezTo>
                <a:cubicBezTo>
                  <a:pt x="1712498" y="2785414"/>
                  <a:pt x="1699026" y="2790127"/>
                  <a:pt x="1687652" y="2799553"/>
                </a:cubicBezTo>
                <a:cubicBezTo>
                  <a:pt x="1676276" y="2808979"/>
                  <a:pt x="1670588" y="2821331"/>
                  <a:pt x="1670588" y="2836611"/>
                </a:cubicBezTo>
                <a:cubicBezTo>
                  <a:pt x="1670588" y="2851296"/>
                  <a:pt x="1675477" y="2863301"/>
                  <a:pt x="1685257" y="2872628"/>
                </a:cubicBezTo>
                <a:cubicBezTo>
                  <a:pt x="1695036" y="2881954"/>
                  <a:pt x="1707109" y="2886618"/>
                  <a:pt x="1721478" y="2886618"/>
                </a:cubicBezTo>
                <a:cubicBezTo>
                  <a:pt x="1736046" y="2886618"/>
                  <a:pt x="1748670" y="2882599"/>
                  <a:pt x="1759346" y="2874562"/>
                </a:cubicBezTo>
                <a:cubicBezTo>
                  <a:pt x="1770024" y="2866526"/>
                  <a:pt x="1778754" y="2855066"/>
                  <a:pt x="1785540" y="2840183"/>
                </a:cubicBezTo>
                <a:cubicBezTo>
                  <a:pt x="1800507" y="2847922"/>
                  <a:pt x="1813579" y="2861416"/>
                  <a:pt x="1824755" y="2880665"/>
                </a:cubicBezTo>
                <a:cubicBezTo>
                  <a:pt x="1835931" y="2899913"/>
                  <a:pt x="1843715" y="2922733"/>
                  <a:pt x="1848105" y="2949125"/>
                </a:cubicBezTo>
                <a:lnTo>
                  <a:pt x="1893907" y="2978891"/>
                </a:lnTo>
                <a:lnTo>
                  <a:pt x="1893907" y="2674091"/>
                </a:lnTo>
                <a:lnTo>
                  <a:pt x="1941803" y="2674091"/>
                </a:lnTo>
                <a:lnTo>
                  <a:pt x="1955273" y="2674091"/>
                </a:lnTo>
                <a:lnTo>
                  <a:pt x="2106448" y="2674091"/>
                </a:lnTo>
                <a:lnTo>
                  <a:pt x="2106448" y="2696117"/>
                </a:lnTo>
                <a:lnTo>
                  <a:pt x="1936714" y="2802679"/>
                </a:lnTo>
                <a:lnTo>
                  <a:pt x="1966649" y="2853280"/>
                </a:lnTo>
                <a:cubicBezTo>
                  <a:pt x="2038294" y="2860820"/>
                  <a:pt x="2087190" y="2892769"/>
                  <a:pt x="2113333" y="2949125"/>
                </a:cubicBezTo>
                <a:lnTo>
                  <a:pt x="2159133" y="2978891"/>
                </a:lnTo>
                <a:lnTo>
                  <a:pt x="2159133" y="2674091"/>
                </a:lnTo>
                <a:lnTo>
                  <a:pt x="2220502" y="2674091"/>
                </a:lnTo>
                <a:lnTo>
                  <a:pt x="2198949" y="2640158"/>
                </a:lnTo>
                <a:lnTo>
                  <a:pt x="1933721" y="2640158"/>
                </a:lnTo>
                <a:lnTo>
                  <a:pt x="1920250" y="2640158"/>
                </a:lnTo>
                <a:lnTo>
                  <a:pt x="1633169" y="2640158"/>
                </a:lnTo>
                <a:lnTo>
                  <a:pt x="1613711" y="2640158"/>
                </a:lnTo>
                <a:lnTo>
                  <a:pt x="1432303" y="2640158"/>
                </a:lnTo>
                <a:lnTo>
                  <a:pt x="1412546" y="2640158"/>
                </a:lnTo>
                <a:lnTo>
                  <a:pt x="1389795" y="2640158"/>
                </a:lnTo>
                <a:cubicBezTo>
                  <a:pt x="1386801" y="2635792"/>
                  <a:pt x="1383857" y="2631080"/>
                  <a:pt x="1380964" y="2626019"/>
                </a:cubicBezTo>
                <a:cubicBezTo>
                  <a:pt x="1378070" y="2620959"/>
                  <a:pt x="1373579" y="2612377"/>
                  <a:pt x="1367493" y="2600272"/>
                </a:cubicBezTo>
                <a:cubicBezTo>
                  <a:pt x="1361406" y="2588167"/>
                  <a:pt x="1352176" y="2582115"/>
                  <a:pt x="1339803" y="2582115"/>
                </a:cubicBezTo>
                <a:lnTo>
                  <a:pt x="1339803" y="2674091"/>
                </a:lnTo>
                <a:cubicBezTo>
                  <a:pt x="1331022" y="2660399"/>
                  <a:pt x="1323138" y="2651320"/>
                  <a:pt x="1316154" y="2646855"/>
                </a:cubicBezTo>
                <a:cubicBezTo>
                  <a:pt x="1312662" y="2644623"/>
                  <a:pt x="1308396" y="2642948"/>
                  <a:pt x="1303356" y="2641832"/>
                </a:cubicBezTo>
                <a:lnTo>
                  <a:pt x="1286557" y="2640219"/>
                </a:lnTo>
                <a:lnTo>
                  <a:pt x="1286518" y="2640158"/>
                </a:lnTo>
                <a:lnTo>
                  <a:pt x="1285919" y="2640158"/>
                </a:lnTo>
                <a:lnTo>
                  <a:pt x="1268856" y="2640158"/>
                </a:lnTo>
                <a:lnTo>
                  <a:pt x="1244010" y="2640158"/>
                </a:lnTo>
                <a:cubicBezTo>
                  <a:pt x="1241017" y="2635792"/>
                  <a:pt x="1238073" y="2631080"/>
                  <a:pt x="1235178" y="2626019"/>
                </a:cubicBezTo>
                <a:cubicBezTo>
                  <a:pt x="1232285" y="2620959"/>
                  <a:pt x="1227795" y="2612377"/>
                  <a:pt x="1221708" y="2600272"/>
                </a:cubicBezTo>
                <a:cubicBezTo>
                  <a:pt x="1215621" y="2588167"/>
                  <a:pt x="1206391" y="2582115"/>
                  <a:pt x="1194017" y="2582115"/>
                </a:cubicBezTo>
                <a:close/>
                <a:moveTo>
                  <a:pt x="666856" y="2567530"/>
                </a:moveTo>
                <a:lnTo>
                  <a:pt x="666856" y="3003298"/>
                </a:lnTo>
                <a:lnTo>
                  <a:pt x="742892" y="3003298"/>
                </a:lnTo>
                <a:lnTo>
                  <a:pt x="742892" y="2567530"/>
                </a:lnTo>
                <a:close/>
                <a:moveTo>
                  <a:pt x="11141529" y="2493116"/>
                </a:moveTo>
                <a:cubicBezTo>
                  <a:pt x="11071081" y="2493116"/>
                  <a:pt x="11002628" y="2523774"/>
                  <a:pt x="10936172" y="2585092"/>
                </a:cubicBezTo>
                <a:lnTo>
                  <a:pt x="10975088" y="2640158"/>
                </a:lnTo>
                <a:lnTo>
                  <a:pt x="10944554" y="2640158"/>
                </a:lnTo>
                <a:lnTo>
                  <a:pt x="10924797" y="2640158"/>
                </a:lnTo>
                <a:lnTo>
                  <a:pt x="10902046" y="2640158"/>
                </a:lnTo>
                <a:cubicBezTo>
                  <a:pt x="10899052" y="2635792"/>
                  <a:pt x="10896109" y="2631080"/>
                  <a:pt x="10893215" y="2626019"/>
                </a:cubicBezTo>
                <a:cubicBezTo>
                  <a:pt x="10890321" y="2620959"/>
                  <a:pt x="10885832" y="2612377"/>
                  <a:pt x="10879744" y="2600272"/>
                </a:cubicBezTo>
                <a:cubicBezTo>
                  <a:pt x="10873658" y="2588167"/>
                  <a:pt x="10864428" y="2582115"/>
                  <a:pt x="10852053" y="2582115"/>
                </a:cubicBezTo>
                <a:lnTo>
                  <a:pt x="10852053" y="2674091"/>
                </a:lnTo>
                <a:cubicBezTo>
                  <a:pt x="10843273" y="2660399"/>
                  <a:pt x="10835391" y="2651320"/>
                  <a:pt x="10828404" y="2646855"/>
                </a:cubicBezTo>
                <a:cubicBezTo>
                  <a:pt x="10821421" y="2642391"/>
                  <a:pt x="10811342" y="2640158"/>
                  <a:pt x="10798170" y="2640158"/>
                </a:cubicBezTo>
                <a:lnTo>
                  <a:pt x="10781107" y="2640158"/>
                </a:lnTo>
                <a:lnTo>
                  <a:pt x="10484148" y="2640158"/>
                </a:lnTo>
                <a:lnTo>
                  <a:pt x="10505702" y="2674091"/>
                </a:lnTo>
                <a:lnTo>
                  <a:pt x="10532643" y="2674091"/>
                </a:lnTo>
                <a:lnTo>
                  <a:pt x="10532643" y="2844946"/>
                </a:lnTo>
                <a:lnTo>
                  <a:pt x="10582036" y="2888403"/>
                </a:lnTo>
                <a:cubicBezTo>
                  <a:pt x="10623946" y="2838397"/>
                  <a:pt x="10658772" y="2802976"/>
                  <a:pt x="10686511" y="2782140"/>
                </a:cubicBezTo>
                <a:cubicBezTo>
                  <a:pt x="10683319" y="2800396"/>
                  <a:pt x="10681722" y="2818454"/>
                  <a:pt x="10681722" y="2836313"/>
                </a:cubicBezTo>
                <a:cubicBezTo>
                  <a:pt x="10681722" y="2881755"/>
                  <a:pt x="10694394" y="2930571"/>
                  <a:pt x="10719739" y="2982761"/>
                </a:cubicBezTo>
                <a:lnTo>
                  <a:pt x="10744586" y="2989904"/>
                </a:lnTo>
                <a:cubicBezTo>
                  <a:pt x="10730617" y="2950217"/>
                  <a:pt x="10723631" y="2911621"/>
                  <a:pt x="10723631" y="2874116"/>
                </a:cubicBezTo>
                <a:cubicBezTo>
                  <a:pt x="10723631" y="2832642"/>
                  <a:pt x="10735207" y="2786704"/>
                  <a:pt x="10758356" y="2736301"/>
                </a:cubicBezTo>
                <a:lnTo>
                  <a:pt x="10697288" y="2702666"/>
                </a:lnTo>
                <a:cubicBezTo>
                  <a:pt x="10656975" y="2729653"/>
                  <a:pt x="10619656" y="2761602"/>
                  <a:pt x="10585330" y="2798511"/>
                </a:cubicBezTo>
                <a:lnTo>
                  <a:pt x="10585330" y="2674091"/>
                </a:lnTo>
                <a:lnTo>
                  <a:pt x="10802660" y="2674091"/>
                </a:lnTo>
                <a:lnTo>
                  <a:pt x="10805055" y="2674091"/>
                </a:lnTo>
                <a:cubicBezTo>
                  <a:pt x="10816232" y="2674091"/>
                  <a:pt x="10826859" y="2682375"/>
                  <a:pt x="10836937" y="2698945"/>
                </a:cubicBezTo>
                <a:cubicBezTo>
                  <a:pt x="10847015" y="2715514"/>
                  <a:pt x="10852053" y="2730447"/>
                  <a:pt x="10852053" y="2743742"/>
                </a:cubicBezTo>
                <a:lnTo>
                  <a:pt x="10852053" y="2944661"/>
                </a:lnTo>
                <a:lnTo>
                  <a:pt x="10904740" y="2978891"/>
                </a:lnTo>
                <a:lnTo>
                  <a:pt x="10904740" y="2674091"/>
                </a:lnTo>
                <a:lnTo>
                  <a:pt x="10946350" y="2674091"/>
                </a:lnTo>
                <a:lnTo>
                  <a:pt x="10966107" y="2674091"/>
                </a:lnTo>
                <a:lnTo>
                  <a:pt x="10973292" y="2674091"/>
                </a:lnTo>
                <a:lnTo>
                  <a:pt x="10973292" y="2944661"/>
                </a:lnTo>
                <a:lnTo>
                  <a:pt x="11025979" y="2978891"/>
                </a:lnTo>
                <a:lnTo>
                  <a:pt x="11025979" y="2674091"/>
                </a:lnTo>
                <a:lnTo>
                  <a:pt x="11070881" y="2674091"/>
                </a:lnTo>
                <a:lnTo>
                  <a:pt x="11083753" y="2674091"/>
                </a:lnTo>
                <a:lnTo>
                  <a:pt x="11094530" y="2710405"/>
                </a:lnTo>
                <a:cubicBezTo>
                  <a:pt x="11129056" y="2711198"/>
                  <a:pt x="11158591" y="2723204"/>
                  <a:pt x="11183139" y="2746421"/>
                </a:cubicBezTo>
                <a:lnTo>
                  <a:pt x="11106504" y="2814585"/>
                </a:lnTo>
                <a:lnTo>
                  <a:pt x="11136440" y="2865186"/>
                </a:lnTo>
                <a:cubicBezTo>
                  <a:pt x="11205490" y="2870544"/>
                  <a:pt x="11254385" y="2898524"/>
                  <a:pt x="11283123" y="2949125"/>
                </a:cubicBezTo>
                <a:lnTo>
                  <a:pt x="11328924" y="2978891"/>
                </a:lnTo>
                <a:lnTo>
                  <a:pt x="11328924" y="2674091"/>
                </a:lnTo>
                <a:lnTo>
                  <a:pt x="11377419" y="2674091"/>
                </a:lnTo>
                <a:lnTo>
                  <a:pt x="11390291" y="2674091"/>
                </a:lnTo>
                <a:lnTo>
                  <a:pt x="11735146" y="2674091"/>
                </a:lnTo>
                <a:lnTo>
                  <a:pt x="11713593" y="2640158"/>
                </a:lnTo>
                <a:lnTo>
                  <a:pt x="11368738" y="2640158"/>
                </a:lnTo>
                <a:lnTo>
                  <a:pt x="11355866" y="2640158"/>
                </a:lnTo>
                <a:lnTo>
                  <a:pt x="11065792" y="2640158"/>
                </a:lnTo>
                <a:lnTo>
                  <a:pt x="11049328" y="2640158"/>
                </a:lnTo>
                <a:lnTo>
                  <a:pt x="11018195" y="2640158"/>
                </a:lnTo>
                <a:lnTo>
                  <a:pt x="10999335" y="2610690"/>
                </a:lnTo>
                <a:cubicBezTo>
                  <a:pt x="11048430" y="2560287"/>
                  <a:pt x="11105407" y="2535085"/>
                  <a:pt x="11170267" y="2535085"/>
                </a:cubicBezTo>
                <a:cubicBezTo>
                  <a:pt x="11219162" y="2535085"/>
                  <a:pt x="11267457" y="2549670"/>
                  <a:pt x="11315154" y="2578841"/>
                </a:cubicBezTo>
                <a:lnTo>
                  <a:pt x="11315154" y="2548480"/>
                </a:lnTo>
                <a:cubicBezTo>
                  <a:pt x="11253887" y="2511570"/>
                  <a:pt x="11196011" y="2493116"/>
                  <a:pt x="11141529" y="2493116"/>
                </a:cubicBezTo>
                <a:close/>
                <a:moveTo>
                  <a:pt x="9321459" y="2493116"/>
                </a:moveTo>
                <a:cubicBezTo>
                  <a:pt x="9251012" y="2493116"/>
                  <a:pt x="9182558" y="2523774"/>
                  <a:pt x="9116103" y="2585092"/>
                </a:cubicBezTo>
                <a:lnTo>
                  <a:pt x="9155018" y="2640158"/>
                </a:lnTo>
                <a:lnTo>
                  <a:pt x="9120593" y="2640158"/>
                </a:lnTo>
                <a:lnTo>
                  <a:pt x="9104727" y="2640158"/>
                </a:lnTo>
                <a:lnTo>
                  <a:pt x="9078084" y="2640158"/>
                </a:lnTo>
                <a:cubicBezTo>
                  <a:pt x="9075091" y="2635792"/>
                  <a:pt x="9072147" y="2631080"/>
                  <a:pt x="9069254" y="2626019"/>
                </a:cubicBezTo>
                <a:cubicBezTo>
                  <a:pt x="9066360" y="2620959"/>
                  <a:pt x="9061870" y="2612377"/>
                  <a:pt x="9055783" y="2600272"/>
                </a:cubicBezTo>
                <a:cubicBezTo>
                  <a:pt x="9049696" y="2588167"/>
                  <a:pt x="9040466" y="2582115"/>
                  <a:pt x="9028093" y="2582115"/>
                </a:cubicBezTo>
                <a:lnTo>
                  <a:pt x="9028093" y="2718144"/>
                </a:lnTo>
                <a:cubicBezTo>
                  <a:pt x="8992768" y="2665558"/>
                  <a:pt x="8953853" y="2639265"/>
                  <a:pt x="8911345" y="2639265"/>
                </a:cubicBezTo>
                <a:cubicBezTo>
                  <a:pt x="8882408" y="2639265"/>
                  <a:pt x="8858209" y="2649435"/>
                  <a:pt x="8838751" y="2669775"/>
                </a:cubicBezTo>
                <a:cubicBezTo>
                  <a:pt x="8819294" y="2690115"/>
                  <a:pt x="8809565" y="2714175"/>
                  <a:pt x="8809565" y="2741956"/>
                </a:cubicBezTo>
                <a:cubicBezTo>
                  <a:pt x="8809565" y="2755847"/>
                  <a:pt x="8812707" y="2766959"/>
                  <a:pt x="8818994" y="2775294"/>
                </a:cubicBezTo>
                <a:cubicBezTo>
                  <a:pt x="8825281" y="2783628"/>
                  <a:pt x="8833313" y="2787795"/>
                  <a:pt x="8843092" y="2787795"/>
                </a:cubicBezTo>
                <a:cubicBezTo>
                  <a:pt x="8847882" y="2787795"/>
                  <a:pt x="8852123" y="2786952"/>
                  <a:pt x="8855815" y="2785265"/>
                </a:cubicBezTo>
                <a:cubicBezTo>
                  <a:pt x="8859507" y="2783579"/>
                  <a:pt x="8868288" y="2778023"/>
                  <a:pt x="8882157" y="2768597"/>
                </a:cubicBezTo>
                <a:cubicBezTo>
                  <a:pt x="8896028" y="2759171"/>
                  <a:pt x="8907952" y="2754458"/>
                  <a:pt x="8917930" y="2754458"/>
                </a:cubicBezTo>
                <a:cubicBezTo>
                  <a:pt x="8925315" y="2754458"/>
                  <a:pt x="8930952" y="2756492"/>
                  <a:pt x="8934844" y="2760560"/>
                </a:cubicBezTo>
                <a:cubicBezTo>
                  <a:pt x="8938735" y="2764628"/>
                  <a:pt x="8940681" y="2769738"/>
                  <a:pt x="8940681" y="2775889"/>
                </a:cubicBezTo>
                <a:cubicBezTo>
                  <a:pt x="8940681" y="2799106"/>
                  <a:pt x="8914239" y="2823911"/>
                  <a:pt x="8861352" y="2850303"/>
                </a:cubicBezTo>
                <a:lnTo>
                  <a:pt x="8918828" y="2896142"/>
                </a:lnTo>
                <a:cubicBezTo>
                  <a:pt x="8938386" y="2880863"/>
                  <a:pt x="8953254" y="2864839"/>
                  <a:pt x="8963432" y="2848071"/>
                </a:cubicBezTo>
                <a:cubicBezTo>
                  <a:pt x="8973610" y="2831303"/>
                  <a:pt x="8978699" y="2814684"/>
                  <a:pt x="8978699" y="2798213"/>
                </a:cubicBezTo>
                <a:cubicBezTo>
                  <a:pt x="8978699" y="2775592"/>
                  <a:pt x="8971814" y="2756938"/>
                  <a:pt x="8958044" y="2742254"/>
                </a:cubicBezTo>
                <a:cubicBezTo>
                  <a:pt x="8944273" y="2727570"/>
                  <a:pt x="8928907" y="2720227"/>
                  <a:pt x="8911943" y="2720227"/>
                </a:cubicBezTo>
                <a:cubicBezTo>
                  <a:pt x="8899570" y="2720227"/>
                  <a:pt x="8885600" y="2724990"/>
                  <a:pt x="8870033" y="2734515"/>
                </a:cubicBezTo>
                <a:cubicBezTo>
                  <a:pt x="8871631" y="2720426"/>
                  <a:pt x="8877269" y="2708966"/>
                  <a:pt x="8886947" y="2700136"/>
                </a:cubicBezTo>
                <a:cubicBezTo>
                  <a:pt x="8896626" y="2691305"/>
                  <a:pt x="8909349" y="2686890"/>
                  <a:pt x="8925115" y="2686890"/>
                </a:cubicBezTo>
                <a:cubicBezTo>
                  <a:pt x="8950061" y="2686890"/>
                  <a:pt x="8973461" y="2698746"/>
                  <a:pt x="8995313" y="2722460"/>
                </a:cubicBezTo>
                <a:cubicBezTo>
                  <a:pt x="9017166" y="2746173"/>
                  <a:pt x="9028093" y="2769440"/>
                  <a:pt x="9028093" y="2792260"/>
                </a:cubicBezTo>
                <a:lnTo>
                  <a:pt x="9028093" y="2944661"/>
                </a:lnTo>
                <a:lnTo>
                  <a:pt x="9080778" y="2978891"/>
                </a:lnTo>
                <a:lnTo>
                  <a:pt x="9080778" y="2674091"/>
                </a:lnTo>
                <a:lnTo>
                  <a:pt x="9126280" y="2674091"/>
                </a:lnTo>
                <a:lnTo>
                  <a:pt x="9142146" y="2674091"/>
                </a:lnTo>
                <a:lnTo>
                  <a:pt x="9153222" y="2674091"/>
                </a:lnTo>
                <a:lnTo>
                  <a:pt x="9153222" y="2944661"/>
                </a:lnTo>
                <a:lnTo>
                  <a:pt x="9205909" y="2978891"/>
                </a:lnTo>
                <a:lnTo>
                  <a:pt x="9205909" y="2674091"/>
                </a:lnTo>
                <a:lnTo>
                  <a:pt x="9250811" y="2674091"/>
                </a:lnTo>
                <a:lnTo>
                  <a:pt x="9267276" y="2674091"/>
                </a:lnTo>
                <a:lnTo>
                  <a:pt x="9415456" y="2674091"/>
                </a:lnTo>
                <a:lnTo>
                  <a:pt x="9415456" y="2696117"/>
                </a:lnTo>
                <a:lnTo>
                  <a:pt x="9245723" y="2802679"/>
                </a:lnTo>
                <a:lnTo>
                  <a:pt x="9275657" y="2853280"/>
                </a:lnTo>
                <a:cubicBezTo>
                  <a:pt x="9347304" y="2860820"/>
                  <a:pt x="9396198" y="2892769"/>
                  <a:pt x="9422341" y="2949125"/>
                </a:cubicBezTo>
                <a:lnTo>
                  <a:pt x="9468142" y="2978891"/>
                </a:lnTo>
                <a:lnTo>
                  <a:pt x="9468142" y="2674091"/>
                </a:lnTo>
                <a:lnTo>
                  <a:pt x="9509453" y="2674091"/>
                </a:lnTo>
                <a:lnTo>
                  <a:pt x="9529510" y="2674091"/>
                </a:lnTo>
                <a:lnTo>
                  <a:pt x="9564833" y="2674091"/>
                </a:lnTo>
                <a:cubicBezTo>
                  <a:pt x="9549866" y="2689172"/>
                  <a:pt x="9537293" y="2707974"/>
                  <a:pt x="9527115" y="2730497"/>
                </a:cubicBezTo>
                <a:cubicBezTo>
                  <a:pt x="9516936" y="2753019"/>
                  <a:pt x="9511848" y="2778568"/>
                  <a:pt x="9511848" y="2807143"/>
                </a:cubicBezTo>
                <a:cubicBezTo>
                  <a:pt x="9511848" y="2851990"/>
                  <a:pt x="9524820" y="2891132"/>
                  <a:pt x="9550764" y="2924569"/>
                </a:cubicBezTo>
                <a:cubicBezTo>
                  <a:pt x="9576708" y="2958005"/>
                  <a:pt x="9606444" y="2974724"/>
                  <a:pt x="9639971" y="2974724"/>
                </a:cubicBezTo>
                <a:cubicBezTo>
                  <a:pt x="9657333" y="2974724"/>
                  <a:pt x="9671304" y="2970209"/>
                  <a:pt x="9681881" y="2961180"/>
                </a:cubicBezTo>
                <a:cubicBezTo>
                  <a:pt x="9692458" y="2952152"/>
                  <a:pt x="9697747" y="2940989"/>
                  <a:pt x="9697747" y="2927694"/>
                </a:cubicBezTo>
                <a:cubicBezTo>
                  <a:pt x="9697747" y="2915986"/>
                  <a:pt x="9693655" y="2905717"/>
                  <a:pt x="9685473" y="2896887"/>
                </a:cubicBezTo>
                <a:cubicBezTo>
                  <a:pt x="9677291" y="2888056"/>
                  <a:pt x="9666514" y="2883641"/>
                  <a:pt x="9653143" y="2883641"/>
                </a:cubicBezTo>
                <a:cubicBezTo>
                  <a:pt x="9639971" y="2883641"/>
                  <a:pt x="9629694" y="2887411"/>
                  <a:pt x="9622309" y="2894952"/>
                </a:cubicBezTo>
                <a:cubicBezTo>
                  <a:pt x="9614925" y="2902492"/>
                  <a:pt x="9611233" y="2911720"/>
                  <a:pt x="9611233" y="2922634"/>
                </a:cubicBezTo>
                <a:lnTo>
                  <a:pt x="9611233" y="2924420"/>
                </a:lnTo>
                <a:cubicBezTo>
                  <a:pt x="9592474" y="2918665"/>
                  <a:pt x="9577207" y="2906808"/>
                  <a:pt x="9565432" y="2888850"/>
                </a:cubicBezTo>
                <a:cubicBezTo>
                  <a:pt x="9553658" y="2870891"/>
                  <a:pt x="9547770" y="2850403"/>
                  <a:pt x="9547770" y="2827384"/>
                </a:cubicBezTo>
                <a:cubicBezTo>
                  <a:pt x="9547770" y="2792459"/>
                  <a:pt x="9563486" y="2758179"/>
                  <a:pt x="9594919" y="2724544"/>
                </a:cubicBezTo>
                <a:cubicBezTo>
                  <a:pt x="9626351" y="2690908"/>
                  <a:pt x="9666913" y="2674091"/>
                  <a:pt x="9716605" y="2674091"/>
                </a:cubicBezTo>
                <a:lnTo>
                  <a:pt x="9730077" y="2674091"/>
                </a:lnTo>
                <a:lnTo>
                  <a:pt x="9875263" y="2674091"/>
                </a:lnTo>
                <a:lnTo>
                  <a:pt x="9875263" y="2696117"/>
                </a:lnTo>
                <a:lnTo>
                  <a:pt x="9705530" y="2802679"/>
                </a:lnTo>
                <a:lnTo>
                  <a:pt x="9735464" y="2853280"/>
                </a:lnTo>
                <a:cubicBezTo>
                  <a:pt x="9807111" y="2860820"/>
                  <a:pt x="9856005" y="2892769"/>
                  <a:pt x="9882148" y="2949125"/>
                </a:cubicBezTo>
                <a:lnTo>
                  <a:pt x="9927949" y="2978891"/>
                </a:lnTo>
                <a:lnTo>
                  <a:pt x="9927949" y="2747016"/>
                </a:lnTo>
                <a:lnTo>
                  <a:pt x="9936930" y="2747016"/>
                </a:lnTo>
                <a:cubicBezTo>
                  <a:pt x="9965868" y="2747016"/>
                  <a:pt x="9986772" y="2751829"/>
                  <a:pt x="9999644" y="2761453"/>
                </a:cubicBezTo>
                <a:cubicBezTo>
                  <a:pt x="10012516" y="2771077"/>
                  <a:pt x="10018953" y="2782636"/>
                  <a:pt x="10018953" y="2796130"/>
                </a:cubicBezTo>
                <a:cubicBezTo>
                  <a:pt x="10018953" y="2804464"/>
                  <a:pt x="10017057" y="2811608"/>
                  <a:pt x="10013265" y="2817561"/>
                </a:cubicBezTo>
                <a:cubicBezTo>
                  <a:pt x="10005083" y="2805854"/>
                  <a:pt x="9994805" y="2799999"/>
                  <a:pt x="9982432" y="2799999"/>
                </a:cubicBezTo>
                <a:cubicBezTo>
                  <a:pt x="9971455" y="2799999"/>
                  <a:pt x="9962425" y="2803670"/>
                  <a:pt x="9955340" y="2811013"/>
                </a:cubicBezTo>
                <a:cubicBezTo>
                  <a:pt x="9948256" y="2818355"/>
                  <a:pt x="9944713" y="2827582"/>
                  <a:pt x="9944713" y="2838695"/>
                </a:cubicBezTo>
                <a:cubicBezTo>
                  <a:pt x="9944713" y="2850403"/>
                  <a:pt x="9948505" y="2860076"/>
                  <a:pt x="9956088" y="2867716"/>
                </a:cubicBezTo>
                <a:cubicBezTo>
                  <a:pt x="9963672" y="2875356"/>
                  <a:pt x="9973651" y="2879176"/>
                  <a:pt x="9986024" y="2879176"/>
                </a:cubicBezTo>
                <a:cubicBezTo>
                  <a:pt x="10002588" y="2879176"/>
                  <a:pt x="10017007" y="2871883"/>
                  <a:pt x="10029280" y="2857298"/>
                </a:cubicBezTo>
                <a:cubicBezTo>
                  <a:pt x="10041554" y="2842713"/>
                  <a:pt x="10047691" y="2824011"/>
                  <a:pt x="10047691" y="2801190"/>
                </a:cubicBezTo>
                <a:cubicBezTo>
                  <a:pt x="10047691" y="2770432"/>
                  <a:pt x="10035717" y="2744982"/>
                  <a:pt x="10011768" y="2724841"/>
                </a:cubicBezTo>
                <a:cubicBezTo>
                  <a:pt x="9987820" y="2704700"/>
                  <a:pt x="9959881" y="2694232"/>
                  <a:pt x="9927949" y="2693439"/>
                </a:cubicBezTo>
                <a:lnTo>
                  <a:pt x="9927949" y="2674091"/>
                </a:lnTo>
                <a:lnTo>
                  <a:pt x="10093791" y="2674091"/>
                </a:lnTo>
                <a:lnTo>
                  <a:pt x="10109058" y="2674091"/>
                </a:lnTo>
                <a:lnTo>
                  <a:pt x="10258436" y="2674091"/>
                </a:lnTo>
                <a:lnTo>
                  <a:pt x="10258436" y="2696117"/>
                </a:lnTo>
                <a:lnTo>
                  <a:pt x="10088702" y="2802679"/>
                </a:lnTo>
                <a:lnTo>
                  <a:pt x="10118637" y="2853280"/>
                </a:lnTo>
                <a:cubicBezTo>
                  <a:pt x="10190283" y="2860820"/>
                  <a:pt x="10239177" y="2892769"/>
                  <a:pt x="10265321" y="2949125"/>
                </a:cubicBezTo>
                <a:lnTo>
                  <a:pt x="10311121" y="2978891"/>
                </a:lnTo>
                <a:lnTo>
                  <a:pt x="10311121" y="2674091"/>
                </a:lnTo>
                <a:lnTo>
                  <a:pt x="10372489" y="2674091"/>
                </a:lnTo>
                <a:lnTo>
                  <a:pt x="10350936" y="2640158"/>
                </a:lnTo>
                <a:lnTo>
                  <a:pt x="10087504" y="2640158"/>
                </a:lnTo>
                <a:lnTo>
                  <a:pt x="10072238" y="2640158"/>
                </a:lnTo>
                <a:lnTo>
                  <a:pt x="9708523" y="2640158"/>
                </a:lnTo>
                <a:lnTo>
                  <a:pt x="9689065" y="2640158"/>
                </a:lnTo>
                <a:lnTo>
                  <a:pt x="9507956" y="2640158"/>
                </a:lnTo>
                <a:lnTo>
                  <a:pt x="9487900" y="2640158"/>
                </a:lnTo>
                <a:lnTo>
                  <a:pt x="9245723" y="2640158"/>
                </a:lnTo>
                <a:lnTo>
                  <a:pt x="9229258" y="2640158"/>
                </a:lnTo>
                <a:lnTo>
                  <a:pt x="9198126" y="2640158"/>
                </a:lnTo>
                <a:lnTo>
                  <a:pt x="9179266" y="2610690"/>
                </a:lnTo>
                <a:cubicBezTo>
                  <a:pt x="9228360" y="2560287"/>
                  <a:pt x="9285337" y="2535085"/>
                  <a:pt x="9350197" y="2535085"/>
                </a:cubicBezTo>
                <a:cubicBezTo>
                  <a:pt x="9399091" y="2535085"/>
                  <a:pt x="9447387" y="2549670"/>
                  <a:pt x="9495084" y="2578841"/>
                </a:cubicBezTo>
                <a:lnTo>
                  <a:pt x="9495084" y="2548480"/>
                </a:lnTo>
                <a:cubicBezTo>
                  <a:pt x="9433816" y="2511570"/>
                  <a:pt x="9375941" y="2493116"/>
                  <a:pt x="9321459" y="2493116"/>
                </a:cubicBezTo>
                <a:close/>
                <a:moveTo>
                  <a:pt x="7367519" y="1944773"/>
                </a:moveTo>
                <a:cubicBezTo>
                  <a:pt x="7355395" y="1944773"/>
                  <a:pt x="7345179" y="1948903"/>
                  <a:pt x="7336872" y="1957163"/>
                </a:cubicBezTo>
                <a:cubicBezTo>
                  <a:pt x="7328566" y="1965423"/>
                  <a:pt x="7324413" y="1975580"/>
                  <a:pt x="7324413" y="1987635"/>
                </a:cubicBezTo>
                <a:cubicBezTo>
                  <a:pt x="7324413" y="1999691"/>
                  <a:pt x="7328566" y="2009848"/>
                  <a:pt x="7336872" y="2018108"/>
                </a:cubicBezTo>
                <a:cubicBezTo>
                  <a:pt x="7345179" y="2026368"/>
                  <a:pt x="7355395" y="2030498"/>
                  <a:pt x="7367519" y="2030498"/>
                </a:cubicBezTo>
                <a:cubicBezTo>
                  <a:pt x="7379643" y="2030498"/>
                  <a:pt x="7389859" y="2026368"/>
                  <a:pt x="7398166" y="2018108"/>
                </a:cubicBezTo>
                <a:cubicBezTo>
                  <a:pt x="7406473" y="2009848"/>
                  <a:pt x="7410627" y="1999691"/>
                  <a:pt x="7410627" y="1987635"/>
                </a:cubicBezTo>
                <a:cubicBezTo>
                  <a:pt x="7410627" y="1975580"/>
                  <a:pt x="7406473" y="1965423"/>
                  <a:pt x="7398166" y="1957163"/>
                </a:cubicBezTo>
                <a:cubicBezTo>
                  <a:pt x="7389859" y="1948903"/>
                  <a:pt x="7379643" y="1944773"/>
                  <a:pt x="7367519" y="1944773"/>
                </a:cubicBezTo>
                <a:close/>
                <a:moveTo>
                  <a:pt x="4503305" y="1944773"/>
                </a:moveTo>
                <a:cubicBezTo>
                  <a:pt x="4491181" y="1944773"/>
                  <a:pt x="4480966" y="1948903"/>
                  <a:pt x="4472658" y="1957163"/>
                </a:cubicBezTo>
                <a:cubicBezTo>
                  <a:pt x="4464351" y="1965423"/>
                  <a:pt x="4460198" y="1975580"/>
                  <a:pt x="4460198" y="1987635"/>
                </a:cubicBezTo>
                <a:cubicBezTo>
                  <a:pt x="4460198" y="1999691"/>
                  <a:pt x="4464351" y="2009848"/>
                  <a:pt x="4472658" y="2018108"/>
                </a:cubicBezTo>
                <a:cubicBezTo>
                  <a:pt x="4480966" y="2026368"/>
                  <a:pt x="4491181" y="2030498"/>
                  <a:pt x="4503305" y="2030498"/>
                </a:cubicBezTo>
                <a:cubicBezTo>
                  <a:pt x="4515428" y="2030498"/>
                  <a:pt x="4525644" y="2026368"/>
                  <a:pt x="4533951" y="2018108"/>
                </a:cubicBezTo>
                <a:cubicBezTo>
                  <a:pt x="4542258" y="2009848"/>
                  <a:pt x="4546412" y="1999691"/>
                  <a:pt x="4546412" y="1987635"/>
                </a:cubicBezTo>
                <a:cubicBezTo>
                  <a:pt x="4546412" y="1975580"/>
                  <a:pt x="4542258" y="1965423"/>
                  <a:pt x="4533951" y="1957163"/>
                </a:cubicBezTo>
                <a:cubicBezTo>
                  <a:pt x="4525644" y="1948903"/>
                  <a:pt x="4515428" y="1944773"/>
                  <a:pt x="4503305" y="1944773"/>
                </a:cubicBezTo>
                <a:close/>
                <a:moveTo>
                  <a:pt x="11083095" y="1926021"/>
                </a:moveTo>
                <a:cubicBezTo>
                  <a:pt x="11064012" y="1926021"/>
                  <a:pt x="11050821" y="1929593"/>
                  <a:pt x="11043525" y="1936736"/>
                </a:cubicBezTo>
                <a:cubicBezTo>
                  <a:pt x="11036228" y="1943880"/>
                  <a:pt x="11032580" y="1957944"/>
                  <a:pt x="11032580" y="1978929"/>
                </a:cubicBezTo>
                <a:cubicBezTo>
                  <a:pt x="11032580" y="1998574"/>
                  <a:pt x="11036172" y="2011913"/>
                  <a:pt x="11043356" y="2018945"/>
                </a:cubicBezTo>
                <a:cubicBezTo>
                  <a:pt x="11050541" y="2025977"/>
                  <a:pt x="11063563" y="2029493"/>
                  <a:pt x="11082422" y="2029493"/>
                </a:cubicBezTo>
                <a:cubicBezTo>
                  <a:pt x="11101282" y="2029493"/>
                  <a:pt x="11114360" y="2025921"/>
                  <a:pt x="11121656" y="2018778"/>
                </a:cubicBezTo>
                <a:cubicBezTo>
                  <a:pt x="11128952" y="2011634"/>
                  <a:pt x="11132601" y="1997681"/>
                  <a:pt x="11132601" y="1976920"/>
                </a:cubicBezTo>
                <a:cubicBezTo>
                  <a:pt x="11132601" y="1957051"/>
                  <a:pt x="11129009" y="1943601"/>
                  <a:pt x="11121824" y="1936569"/>
                </a:cubicBezTo>
                <a:cubicBezTo>
                  <a:pt x="11114640" y="1929537"/>
                  <a:pt x="11101730" y="1926021"/>
                  <a:pt x="11083095" y="1926021"/>
                </a:cubicBezTo>
                <a:close/>
                <a:moveTo>
                  <a:pt x="10738240" y="1926021"/>
                </a:moveTo>
                <a:cubicBezTo>
                  <a:pt x="10719157" y="1926021"/>
                  <a:pt x="10705966" y="1929593"/>
                  <a:pt x="10698670" y="1936736"/>
                </a:cubicBezTo>
                <a:cubicBezTo>
                  <a:pt x="10691372" y="1943880"/>
                  <a:pt x="10687725" y="1957944"/>
                  <a:pt x="10687725" y="1978929"/>
                </a:cubicBezTo>
                <a:cubicBezTo>
                  <a:pt x="10687725" y="1998574"/>
                  <a:pt x="10691317" y="2011913"/>
                  <a:pt x="10698501" y="2018945"/>
                </a:cubicBezTo>
                <a:cubicBezTo>
                  <a:pt x="10705686" y="2025977"/>
                  <a:pt x="10718707" y="2029493"/>
                  <a:pt x="10737566" y="2029493"/>
                </a:cubicBezTo>
                <a:cubicBezTo>
                  <a:pt x="10756426" y="2029493"/>
                  <a:pt x="10769504" y="2025921"/>
                  <a:pt x="10776801" y="2018778"/>
                </a:cubicBezTo>
                <a:cubicBezTo>
                  <a:pt x="10784097" y="2011634"/>
                  <a:pt x="10787746" y="1997681"/>
                  <a:pt x="10787746" y="1976920"/>
                </a:cubicBezTo>
                <a:cubicBezTo>
                  <a:pt x="10787746" y="1957051"/>
                  <a:pt x="10784153" y="1943601"/>
                  <a:pt x="10776969" y="1936569"/>
                </a:cubicBezTo>
                <a:cubicBezTo>
                  <a:pt x="10769785" y="1929537"/>
                  <a:pt x="10756875" y="1926021"/>
                  <a:pt x="10738240" y="1926021"/>
                </a:cubicBezTo>
                <a:close/>
                <a:moveTo>
                  <a:pt x="10402964" y="1926021"/>
                </a:moveTo>
                <a:cubicBezTo>
                  <a:pt x="10383881" y="1926021"/>
                  <a:pt x="10370690" y="1929593"/>
                  <a:pt x="10363394" y="1936736"/>
                </a:cubicBezTo>
                <a:cubicBezTo>
                  <a:pt x="10356096" y="1943880"/>
                  <a:pt x="10352449" y="1957944"/>
                  <a:pt x="10352449" y="1978929"/>
                </a:cubicBezTo>
                <a:cubicBezTo>
                  <a:pt x="10352449" y="1998574"/>
                  <a:pt x="10356041" y="2011913"/>
                  <a:pt x="10363225" y="2018945"/>
                </a:cubicBezTo>
                <a:cubicBezTo>
                  <a:pt x="10370410" y="2025977"/>
                  <a:pt x="10383431" y="2029493"/>
                  <a:pt x="10402290" y="2029493"/>
                </a:cubicBezTo>
                <a:cubicBezTo>
                  <a:pt x="10421150" y="2029493"/>
                  <a:pt x="10434228" y="2025921"/>
                  <a:pt x="10441525" y="2018778"/>
                </a:cubicBezTo>
                <a:cubicBezTo>
                  <a:pt x="10448821" y="2011634"/>
                  <a:pt x="10452470" y="1997681"/>
                  <a:pt x="10452470" y="1976920"/>
                </a:cubicBezTo>
                <a:cubicBezTo>
                  <a:pt x="10452470" y="1957051"/>
                  <a:pt x="10448877" y="1943601"/>
                  <a:pt x="10441693" y="1936569"/>
                </a:cubicBezTo>
                <a:cubicBezTo>
                  <a:pt x="10434509" y="1929537"/>
                  <a:pt x="10421599" y="1926021"/>
                  <a:pt x="10402964" y="1926021"/>
                </a:cubicBezTo>
                <a:close/>
                <a:moveTo>
                  <a:pt x="10058109" y="1926021"/>
                </a:moveTo>
                <a:cubicBezTo>
                  <a:pt x="10039026" y="1926021"/>
                  <a:pt x="10025835" y="1929593"/>
                  <a:pt x="10018538" y="1936736"/>
                </a:cubicBezTo>
                <a:cubicBezTo>
                  <a:pt x="10011242" y="1943880"/>
                  <a:pt x="10007593" y="1957944"/>
                  <a:pt x="10007593" y="1978929"/>
                </a:cubicBezTo>
                <a:cubicBezTo>
                  <a:pt x="10007593" y="1998574"/>
                  <a:pt x="10011186" y="2011913"/>
                  <a:pt x="10018370" y="2018945"/>
                </a:cubicBezTo>
                <a:cubicBezTo>
                  <a:pt x="10025554" y="2025977"/>
                  <a:pt x="10038577" y="2029493"/>
                  <a:pt x="10057435" y="2029493"/>
                </a:cubicBezTo>
                <a:cubicBezTo>
                  <a:pt x="10076295" y="2029493"/>
                  <a:pt x="10089373" y="2025921"/>
                  <a:pt x="10096669" y="2018778"/>
                </a:cubicBezTo>
                <a:cubicBezTo>
                  <a:pt x="10103966" y="2011634"/>
                  <a:pt x="10107614" y="1997681"/>
                  <a:pt x="10107614" y="1976920"/>
                </a:cubicBezTo>
                <a:cubicBezTo>
                  <a:pt x="10107614" y="1957051"/>
                  <a:pt x="10104022" y="1943601"/>
                  <a:pt x="10096837" y="1936569"/>
                </a:cubicBezTo>
                <a:cubicBezTo>
                  <a:pt x="10089654" y="1929537"/>
                  <a:pt x="10076743" y="1926021"/>
                  <a:pt x="10058109" y="1926021"/>
                </a:cubicBezTo>
                <a:close/>
                <a:moveTo>
                  <a:pt x="9722833" y="1926021"/>
                </a:moveTo>
                <a:cubicBezTo>
                  <a:pt x="9703750" y="1926021"/>
                  <a:pt x="9690559" y="1929593"/>
                  <a:pt x="9683262" y="1936736"/>
                </a:cubicBezTo>
                <a:cubicBezTo>
                  <a:pt x="9675965" y="1943880"/>
                  <a:pt x="9672317" y="1957944"/>
                  <a:pt x="9672317" y="1978929"/>
                </a:cubicBezTo>
                <a:cubicBezTo>
                  <a:pt x="9672317" y="1998574"/>
                  <a:pt x="9675910" y="2011913"/>
                  <a:pt x="9683094" y="2018945"/>
                </a:cubicBezTo>
                <a:cubicBezTo>
                  <a:pt x="9690278" y="2025977"/>
                  <a:pt x="9703301" y="2029493"/>
                  <a:pt x="9722159" y="2029493"/>
                </a:cubicBezTo>
                <a:cubicBezTo>
                  <a:pt x="9741019" y="2029493"/>
                  <a:pt x="9754097" y="2025921"/>
                  <a:pt x="9761393" y="2018778"/>
                </a:cubicBezTo>
                <a:cubicBezTo>
                  <a:pt x="9768691" y="2011634"/>
                  <a:pt x="9772340" y="1997681"/>
                  <a:pt x="9772340" y="1976920"/>
                </a:cubicBezTo>
                <a:cubicBezTo>
                  <a:pt x="9772340" y="1957051"/>
                  <a:pt x="9768747" y="1943601"/>
                  <a:pt x="9761561" y="1936569"/>
                </a:cubicBezTo>
                <a:cubicBezTo>
                  <a:pt x="9754378" y="1929537"/>
                  <a:pt x="9741467" y="1926021"/>
                  <a:pt x="9722833" y="1926021"/>
                </a:cubicBezTo>
                <a:close/>
                <a:moveTo>
                  <a:pt x="9377977" y="1926021"/>
                </a:moveTo>
                <a:cubicBezTo>
                  <a:pt x="9358894" y="1926021"/>
                  <a:pt x="9345704" y="1929593"/>
                  <a:pt x="9338407" y="1936736"/>
                </a:cubicBezTo>
                <a:cubicBezTo>
                  <a:pt x="9331110" y="1943880"/>
                  <a:pt x="9327462" y="1957944"/>
                  <a:pt x="9327462" y="1978929"/>
                </a:cubicBezTo>
                <a:cubicBezTo>
                  <a:pt x="9327462" y="1998574"/>
                  <a:pt x="9331054" y="2011913"/>
                  <a:pt x="9338238" y="2018945"/>
                </a:cubicBezTo>
                <a:cubicBezTo>
                  <a:pt x="9345423" y="2025977"/>
                  <a:pt x="9358445" y="2029493"/>
                  <a:pt x="9377304" y="2029493"/>
                </a:cubicBezTo>
                <a:cubicBezTo>
                  <a:pt x="9396164" y="2029493"/>
                  <a:pt x="9409242" y="2025921"/>
                  <a:pt x="9416538" y="2018778"/>
                </a:cubicBezTo>
                <a:cubicBezTo>
                  <a:pt x="9423835" y="2011634"/>
                  <a:pt x="9427483" y="1997681"/>
                  <a:pt x="9427483" y="1976920"/>
                </a:cubicBezTo>
                <a:cubicBezTo>
                  <a:pt x="9427483" y="1957051"/>
                  <a:pt x="9423891" y="1943601"/>
                  <a:pt x="9416706" y="1936569"/>
                </a:cubicBezTo>
                <a:cubicBezTo>
                  <a:pt x="9409522" y="1929537"/>
                  <a:pt x="9396612" y="1926021"/>
                  <a:pt x="9377977" y="1926021"/>
                </a:cubicBezTo>
                <a:close/>
                <a:moveTo>
                  <a:pt x="9042702" y="1926021"/>
                </a:moveTo>
                <a:cubicBezTo>
                  <a:pt x="9023618" y="1926021"/>
                  <a:pt x="9010428" y="1929593"/>
                  <a:pt x="9003131" y="1936736"/>
                </a:cubicBezTo>
                <a:cubicBezTo>
                  <a:pt x="8995834" y="1943880"/>
                  <a:pt x="8992186" y="1957944"/>
                  <a:pt x="8992186" y="1978929"/>
                </a:cubicBezTo>
                <a:cubicBezTo>
                  <a:pt x="8992186" y="1998574"/>
                  <a:pt x="8995778" y="2011913"/>
                  <a:pt x="9002962" y="2018945"/>
                </a:cubicBezTo>
                <a:cubicBezTo>
                  <a:pt x="9010147" y="2025977"/>
                  <a:pt x="9023169" y="2029493"/>
                  <a:pt x="9042028" y="2029493"/>
                </a:cubicBezTo>
                <a:cubicBezTo>
                  <a:pt x="9060888" y="2029493"/>
                  <a:pt x="9073966" y="2025921"/>
                  <a:pt x="9081262" y="2018778"/>
                </a:cubicBezTo>
                <a:cubicBezTo>
                  <a:pt x="9088559" y="2011634"/>
                  <a:pt x="9092207" y="1997681"/>
                  <a:pt x="9092207" y="1976920"/>
                </a:cubicBezTo>
                <a:cubicBezTo>
                  <a:pt x="9092207" y="1957051"/>
                  <a:pt x="9088615" y="1943601"/>
                  <a:pt x="9081430" y="1936569"/>
                </a:cubicBezTo>
                <a:cubicBezTo>
                  <a:pt x="9074246" y="1929537"/>
                  <a:pt x="9061336" y="1926021"/>
                  <a:pt x="9042702" y="1926021"/>
                </a:cubicBezTo>
                <a:close/>
                <a:moveTo>
                  <a:pt x="8697846" y="1926021"/>
                </a:moveTo>
                <a:cubicBezTo>
                  <a:pt x="8678762" y="1926021"/>
                  <a:pt x="8665572" y="1929593"/>
                  <a:pt x="8658276" y="1936736"/>
                </a:cubicBezTo>
                <a:cubicBezTo>
                  <a:pt x="8650978" y="1943880"/>
                  <a:pt x="8647330" y="1957944"/>
                  <a:pt x="8647330" y="1978929"/>
                </a:cubicBezTo>
                <a:cubicBezTo>
                  <a:pt x="8647330" y="1998574"/>
                  <a:pt x="8650922" y="2011913"/>
                  <a:pt x="8658107" y="2018945"/>
                </a:cubicBezTo>
                <a:cubicBezTo>
                  <a:pt x="8665292" y="2025977"/>
                  <a:pt x="8678313" y="2029493"/>
                  <a:pt x="8697172" y="2029493"/>
                </a:cubicBezTo>
                <a:cubicBezTo>
                  <a:pt x="8716032" y="2029493"/>
                  <a:pt x="8729110" y="2025921"/>
                  <a:pt x="8736407" y="2018778"/>
                </a:cubicBezTo>
                <a:cubicBezTo>
                  <a:pt x="8743703" y="2011634"/>
                  <a:pt x="8747352" y="1997681"/>
                  <a:pt x="8747352" y="1976920"/>
                </a:cubicBezTo>
                <a:cubicBezTo>
                  <a:pt x="8747352" y="1957051"/>
                  <a:pt x="8743760" y="1943601"/>
                  <a:pt x="8736575" y="1936569"/>
                </a:cubicBezTo>
                <a:cubicBezTo>
                  <a:pt x="8729391" y="1929537"/>
                  <a:pt x="8716482" y="1926021"/>
                  <a:pt x="8697846" y="1926021"/>
                </a:cubicBezTo>
                <a:close/>
                <a:moveTo>
                  <a:pt x="8515839" y="1926021"/>
                </a:moveTo>
                <a:cubicBezTo>
                  <a:pt x="8496756" y="1926021"/>
                  <a:pt x="8483565" y="1929593"/>
                  <a:pt x="8476268" y="1936736"/>
                </a:cubicBezTo>
                <a:cubicBezTo>
                  <a:pt x="8468973" y="1943880"/>
                  <a:pt x="8465324" y="1957944"/>
                  <a:pt x="8465324" y="1978929"/>
                </a:cubicBezTo>
                <a:cubicBezTo>
                  <a:pt x="8465324" y="1998574"/>
                  <a:pt x="8468916" y="2011913"/>
                  <a:pt x="8476101" y="2018945"/>
                </a:cubicBezTo>
                <a:cubicBezTo>
                  <a:pt x="8483285" y="2025977"/>
                  <a:pt x="8496306" y="2029493"/>
                  <a:pt x="8515166" y="2029493"/>
                </a:cubicBezTo>
                <a:cubicBezTo>
                  <a:pt x="8534025" y="2029493"/>
                  <a:pt x="8547103" y="2025921"/>
                  <a:pt x="8554400" y="2018778"/>
                </a:cubicBezTo>
                <a:cubicBezTo>
                  <a:pt x="8561696" y="2011634"/>
                  <a:pt x="8565345" y="1997681"/>
                  <a:pt x="8565345" y="1976920"/>
                </a:cubicBezTo>
                <a:cubicBezTo>
                  <a:pt x="8565345" y="1957051"/>
                  <a:pt x="8561753" y="1943601"/>
                  <a:pt x="8554568" y="1936569"/>
                </a:cubicBezTo>
                <a:cubicBezTo>
                  <a:pt x="8547383" y="1929537"/>
                  <a:pt x="8534474" y="1926021"/>
                  <a:pt x="8515839" y="1926021"/>
                </a:cubicBezTo>
                <a:close/>
                <a:moveTo>
                  <a:pt x="8180563" y="1926021"/>
                </a:moveTo>
                <a:cubicBezTo>
                  <a:pt x="8161480" y="1926021"/>
                  <a:pt x="8148289" y="1929593"/>
                  <a:pt x="8140993" y="1936736"/>
                </a:cubicBezTo>
                <a:cubicBezTo>
                  <a:pt x="8133696" y="1943880"/>
                  <a:pt x="8130048" y="1957944"/>
                  <a:pt x="8130048" y="1978929"/>
                </a:cubicBezTo>
                <a:cubicBezTo>
                  <a:pt x="8130048" y="1998574"/>
                  <a:pt x="8133640" y="2011913"/>
                  <a:pt x="8140825" y="2018945"/>
                </a:cubicBezTo>
                <a:cubicBezTo>
                  <a:pt x="8148008" y="2025977"/>
                  <a:pt x="8161030" y="2029493"/>
                  <a:pt x="8179890" y="2029493"/>
                </a:cubicBezTo>
                <a:cubicBezTo>
                  <a:pt x="8198749" y="2029493"/>
                  <a:pt x="8211827" y="2025921"/>
                  <a:pt x="8219124" y="2018778"/>
                </a:cubicBezTo>
                <a:cubicBezTo>
                  <a:pt x="8226421" y="2011634"/>
                  <a:pt x="8230069" y="1997681"/>
                  <a:pt x="8230069" y="1976920"/>
                </a:cubicBezTo>
                <a:cubicBezTo>
                  <a:pt x="8230069" y="1957051"/>
                  <a:pt x="8226476" y="1943601"/>
                  <a:pt x="8219293" y="1936569"/>
                </a:cubicBezTo>
                <a:cubicBezTo>
                  <a:pt x="8212108" y="1929537"/>
                  <a:pt x="8199199" y="1926021"/>
                  <a:pt x="8180563" y="1926021"/>
                </a:cubicBezTo>
                <a:close/>
                <a:moveTo>
                  <a:pt x="2438065" y="1797768"/>
                </a:moveTo>
                <a:cubicBezTo>
                  <a:pt x="2457598" y="1813841"/>
                  <a:pt x="2474998" y="1831254"/>
                  <a:pt x="2490265" y="1850007"/>
                </a:cubicBezTo>
                <a:lnTo>
                  <a:pt x="2490265" y="1933722"/>
                </a:lnTo>
                <a:cubicBezTo>
                  <a:pt x="2455690" y="1897557"/>
                  <a:pt x="2417634" y="1870657"/>
                  <a:pt x="2376098" y="1853020"/>
                </a:cubicBezTo>
                <a:close/>
                <a:moveTo>
                  <a:pt x="8000465" y="1779016"/>
                </a:moveTo>
                <a:lnTo>
                  <a:pt x="8000465" y="1927695"/>
                </a:lnTo>
                <a:cubicBezTo>
                  <a:pt x="7973299" y="1891083"/>
                  <a:pt x="7939846" y="1863178"/>
                  <a:pt x="7900107" y="1843979"/>
                </a:cubicBezTo>
                <a:close/>
                <a:moveTo>
                  <a:pt x="7473603" y="1779016"/>
                </a:moveTo>
                <a:lnTo>
                  <a:pt x="7473603" y="1927695"/>
                </a:lnTo>
                <a:cubicBezTo>
                  <a:pt x="7446437" y="1891083"/>
                  <a:pt x="7412984" y="1863178"/>
                  <a:pt x="7373245" y="1843979"/>
                </a:cubicBezTo>
                <a:close/>
                <a:moveTo>
                  <a:pt x="4609388" y="1779016"/>
                </a:moveTo>
                <a:lnTo>
                  <a:pt x="4609388" y="1927695"/>
                </a:lnTo>
                <a:cubicBezTo>
                  <a:pt x="4582222" y="1891083"/>
                  <a:pt x="4548770" y="1863178"/>
                  <a:pt x="4509030" y="1843979"/>
                </a:cubicBezTo>
                <a:close/>
                <a:moveTo>
                  <a:pt x="1110208" y="1718740"/>
                </a:moveTo>
                <a:cubicBezTo>
                  <a:pt x="1126822" y="1739279"/>
                  <a:pt x="1139338" y="1759426"/>
                  <a:pt x="1147758" y="1779183"/>
                </a:cubicBezTo>
                <a:cubicBezTo>
                  <a:pt x="1156178" y="1798940"/>
                  <a:pt x="1160386" y="1818530"/>
                  <a:pt x="1160386" y="1837952"/>
                </a:cubicBezTo>
                <a:cubicBezTo>
                  <a:pt x="1160386" y="1873001"/>
                  <a:pt x="1150789" y="1901297"/>
                  <a:pt x="1131592" y="1922839"/>
                </a:cubicBezTo>
                <a:cubicBezTo>
                  <a:pt x="1112396" y="1944382"/>
                  <a:pt x="1090001" y="1955154"/>
                  <a:pt x="1064406" y="1955154"/>
                </a:cubicBezTo>
                <a:cubicBezTo>
                  <a:pt x="1048466" y="1955154"/>
                  <a:pt x="1036005" y="1951247"/>
                  <a:pt x="1027024" y="1943434"/>
                </a:cubicBezTo>
                <a:cubicBezTo>
                  <a:pt x="1018044" y="1935620"/>
                  <a:pt x="1013554" y="1927583"/>
                  <a:pt x="1013554" y="1919323"/>
                </a:cubicBezTo>
                <a:cubicBezTo>
                  <a:pt x="1013554" y="1913742"/>
                  <a:pt x="1018044" y="1908608"/>
                  <a:pt x="1027024" y="1903920"/>
                </a:cubicBezTo>
                <a:cubicBezTo>
                  <a:pt x="1054640" y="1889409"/>
                  <a:pt x="1075969" y="1870433"/>
                  <a:pt x="1091011" y="1846993"/>
                </a:cubicBezTo>
                <a:cubicBezTo>
                  <a:pt x="1106054" y="1823552"/>
                  <a:pt x="1113575" y="1792968"/>
                  <a:pt x="1113575" y="1755240"/>
                </a:cubicBezTo>
                <a:cubicBezTo>
                  <a:pt x="1113575" y="1746087"/>
                  <a:pt x="1112453" y="1733921"/>
                  <a:pt x="1110208" y="1718740"/>
                </a:cubicBezTo>
                <a:close/>
                <a:moveTo>
                  <a:pt x="6396903" y="1710369"/>
                </a:moveTo>
                <a:cubicBezTo>
                  <a:pt x="6371083" y="1710369"/>
                  <a:pt x="6350765" y="1717010"/>
                  <a:pt x="6335947" y="1730293"/>
                </a:cubicBezTo>
                <a:cubicBezTo>
                  <a:pt x="6321129" y="1743576"/>
                  <a:pt x="6313720" y="1760040"/>
                  <a:pt x="6313720" y="1779685"/>
                </a:cubicBezTo>
                <a:cubicBezTo>
                  <a:pt x="6313720" y="1796652"/>
                  <a:pt x="6319501" y="1810995"/>
                  <a:pt x="6331063" y="1822715"/>
                </a:cubicBezTo>
                <a:cubicBezTo>
                  <a:pt x="6342626" y="1834436"/>
                  <a:pt x="6357051" y="1840296"/>
                  <a:pt x="6374339" y="1840296"/>
                </a:cubicBezTo>
                <a:cubicBezTo>
                  <a:pt x="6390729" y="1840296"/>
                  <a:pt x="6404255" y="1835328"/>
                  <a:pt x="6414920" y="1825394"/>
                </a:cubicBezTo>
                <a:cubicBezTo>
                  <a:pt x="6425584" y="1815460"/>
                  <a:pt x="6430917" y="1802010"/>
                  <a:pt x="6430917" y="1785043"/>
                </a:cubicBezTo>
                <a:cubicBezTo>
                  <a:pt x="6430917" y="1776114"/>
                  <a:pt x="6428784" y="1767295"/>
                  <a:pt x="6424518" y="1758589"/>
                </a:cubicBezTo>
                <a:cubicBezTo>
                  <a:pt x="6426089" y="1757919"/>
                  <a:pt x="6427998" y="1757584"/>
                  <a:pt x="6430243" y="1757584"/>
                </a:cubicBezTo>
                <a:cubicBezTo>
                  <a:pt x="6446184" y="1757584"/>
                  <a:pt x="6460216" y="1764003"/>
                  <a:pt x="6472339" y="1776839"/>
                </a:cubicBezTo>
                <a:cubicBezTo>
                  <a:pt x="6484463" y="1789675"/>
                  <a:pt x="6490526" y="1805805"/>
                  <a:pt x="6490526" y="1825227"/>
                </a:cubicBezTo>
                <a:cubicBezTo>
                  <a:pt x="6490526" y="1847774"/>
                  <a:pt x="6481825" y="1866917"/>
                  <a:pt x="6464426" y="1882656"/>
                </a:cubicBezTo>
                <a:cubicBezTo>
                  <a:pt x="6447026" y="1898394"/>
                  <a:pt x="6424069" y="1906264"/>
                  <a:pt x="6395555" y="1906264"/>
                </a:cubicBezTo>
                <a:cubicBezTo>
                  <a:pt x="6360082" y="1906264"/>
                  <a:pt x="6327303" y="1891976"/>
                  <a:pt x="6297218" y="1863401"/>
                </a:cubicBezTo>
                <a:cubicBezTo>
                  <a:pt x="6267133" y="1834826"/>
                  <a:pt x="6241650" y="1789396"/>
                  <a:pt x="6220770" y="1727112"/>
                </a:cubicBezTo>
                <a:lnTo>
                  <a:pt x="6189451" y="1717066"/>
                </a:lnTo>
                <a:cubicBezTo>
                  <a:pt x="6208983" y="1805916"/>
                  <a:pt x="6236823" y="1871382"/>
                  <a:pt x="6272970" y="1913463"/>
                </a:cubicBezTo>
                <a:cubicBezTo>
                  <a:pt x="6309117" y="1955544"/>
                  <a:pt x="6349979" y="1976585"/>
                  <a:pt x="6395555" y="1976585"/>
                </a:cubicBezTo>
                <a:cubicBezTo>
                  <a:pt x="6439111" y="1976585"/>
                  <a:pt x="6472845" y="1964251"/>
                  <a:pt x="6496756" y="1939583"/>
                </a:cubicBezTo>
                <a:cubicBezTo>
                  <a:pt x="6520666" y="1914914"/>
                  <a:pt x="6532622" y="1882712"/>
                  <a:pt x="6532622" y="1842974"/>
                </a:cubicBezTo>
                <a:cubicBezTo>
                  <a:pt x="6532622" y="1804130"/>
                  <a:pt x="6519264" y="1772318"/>
                  <a:pt x="6492546" y="1747539"/>
                </a:cubicBezTo>
                <a:cubicBezTo>
                  <a:pt x="6465829" y="1722759"/>
                  <a:pt x="6433948" y="1710369"/>
                  <a:pt x="6396903" y="1710369"/>
                </a:cubicBezTo>
                <a:close/>
                <a:moveTo>
                  <a:pt x="6883801" y="1701327"/>
                </a:moveTo>
                <a:cubicBezTo>
                  <a:pt x="6907151" y="1701327"/>
                  <a:pt x="6929041" y="1711373"/>
                  <a:pt x="6949472" y="1731465"/>
                </a:cubicBezTo>
                <a:lnTo>
                  <a:pt x="6883801" y="1794754"/>
                </a:lnTo>
                <a:cubicBezTo>
                  <a:pt x="6873922" y="1766402"/>
                  <a:pt x="6856971" y="1752227"/>
                  <a:pt x="6832948" y="1752227"/>
                </a:cubicBezTo>
                <a:cubicBezTo>
                  <a:pt x="6824641" y="1752227"/>
                  <a:pt x="6817569" y="1753343"/>
                  <a:pt x="6811732" y="1755575"/>
                </a:cubicBezTo>
                <a:cubicBezTo>
                  <a:pt x="6816671" y="1740618"/>
                  <a:pt x="6825371" y="1727837"/>
                  <a:pt x="6837832" y="1717233"/>
                </a:cubicBezTo>
                <a:cubicBezTo>
                  <a:pt x="6850292" y="1706629"/>
                  <a:pt x="6865615" y="1701327"/>
                  <a:pt x="6883801" y="1701327"/>
                </a:cubicBezTo>
                <a:close/>
                <a:moveTo>
                  <a:pt x="542296" y="1701327"/>
                </a:moveTo>
                <a:cubicBezTo>
                  <a:pt x="565646" y="1701327"/>
                  <a:pt x="587536" y="1711373"/>
                  <a:pt x="607967" y="1731465"/>
                </a:cubicBezTo>
                <a:lnTo>
                  <a:pt x="542296" y="1794754"/>
                </a:lnTo>
                <a:cubicBezTo>
                  <a:pt x="532418" y="1766402"/>
                  <a:pt x="515467" y="1752227"/>
                  <a:pt x="491444" y="1752227"/>
                </a:cubicBezTo>
                <a:cubicBezTo>
                  <a:pt x="483137" y="1752227"/>
                  <a:pt x="476064" y="1753343"/>
                  <a:pt x="470227" y="1755575"/>
                </a:cubicBezTo>
                <a:cubicBezTo>
                  <a:pt x="475166" y="1740618"/>
                  <a:pt x="483867" y="1727837"/>
                  <a:pt x="496327" y="1717233"/>
                </a:cubicBezTo>
                <a:cubicBezTo>
                  <a:pt x="508788" y="1706629"/>
                  <a:pt x="524111" y="1701327"/>
                  <a:pt x="542296" y="1701327"/>
                </a:cubicBezTo>
                <a:close/>
                <a:moveTo>
                  <a:pt x="3474689" y="1687598"/>
                </a:moveTo>
                <a:lnTo>
                  <a:pt x="3540023" y="1687598"/>
                </a:lnTo>
                <a:lnTo>
                  <a:pt x="3540023" y="1728786"/>
                </a:lnTo>
                <a:cubicBezTo>
                  <a:pt x="3532390" y="1729233"/>
                  <a:pt x="3526216" y="1729456"/>
                  <a:pt x="3521501" y="1729456"/>
                </a:cubicBezTo>
                <a:cubicBezTo>
                  <a:pt x="3506459" y="1729456"/>
                  <a:pt x="3494783" y="1725717"/>
                  <a:pt x="3486476" y="1718238"/>
                </a:cubicBezTo>
                <a:cubicBezTo>
                  <a:pt x="3478169" y="1710759"/>
                  <a:pt x="3474015" y="1702444"/>
                  <a:pt x="3474015" y="1693291"/>
                </a:cubicBezTo>
                <a:cubicBezTo>
                  <a:pt x="3474015" y="1691281"/>
                  <a:pt x="3474241" y="1689384"/>
                  <a:pt x="3474689" y="1687598"/>
                </a:cubicBezTo>
                <a:close/>
                <a:moveTo>
                  <a:pt x="3359850" y="1687598"/>
                </a:moveTo>
                <a:lnTo>
                  <a:pt x="3439328" y="1687598"/>
                </a:lnTo>
                <a:cubicBezTo>
                  <a:pt x="3442696" y="1716843"/>
                  <a:pt x="3453360" y="1741734"/>
                  <a:pt x="3471321" y="1762272"/>
                </a:cubicBezTo>
                <a:cubicBezTo>
                  <a:pt x="3489283" y="1782811"/>
                  <a:pt x="3512183" y="1794085"/>
                  <a:pt x="3540023" y="1796094"/>
                </a:cubicBezTo>
                <a:lnTo>
                  <a:pt x="3540023" y="1882488"/>
                </a:lnTo>
                <a:cubicBezTo>
                  <a:pt x="3522286" y="1856592"/>
                  <a:pt x="3501294" y="1839849"/>
                  <a:pt x="3477046" y="1832259"/>
                </a:cubicBezTo>
                <a:cubicBezTo>
                  <a:pt x="3473903" y="1805693"/>
                  <a:pt x="3463688" y="1782643"/>
                  <a:pt x="3446401" y="1763110"/>
                </a:cubicBezTo>
                <a:cubicBezTo>
                  <a:pt x="3429113" y="1743576"/>
                  <a:pt x="3406212" y="1732470"/>
                  <a:pt x="3377698" y="1729791"/>
                </a:cubicBezTo>
                <a:cubicBezTo>
                  <a:pt x="3373882" y="1713717"/>
                  <a:pt x="3367932" y="1699653"/>
                  <a:pt x="3359850" y="1687598"/>
                </a:cubicBezTo>
                <a:close/>
                <a:moveTo>
                  <a:pt x="2349494" y="1687598"/>
                </a:moveTo>
                <a:lnTo>
                  <a:pt x="2490265" y="1687598"/>
                </a:lnTo>
                <a:lnTo>
                  <a:pt x="2490265" y="1793415"/>
                </a:lnTo>
                <a:cubicBezTo>
                  <a:pt x="2443566" y="1746534"/>
                  <a:pt x="2396642" y="1711262"/>
                  <a:pt x="2349494" y="1687598"/>
                </a:cubicBezTo>
                <a:close/>
                <a:moveTo>
                  <a:pt x="4280313" y="1584977"/>
                </a:moveTo>
                <a:lnTo>
                  <a:pt x="4295208" y="1601413"/>
                </a:lnTo>
                <a:cubicBezTo>
                  <a:pt x="4305704" y="1616007"/>
                  <a:pt x="4312019" y="1632011"/>
                  <a:pt x="4314152" y="1649424"/>
                </a:cubicBezTo>
                <a:lnTo>
                  <a:pt x="4277443" y="1649424"/>
                </a:lnTo>
                <a:lnTo>
                  <a:pt x="4256226" y="1649424"/>
                </a:lnTo>
                <a:lnTo>
                  <a:pt x="4229620" y="1649424"/>
                </a:lnTo>
                <a:lnTo>
                  <a:pt x="4228993" y="1648418"/>
                </a:lnTo>
                <a:lnTo>
                  <a:pt x="4219602" y="1615979"/>
                </a:lnTo>
                <a:lnTo>
                  <a:pt x="4206012" y="1596850"/>
                </a:lnTo>
                <a:lnTo>
                  <a:pt x="4269360" y="1596850"/>
                </a:lnTo>
                <a:close/>
                <a:moveTo>
                  <a:pt x="7012112" y="1584125"/>
                </a:moveTo>
                <a:lnTo>
                  <a:pt x="7012112" y="1745529"/>
                </a:lnTo>
                <a:cubicBezTo>
                  <a:pt x="6968780" y="1681459"/>
                  <a:pt x="6921071" y="1649424"/>
                  <a:pt x="6868983" y="1649424"/>
                </a:cubicBezTo>
                <a:cubicBezTo>
                  <a:pt x="6831714" y="1649424"/>
                  <a:pt x="6801067" y="1662316"/>
                  <a:pt x="6777044" y="1688100"/>
                </a:cubicBezTo>
                <a:cubicBezTo>
                  <a:pt x="6753021" y="1713885"/>
                  <a:pt x="6741010" y="1741846"/>
                  <a:pt x="6741010" y="1771984"/>
                </a:cubicBezTo>
                <a:cubicBezTo>
                  <a:pt x="6741010" y="1784039"/>
                  <a:pt x="6744209" y="1793471"/>
                  <a:pt x="6750607" y="1800279"/>
                </a:cubicBezTo>
                <a:cubicBezTo>
                  <a:pt x="6757007" y="1807088"/>
                  <a:pt x="6765482" y="1810493"/>
                  <a:pt x="6776034" y="1810493"/>
                </a:cubicBezTo>
                <a:cubicBezTo>
                  <a:pt x="6785014" y="1810493"/>
                  <a:pt x="6795511" y="1807591"/>
                  <a:pt x="6807522" y="1801786"/>
                </a:cubicBezTo>
                <a:cubicBezTo>
                  <a:pt x="6819534" y="1795982"/>
                  <a:pt x="6829020" y="1793080"/>
                  <a:pt x="6835979" y="1793080"/>
                </a:cubicBezTo>
                <a:cubicBezTo>
                  <a:pt x="6842940" y="1793080"/>
                  <a:pt x="6848384" y="1795312"/>
                  <a:pt x="6852313" y="1799777"/>
                </a:cubicBezTo>
                <a:cubicBezTo>
                  <a:pt x="6856242" y="1804242"/>
                  <a:pt x="6858206" y="1809042"/>
                  <a:pt x="6858206" y="1814176"/>
                </a:cubicBezTo>
                <a:cubicBezTo>
                  <a:pt x="6858206" y="1817971"/>
                  <a:pt x="6840694" y="1836612"/>
                  <a:pt x="6805669" y="1870098"/>
                </a:cubicBezTo>
                <a:lnTo>
                  <a:pt x="6857532" y="1904924"/>
                </a:lnTo>
                <a:lnTo>
                  <a:pt x="6987864" y="1773658"/>
                </a:lnTo>
                <a:cubicBezTo>
                  <a:pt x="7004029" y="1795982"/>
                  <a:pt x="7012112" y="1822660"/>
                  <a:pt x="7012112" y="1853690"/>
                </a:cubicBezTo>
                <a:lnTo>
                  <a:pt x="7012112" y="1991989"/>
                </a:lnTo>
                <a:lnTo>
                  <a:pt x="7071384" y="2030498"/>
                </a:lnTo>
                <a:lnTo>
                  <a:pt x="7071384" y="1687598"/>
                </a:lnTo>
                <a:lnTo>
                  <a:pt x="7125529" y="1687598"/>
                </a:lnTo>
                <a:lnTo>
                  <a:pt x="7128223" y="1687598"/>
                </a:lnTo>
                <a:cubicBezTo>
                  <a:pt x="7140797" y="1687598"/>
                  <a:pt x="7152751" y="1696918"/>
                  <a:pt x="7164090" y="1715559"/>
                </a:cubicBezTo>
                <a:cubicBezTo>
                  <a:pt x="7175428" y="1734200"/>
                  <a:pt x="7181097" y="1750999"/>
                  <a:pt x="7181097" y="1765956"/>
                </a:cubicBezTo>
                <a:lnTo>
                  <a:pt x="7181097" y="1991989"/>
                </a:lnTo>
                <a:lnTo>
                  <a:pt x="7240369" y="2030498"/>
                </a:lnTo>
                <a:lnTo>
                  <a:pt x="7240369" y="1687598"/>
                </a:lnTo>
                <a:lnTo>
                  <a:pt x="7288377" y="1687598"/>
                </a:lnTo>
                <a:lnTo>
                  <a:pt x="7309408" y="1687598"/>
                </a:lnTo>
                <a:lnTo>
                  <a:pt x="7473603" y="1687598"/>
                </a:lnTo>
                <a:lnTo>
                  <a:pt x="7473603" y="1712378"/>
                </a:lnTo>
                <a:lnTo>
                  <a:pt x="7282652" y="1832259"/>
                </a:lnTo>
                <a:lnTo>
                  <a:pt x="7316330" y="1889186"/>
                </a:lnTo>
                <a:cubicBezTo>
                  <a:pt x="7396931" y="1897669"/>
                  <a:pt x="7451937" y="1933611"/>
                  <a:pt x="7481348" y="1997012"/>
                </a:cubicBezTo>
                <a:lnTo>
                  <a:pt x="7532875" y="2030498"/>
                </a:lnTo>
                <a:lnTo>
                  <a:pt x="7532875" y="1687598"/>
                </a:lnTo>
                <a:lnTo>
                  <a:pt x="7585336" y="1687598"/>
                </a:lnTo>
                <a:lnTo>
                  <a:pt x="7601913" y="1687598"/>
                </a:lnTo>
                <a:lnTo>
                  <a:pt x="7647639" y="1687598"/>
                </a:lnTo>
                <a:cubicBezTo>
                  <a:pt x="7630801" y="1704564"/>
                  <a:pt x="7616656" y="1725717"/>
                  <a:pt x="7605206" y="1751055"/>
                </a:cubicBezTo>
                <a:cubicBezTo>
                  <a:pt x="7593756" y="1776393"/>
                  <a:pt x="7588030" y="1805135"/>
                  <a:pt x="7588030" y="1837282"/>
                </a:cubicBezTo>
                <a:cubicBezTo>
                  <a:pt x="7588030" y="1887735"/>
                  <a:pt x="7602624" y="1931769"/>
                  <a:pt x="7631811" y="1969385"/>
                </a:cubicBezTo>
                <a:cubicBezTo>
                  <a:pt x="7660998" y="2007002"/>
                  <a:pt x="7694451" y="2025810"/>
                  <a:pt x="7732170" y="2025810"/>
                </a:cubicBezTo>
                <a:cubicBezTo>
                  <a:pt x="7751702" y="2025810"/>
                  <a:pt x="7767418" y="2020731"/>
                  <a:pt x="7779317" y="2010574"/>
                </a:cubicBezTo>
                <a:cubicBezTo>
                  <a:pt x="7791216" y="2000416"/>
                  <a:pt x="7797166" y="1987859"/>
                  <a:pt x="7797166" y="1972901"/>
                </a:cubicBezTo>
                <a:cubicBezTo>
                  <a:pt x="7797166" y="1959730"/>
                  <a:pt x="7792564" y="1948177"/>
                  <a:pt x="7783359" y="1938243"/>
                </a:cubicBezTo>
                <a:cubicBezTo>
                  <a:pt x="7774154" y="1928309"/>
                  <a:pt x="7762030" y="1923342"/>
                  <a:pt x="7746988" y="1923342"/>
                </a:cubicBezTo>
                <a:cubicBezTo>
                  <a:pt x="7732170" y="1923342"/>
                  <a:pt x="7720607" y="1927583"/>
                  <a:pt x="7712300" y="1936067"/>
                </a:cubicBezTo>
                <a:cubicBezTo>
                  <a:pt x="7703993" y="1944550"/>
                  <a:pt x="7699839" y="1954930"/>
                  <a:pt x="7699839" y="1967209"/>
                </a:cubicBezTo>
                <a:lnTo>
                  <a:pt x="7699839" y="1969218"/>
                </a:lnTo>
                <a:cubicBezTo>
                  <a:pt x="7678735" y="1962744"/>
                  <a:pt x="7661559" y="1949405"/>
                  <a:pt x="7648313" y="1929202"/>
                </a:cubicBezTo>
                <a:cubicBezTo>
                  <a:pt x="7635066" y="1908998"/>
                  <a:pt x="7628444" y="1885949"/>
                  <a:pt x="7628444" y="1860053"/>
                </a:cubicBezTo>
                <a:cubicBezTo>
                  <a:pt x="7628444" y="1820762"/>
                  <a:pt x="7646124" y="1782197"/>
                  <a:pt x="7681485" y="1744357"/>
                </a:cubicBezTo>
                <a:cubicBezTo>
                  <a:pt x="7716846" y="1706518"/>
                  <a:pt x="7762478" y="1687598"/>
                  <a:pt x="7818383" y="1687598"/>
                </a:cubicBezTo>
                <a:lnTo>
                  <a:pt x="7833537" y="1687598"/>
                </a:lnTo>
                <a:lnTo>
                  <a:pt x="8000465" y="1687598"/>
                </a:lnTo>
                <a:lnTo>
                  <a:pt x="8000465" y="1712378"/>
                </a:lnTo>
                <a:lnTo>
                  <a:pt x="7809514" y="1832259"/>
                </a:lnTo>
                <a:lnTo>
                  <a:pt x="7843192" y="1889186"/>
                </a:lnTo>
                <a:cubicBezTo>
                  <a:pt x="7923793" y="1897669"/>
                  <a:pt x="7978799" y="1933611"/>
                  <a:pt x="8008211" y="1997012"/>
                </a:cubicBezTo>
                <a:lnTo>
                  <a:pt x="8059737" y="2030498"/>
                </a:lnTo>
                <a:lnTo>
                  <a:pt x="8059737" y="1687598"/>
                </a:lnTo>
                <a:lnTo>
                  <a:pt x="8128775" y="1687598"/>
                </a:lnTo>
                <a:lnTo>
                  <a:pt x="8104528" y="1649424"/>
                </a:lnTo>
                <a:lnTo>
                  <a:pt x="7809290" y="1649424"/>
                </a:lnTo>
                <a:lnTo>
                  <a:pt x="7790992" y="1649424"/>
                </a:lnTo>
                <a:lnTo>
                  <a:pt x="7577666" y="1649424"/>
                </a:lnTo>
                <a:lnTo>
                  <a:pt x="7561089" y="1649424"/>
                </a:lnTo>
                <a:lnTo>
                  <a:pt x="7285159" y="1649424"/>
                </a:lnTo>
                <a:lnTo>
                  <a:pt x="7264130" y="1649424"/>
                </a:lnTo>
                <a:lnTo>
                  <a:pt x="7237338" y="1649424"/>
                </a:lnTo>
                <a:cubicBezTo>
                  <a:pt x="7233970" y="1644512"/>
                  <a:pt x="7230658" y="1639210"/>
                  <a:pt x="7227403" y="1633518"/>
                </a:cubicBezTo>
                <a:cubicBezTo>
                  <a:pt x="7224147" y="1627825"/>
                  <a:pt x="7219096" y="1618170"/>
                  <a:pt x="7212248" y="1604552"/>
                </a:cubicBezTo>
                <a:cubicBezTo>
                  <a:pt x="7205401" y="1590934"/>
                  <a:pt x="7195017" y="1584125"/>
                  <a:pt x="7181097" y="1584125"/>
                </a:cubicBezTo>
                <a:lnTo>
                  <a:pt x="7181097" y="1687598"/>
                </a:lnTo>
                <a:cubicBezTo>
                  <a:pt x="7171218" y="1672194"/>
                  <a:pt x="7162350" y="1661981"/>
                  <a:pt x="7154491" y="1656958"/>
                </a:cubicBezTo>
                <a:cubicBezTo>
                  <a:pt x="7146634" y="1651935"/>
                  <a:pt x="7135295" y="1649424"/>
                  <a:pt x="7120477" y="1649424"/>
                </a:cubicBezTo>
                <a:lnTo>
                  <a:pt x="7116174" y="1649424"/>
                </a:lnTo>
                <a:lnTo>
                  <a:pt x="7101282" y="1649424"/>
                </a:lnTo>
                <a:lnTo>
                  <a:pt x="7068353" y="1649424"/>
                </a:lnTo>
                <a:cubicBezTo>
                  <a:pt x="7064985" y="1644512"/>
                  <a:pt x="7061673" y="1639210"/>
                  <a:pt x="7058418" y="1633518"/>
                </a:cubicBezTo>
                <a:cubicBezTo>
                  <a:pt x="7055162" y="1627825"/>
                  <a:pt x="7050110" y="1618170"/>
                  <a:pt x="7043264" y="1604552"/>
                </a:cubicBezTo>
                <a:cubicBezTo>
                  <a:pt x="7036416" y="1590934"/>
                  <a:pt x="7026032" y="1584125"/>
                  <a:pt x="7012112" y="1584125"/>
                </a:cubicBezTo>
                <a:close/>
                <a:moveTo>
                  <a:pt x="5523876" y="1584125"/>
                </a:moveTo>
                <a:lnTo>
                  <a:pt x="5523876" y="1687598"/>
                </a:lnTo>
                <a:cubicBezTo>
                  <a:pt x="5513997" y="1672194"/>
                  <a:pt x="5505129" y="1661981"/>
                  <a:pt x="5497270" y="1656958"/>
                </a:cubicBezTo>
                <a:cubicBezTo>
                  <a:pt x="5493342" y="1654447"/>
                  <a:pt x="5488542" y="1652563"/>
                  <a:pt x="5482873" y="1651307"/>
                </a:cubicBezTo>
                <a:lnTo>
                  <a:pt x="5465408" y="1649630"/>
                </a:lnTo>
                <a:lnTo>
                  <a:pt x="5465277" y="1649424"/>
                </a:lnTo>
                <a:lnTo>
                  <a:pt x="5463257" y="1649424"/>
                </a:lnTo>
                <a:lnTo>
                  <a:pt x="5444060" y="1649424"/>
                </a:lnTo>
                <a:lnTo>
                  <a:pt x="5012991" y="1649424"/>
                </a:lnTo>
                <a:lnTo>
                  <a:pt x="5037239" y="1687598"/>
                </a:lnTo>
                <a:lnTo>
                  <a:pt x="5150732" y="1687598"/>
                </a:lnTo>
                <a:cubicBezTo>
                  <a:pt x="5131648" y="1713941"/>
                  <a:pt x="5122107" y="1741064"/>
                  <a:pt x="5122107" y="1768970"/>
                </a:cubicBezTo>
                <a:cubicBezTo>
                  <a:pt x="5122107" y="1794419"/>
                  <a:pt x="5130357" y="1816018"/>
                  <a:pt x="5146858" y="1833766"/>
                </a:cubicBezTo>
                <a:cubicBezTo>
                  <a:pt x="5163361" y="1851514"/>
                  <a:pt x="5181603" y="1860387"/>
                  <a:pt x="5201583" y="1860387"/>
                </a:cubicBezTo>
                <a:cubicBezTo>
                  <a:pt x="5214607" y="1860387"/>
                  <a:pt x="5226394" y="1858211"/>
                  <a:pt x="5236945" y="1853858"/>
                </a:cubicBezTo>
                <a:cubicBezTo>
                  <a:pt x="5247497" y="1849504"/>
                  <a:pt x="5257376" y="1843644"/>
                  <a:pt x="5266582" y="1836277"/>
                </a:cubicBezTo>
                <a:cubicBezTo>
                  <a:pt x="5270847" y="1843421"/>
                  <a:pt x="5272979" y="1850565"/>
                  <a:pt x="5272979" y="1857709"/>
                </a:cubicBezTo>
                <a:cubicBezTo>
                  <a:pt x="5272979" y="1871996"/>
                  <a:pt x="5267479" y="1884219"/>
                  <a:pt x="5256479" y="1894376"/>
                </a:cubicBezTo>
                <a:cubicBezTo>
                  <a:pt x="5245476" y="1904534"/>
                  <a:pt x="5228750" y="1909612"/>
                  <a:pt x="5206300" y="1909612"/>
                </a:cubicBezTo>
                <a:cubicBezTo>
                  <a:pt x="5174867" y="1909612"/>
                  <a:pt x="5146858" y="1894488"/>
                  <a:pt x="5122274" y="1864238"/>
                </a:cubicBezTo>
                <a:cubicBezTo>
                  <a:pt x="5097689" y="1833989"/>
                  <a:pt x="5085173" y="1788280"/>
                  <a:pt x="5084725" y="1727112"/>
                </a:cubicBezTo>
                <a:lnTo>
                  <a:pt x="5054078" y="1717066"/>
                </a:lnTo>
                <a:cubicBezTo>
                  <a:pt x="5053629" y="1723317"/>
                  <a:pt x="5053405" y="1729456"/>
                  <a:pt x="5053405" y="1735483"/>
                </a:cubicBezTo>
                <a:cubicBezTo>
                  <a:pt x="5053405" y="1809823"/>
                  <a:pt x="5068559" y="1868592"/>
                  <a:pt x="5098870" y="1911789"/>
                </a:cubicBezTo>
                <a:cubicBezTo>
                  <a:pt x="5129179" y="1954986"/>
                  <a:pt x="5166336" y="1976585"/>
                  <a:pt x="5210340" y="1976585"/>
                </a:cubicBezTo>
                <a:cubicBezTo>
                  <a:pt x="5243345" y="1976585"/>
                  <a:pt x="5268490" y="1966985"/>
                  <a:pt x="5285777" y="1947787"/>
                </a:cubicBezTo>
                <a:cubicBezTo>
                  <a:pt x="5303065" y="1928588"/>
                  <a:pt x="5311709" y="1904143"/>
                  <a:pt x="5311709" y="1874452"/>
                </a:cubicBezTo>
                <a:cubicBezTo>
                  <a:pt x="5311709" y="1836724"/>
                  <a:pt x="5293412" y="1803014"/>
                  <a:pt x="5256815" y="1773323"/>
                </a:cubicBezTo>
                <a:cubicBezTo>
                  <a:pt x="5229423" y="1799889"/>
                  <a:pt x="5206636" y="1813172"/>
                  <a:pt x="5188450" y="1813172"/>
                </a:cubicBezTo>
                <a:cubicBezTo>
                  <a:pt x="5179694" y="1813172"/>
                  <a:pt x="5172903" y="1810660"/>
                  <a:pt x="5168076" y="1805637"/>
                </a:cubicBezTo>
                <a:cubicBezTo>
                  <a:pt x="5163249" y="1800614"/>
                  <a:pt x="5160835" y="1793973"/>
                  <a:pt x="5160835" y="1785713"/>
                </a:cubicBezTo>
                <a:cubicBezTo>
                  <a:pt x="5160835" y="1774551"/>
                  <a:pt x="5165886" y="1761882"/>
                  <a:pt x="5175989" y="1747706"/>
                </a:cubicBezTo>
                <a:cubicBezTo>
                  <a:pt x="5186094" y="1733530"/>
                  <a:pt x="5197542" y="1720861"/>
                  <a:pt x="5210340" y="1709699"/>
                </a:cubicBezTo>
                <a:cubicBezTo>
                  <a:pt x="5231669" y="1732023"/>
                  <a:pt x="5253279" y="1749213"/>
                  <a:pt x="5275169" y="1761268"/>
                </a:cubicBezTo>
                <a:cubicBezTo>
                  <a:pt x="5297060" y="1773323"/>
                  <a:pt x="5320464" y="1779351"/>
                  <a:pt x="5345386" y="1779351"/>
                </a:cubicBezTo>
                <a:cubicBezTo>
                  <a:pt x="5350325" y="1779351"/>
                  <a:pt x="5354928" y="1779016"/>
                  <a:pt x="5359194" y="1778346"/>
                </a:cubicBezTo>
                <a:cubicBezTo>
                  <a:pt x="5344600" y="1812725"/>
                  <a:pt x="5337303" y="1847439"/>
                  <a:pt x="5337303" y="1882488"/>
                </a:cubicBezTo>
                <a:cubicBezTo>
                  <a:pt x="5337303" y="1924011"/>
                  <a:pt x="5347856" y="1969330"/>
                  <a:pt x="5368961" y="2018443"/>
                </a:cubicBezTo>
                <a:lnTo>
                  <a:pt x="5397249" y="2027819"/>
                </a:lnTo>
                <a:cubicBezTo>
                  <a:pt x="5387596" y="1990984"/>
                  <a:pt x="5382768" y="1954707"/>
                  <a:pt x="5382768" y="1918988"/>
                </a:cubicBezTo>
                <a:cubicBezTo>
                  <a:pt x="5382768" y="1867866"/>
                  <a:pt x="5398708" y="1822994"/>
                  <a:pt x="5430589" y="1784373"/>
                </a:cubicBezTo>
                <a:lnTo>
                  <a:pt x="5383105" y="1724098"/>
                </a:lnTo>
                <a:cubicBezTo>
                  <a:pt x="5367164" y="1729456"/>
                  <a:pt x="5351335" y="1732135"/>
                  <a:pt x="5335619" y="1732135"/>
                </a:cubicBezTo>
                <a:cubicBezTo>
                  <a:pt x="5316536" y="1732135"/>
                  <a:pt x="5297957" y="1729121"/>
                  <a:pt x="5279883" y="1723093"/>
                </a:cubicBezTo>
                <a:cubicBezTo>
                  <a:pt x="5261810" y="1717066"/>
                  <a:pt x="5244804" y="1707243"/>
                  <a:pt x="5228863" y="1693626"/>
                </a:cubicBezTo>
                <a:lnTo>
                  <a:pt x="5236609" y="1687598"/>
                </a:lnTo>
                <a:lnTo>
                  <a:pt x="5468308" y="1687598"/>
                </a:lnTo>
                <a:lnTo>
                  <a:pt x="5471002" y="1687598"/>
                </a:lnTo>
                <a:cubicBezTo>
                  <a:pt x="5483575" y="1687598"/>
                  <a:pt x="5495531" y="1696918"/>
                  <a:pt x="5506869" y="1715559"/>
                </a:cubicBezTo>
                <a:cubicBezTo>
                  <a:pt x="5518208" y="1734200"/>
                  <a:pt x="5523876" y="1750999"/>
                  <a:pt x="5523876" y="1765956"/>
                </a:cubicBezTo>
                <a:lnTo>
                  <a:pt x="5523876" y="1991989"/>
                </a:lnTo>
                <a:lnTo>
                  <a:pt x="5583148" y="2030498"/>
                </a:lnTo>
                <a:lnTo>
                  <a:pt x="5583148" y="1687598"/>
                </a:lnTo>
                <a:lnTo>
                  <a:pt x="5631157" y="1687598"/>
                </a:lnTo>
                <a:lnTo>
                  <a:pt x="5652186" y="1687598"/>
                </a:lnTo>
                <a:lnTo>
                  <a:pt x="5841639" y="1687598"/>
                </a:lnTo>
                <a:lnTo>
                  <a:pt x="5841639" y="1864071"/>
                </a:lnTo>
                <a:cubicBezTo>
                  <a:pt x="5827271" y="1838175"/>
                  <a:pt x="5808916" y="1816799"/>
                  <a:pt x="5786578" y="1799945"/>
                </a:cubicBezTo>
                <a:cubicBezTo>
                  <a:pt x="5764238" y="1783090"/>
                  <a:pt x="5739821" y="1774662"/>
                  <a:pt x="5713329" y="1774662"/>
                </a:cubicBezTo>
                <a:cubicBezTo>
                  <a:pt x="5689754" y="1774662"/>
                  <a:pt x="5670615" y="1781639"/>
                  <a:pt x="5655909" y="1795591"/>
                </a:cubicBezTo>
                <a:cubicBezTo>
                  <a:pt x="5641203" y="1809544"/>
                  <a:pt x="5633852" y="1826566"/>
                  <a:pt x="5633852" y="1846658"/>
                </a:cubicBezTo>
                <a:cubicBezTo>
                  <a:pt x="5633852" y="1865634"/>
                  <a:pt x="5639856" y="1881428"/>
                  <a:pt x="5651867" y="1894041"/>
                </a:cubicBezTo>
                <a:cubicBezTo>
                  <a:pt x="5663880" y="1906654"/>
                  <a:pt x="5678866" y="1912961"/>
                  <a:pt x="5696828" y="1912961"/>
                </a:cubicBezTo>
                <a:cubicBezTo>
                  <a:pt x="5715237" y="1912961"/>
                  <a:pt x="5730225" y="1907268"/>
                  <a:pt x="5741787" y="1895883"/>
                </a:cubicBezTo>
                <a:cubicBezTo>
                  <a:pt x="5753350" y="1884498"/>
                  <a:pt x="5759130" y="1870322"/>
                  <a:pt x="5759130" y="1853355"/>
                </a:cubicBezTo>
                <a:cubicBezTo>
                  <a:pt x="5759130" y="1847105"/>
                  <a:pt x="5757895" y="1840407"/>
                  <a:pt x="5755426" y="1833264"/>
                </a:cubicBezTo>
                <a:cubicBezTo>
                  <a:pt x="5777653" y="1841747"/>
                  <a:pt x="5798027" y="1860611"/>
                  <a:pt x="5816549" y="1889855"/>
                </a:cubicBezTo>
                <a:cubicBezTo>
                  <a:pt x="5835072" y="1919100"/>
                  <a:pt x="5846017" y="1954819"/>
                  <a:pt x="5849386" y="1997012"/>
                </a:cubicBezTo>
                <a:lnTo>
                  <a:pt x="5900913" y="2030498"/>
                </a:lnTo>
                <a:lnTo>
                  <a:pt x="5900913" y="1687598"/>
                </a:lnTo>
                <a:lnTo>
                  <a:pt x="5956853" y="1687598"/>
                </a:lnTo>
                <a:lnTo>
                  <a:pt x="5969950" y="1687598"/>
                </a:lnTo>
                <a:lnTo>
                  <a:pt x="6019156" y="1687598"/>
                </a:lnTo>
                <a:cubicBezTo>
                  <a:pt x="6002317" y="1704564"/>
                  <a:pt x="5988173" y="1725717"/>
                  <a:pt x="5976722" y="1751055"/>
                </a:cubicBezTo>
                <a:cubicBezTo>
                  <a:pt x="5965272" y="1776393"/>
                  <a:pt x="5959547" y="1805135"/>
                  <a:pt x="5959547" y="1837282"/>
                </a:cubicBezTo>
                <a:cubicBezTo>
                  <a:pt x="5959547" y="1887735"/>
                  <a:pt x="5974141" y="1931769"/>
                  <a:pt x="6003328" y="1969385"/>
                </a:cubicBezTo>
                <a:cubicBezTo>
                  <a:pt x="6032515" y="2007002"/>
                  <a:pt x="6065968" y="2025810"/>
                  <a:pt x="6103686" y="2025810"/>
                </a:cubicBezTo>
                <a:cubicBezTo>
                  <a:pt x="6123219" y="2025810"/>
                  <a:pt x="6138935" y="2020731"/>
                  <a:pt x="6150834" y="2010574"/>
                </a:cubicBezTo>
                <a:cubicBezTo>
                  <a:pt x="6162733" y="2000416"/>
                  <a:pt x="6168683" y="1987859"/>
                  <a:pt x="6168683" y="1972901"/>
                </a:cubicBezTo>
                <a:cubicBezTo>
                  <a:pt x="6168683" y="1959730"/>
                  <a:pt x="6164081" y="1948177"/>
                  <a:pt x="6154875" y="1938243"/>
                </a:cubicBezTo>
                <a:cubicBezTo>
                  <a:pt x="6145670" y="1928309"/>
                  <a:pt x="6133547" y="1923342"/>
                  <a:pt x="6118504" y="1923342"/>
                </a:cubicBezTo>
                <a:cubicBezTo>
                  <a:pt x="6103686" y="1923342"/>
                  <a:pt x="6092124" y="1927583"/>
                  <a:pt x="6083817" y="1936067"/>
                </a:cubicBezTo>
                <a:cubicBezTo>
                  <a:pt x="6075509" y="1944550"/>
                  <a:pt x="6071356" y="1954930"/>
                  <a:pt x="6071356" y="1967209"/>
                </a:cubicBezTo>
                <a:lnTo>
                  <a:pt x="6071356" y="1969218"/>
                </a:lnTo>
                <a:cubicBezTo>
                  <a:pt x="6050252" y="1962744"/>
                  <a:pt x="6033076" y="1949405"/>
                  <a:pt x="6019830" y="1929202"/>
                </a:cubicBezTo>
                <a:cubicBezTo>
                  <a:pt x="6006583" y="1908998"/>
                  <a:pt x="5999961" y="1885949"/>
                  <a:pt x="5999961" y="1860053"/>
                </a:cubicBezTo>
                <a:cubicBezTo>
                  <a:pt x="5999961" y="1820762"/>
                  <a:pt x="6017640" y="1782197"/>
                  <a:pt x="6053002" y="1744357"/>
                </a:cubicBezTo>
                <a:cubicBezTo>
                  <a:pt x="6088362" y="1706518"/>
                  <a:pt x="6133995" y="1687598"/>
                  <a:pt x="6189900" y="1687598"/>
                </a:cubicBezTo>
                <a:lnTo>
                  <a:pt x="6205054" y="1687598"/>
                </a:lnTo>
                <a:lnTo>
                  <a:pt x="6601661" y="1687598"/>
                </a:lnTo>
                <a:lnTo>
                  <a:pt x="6577413" y="1649424"/>
                </a:lnTo>
                <a:lnTo>
                  <a:pt x="6180807" y="1649424"/>
                </a:lnTo>
                <a:lnTo>
                  <a:pt x="6162509" y="1649424"/>
                </a:lnTo>
                <a:lnTo>
                  <a:pt x="5945701" y="1649424"/>
                </a:lnTo>
                <a:lnTo>
                  <a:pt x="5932605" y="1649424"/>
                </a:lnTo>
                <a:lnTo>
                  <a:pt x="5627939" y="1649424"/>
                </a:lnTo>
                <a:lnTo>
                  <a:pt x="5606909" y="1649424"/>
                </a:lnTo>
                <a:lnTo>
                  <a:pt x="5580117" y="1649424"/>
                </a:lnTo>
                <a:cubicBezTo>
                  <a:pt x="5576749" y="1644512"/>
                  <a:pt x="5573438" y="1639210"/>
                  <a:pt x="5570182" y="1633518"/>
                </a:cubicBezTo>
                <a:cubicBezTo>
                  <a:pt x="5566927" y="1627825"/>
                  <a:pt x="5561875" y="1618170"/>
                  <a:pt x="5555026" y="1604552"/>
                </a:cubicBezTo>
                <a:cubicBezTo>
                  <a:pt x="5548181" y="1590934"/>
                  <a:pt x="5537796" y="1584125"/>
                  <a:pt x="5523876" y="1584125"/>
                </a:cubicBezTo>
                <a:close/>
                <a:moveTo>
                  <a:pt x="1918424" y="1584125"/>
                </a:moveTo>
                <a:lnTo>
                  <a:pt x="1918424" y="1714052"/>
                </a:lnTo>
                <a:cubicBezTo>
                  <a:pt x="1885421" y="1670520"/>
                  <a:pt x="1858030" y="1648754"/>
                  <a:pt x="1836252" y="1648754"/>
                </a:cubicBezTo>
                <a:cubicBezTo>
                  <a:pt x="1816720" y="1648754"/>
                  <a:pt x="1792697" y="1663265"/>
                  <a:pt x="1764183" y="1692286"/>
                </a:cubicBezTo>
                <a:cubicBezTo>
                  <a:pt x="1749365" y="1675543"/>
                  <a:pt x="1736175" y="1664213"/>
                  <a:pt x="1724612" y="1658297"/>
                </a:cubicBezTo>
                <a:cubicBezTo>
                  <a:pt x="1713050" y="1652382"/>
                  <a:pt x="1696941" y="1649424"/>
                  <a:pt x="1676286" y="1649424"/>
                </a:cubicBezTo>
                <a:lnTo>
                  <a:pt x="1649792" y="1649424"/>
                </a:lnTo>
                <a:lnTo>
                  <a:pt x="1631495" y="1649424"/>
                </a:lnTo>
                <a:lnTo>
                  <a:pt x="1622851" y="1649424"/>
                </a:lnTo>
                <a:cubicBezTo>
                  <a:pt x="1559313" y="1649424"/>
                  <a:pt x="1511042" y="1668176"/>
                  <a:pt x="1478039" y="1705681"/>
                </a:cubicBezTo>
                <a:cubicBezTo>
                  <a:pt x="1445034" y="1743185"/>
                  <a:pt x="1428533" y="1787052"/>
                  <a:pt x="1428533" y="1837282"/>
                </a:cubicBezTo>
                <a:cubicBezTo>
                  <a:pt x="1428533" y="1887735"/>
                  <a:pt x="1443127" y="1931769"/>
                  <a:pt x="1472313" y="1969385"/>
                </a:cubicBezTo>
                <a:cubicBezTo>
                  <a:pt x="1501500" y="2007002"/>
                  <a:pt x="1534953" y="2025810"/>
                  <a:pt x="1572672" y="2025810"/>
                </a:cubicBezTo>
                <a:cubicBezTo>
                  <a:pt x="1592204" y="2025810"/>
                  <a:pt x="1607921" y="2020731"/>
                  <a:pt x="1619819" y="2010574"/>
                </a:cubicBezTo>
                <a:cubicBezTo>
                  <a:pt x="1631719" y="2000416"/>
                  <a:pt x="1637669" y="1987859"/>
                  <a:pt x="1637669" y="1972901"/>
                </a:cubicBezTo>
                <a:cubicBezTo>
                  <a:pt x="1637669" y="1959730"/>
                  <a:pt x="1633065" y="1948177"/>
                  <a:pt x="1623861" y="1938243"/>
                </a:cubicBezTo>
                <a:cubicBezTo>
                  <a:pt x="1614656" y="1928309"/>
                  <a:pt x="1602532" y="1923342"/>
                  <a:pt x="1587490" y="1923342"/>
                </a:cubicBezTo>
                <a:cubicBezTo>
                  <a:pt x="1572672" y="1923342"/>
                  <a:pt x="1561110" y="1927583"/>
                  <a:pt x="1552802" y="1936067"/>
                </a:cubicBezTo>
                <a:cubicBezTo>
                  <a:pt x="1544495" y="1944550"/>
                  <a:pt x="1540341" y="1954930"/>
                  <a:pt x="1540341" y="1967209"/>
                </a:cubicBezTo>
                <a:lnTo>
                  <a:pt x="1540341" y="1969218"/>
                </a:lnTo>
                <a:cubicBezTo>
                  <a:pt x="1519237" y="1962744"/>
                  <a:pt x="1502062" y="1949405"/>
                  <a:pt x="1488815" y="1929202"/>
                </a:cubicBezTo>
                <a:cubicBezTo>
                  <a:pt x="1475568" y="1908998"/>
                  <a:pt x="1468946" y="1885949"/>
                  <a:pt x="1468946" y="1860053"/>
                </a:cubicBezTo>
                <a:cubicBezTo>
                  <a:pt x="1468946" y="1821432"/>
                  <a:pt x="1486626" y="1783034"/>
                  <a:pt x="1521988" y="1744860"/>
                </a:cubicBezTo>
                <a:cubicBezTo>
                  <a:pt x="1557348" y="1706685"/>
                  <a:pt x="1602981" y="1687598"/>
                  <a:pt x="1658885" y="1687598"/>
                </a:cubicBezTo>
                <a:lnTo>
                  <a:pt x="1674041" y="1687598"/>
                </a:lnTo>
                <a:lnTo>
                  <a:pt x="1678306" y="1687598"/>
                </a:lnTo>
                <a:cubicBezTo>
                  <a:pt x="1698961" y="1687598"/>
                  <a:pt x="1717371" y="1698983"/>
                  <a:pt x="1733537" y="1721754"/>
                </a:cubicBezTo>
                <a:cubicBezTo>
                  <a:pt x="1715351" y="1741176"/>
                  <a:pt x="1701992" y="1758589"/>
                  <a:pt x="1693461" y="1773993"/>
                </a:cubicBezTo>
                <a:cubicBezTo>
                  <a:pt x="1684929" y="1789396"/>
                  <a:pt x="1680663" y="1804242"/>
                  <a:pt x="1680663" y="1818530"/>
                </a:cubicBezTo>
                <a:cubicBezTo>
                  <a:pt x="1680663" y="1831254"/>
                  <a:pt x="1684312" y="1841412"/>
                  <a:pt x="1691608" y="1849002"/>
                </a:cubicBezTo>
                <a:cubicBezTo>
                  <a:pt x="1698905" y="1856592"/>
                  <a:pt x="1708616" y="1860387"/>
                  <a:pt x="1720740" y="1860387"/>
                </a:cubicBezTo>
                <a:cubicBezTo>
                  <a:pt x="1741844" y="1860387"/>
                  <a:pt x="1760591" y="1844202"/>
                  <a:pt x="1776980" y="1811832"/>
                </a:cubicBezTo>
                <a:cubicBezTo>
                  <a:pt x="1783940" y="1826566"/>
                  <a:pt x="1791966" y="1838063"/>
                  <a:pt x="1801059" y="1846323"/>
                </a:cubicBezTo>
                <a:cubicBezTo>
                  <a:pt x="1810153" y="1854583"/>
                  <a:pt x="1820761" y="1858713"/>
                  <a:pt x="1832885" y="1858713"/>
                </a:cubicBezTo>
                <a:cubicBezTo>
                  <a:pt x="1845233" y="1858713"/>
                  <a:pt x="1855112" y="1854918"/>
                  <a:pt x="1862520" y="1847328"/>
                </a:cubicBezTo>
                <a:cubicBezTo>
                  <a:pt x="1869930" y="1839738"/>
                  <a:pt x="1873633" y="1830138"/>
                  <a:pt x="1873633" y="1818530"/>
                </a:cubicBezTo>
                <a:cubicBezTo>
                  <a:pt x="1873633" y="1803796"/>
                  <a:pt x="1868470" y="1788615"/>
                  <a:pt x="1858143" y="1772988"/>
                </a:cubicBezTo>
                <a:cubicBezTo>
                  <a:pt x="1847815" y="1757361"/>
                  <a:pt x="1832885" y="1741288"/>
                  <a:pt x="1813352" y="1724768"/>
                </a:cubicBezTo>
                <a:cubicBezTo>
                  <a:pt x="1827945" y="1708694"/>
                  <a:pt x="1838610" y="1700658"/>
                  <a:pt x="1845345" y="1700658"/>
                </a:cubicBezTo>
                <a:cubicBezTo>
                  <a:pt x="1854999" y="1700658"/>
                  <a:pt x="1869593" y="1711820"/>
                  <a:pt x="1889125" y="1734144"/>
                </a:cubicBezTo>
                <a:cubicBezTo>
                  <a:pt x="1908658" y="1756468"/>
                  <a:pt x="1918424" y="1777453"/>
                  <a:pt x="1918424" y="1797098"/>
                </a:cubicBezTo>
                <a:lnTo>
                  <a:pt x="1918424" y="1991989"/>
                </a:lnTo>
                <a:lnTo>
                  <a:pt x="1977696" y="2030498"/>
                </a:lnTo>
                <a:lnTo>
                  <a:pt x="1977696" y="1687598"/>
                </a:lnTo>
                <a:lnTo>
                  <a:pt x="2029335" y="1687598"/>
                </a:lnTo>
                <a:lnTo>
                  <a:pt x="2046735" y="1687598"/>
                </a:lnTo>
                <a:lnTo>
                  <a:pt x="2091639" y="1687598"/>
                </a:lnTo>
                <a:cubicBezTo>
                  <a:pt x="2074800" y="1704564"/>
                  <a:pt x="2060655" y="1725717"/>
                  <a:pt x="2049205" y="1751055"/>
                </a:cubicBezTo>
                <a:cubicBezTo>
                  <a:pt x="2037755" y="1776393"/>
                  <a:pt x="2032030" y="1805135"/>
                  <a:pt x="2032030" y="1837282"/>
                </a:cubicBezTo>
                <a:cubicBezTo>
                  <a:pt x="2032030" y="1887735"/>
                  <a:pt x="2046623" y="1931769"/>
                  <a:pt x="2075810" y="1969385"/>
                </a:cubicBezTo>
                <a:cubicBezTo>
                  <a:pt x="2104997" y="2007002"/>
                  <a:pt x="2138450" y="2025810"/>
                  <a:pt x="2176168" y="2025810"/>
                </a:cubicBezTo>
                <a:cubicBezTo>
                  <a:pt x="2195700" y="2025810"/>
                  <a:pt x="2211417" y="2020731"/>
                  <a:pt x="2223316" y="2010574"/>
                </a:cubicBezTo>
                <a:cubicBezTo>
                  <a:pt x="2235216" y="2000416"/>
                  <a:pt x="2241165" y="1987859"/>
                  <a:pt x="2241165" y="1972901"/>
                </a:cubicBezTo>
                <a:cubicBezTo>
                  <a:pt x="2241165" y="1959730"/>
                  <a:pt x="2236563" y="1948177"/>
                  <a:pt x="2227358" y="1938243"/>
                </a:cubicBezTo>
                <a:cubicBezTo>
                  <a:pt x="2218153" y="1928309"/>
                  <a:pt x="2206029" y="1923342"/>
                  <a:pt x="2190986" y="1923342"/>
                </a:cubicBezTo>
                <a:cubicBezTo>
                  <a:pt x="2176168" y="1923342"/>
                  <a:pt x="2164605" y="1927583"/>
                  <a:pt x="2156298" y="1936067"/>
                </a:cubicBezTo>
                <a:cubicBezTo>
                  <a:pt x="2147991" y="1944550"/>
                  <a:pt x="2143838" y="1954930"/>
                  <a:pt x="2143838" y="1967209"/>
                </a:cubicBezTo>
                <a:lnTo>
                  <a:pt x="2143838" y="1969218"/>
                </a:lnTo>
                <a:cubicBezTo>
                  <a:pt x="2122734" y="1962744"/>
                  <a:pt x="2105558" y="1949405"/>
                  <a:pt x="2092311" y="1929202"/>
                </a:cubicBezTo>
                <a:cubicBezTo>
                  <a:pt x="2079065" y="1908998"/>
                  <a:pt x="2072442" y="1885949"/>
                  <a:pt x="2072442" y="1860053"/>
                </a:cubicBezTo>
                <a:cubicBezTo>
                  <a:pt x="2072442" y="1820762"/>
                  <a:pt x="2090123" y="1782197"/>
                  <a:pt x="2125483" y="1744357"/>
                </a:cubicBezTo>
                <a:cubicBezTo>
                  <a:pt x="2160845" y="1706518"/>
                  <a:pt x="2206478" y="1687598"/>
                  <a:pt x="2262382" y="1687598"/>
                </a:cubicBezTo>
                <a:lnTo>
                  <a:pt x="2273720" y="1687598"/>
                </a:lnTo>
                <a:lnTo>
                  <a:pt x="2285843" y="1728451"/>
                </a:lnTo>
                <a:cubicBezTo>
                  <a:pt x="2319296" y="1729568"/>
                  <a:pt x="2354321" y="1741399"/>
                  <a:pt x="2390916" y="1763947"/>
                </a:cubicBezTo>
                <a:lnTo>
                  <a:pt x="2299314" y="1845653"/>
                </a:lnTo>
                <a:lnTo>
                  <a:pt x="2332992" y="1902580"/>
                </a:lnTo>
                <a:cubicBezTo>
                  <a:pt x="2410673" y="1908608"/>
                  <a:pt x="2465680" y="1940085"/>
                  <a:pt x="2498010" y="1997012"/>
                </a:cubicBezTo>
                <a:lnTo>
                  <a:pt x="2549537" y="2030498"/>
                </a:lnTo>
                <a:lnTo>
                  <a:pt x="2549537" y="1687598"/>
                </a:lnTo>
                <a:lnTo>
                  <a:pt x="2618575" y="1687598"/>
                </a:lnTo>
                <a:lnTo>
                  <a:pt x="2594328" y="1649424"/>
                </a:lnTo>
                <a:lnTo>
                  <a:pt x="2253289" y="1649424"/>
                </a:lnTo>
                <a:lnTo>
                  <a:pt x="2234991" y="1649424"/>
                </a:lnTo>
                <a:lnTo>
                  <a:pt x="2022487" y="1649424"/>
                </a:lnTo>
                <a:lnTo>
                  <a:pt x="2005088" y="1649424"/>
                </a:lnTo>
                <a:lnTo>
                  <a:pt x="1974666" y="1649424"/>
                </a:lnTo>
                <a:cubicBezTo>
                  <a:pt x="1971298" y="1644512"/>
                  <a:pt x="1967986" y="1639210"/>
                  <a:pt x="1964731" y="1633518"/>
                </a:cubicBezTo>
                <a:cubicBezTo>
                  <a:pt x="1961476" y="1627825"/>
                  <a:pt x="1956424" y="1618170"/>
                  <a:pt x="1949576" y="1604552"/>
                </a:cubicBezTo>
                <a:cubicBezTo>
                  <a:pt x="1942729" y="1590934"/>
                  <a:pt x="1932345" y="1584125"/>
                  <a:pt x="1918424" y="1584125"/>
                </a:cubicBezTo>
                <a:close/>
                <a:moveTo>
                  <a:pt x="4115455" y="1526529"/>
                </a:moveTo>
                <a:cubicBezTo>
                  <a:pt x="4155027" y="1526529"/>
                  <a:pt x="4190366" y="1533153"/>
                  <a:pt x="4221475" y="1546401"/>
                </a:cubicBezTo>
                <a:lnTo>
                  <a:pt x="4234098" y="1552970"/>
                </a:lnTo>
                <a:lnTo>
                  <a:pt x="4195179" y="1585005"/>
                </a:lnTo>
                <a:lnTo>
                  <a:pt x="4187714" y="1579134"/>
                </a:lnTo>
                <a:cubicBezTo>
                  <a:pt x="4173612" y="1570406"/>
                  <a:pt x="4156035" y="1566043"/>
                  <a:pt x="4134988" y="1566043"/>
                </a:cubicBezTo>
                <a:cubicBezTo>
                  <a:pt x="4127803" y="1566043"/>
                  <a:pt x="4117869" y="1566545"/>
                  <a:pt x="4105184" y="1567550"/>
                </a:cubicBezTo>
                <a:cubicBezTo>
                  <a:pt x="4092499" y="1568554"/>
                  <a:pt x="4081666" y="1569056"/>
                  <a:pt x="4072685" y="1569056"/>
                </a:cubicBezTo>
                <a:cubicBezTo>
                  <a:pt x="4061909" y="1569056"/>
                  <a:pt x="4054219" y="1567773"/>
                  <a:pt x="4049616" y="1565205"/>
                </a:cubicBezTo>
                <a:cubicBezTo>
                  <a:pt x="4045014" y="1562638"/>
                  <a:pt x="4042712" y="1558787"/>
                  <a:pt x="4042712" y="1553653"/>
                </a:cubicBezTo>
                <a:cubicBezTo>
                  <a:pt x="4042712" y="1546509"/>
                  <a:pt x="4048831" y="1540202"/>
                  <a:pt x="4061066" y="1534733"/>
                </a:cubicBezTo>
                <a:cubicBezTo>
                  <a:pt x="4073302" y="1529263"/>
                  <a:pt x="4091432" y="1526529"/>
                  <a:pt x="4115455" y="1526529"/>
                </a:cubicBezTo>
                <a:close/>
                <a:moveTo>
                  <a:pt x="1013554" y="1485341"/>
                </a:moveTo>
                <a:cubicBezTo>
                  <a:pt x="1006145" y="1502084"/>
                  <a:pt x="1002440" y="1519050"/>
                  <a:pt x="1002440" y="1536240"/>
                </a:cubicBezTo>
                <a:cubicBezTo>
                  <a:pt x="1002440" y="1569056"/>
                  <a:pt x="1018943" y="1606784"/>
                  <a:pt x="1051946" y="1649424"/>
                </a:cubicBezTo>
                <a:lnTo>
                  <a:pt x="943655" y="1649424"/>
                </a:lnTo>
                <a:lnTo>
                  <a:pt x="922625" y="1649424"/>
                </a:lnTo>
                <a:lnTo>
                  <a:pt x="895832" y="1649424"/>
                </a:lnTo>
                <a:cubicBezTo>
                  <a:pt x="892465" y="1644512"/>
                  <a:pt x="889154" y="1639210"/>
                  <a:pt x="885898" y="1633518"/>
                </a:cubicBezTo>
                <a:cubicBezTo>
                  <a:pt x="882643" y="1627825"/>
                  <a:pt x="877591" y="1618170"/>
                  <a:pt x="870743" y="1604552"/>
                </a:cubicBezTo>
                <a:cubicBezTo>
                  <a:pt x="863895" y="1590934"/>
                  <a:pt x="853513" y="1584125"/>
                  <a:pt x="839592" y="1584125"/>
                </a:cubicBezTo>
                <a:lnTo>
                  <a:pt x="839592" y="1687598"/>
                </a:lnTo>
                <a:cubicBezTo>
                  <a:pt x="829714" y="1672194"/>
                  <a:pt x="820845" y="1661981"/>
                  <a:pt x="812987" y="1656958"/>
                </a:cubicBezTo>
                <a:cubicBezTo>
                  <a:pt x="805129" y="1651935"/>
                  <a:pt x="793791" y="1649424"/>
                  <a:pt x="778973" y="1649424"/>
                </a:cubicBezTo>
                <a:lnTo>
                  <a:pt x="774670" y="1649424"/>
                </a:lnTo>
                <a:lnTo>
                  <a:pt x="759777" y="1649424"/>
                </a:lnTo>
                <a:lnTo>
                  <a:pt x="726847" y="1649424"/>
                </a:lnTo>
                <a:cubicBezTo>
                  <a:pt x="723480" y="1644512"/>
                  <a:pt x="720169" y="1639210"/>
                  <a:pt x="716913" y="1633518"/>
                </a:cubicBezTo>
                <a:cubicBezTo>
                  <a:pt x="713658" y="1627825"/>
                  <a:pt x="708606" y="1618170"/>
                  <a:pt x="701758" y="1604552"/>
                </a:cubicBezTo>
                <a:cubicBezTo>
                  <a:pt x="694910" y="1590934"/>
                  <a:pt x="684526" y="1584125"/>
                  <a:pt x="670607" y="1584125"/>
                </a:cubicBezTo>
                <a:lnTo>
                  <a:pt x="670607" y="1745529"/>
                </a:lnTo>
                <a:cubicBezTo>
                  <a:pt x="627276" y="1681459"/>
                  <a:pt x="579566" y="1649424"/>
                  <a:pt x="527479" y="1649424"/>
                </a:cubicBezTo>
                <a:cubicBezTo>
                  <a:pt x="490209" y="1649424"/>
                  <a:pt x="459563" y="1662316"/>
                  <a:pt x="435540" y="1688100"/>
                </a:cubicBezTo>
                <a:cubicBezTo>
                  <a:pt x="411516" y="1713885"/>
                  <a:pt x="399504" y="1741846"/>
                  <a:pt x="399504" y="1771984"/>
                </a:cubicBezTo>
                <a:cubicBezTo>
                  <a:pt x="399504" y="1784039"/>
                  <a:pt x="402704" y="1793471"/>
                  <a:pt x="409103" y="1800279"/>
                </a:cubicBezTo>
                <a:cubicBezTo>
                  <a:pt x="415502" y="1807088"/>
                  <a:pt x="423977" y="1810493"/>
                  <a:pt x="434529" y="1810493"/>
                </a:cubicBezTo>
                <a:cubicBezTo>
                  <a:pt x="443510" y="1810493"/>
                  <a:pt x="454006" y="1807591"/>
                  <a:pt x="466017" y="1801786"/>
                </a:cubicBezTo>
                <a:cubicBezTo>
                  <a:pt x="478029" y="1795982"/>
                  <a:pt x="487514" y="1793080"/>
                  <a:pt x="494475" y="1793080"/>
                </a:cubicBezTo>
                <a:cubicBezTo>
                  <a:pt x="501434" y="1793080"/>
                  <a:pt x="506879" y="1795312"/>
                  <a:pt x="510808" y="1799777"/>
                </a:cubicBezTo>
                <a:cubicBezTo>
                  <a:pt x="514737" y="1804242"/>
                  <a:pt x="516702" y="1809042"/>
                  <a:pt x="516702" y="1814176"/>
                </a:cubicBezTo>
                <a:cubicBezTo>
                  <a:pt x="516702" y="1817971"/>
                  <a:pt x="499190" y="1836612"/>
                  <a:pt x="464165" y="1870098"/>
                </a:cubicBezTo>
                <a:lnTo>
                  <a:pt x="516028" y="1904924"/>
                </a:lnTo>
                <a:lnTo>
                  <a:pt x="646359" y="1773658"/>
                </a:lnTo>
                <a:cubicBezTo>
                  <a:pt x="662525" y="1795982"/>
                  <a:pt x="670607" y="1822660"/>
                  <a:pt x="670607" y="1853690"/>
                </a:cubicBezTo>
                <a:lnTo>
                  <a:pt x="670607" y="1991989"/>
                </a:lnTo>
                <a:lnTo>
                  <a:pt x="729879" y="2030498"/>
                </a:lnTo>
                <a:lnTo>
                  <a:pt x="729879" y="1687598"/>
                </a:lnTo>
                <a:lnTo>
                  <a:pt x="784025" y="1687598"/>
                </a:lnTo>
                <a:lnTo>
                  <a:pt x="786719" y="1687598"/>
                </a:lnTo>
                <a:cubicBezTo>
                  <a:pt x="799291" y="1687598"/>
                  <a:pt x="811247" y="1696918"/>
                  <a:pt x="822585" y="1715559"/>
                </a:cubicBezTo>
                <a:cubicBezTo>
                  <a:pt x="833923" y="1734200"/>
                  <a:pt x="839592" y="1750999"/>
                  <a:pt x="839592" y="1765956"/>
                </a:cubicBezTo>
                <a:lnTo>
                  <a:pt x="839592" y="1991989"/>
                </a:lnTo>
                <a:lnTo>
                  <a:pt x="898864" y="2030498"/>
                </a:lnTo>
                <a:lnTo>
                  <a:pt x="898864" y="1687598"/>
                </a:lnTo>
                <a:lnTo>
                  <a:pt x="946873" y="1687598"/>
                </a:lnTo>
                <a:lnTo>
                  <a:pt x="967902" y="1687598"/>
                </a:lnTo>
                <a:lnTo>
                  <a:pt x="1072826" y="1687598"/>
                </a:lnTo>
                <a:cubicBezTo>
                  <a:pt x="1076867" y="1700100"/>
                  <a:pt x="1078887" y="1712936"/>
                  <a:pt x="1078887" y="1726107"/>
                </a:cubicBezTo>
                <a:cubicBezTo>
                  <a:pt x="1078887" y="1756915"/>
                  <a:pt x="1069402" y="1784039"/>
                  <a:pt x="1050431" y="1807479"/>
                </a:cubicBezTo>
                <a:cubicBezTo>
                  <a:pt x="1031459" y="1830919"/>
                  <a:pt x="1000308" y="1847551"/>
                  <a:pt x="956976" y="1857374"/>
                </a:cubicBezTo>
                <a:cubicBezTo>
                  <a:pt x="956527" y="1860499"/>
                  <a:pt x="956302" y="1863290"/>
                  <a:pt x="956302" y="1865745"/>
                </a:cubicBezTo>
                <a:cubicBezTo>
                  <a:pt x="956302" y="1903696"/>
                  <a:pt x="968539" y="1935955"/>
                  <a:pt x="993011" y="1962521"/>
                </a:cubicBezTo>
                <a:cubicBezTo>
                  <a:pt x="1017483" y="1989086"/>
                  <a:pt x="1047680" y="2002369"/>
                  <a:pt x="1083603" y="2002369"/>
                </a:cubicBezTo>
                <a:cubicBezTo>
                  <a:pt x="1121771" y="2002369"/>
                  <a:pt x="1153651" y="1989700"/>
                  <a:pt x="1179245" y="1964362"/>
                </a:cubicBezTo>
                <a:cubicBezTo>
                  <a:pt x="1204840" y="1939024"/>
                  <a:pt x="1217638" y="1905147"/>
                  <a:pt x="1217638" y="1862731"/>
                </a:cubicBezTo>
                <a:cubicBezTo>
                  <a:pt x="1217638" y="1834603"/>
                  <a:pt x="1209892" y="1806140"/>
                  <a:pt x="1194400" y="1777341"/>
                </a:cubicBezTo>
                <a:cubicBezTo>
                  <a:pt x="1178910" y="1748543"/>
                  <a:pt x="1157131" y="1718629"/>
                  <a:pt x="1129067" y="1687598"/>
                </a:cubicBezTo>
                <a:lnTo>
                  <a:pt x="1286676" y="1687598"/>
                </a:lnTo>
                <a:lnTo>
                  <a:pt x="1262429" y="1649424"/>
                </a:lnTo>
                <a:lnTo>
                  <a:pt x="1098083" y="1649424"/>
                </a:lnTo>
                <a:cubicBezTo>
                  <a:pt x="1072489" y="1619286"/>
                  <a:pt x="1059691" y="1587920"/>
                  <a:pt x="1059691" y="1555327"/>
                </a:cubicBezTo>
                <a:cubicBezTo>
                  <a:pt x="1059691" y="1537914"/>
                  <a:pt x="1062610" y="1521841"/>
                  <a:pt x="1068448" y="1507107"/>
                </a:cubicBezTo>
                <a:close/>
                <a:moveTo>
                  <a:pt x="2976939" y="1484001"/>
                </a:moveTo>
                <a:cubicBezTo>
                  <a:pt x="2897685" y="1484001"/>
                  <a:pt x="2820676" y="1518492"/>
                  <a:pt x="2745913" y="1587474"/>
                </a:cubicBezTo>
                <a:lnTo>
                  <a:pt x="2789693" y="1649424"/>
                </a:lnTo>
                <a:lnTo>
                  <a:pt x="2733116" y="1649424"/>
                </a:lnTo>
                <a:lnTo>
                  <a:pt x="2757363" y="1687598"/>
                </a:lnTo>
                <a:lnTo>
                  <a:pt x="2787673" y="1687598"/>
                </a:lnTo>
                <a:lnTo>
                  <a:pt x="2787673" y="1991989"/>
                </a:lnTo>
                <a:lnTo>
                  <a:pt x="2846945" y="2030498"/>
                </a:lnTo>
                <a:lnTo>
                  <a:pt x="2846945" y="1687598"/>
                </a:lnTo>
                <a:lnTo>
                  <a:pt x="2901053" y="1687598"/>
                </a:lnTo>
                <a:lnTo>
                  <a:pt x="2915984" y="1687598"/>
                </a:lnTo>
                <a:lnTo>
                  <a:pt x="2923617" y="1687598"/>
                </a:lnTo>
                <a:cubicBezTo>
                  <a:pt x="2944272" y="1687598"/>
                  <a:pt x="2962682" y="1698983"/>
                  <a:pt x="2978848" y="1721754"/>
                </a:cubicBezTo>
                <a:cubicBezTo>
                  <a:pt x="2960662" y="1741176"/>
                  <a:pt x="2947302" y="1758589"/>
                  <a:pt x="2938772" y="1773993"/>
                </a:cubicBezTo>
                <a:cubicBezTo>
                  <a:pt x="2930240" y="1789396"/>
                  <a:pt x="2925974" y="1804242"/>
                  <a:pt x="2925974" y="1818530"/>
                </a:cubicBezTo>
                <a:cubicBezTo>
                  <a:pt x="2925974" y="1831254"/>
                  <a:pt x="2929623" y="1841412"/>
                  <a:pt x="2936919" y="1849002"/>
                </a:cubicBezTo>
                <a:cubicBezTo>
                  <a:pt x="2944216" y="1856592"/>
                  <a:pt x="2953926" y="1860387"/>
                  <a:pt x="2966050" y="1860387"/>
                </a:cubicBezTo>
                <a:cubicBezTo>
                  <a:pt x="2987154" y="1860387"/>
                  <a:pt x="3005901" y="1844202"/>
                  <a:pt x="3022291" y="1811832"/>
                </a:cubicBezTo>
                <a:cubicBezTo>
                  <a:pt x="3029251" y="1826566"/>
                  <a:pt x="3037277" y="1838063"/>
                  <a:pt x="3046371" y="1846323"/>
                </a:cubicBezTo>
                <a:cubicBezTo>
                  <a:pt x="3055463" y="1854583"/>
                  <a:pt x="3066072" y="1858713"/>
                  <a:pt x="3078195" y="1858713"/>
                </a:cubicBezTo>
                <a:cubicBezTo>
                  <a:pt x="3090543" y="1858713"/>
                  <a:pt x="3100422" y="1854918"/>
                  <a:pt x="3107831" y="1847328"/>
                </a:cubicBezTo>
                <a:cubicBezTo>
                  <a:pt x="3115240" y="1839738"/>
                  <a:pt x="3118944" y="1830138"/>
                  <a:pt x="3118944" y="1818530"/>
                </a:cubicBezTo>
                <a:cubicBezTo>
                  <a:pt x="3118944" y="1803796"/>
                  <a:pt x="3113781" y="1788615"/>
                  <a:pt x="3103453" y="1772988"/>
                </a:cubicBezTo>
                <a:cubicBezTo>
                  <a:pt x="3093126" y="1757361"/>
                  <a:pt x="3078195" y="1741288"/>
                  <a:pt x="3058663" y="1724768"/>
                </a:cubicBezTo>
                <a:cubicBezTo>
                  <a:pt x="3073255" y="1708694"/>
                  <a:pt x="3083921" y="1700658"/>
                  <a:pt x="3090656" y="1700658"/>
                </a:cubicBezTo>
                <a:cubicBezTo>
                  <a:pt x="3100310" y="1700658"/>
                  <a:pt x="3114903" y="1711820"/>
                  <a:pt x="3134436" y="1734144"/>
                </a:cubicBezTo>
                <a:cubicBezTo>
                  <a:pt x="3153969" y="1756468"/>
                  <a:pt x="3163736" y="1777453"/>
                  <a:pt x="3163736" y="1797098"/>
                </a:cubicBezTo>
                <a:lnTo>
                  <a:pt x="3163736" y="1991989"/>
                </a:lnTo>
                <a:lnTo>
                  <a:pt x="3223007" y="2030498"/>
                </a:lnTo>
                <a:lnTo>
                  <a:pt x="3223007" y="1687598"/>
                </a:lnTo>
                <a:lnTo>
                  <a:pt x="3274646" y="1687598"/>
                </a:lnTo>
                <a:lnTo>
                  <a:pt x="3292047" y="1687598"/>
                </a:lnTo>
                <a:lnTo>
                  <a:pt x="3305965" y="1687598"/>
                </a:lnTo>
                <a:cubicBezTo>
                  <a:pt x="3324600" y="1697867"/>
                  <a:pt x="3337174" y="1712489"/>
                  <a:pt x="3343684" y="1731465"/>
                </a:cubicBezTo>
                <a:cubicBezTo>
                  <a:pt x="3328642" y="1734590"/>
                  <a:pt x="3315788" y="1741511"/>
                  <a:pt x="3305124" y="1752227"/>
                </a:cubicBezTo>
                <a:cubicBezTo>
                  <a:pt x="3294459" y="1762942"/>
                  <a:pt x="3289127" y="1775779"/>
                  <a:pt x="3289127" y="1790736"/>
                </a:cubicBezTo>
                <a:cubicBezTo>
                  <a:pt x="3289127" y="1804577"/>
                  <a:pt x="3293674" y="1816130"/>
                  <a:pt x="3302767" y="1825394"/>
                </a:cubicBezTo>
                <a:cubicBezTo>
                  <a:pt x="3311860" y="1834659"/>
                  <a:pt x="3323254" y="1839291"/>
                  <a:pt x="3336949" y="1839291"/>
                </a:cubicBezTo>
                <a:cubicBezTo>
                  <a:pt x="3352216" y="1839291"/>
                  <a:pt x="3364115" y="1834938"/>
                  <a:pt x="3372647" y="1826231"/>
                </a:cubicBezTo>
                <a:cubicBezTo>
                  <a:pt x="3381179" y="1817525"/>
                  <a:pt x="3385444" y="1806921"/>
                  <a:pt x="3385444" y="1794419"/>
                </a:cubicBezTo>
                <a:cubicBezTo>
                  <a:pt x="3385444" y="1786606"/>
                  <a:pt x="3383761" y="1779462"/>
                  <a:pt x="3380393" y="1772988"/>
                </a:cubicBezTo>
                <a:cubicBezTo>
                  <a:pt x="3383761" y="1771425"/>
                  <a:pt x="3387689" y="1770644"/>
                  <a:pt x="3392180" y="1770644"/>
                </a:cubicBezTo>
                <a:cubicBezTo>
                  <a:pt x="3403181" y="1770644"/>
                  <a:pt x="3412555" y="1775276"/>
                  <a:pt x="3420300" y="1784541"/>
                </a:cubicBezTo>
                <a:cubicBezTo>
                  <a:pt x="3428046" y="1793805"/>
                  <a:pt x="3431919" y="1804689"/>
                  <a:pt x="3431919" y="1817190"/>
                </a:cubicBezTo>
                <a:cubicBezTo>
                  <a:pt x="3431919" y="1821878"/>
                  <a:pt x="3431359" y="1826008"/>
                  <a:pt x="3430235" y="1829580"/>
                </a:cubicBezTo>
                <a:cubicBezTo>
                  <a:pt x="3414071" y="1833598"/>
                  <a:pt x="3401778" y="1840686"/>
                  <a:pt x="3393358" y="1850844"/>
                </a:cubicBezTo>
                <a:cubicBezTo>
                  <a:pt x="3384940" y="1861001"/>
                  <a:pt x="3380729" y="1872666"/>
                  <a:pt x="3380729" y="1885837"/>
                </a:cubicBezTo>
                <a:cubicBezTo>
                  <a:pt x="3380729" y="1899678"/>
                  <a:pt x="3385388" y="1911175"/>
                  <a:pt x="3394706" y="1920328"/>
                </a:cubicBezTo>
                <a:cubicBezTo>
                  <a:pt x="3404023" y="1929481"/>
                  <a:pt x="3415417" y="1934057"/>
                  <a:pt x="3428888" y="1934057"/>
                </a:cubicBezTo>
                <a:cubicBezTo>
                  <a:pt x="3443706" y="1934057"/>
                  <a:pt x="3455437" y="1929481"/>
                  <a:pt x="3464080" y="1920328"/>
                </a:cubicBezTo>
                <a:cubicBezTo>
                  <a:pt x="3472724" y="1911175"/>
                  <a:pt x="3477046" y="1900348"/>
                  <a:pt x="3477046" y="1887846"/>
                </a:cubicBezTo>
                <a:cubicBezTo>
                  <a:pt x="3477046" y="1884051"/>
                  <a:pt x="3476710" y="1880702"/>
                  <a:pt x="3476036" y="1877800"/>
                </a:cubicBezTo>
                <a:cubicBezTo>
                  <a:pt x="3493100" y="1881595"/>
                  <a:pt x="3508030" y="1893651"/>
                  <a:pt x="3520827" y="1913966"/>
                </a:cubicBezTo>
                <a:cubicBezTo>
                  <a:pt x="3533624" y="1934281"/>
                  <a:pt x="3542604" y="1961963"/>
                  <a:pt x="3547769" y="1997012"/>
                </a:cubicBezTo>
                <a:lnTo>
                  <a:pt x="3599295" y="2030498"/>
                </a:lnTo>
                <a:lnTo>
                  <a:pt x="3599295" y="1793080"/>
                </a:lnTo>
                <a:cubicBezTo>
                  <a:pt x="3607826" y="1792633"/>
                  <a:pt x="3615348" y="1792410"/>
                  <a:pt x="3621859" y="1792410"/>
                </a:cubicBezTo>
                <a:cubicBezTo>
                  <a:pt x="3642963" y="1792410"/>
                  <a:pt x="3658567" y="1796540"/>
                  <a:pt x="3668670" y="1804800"/>
                </a:cubicBezTo>
                <a:cubicBezTo>
                  <a:pt x="3678774" y="1813060"/>
                  <a:pt x="3683825" y="1822548"/>
                  <a:pt x="3683825" y="1833264"/>
                </a:cubicBezTo>
                <a:cubicBezTo>
                  <a:pt x="3683825" y="1840184"/>
                  <a:pt x="3682253" y="1846323"/>
                  <a:pt x="3679110" y="1851681"/>
                </a:cubicBezTo>
                <a:cubicBezTo>
                  <a:pt x="3670803" y="1843198"/>
                  <a:pt x="3661374" y="1838956"/>
                  <a:pt x="3650821" y="1838956"/>
                </a:cubicBezTo>
                <a:cubicBezTo>
                  <a:pt x="3640045" y="1838956"/>
                  <a:pt x="3631008" y="1842751"/>
                  <a:pt x="3623711" y="1850342"/>
                </a:cubicBezTo>
                <a:cubicBezTo>
                  <a:pt x="3616414" y="1857932"/>
                  <a:pt x="3612766" y="1867308"/>
                  <a:pt x="3612766" y="1878470"/>
                </a:cubicBezTo>
                <a:cubicBezTo>
                  <a:pt x="3612766" y="1891641"/>
                  <a:pt x="3616976" y="1902134"/>
                  <a:pt x="3625395" y="1909947"/>
                </a:cubicBezTo>
                <a:cubicBezTo>
                  <a:pt x="3633815" y="1917761"/>
                  <a:pt x="3643973" y="1921667"/>
                  <a:pt x="3655874" y="1921667"/>
                </a:cubicBezTo>
                <a:cubicBezTo>
                  <a:pt x="3674059" y="1921667"/>
                  <a:pt x="3688877" y="1913575"/>
                  <a:pt x="3700328" y="1897390"/>
                </a:cubicBezTo>
                <a:cubicBezTo>
                  <a:pt x="3711777" y="1881205"/>
                  <a:pt x="3717502" y="1861280"/>
                  <a:pt x="3717502" y="1837617"/>
                </a:cubicBezTo>
                <a:cubicBezTo>
                  <a:pt x="3717502" y="1806363"/>
                  <a:pt x="3706445" y="1779964"/>
                  <a:pt x="3684330" y="1758422"/>
                </a:cubicBezTo>
                <a:cubicBezTo>
                  <a:pt x="3662216" y="1736879"/>
                  <a:pt x="3633870" y="1725884"/>
                  <a:pt x="3599295" y="1725438"/>
                </a:cubicBezTo>
                <a:lnTo>
                  <a:pt x="3599295" y="1687598"/>
                </a:lnTo>
                <a:lnTo>
                  <a:pt x="3772770" y="1687598"/>
                </a:lnTo>
                <a:lnTo>
                  <a:pt x="3775465" y="1687598"/>
                </a:lnTo>
                <a:cubicBezTo>
                  <a:pt x="3788038" y="1687598"/>
                  <a:pt x="3799993" y="1696918"/>
                  <a:pt x="3811331" y="1715559"/>
                </a:cubicBezTo>
                <a:cubicBezTo>
                  <a:pt x="3822669" y="1734200"/>
                  <a:pt x="3828338" y="1750999"/>
                  <a:pt x="3828338" y="1765956"/>
                </a:cubicBezTo>
                <a:lnTo>
                  <a:pt x="3828338" y="1991989"/>
                </a:lnTo>
                <a:lnTo>
                  <a:pt x="3887610" y="2030498"/>
                </a:lnTo>
                <a:lnTo>
                  <a:pt x="3887610" y="1687598"/>
                </a:lnTo>
                <a:lnTo>
                  <a:pt x="3956648" y="1687598"/>
                </a:lnTo>
                <a:lnTo>
                  <a:pt x="3932401" y="1649424"/>
                </a:lnTo>
                <a:lnTo>
                  <a:pt x="3884579" y="1649424"/>
                </a:lnTo>
                <a:cubicBezTo>
                  <a:pt x="3881211" y="1644512"/>
                  <a:pt x="3877900" y="1639210"/>
                  <a:pt x="3874644" y="1633518"/>
                </a:cubicBezTo>
                <a:cubicBezTo>
                  <a:pt x="3871389" y="1627825"/>
                  <a:pt x="3866337" y="1618170"/>
                  <a:pt x="3859489" y="1604552"/>
                </a:cubicBezTo>
                <a:cubicBezTo>
                  <a:pt x="3852641" y="1590934"/>
                  <a:pt x="3842257" y="1584125"/>
                  <a:pt x="3828338" y="1584125"/>
                </a:cubicBezTo>
                <a:lnTo>
                  <a:pt x="3828338" y="1687598"/>
                </a:lnTo>
                <a:cubicBezTo>
                  <a:pt x="3818459" y="1672194"/>
                  <a:pt x="3809591" y="1661981"/>
                  <a:pt x="3801733" y="1656958"/>
                </a:cubicBezTo>
                <a:cubicBezTo>
                  <a:pt x="3793875" y="1651935"/>
                  <a:pt x="3782537" y="1649424"/>
                  <a:pt x="3767719" y="1649424"/>
                </a:cubicBezTo>
                <a:lnTo>
                  <a:pt x="3762293" y="1649424"/>
                </a:lnTo>
                <a:lnTo>
                  <a:pt x="3748523" y="1649424"/>
                </a:lnTo>
                <a:lnTo>
                  <a:pt x="3267798" y="1649424"/>
                </a:lnTo>
                <a:lnTo>
                  <a:pt x="3250399" y="1649424"/>
                </a:lnTo>
                <a:lnTo>
                  <a:pt x="3219977" y="1649424"/>
                </a:lnTo>
                <a:cubicBezTo>
                  <a:pt x="3216609" y="1644512"/>
                  <a:pt x="3213297" y="1639210"/>
                  <a:pt x="3210042" y="1633518"/>
                </a:cubicBezTo>
                <a:cubicBezTo>
                  <a:pt x="3206786" y="1627825"/>
                  <a:pt x="3201735" y="1618170"/>
                  <a:pt x="3194888" y="1604552"/>
                </a:cubicBezTo>
                <a:cubicBezTo>
                  <a:pt x="3188040" y="1590934"/>
                  <a:pt x="3177655" y="1584125"/>
                  <a:pt x="3163736" y="1584125"/>
                </a:cubicBezTo>
                <a:lnTo>
                  <a:pt x="3163736" y="1714052"/>
                </a:lnTo>
                <a:cubicBezTo>
                  <a:pt x="3130732" y="1670520"/>
                  <a:pt x="3103341" y="1648754"/>
                  <a:pt x="3081563" y="1648754"/>
                </a:cubicBezTo>
                <a:cubicBezTo>
                  <a:pt x="3062031" y="1648754"/>
                  <a:pt x="3038007" y="1663265"/>
                  <a:pt x="3009494" y="1692286"/>
                </a:cubicBezTo>
                <a:cubicBezTo>
                  <a:pt x="2994676" y="1675543"/>
                  <a:pt x="2981486" y="1664213"/>
                  <a:pt x="2969923" y="1658297"/>
                </a:cubicBezTo>
                <a:cubicBezTo>
                  <a:pt x="2958361" y="1652382"/>
                  <a:pt x="2942251" y="1649424"/>
                  <a:pt x="2921595" y="1649424"/>
                </a:cubicBezTo>
                <a:lnTo>
                  <a:pt x="2891735" y="1649424"/>
                </a:lnTo>
                <a:lnTo>
                  <a:pt x="2876805" y="1649424"/>
                </a:lnTo>
                <a:lnTo>
                  <a:pt x="2838188" y="1649424"/>
                </a:lnTo>
                <a:lnTo>
                  <a:pt x="2816972" y="1616272"/>
                </a:lnTo>
                <a:cubicBezTo>
                  <a:pt x="2872202" y="1559569"/>
                  <a:pt x="2936302" y="1531217"/>
                  <a:pt x="3009269" y="1531217"/>
                </a:cubicBezTo>
                <a:cubicBezTo>
                  <a:pt x="3064275" y="1531217"/>
                  <a:pt x="3118608" y="1547625"/>
                  <a:pt x="3172267" y="1580442"/>
                </a:cubicBezTo>
                <a:lnTo>
                  <a:pt x="3172267" y="1546286"/>
                </a:lnTo>
                <a:cubicBezTo>
                  <a:pt x="3103341" y="1504763"/>
                  <a:pt x="3038231" y="1484001"/>
                  <a:pt x="2976939" y="1484001"/>
                </a:cubicBezTo>
                <a:close/>
                <a:moveTo>
                  <a:pt x="4333348" y="1471276"/>
                </a:moveTo>
                <a:lnTo>
                  <a:pt x="4275867" y="1518589"/>
                </a:lnTo>
                <a:lnTo>
                  <a:pt x="4248890" y="1500545"/>
                </a:lnTo>
                <a:cubicBezTo>
                  <a:pt x="4215446" y="1482149"/>
                  <a:pt x="4177927" y="1472951"/>
                  <a:pt x="4136336" y="1472951"/>
                </a:cubicBezTo>
                <a:cubicBezTo>
                  <a:pt x="4097045" y="1472951"/>
                  <a:pt x="4066006" y="1481322"/>
                  <a:pt x="4043218" y="1498065"/>
                </a:cubicBezTo>
                <a:cubicBezTo>
                  <a:pt x="4020430" y="1514809"/>
                  <a:pt x="4009035" y="1534342"/>
                  <a:pt x="4009035" y="1556666"/>
                </a:cubicBezTo>
                <a:cubicBezTo>
                  <a:pt x="4009035" y="1578098"/>
                  <a:pt x="4016499" y="1594450"/>
                  <a:pt x="4031431" y="1605724"/>
                </a:cubicBezTo>
                <a:cubicBezTo>
                  <a:pt x="4046361" y="1616998"/>
                  <a:pt x="4066399" y="1622634"/>
                  <a:pt x="4091544" y="1622634"/>
                </a:cubicBezTo>
                <a:cubicBezTo>
                  <a:pt x="4100525" y="1622634"/>
                  <a:pt x="4111246" y="1622132"/>
                  <a:pt x="4123706" y="1621128"/>
                </a:cubicBezTo>
                <a:cubicBezTo>
                  <a:pt x="4136167" y="1620123"/>
                  <a:pt x="4146888" y="1619621"/>
                  <a:pt x="4155868" y="1619621"/>
                </a:cubicBezTo>
                <a:lnTo>
                  <a:pt x="4173381" y="1621407"/>
                </a:lnTo>
                <a:lnTo>
                  <a:pt x="4173381" y="1939750"/>
                </a:lnTo>
                <a:cubicBezTo>
                  <a:pt x="4144866" y="1903585"/>
                  <a:pt x="4112200" y="1877131"/>
                  <a:pt x="4075380" y="1860387"/>
                </a:cubicBezTo>
                <a:cubicBezTo>
                  <a:pt x="4121629" y="1834715"/>
                  <a:pt x="4144755" y="1799107"/>
                  <a:pt x="4144755" y="1753566"/>
                </a:cubicBezTo>
                <a:cubicBezTo>
                  <a:pt x="4144755" y="1725438"/>
                  <a:pt x="4134483" y="1700881"/>
                  <a:pt x="4113940" y="1679896"/>
                </a:cubicBezTo>
                <a:cubicBezTo>
                  <a:pt x="4093396" y="1658911"/>
                  <a:pt x="4067858" y="1648419"/>
                  <a:pt x="4037324" y="1648419"/>
                </a:cubicBezTo>
                <a:cubicBezTo>
                  <a:pt x="4009485" y="1648419"/>
                  <a:pt x="3986247" y="1656902"/>
                  <a:pt x="3967612" y="1673869"/>
                </a:cubicBezTo>
                <a:cubicBezTo>
                  <a:pt x="3948978" y="1690835"/>
                  <a:pt x="3939660" y="1710369"/>
                  <a:pt x="3939660" y="1732470"/>
                </a:cubicBezTo>
                <a:cubicBezTo>
                  <a:pt x="3939660" y="1748990"/>
                  <a:pt x="3944206" y="1762272"/>
                  <a:pt x="3953300" y="1772318"/>
                </a:cubicBezTo>
                <a:cubicBezTo>
                  <a:pt x="3962392" y="1782364"/>
                  <a:pt x="3974123" y="1787387"/>
                  <a:pt x="3988493" y="1787387"/>
                </a:cubicBezTo>
                <a:cubicBezTo>
                  <a:pt x="4001963" y="1787387"/>
                  <a:pt x="4013020" y="1783369"/>
                  <a:pt x="4021663" y="1775332"/>
                </a:cubicBezTo>
                <a:cubicBezTo>
                  <a:pt x="4030308" y="1767295"/>
                  <a:pt x="4034630" y="1756580"/>
                  <a:pt x="4034630" y="1743185"/>
                </a:cubicBezTo>
                <a:cubicBezTo>
                  <a:pt x="4034630" y="1724656"/>
                  <a:pt x="4024751" y="1711708"/>
                  <a:pt x="4004994" y="1704341"/>
                </a:cubicBezTo>
                <a:cubicBezTo>
                  <a:pt x="4014648" y="1692509"/>
                  <a:pt x="4027558" y="1686593"/>
                  <a:pt x="4043723" y="1686593"/>
                </a:cubicBezTo>
                <a:cubicBezTo>
                  <a:pt x="4061235" y="1686593"/>
                  <a:pt x="4074874" y="1691784"/>
                  <a:pt x="4084641" y="1702165"/>
                </a:cubicBezTo>
                <a:cubicBezTo>
                  <a:pt x="4094407" y="1712545"/>
                  <a:pt x="4099291" y="1725214"/>
                  <a:pt x="4099291" y="1740172"/>
                </a:cubicBezTo>
                <a:cubicBezTo>
                  <a:pt x="4099291" y="1764505"/>
                  <a:pt x="4087279" y="1784876"/>
                  <a:pt x="4063256" y="1801284"/>
                </a:cubicBezTo>
                <a:cubicBezTo>
                  <a:pt x="4039232" y="1817692"/>
                  <a:pt x="4010270" y="1825897"/>
                  <a:pt x="3976368" y="1825897"/>
                </a:cubicBezTo>
                <a:cubicBezTo>
                  <a:pt x="3964694" y="1825897"/>
                  <a:pt x="3952009" y="1824892"/>
                  <a:pt x="3938313" y="1822883"/>
                </a:cubicBezTo>
                <a:lnTo>
                  <a:pt x="3980073" y="1892869"/>
                </a:lnTo>
                <a:cubicBezTo>
                  <a:pt x="4006341" y="1892869"/>
                  <a:pt x="4033002" y="1896943"/>
                  <a:pt x="4060056" y="1905092"/>
                </a:cubicBezTo>
                <a:cubicBezTo>
                  <a:pt x="4087111" y="1913240"/>
                  <a:pt x="4110291" y="1924514"/>
                  <a:pt x="4129600" y="1938913"/>
                </a:cubicBezTo>
                <a:cubicBezTo>
                  <a:pt x="4148908" y="1953312"/>
                  <a:pt x="4166084" y="1972678"/>
                  <a:pt x="4181126" y="1997012"/>
                </a:cubicBezTo>
                <a:lnTo>
                  <a:pt x="4232652" y="2030498"/>
                </a:lnTo>
                <a:lnTo>
                  <a:pt x="4232652" y="1687598"/>
                </a:lnTo>
                <a:lnTo>
                  <a:pt x="4280474" y="1687598"/>
                </a:lnTo>
                <a:lnTo>
                  <a:pt x="4301691" y="1687598"/>
                </a:lnTo>
                <a:lnTo>
                  <a:pt x="4310783" y="1687598"/>
                </a:lnTo>
                <a:lnTo>
                  <a:pt x="4310783" y="1991989"/>
                </a:lnTo>
                <a:lnTo>
                  <a:pt x="4370055" y="2030498"/>
                </a:lnTo>
                <a:lnTo>
                  <a:pt x="4370055" y="1687598"/>
                </a:lnTo>
                <a:lnTo>
                  <a:pt x="4424163" y="1687598"/>
                </a:lnTo>
                <a:lnTo>
                  <a:pt x="4439093" y="1687598"/>
                </a:lnTo>
                <a:lnTo>
                  <a:pt x="4609388" y="1687598"/>
                </a:lnTo>
                <a:lnTo>
                  <a:pt x="4609388" y="1712378"/>
                </a:lnTo>
                <a:lnTo>
                  <a:pt x="4418438" y="1832259"/>
                </a:lnTo>
                <a:lnTo>
                  <a:pt x="4452115" y="1889186"/>
                </a:lnTo>
                <a:cubicBezTo>
                  <a:pt x="4532717" y="1897669"/>
                  <a:pt x="4587722" y="1933611"/>
                  <a:pt x="4617134" y="1997012"/>
                </a:cubicBezTo>
                <a:lnTo>
                  <a:pt x="4668660" y="2030498"/>
                </a:lnTo>
                <a:lnTo>
                  <a:pt x="4668660" y="1687598"/>
                </a:lnTo>
                <a:lnTo>
                  <a:pt x="4721121" y="1687598"/>
                </a:lnTo>
                <a:lnTo>
                  <a:pt x="4723816" y="1687598"/>
                </a:lnTo>
                <a:cubicBezTo>
                  <a:pt x="4736390" y="1687598"/>
                  <a:pt x="4748345" y="1696918"/>
                  <a:pt x="4759682" y="1715559"/>
                </a:cubicBezTo>
                <a:cubicBezTo>
                  <a:pt x="4771021" y="1734200"/>
                  <a:pt x="4776690" y="1750999"/>
                  <a:pt x="4776690" y="1765956"/>
                </a:cubicBezTo>
                <a:lnTo>
                  <a:pt x="4776690" y="1991989"/>
                </a:lnTo>
                <a:lnTo>
                  <a:pt x="4835962" y="2030498"/>
                </a:lnTo>
                <a:lnTo>
                  <a:pt x="4835962" y="1687598"/>
                </a:lnTo>
                <a:lnTo>
                  <a:pt x="4905000" y="1687598"/>
                </a:lnTo>
                <a:lnTo>
                  <a:pt x="4880753" y="1649424"/>
                </a:lnTo>
                <a:lnTo>
                  <a:pt x="4832930" y="1649424"/>
                </a:lnTo>
                <a:cubicBezTo>
                  <a:pt x="4829562" y="1644512"/>
                  <a:pt x="4826251" y="1639210"/>
                  <a:pt x="4822996" y="1633518"/>
                </a:cubicBezTo>
                <a:cubicBezTo>
                  <a:pt x="4819740" y="1627825"/>
                  <a:pt x="4814689" y="1618170"/>
                  <a:pt x="4807841" y="1604552"/>
                </a:cubicBezTo>
                <a:cubicBezTo>
                  <a:pt x="4800993" y="1590934"/>
                  <a:pt x="4790610" y="1584125"/>
                  <a:pt x="4776690" y="1584125"/>
                </a:cubicBezTo>
                <a:lnTo>
                  <a:pt x="4776690" y="1687598"/>
                </a:lnTo>
                <a:cubicBezTo>
                  <a:pt x="4766811" y="1672194"/>
                  <a:pt x="4757942" y="1661981"/>
                  <a:pt x="4750084" y="1656958"/>
                </a:cubicBezTo>
                <a:cubicBezTo>
                  <a:pt x="4742226" y="1651935"/>
                  <a:pt x="4730888" y="1649424"/>
                  <a:pt x="4716072" y="1649424"/>
                </a:cubicBezTo>
                <a:lnTo>
                  <a:pt x="4713451" y="1649424"/>
                </a:lnTo>
                <a:lnTo>
                  <a:pt x="4696874" y="1649424"/>
                </a:lnTo>
                <a:lnTo>
                  <a:pt x="4414846" y="1649424"/>
                </a:lnTo>
                <a:lnTo>
                  <a:pt x="4399915" y="1649424"/>
                </a:lnTo>
                <a:lnTo>
                  <a:pt x="4359614" y="1649424"/>
                </a:lnTo>
                <a:cubicBezTo>
                  <a:pt x="4353890" y="1623304"/>
                  <a:pt x="4344476" y="1599627"/>
                  <a:pt x="4331368" y="1578391"/>
                </a:cubicBezTo>
                <a:lnTo>
                  <a:pt x="4311243" y="1551451"/>
                </a:lnTo>
                <a:lnTo>
                  <a:pt x="4385210" y="1471276"/>
                </a:lnTo>
                <a:close/>
                <a:moveTo>
                  <a:pt x="0" y="0"/>
                </a:moveTo>
                <a:lnTo>
                  <a:pt x="12261522" y="0"/>
                </a:lnTo>
                <a:lnTo>
                  <a:pt x="1226152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F4DBA-90DA-9E51-AE5A-BA05EA9D59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D6C7B-0922-F7B5-1BBF-AD3DBA822DF0}"/>
              </a:ext>
            </a:extLst>
          </p:cNvPr>
          <p:cNvSpPr txBox="1"/>
          <p:nvPr/>
        </p:nvSpPr>
        <p:spPr>
          <a:xfrm>
            <a:off x="0" y="21497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</a:rPr>
              <a:t>১।“ </a:t>
            </a:r>
            <a:r>
              <a:rPr lang="en-US" sz="3600" b="1" dirty="0" err="1">
                <a:solidFill>
                  <a:srgbClr val="FF0066"/>
                </a:solidFill>
              </a:rPr>
              <a:t>মাঝি</a:t>
            </a:r>
            <a:r>
              <a:rPr lang="en-US" sz="3600" b="1" dirty="0">
                <a:solidFill>
                  <a:srgbClr val="FF0066"/>
                </a:solidFill>
              </a:rPr>
              <a:t> ” </a:t>
            </a:r>
            <a:r>
              <a:rPr lang="en-US" sz="3600" b="1" dirty="0" err="1">
                <a:solidFill>
                  <a:srgbClr val="FF0066"/>
                </a:solidFill>
              </a:rPr>
              <a:t>কবিতা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পড়ে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তুমি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যা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বুঝতে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পারলে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তা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সংক্ষেপে</a:t>
            </a:r>
            <a:r>
              <a:rPr lang="en-US" sz="3600" b="1" dirty="0">
                <a:solidFill>
                  <a:srgbClr val="FF0066"/>
                </a:solidFill>
              </a:rPr>
              <a:t> ১০ </a:t>
            </a:r>
            <a:r>
              <a:rPr lang="en-US" sz="3600" b="1" dirty="0" err="1">
                <a:solidFill>
                  <a:srgbClr val="FF0066"/>
                </a:solidFill>
              </a:rPr>
              <a:t>টি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বাক্য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লিখ</a:t>
            </a:r>
            <a:r>
              <a:rPr lang="en-US" sz="3600" b="1" dirty="0">
                <a:solidFill>
                  <a:srgbClr val="FF0066"/>
                </a:solidFill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1045E-BA14-A69A-274E-16FFD21C13C1}"/>
              </a:ext>
            </a:extLst>
          </p:cNvPr>
          <p:cNvSpPr txBox="1"/>
          <p:nvPr/>
        </p:nvSpPr>
        <p:spPr>
          <a:xfrm>
            <a:off x="4457700" y="342900"/>
            <a:ext cx="386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পাঠ</a:t>
            </a:r>
            <a:r>
              <a:rPr lang="en-US" sz="7200" b="1" dirty="0"/>
              <a:t> বর্ণনা-১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115DF-8195-0A06-ACC5-90284537FD07}"/>
              </a:ext>
            </a:extLst>
          </p:cNvPr>
          <p:cNvSpPr txBox="1"/>
          <p:nvPr/>
        </p:nvSpPr>
        <p:spPr>
          <a:xfrm>
            <a:off x="0" y="2910098"/>
            <a:ext cx="398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২।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শুন্যস্থান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পূরণ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F3448-3E86-3E55-5657-89B1383572CE}"/>
              </a:ext>
            </a:extLst>
          </p:cNvPr>
          <p:cNvSpPr txBox="1"/>
          <p:nvPr/>
        </p:nvSpPr>
        <p:spPr>
          <a:xfrm>
            <a:off x="2276475" y="3470421"/>
            <a:ext cx="539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8020A"/>
                </a:solidFill>
              </a:rPr>
              <a:t>ক) </a:t>
            </a:r>
            <a:r>
              <a:rPr lang="en-US" sz="3600" dirty="0" err="1">
                <a:solidFill>
                  <a:srgbClr val="78020A"/>
                </a:solidFill>
              </a:rPr>
              <a:t>বাঁশের</a:t>
            </a:r>
            <a:r>
              <a:rPr lang="en-US" sz="3600" dirty="0">
                <a:solidFill>
                  <a:srgbClr val="78020A"/>
                </a:solidFill>
              </a:rPr>
              <a:t> </a:t>
            </a:r>
            <a:r>
              <a:rPr lang="en-US" sz="3600" dirty="0" err="1">
                <a:solidFill>
                  <a:srgbClr val="78020A"/>
                </a:solidFill>
              </a:rPr>
              <a:t>খোঁটায়</a:t>
            </a:r>
            <a:r>
              <a:rPr lang="en-US" sz="3600" dirty="0">
                <a:solidFill>
                  <a:srgbClr val="78020A"/>
                </a:solidFill>
              </a:rPr>
              <a:t> </a:t>
            </a:r>
            <a:r>
              <a:rPr lang="en-US" sz="3600" dirty="0" err="1">
                <a:solidFill>
                  <a:srgbClr val="78020A"/>
                </a:solidFill>
              </a:rPr>
              <a:t>ডিঙি</a:t>
            </a:r>
            <a:r>
              <a:rPr lang="en-US" sz="3600" dirty="0">
                <a:solidFill>
                  <a:srgbClr val="78020A"/>
                </a:solidFill>
              </a:rPr>
              <a:t> </a:t>
            </a:r>
            <a:r>
              <a:rPr lang="en-US" sz="3600" dirty="0" err="1">
                <a:solidFill>
                  <a:srgbClr val="78020A"/>
                </a:solidFill>
              </a:rPr>
              <a:t>নৌকো</a:t>
            </a:r>
            <a:endParaRPr lang="en-US" sz="3600" dirty="0">
              <a:solidFill>
                <a:srgbClr val="78020A"/>
              </a:solidFill>
            </a:endParaRPr>
          </a:p>
          <a:p>
            <a:pPr algn="ctr"/>
            <a:r>
              <a:rPr lang="en-US" sz="3600" dirty="0">
                <a:solidFill>
                  <a:srgbClr val="78020A"/>
                </a:solidFill>
              </a:rPr>
              <a:t>                    </a:t>
            </a:r>
            <a:r>
              <a:rPr lang="en-US" sz="3600" dirty="0" err="1">
                <a:solidFill>
                  <a:srgbClr val="78020A"/>
                </a:solidFill>
              </a:rPr>
              <a:t>বাঁধা</a:t>
            </a:r>
            <a:r>
              <a:rPr lang="en-US" sz="3600" dirty="0">
                <a:solidFill>
                  <a:srgbClr val="78020A"/>
                </a:solidFill>
              </a:rPr>
              <a:t> ---   -----।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96CF3-B074-31D3-3F87-BB18E2ADB97C}"/>
              </a:ext>
            </a:extLst>
          </p:cNvPr>
          <p:cNvSpPr txBox="1"/>
          <p:nvPr/>
        </p:nvSpPr>
        <p:spPr>
          <a:xfrm>
            <a:off x="2876550" y="5103674"/>
            <a:ext cx="5826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3300"/>
                </a:solidFill>
              </a:rPr>
              <a:t>খ)        </a:t>
            </a:r>
            <a:r>
              <a:rPr lang="en-US" sz="3600" dirty="0" err="1">
                <a:solidFill>
                  <a:srgbClr val="663300"/>
                </a:solidFill>
              </a:rPr>
              <a:t>মা</a:t>
            </a:r>
            <a:r>
              <a:rPr lang="en-US" sz="3600" dirty="0">
                <a:solidFill>
                  <a:srgbClr val="663300"/>
                </a:solidFill>
              </a:rPr>
              <a:t>, </a:t>
            </a:r>
            <a:r>
              <a:rPr lang="en-US" sz="3600" dirty="0" err="1">
                <a:solidFill>
                  <a:srgbClr val="663300"/>
                </a:solidFill>
              </a:rPr>
              <a:t>যদি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 err="1">
                <a:solidFill>
                  <a:srgbClr val="663300"/>
                </a:solidFill>
              </a:rPr>
              <a:t>হও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 err="1">
                <a:solidFill>
                  <a:srgbClr val="663300"/>
                </a:solidFill>
              </a:rPr>
              <a:t>রাজি</a:t>
            </a:r>
            <a:r>
              <a:rPr lang="en-US" sz="3600" dirty="0">
                <a:solidFill>
                  <a:srgbClr val="663300"/>
                </a:solidFill>
              </a:rPr>
              <a:t>,</a:t>
            </a:r>
          </a:p>
          <a:p>
            <a:r>
              <a:rPr lang="en-US" sz="3600" dirty="0" err="1">
                <a:solidFill>
                  <a:srgbClr val="663300"/>
                </a:solidFill>
              </a:rPr>
              <a:t>বড়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 err="1">
                <a:solidFill>
                  <a:srgbClr val="663300"/>
                </a:solidFill>
              </a:rPr>
              <a:t>হলে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 err="1">
                <a:solidFill>
                  <a:srgbClr val="663300"/>
                </a:solidFill>
              </a:rPr>
              <a:t>আমি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  <a:r>
              <a:rPr lang="en-US" sz="3600" dirty="0" err="1">
                <a:solidFill>
                  <a:srgbClr val="663300"/>
                </a:solidFill>
              </a:rPr>
              <a:t>হব</a:t>
            </a:r>
            <a:r>
              <a:rPr lang="en-US" sz="3600" dirty="0">
                <a:solidFill>
                  <a:srgbClr val="663300"/>
                </a:solidFill>
              </a:rPr>
              <a:t> </a:t>
            </a:r>
          </a:p>
          <a:p>
            <a:r>
              <a:rPr lang="en-US" sz="3600" dirty="0">
                <a:solidFill>
                  <a:srgbClr val="663300"/>
                </a:solidFill>
              </a:rPr>
              <a:t>       </a:t>
            </a:r>
            <a:r>
              <a:rPr lang="en-US" sz="3600" dirty="0" err="1">
                <a:solidFill>
                  <a:srgbClr val="663300"/>
                </a:solidFill>
              </a:rPr>
              <a:t>খেয়াঘাটের</a:t>
            </a:r>
            <a:r>
              <a:rPr lang="en-US" sz="3600" dirty="0">
                <a:solidFill>
                  <a:srgbClr val="663300"/>
                </a:solidFill>
              </a:rPr>
              <a:t> - - - - </a:t>
            </a:r>
            <a:r>
              <a:rPr lang="en-US" sz="2400" dirty="0">
                <a:solidFill>
                  <a:srgbClr val="6633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8260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5F3079A-FAB5-3066-80C4-07FC871870A5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EFC678-4DA5-B456-ED41-478E515545F3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6629EC5-DE7F-27B6-C77F-BA3FE54F8B01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A5592B-52B5-9903-A0AE-BCCC8B8819C4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0D8A8C-CBB5-6124-FC58-991FFC37C4E1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ED4E9E-2FE9-0F59-4C16-57ABC6F93C80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A16399C-1538-8C6B-2ED0-6F595F7F6522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9EC42-263D-1C1D-B535-AF644AFAF067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rgbClr val="F21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C92195-C243-9A3E-9739-43D6637E305A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B01406-62CC-AE36-0B57-214AF30A0D3F}"/>
              </a:ext>
            </a:extLst>
          </p:cNvPr>
          <p:cNvSpPr/>
          <p:nvPr/>
        </p:nvSpPr>
        <p:spPr>
          <a:xfrm rot="783663">
            <a:off x="-352595" y="-3417034"/>
            <a:ext cx="13334729" cy="13692070"/>
          </a:xfrm>
          <a:custGeom>
            <a:avLst/>
            <a:gdLst>
              <a:gd name="connsiteX0" fmla="*/ 6645992 w 13334729"/>
              <a:gd name="connsiteY0" fmla="*/ 6989573 h 13692070"/>
              <a:gd name="connsiteX1" fmla="*/ 6660473 w 13334729"/>
              <a:gd name="connsiteY1" fmla="*/ 13692065 h 13692070"/>
              <a:gd name="connsiteX2" fmla="*/ 6655699 w 13334729"/>
              <a:gd name="connsiteY2" fmla="*/ 13692070 h 13692070"/>
              <a:gd name="connsiteX3" fmla="*/ 5981692 w 13334729"/>
              <a:gd name="connsiteY3" fmla="*/ 13658037 h 13692070"/>
              <a:gd name="connsiteX4" fmla="*/ 5943044 w 13334729"/>
              <a:gd name="connsiteY4" fmla="*/ 13654225 h 13692070"/>
              <a:gd name="connsiteX5" fmla="*/ 5675640 w 13334729"/>
              <a:gd name="connsiteY5" fmla="*/ 13620246 h 13692070"/>
              <a:gd name="connsiteX6" fmla="*/ 5587826 w 13334729"/>
              <a:gd name="connsiteY6" fmla="*/ 13607188 h 13692070"/>
              <a:gd name="connsiteX7" fmla="*/ 5365320 w 13334729"/>
              <a:gd name="connsiteY7" fmla="*/ 13567453 h 13692070"/>
              <a:gd name="connsiteX8" fmla="*/ 5236743 w 13334729"/>
              <a:gd name="connsiteY8" fmla="*/ 13541839 h 13692070"/>
              <a:gd name="connsiteX9" fmla="*/ 5063996 w 13334729"/>
              <a:gd name="connsiteY9" fmla="*/ 13501970 h 13692070"/>
              <a:gd name="connsiteX10" fmla="*/ 4893269 w 13334729"/>
              <a:gd name="connsiteY10" fmla="*/ 13459215 h 13692070"/>
              <a:gd name="connsiteX11" fmla="*/ 4815781 w 13334729"/>
              <a:gd name="connsiteY11" fmla="*/ 13437211 h 13692070"/>
              <a:gd name="connsiteX12" fmla="*/ 4680678 w 13334729"/>
              <a:gd name="connsiteY12" fmla="*/ 13392744 h 13692070"/>
              <a:gd name="connsiteX13" fmla="*/ 6780990 w 13334729"/>
              <a:gd name="connsiteY13" fmla="*/ 6936318 h 13692070"/>
              <a:gd name="connsiteX14" fmla="*/ 12588572 w 13334729"/>
              <a:gd name="connsiteY14" fmla="*/ 10272623 h 13692070"/>
              <a:gd name="connsiteX15" fmla="*/ 12376238 w 13334729"/>
              <a:gd name="connsiteY15" fmla="*/ 10622133 h 13692070"/>
              <a:gd name="connsiteX16" fmla="*/ 12310927 w 13334729"/>
              <a:gd name="connsiteY16" fmla="*/ 10721538 h 13692070"/>
              <a:gd name="connsiteX17" fmla="*/ 12246831 w 13334729"/>
              <a:gd name="connsiteY17" fmla="*/ 10811674 h 13692070"/>
              <a:gd name="connsiteX18" fmla="*/ 12124738 w 13334729"/>
              <a:gd name="connsiteY18" fmla="*/ 10979480 h 13692070"/>
              <a:gd name="connsiteX19" fmla="*/ 12026632 w 13334729"/>
              <a:gd name="connsiteY19" fmla="*/ 11104321 h 13692070"/>
              <a:gd name="connsiteX20" fmla="*/ 11927180 w 13334729"/>
              <a:gd name="connsiteY20" fmla="*/ 11228115 h 13692070"/>
              <a:gd name="connsiteX21" fmla="*/ 11791316 w 13334729"/>
              <a:gd name="connsiteY21" fmla="*/ 11384962 h 13692070"/>
              <a:gd name="connsiteX22" fmla="*/ 11717990 w 13334729"/>
              <a:gd name="connsiteY22" fmla="*/ 11467779 h 13692070"/>
              <a:gd name="connsiteX23" fmla="*/ 11635919 w 13334729"/>
              <a:gd name="connsiteY23" fmla="*/ 11553860 h 13692070"/>
              <a:gd name="connsiteX24" fmla="*/ 11343434 w 13334729"/>
              <a:gd name="connsiteY24" fmla="*/ 11839689 h 13692070"/>
              <a:gd name="connsiteX25" fmla="*/ 0 w 13334729"/>
              <a:gd name="connsiteY25" fmla="*/ 8399881 h 13692070"/>
              <a:gd name="connsiteX26" fmla="*/ 6532370 w 13334729"/>
              <a:gd name="connsiteY26" fmla="*/ 6899292 h 13692070"/>
              <a:gd name="connsiteX27" fmla="*/ 738993 w 13334729"/>
              <a:gd name="connsiteY27" fmla="*/ 10260814 h 13692070"/>
              <a:gd name="connsiteX28" fmla="*/ 665137 w 13334729"/>
              <a:gd name="connsiteY28" fmla="*/ 10139244 h 13692070"/>
              <a:gd name="connsiteX29" fmla="*/ 626196 w 13334729"/>
              <a:gd name="connsiteY29" fmla="*/ 10068744 h 13692070"/>
              <a:gd name="connsiteX30" fmla="*/ 545968 w 13334729"/>
              <a:gd name="connsiteY30" fmla="*/ 9912101 h 13692070"/>
              <a:gd name="connsiteX31" fmla="*/ 468083 w 13334729"/>
              <a:gd name="connsiteY31" fmla="*/ 9752817 h 13692070"/>
              <a:gd name="connsiteX32" fmla="*/ 414085 w 13334729"/>
              <a:gd name="connsiteY32" fmla="*/ 9633378 h 13692070"/>
              <a:gd name="connsiteX33" fmla="*/ 325084 w 13334729"/>
              <a:gd name="connsiteY33" fmla="*/ 9425586 h 13692070"/>
              <a:gd name="connsiteX34" fmla="*/ 292526 w 13334729"/>
              <a:gd name="connsiteY34" fmla="*/ 9343011 h 13692070"/>
              <a:gd name="connsiteX35" fmla="*/ 198989 w 13334729"/>
              <a:gd name="connsiteY35" fmla="*/ 9090187 h 13692070"/>
              <a:gd name="connsiteX36" fmla="*/ 186546 w 13334729"/>
              <a:gd name="connsiteY36" fmla="*/ 9053413 h 13692070"/>
              <a:gd name="connsiteX37" fmla="*/ 1074 w 13334729"/>
              <a:gd name="connsiteY37" fmla="*/ 8404534 h 13692070"/>
              <a:gd name="connsiteX38" fmla="*/ 12595739 w 13334729"/>
              <a:gd name="connsiteY38" fmla="*/ 3431261 h 13692070"/>
              <a:gd name="connsiteX39" fmla="*/ 12669582 w 13334729"/>
              <a:gd name="connsiteY39" fmla="*/ 3552810 h 13692070"/>
              <a:gd name="connsiteX40" fmla="*/ 12708542 w 13334729"/>
              <a:gd name="connsiteY40" fmla="*/ 3623344 h 13692070"/>
              <a:gd name="connsiteX41" fmla="*/ 12788748 w 13334729"/>
              <a:gd name="connsiteY41" fmla="*/ 3779944 h 13692070"/>
              <a:gd name="connsiteX42" fmla="*/ 12866653 w 13334729"/>
              <a:gd name="connsiteY42" fmla="*/ 3939270 h 13692070"/>
              <a:gd name="connsiteX43" fmla="*/ 12920633 w 13334729"/>
              <a:gd name="connsiteY43" fmla="*/ 4058671 h 13692070"/>
              <a:gd name="connsiteX44" fmla="*/ 13009650 w 13334729"/>
              <a:gd name="connsiteY44" fmla="*/ 4266498 h 13692070"/>
              <a:gd name="connsiteX45" fmla="*/ 13042196 w 13334729"/>
              <a:gd name="connsiteY45" fmla="*/ 4349043 h 13692070"/>
              <a:gd name="connsiteX46" fmla="*/ 13135742 w 13334729"/>
              <a:gd name="connsiteY46" fmla="*/ 4601893 h 13692070"/>
              <a:gd name="connsiteX47" fmla="*/ 13148181 w 13334729"/>
              <a:gd name="connsiteY47" fmla="*/ 4638654 h 13692070"/>
              <a:gd name="connsiteX48" fmla="*/ 13333655 w 13334729"/>
              <a:gd name="connsiteY48" fmla="*/ 5287539 h 13692070"/>
              <a:gd name="connsiteX49" fmla="*/ 13334729 w 13334729"/>
              <a:gd name="connsiteY49" fmla="*/ 5292194 h 13692070"/>
              <a:gd name="connsiteX50" fmla="*/ 6802359 w 13334729"/>
              <a:gd name="connsiteY50" fmla="*/ 6792779 h 13692070"/>
              <a:gd name="connsiteX51" fmla="*/ 1991307 w 13334729"/>
              <a:gd name="connsiteY51" fmla="*/ 1852387 h 13692070"/>
              <a:gd name="connsiteX52" fmla="*/ 6553753 w 13334729"/>
              <a:gd name="connsiteY52" fmla="*/ 6755764 h 13692070"/>
              <a:gd name="connsiteX53" fmla="*/ 746164 w 13334729"/>
              <a:gd name="connsiteY53" fmla="*/ 3419459 h 13692070"/>
              <a:gd name="connsiteX54" fmla="*/ 958462 w 13334729"/>
              <a:gd name="connsiteY54" fmla="*/ 3070006 h 13692070"/>
              <a:gd name="connsiteX55" fmla="*/ 1023848 w 13334729"/>
              <a:gd name="connsiteY55" fmla="*/ 2970485 h 13692070"/>
              <a:gd name="connsiteX56" fmla="*/ 1087810 w 13334729"/>
              <a:gd name="connsiteY56" fmla="*/ 2880539 h 13692070"/>
              <a:gd name="connsiteX57" fmla="*/ 1210012 w 13334729"/>
              <a:gd name="connsiteY57" fmla="*/ 2712584 h 13692070"/>
              <a:gd name="connsiteX58" fmla="*/ 1308113 w 13334729"/>
              <a:gd name="connsiteY58" fmla="*/ 2587749 h 13692070"/>
              <a:gd name="connsiteX59" fmla="*/ 1407542 w 13334729"/>
              <a:gd name="connsiteY59" fmla="*/ 2463983 h 13692070"/>
              <a:gd name="connsiteX60" fmla="*/ 1543543 w 13334729"/>
              <a:gd name="connsiteY60" fmla="*/ 2306978 h 13692070"/>
              <a:gd name="connsiteX61" fmla="*/ 1616700 w 13334729"/>
              <a:gd name="connsiteY61" fmla="*/ 2224351 h 13692070"/>
              <a:gd name="connsiteX62" fmla="*/ 1698873 w 13334729"/>
              <a:gd name="connsiteY62" fmla="*/ 2138163 h 13692070"/>
              <a:gd name="connsiteX63" fmla="*/ 6674260 w 13334729"/>
              <a:gd name="connsiteY63" fmla="*/ 6 h 13692070"/>
              <a:gd name="connsiteX64" fmla="*/ 6679039 w 13334729"/>
              <a:gd name="connsiteY64" fmla="*/ 0 h 13692070"/>
              <a:gd name="connsiteX65" fmla="*/ 7353044 w 13334729"/>
              <a:gd name="connsiteY65" fmla="*/ 34034 h 13692070"/>
              <a:gd name="connsiteX66" fmla="*/ 7391673 w 13334729"/>
              <a:gd name="connsiteY66" fmla="*/ 37844 h 13692070"/>
              <a:gd name="connsiteX67" fmla="*/ 7659116 w 13334729"/>
              <a:gd name="connsiteY67" fmla="*/ 71829 h 13692070"/>
              <a:gd name="connsiteX68" fmla="*/ 7746881 w 13334729"/>
              <a:gd name="connsiteY68" fmla="*/ 84879 h 13692070"/>
              <a:gd name="connsiteX69" fmla="*/ 7969445 w 13334729"/>
              <a:gd name="connsiteY69" fmla="*/ 124625 h 13692070"/>
              <a:gd name="connsiteX70" fmla="*/ 8097962 w 13334729"/>
              <a:gd name="connsiteY70" fmla="*/ 150226 h 13692070"/>
              <a:gd name="connsiteX71" fmla="*/ 8270774 w 13334729"/>
              <a:gd name="connsiteY71" fmla="*/ 190111 h 13692070"/>
              <a:gd name="connsiteX72" fmla="*/ 8441437 w 13334729"/>
              <a:gd name="connsiteY72" fmla="*/ 232850 h 13692070"/>
              <a:gd name="connsiteX73" fmla="*/ 8518971 w 13334729"/>
              <a:gd name="connsiteY73" fmla="*/ 254867 h 13692070"/>
              <a:gd name="connsiteX74" fmla="*/ 8654054 w 13334729"/>
              <a:gd name="connsiteY74" fmla="*/ 299326 h 13692070"/>
              <a:gd name="connsiteX75" fmla="*/ 6688736 w 13334729"/>
              <a:gd name="connsiteY75" fmla="*/ 6702498 h 136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334729" h="13692070">
                <a:moveTo>
                  <a:pt x="6645992" y="6989573"/>
                </a:moveTo>
                <a:lnTo>
                  <a:pt x="6660473" y="13692065"/>
                </a:lnTo>
                <a:lnTo>
                  <a:pt x="6655699" y="13692070"/>
                </a:lnTo>
                <a:lnTo>
                  <a:pt x="5981692" y="13658037"/>
                </a:lnTo>
                <a:lnTo>
                  <a:pt x="5943044" y="13654225"/>
                </a:lnTo>
                <a:lnTo>
                  <a:pt x="5675640" y="13620246"/>
                </a:lnTo>
                <a:lnTo>
                  <a:pt x="5587826" y="13607188"/>
                </a:lnTo>
                <a:lnTo>
                  <a:pt x="5365320" y="13567453"/>
                </a:lnTo>
                <a:lnTo>
                  <a:pt x="5236743" y="13541839"/>
                </a:lnTo>
                <a:lnTo>
                  <a:pt x="5063996" y="13501970"/>
                </a:lnTo>
                <a:lnTo>
                  <a:pt x="4893269" y="13459215"/>
                </a:lnTo>
                <a:lnTo>
                  <a:pt x="4815781" y="13437211"/>
                </a:lnTo>
                <a:lnTo>
                  <a:pt x="4680678" y="13392744"/>
                </a:lnTo>
                <a:close/>
                <a:moveTo>
                  <a:pt x="6780990" y="6936318"/>
                </a:moveTo>
                <a:lnTo>
                  <a:pt x="12588572" y="10272623"/>
                </a:lnTo>
                <a:lnTo>
                  <a:pt x="12376238" y="10622133"/>
                </a:lnTo>
                <a:lnTo>
                  <a:pt x="12310927" y="10721538"/>
                </a:lnTo>
                <a:lnTo>
                  <a:pt x="12246831" y="10811674"/>
                </a:lnTo>
                <a:lnTo>
                  <a:pt x="12124738" y="10979480"/>
                </a:lnTo>
                <a:lnTo>
                  <a:pt x="12026632" y="11104321"/>
                </a:lnTo>
                <a:lnTo>
                  <a:pt x="11927180" y="11228115"/>
                </a:lnTo>
                <a:lnTo>
                  <a:pt x="11791316" y="11384962"/>
                </a:lnTo>
                <a:lnTo>
                  <a:pt x="11717990" y="11467779"/>
                </a:lnTo>
                <a:lnTo>
                  <a:pt x="11635919" y="11553860"/>
                </a:lnTo>
                <a:lnTo>
                  <a:pt x="11343434" y="11839689"/>
                </a:lnTo>
                <a:close/>
                <a:moveTo>
                  <a:pt x="0" y="8399881"/>
                </a:moveTo>
                <a:lnTo>
                  <a:pt x="6532370" y="6899292"/>
                </a:lnTo>
                <a:lnTo>
                  <a:pt x="738993" y="10260814"/>
                </a:lnTo>
                <a:lnTo>
                  <a:pt x="665137" y="10139244"/>
                </a:lnTo>
                <a:lnTo>
                  <a:pt x="626196" y="10068744"/>
                </a:lnTo>
                <a:lnTo>
                  <a:pt x="545968" y="9912101"/>
                </a:lnTo>
                <a:lnTo>
                  <a:pt x="468083" y="9752817"/>
                </a:lnTo>
                <a:lnTo>
                  <a:pt x="414085" y="9633378"/>
                </a:lnTo>
                <a:lnTo>
                  <a:pt x="325084" y="9425586"/>
                </a:lnTo>
                <a:lnTo>
                  <a:pt x="292526" y="9343011"/>
                </a:lnTo>
                <a:lnTo>
                  <a:pt x="198989" y="9090187"/>
                </a:lnTo>
                <a:lnTo>
                  <a:pt x="186546" y="9053413"/>
                </a:lnTo>
                <a:lnTo>
                  <a:pt x="1074" y="8404534"/>
                </a:lnTo>
                <a:close/>
                <a:moveTo>
                  <a:pt x="12595739" y="3431261"/>
                </a:moveTo>
                <a:lnTo>
                  <a:pt x="12669582" y="3552810"/>
                </a:lnTo>
                <a:lnTo>
                  <a:pt x="12708542" y="3623344"/>
                </a:lnTo>
                <a:lnTo>
                  <a:pt x="12788748" y="3779944"/>
                </a:lnTo>
                <a:lnTo>
                  <a:pt x="12866653" y="3939270"/>
                </a:lnTo>
                <a:lnTo>
                  <a:pt x="12920633" y="4058671"/>
                </a:lnTo>
                <a:lnTo>
                  <a:pt x="13009650" y="4266498"/>
                </a:lnTo>
                <a:lnTo>
                  <a:pt x="13042196" y="4349043"/>
                </a:lnTo>
                <a:lnTo>
                  <a:pt x="13135742" y="4601893"/>
                </a:lnTo>
                <a:lnTo>
                  <a:pt x="13148181" y="4638654"/>
                </a:lnTo>
                <a:lnTo>
                  <a:pt x="13333655" y="5287539"/>
                </a:lnTo>
                <a:lnTo>
                  <a:pt x="13334729" y="5292194"/>
                </a:lnTo>
                <a:lnTo>
                  <a:pt x="6802359" y="6792779"/>
                </a:lnTo>
                <a:close/>
                <a:moveTo>
                  <a:pt x="1991307" y="1852387"/>
                </a:moveTo>
                <a:lnTo>
                  <a:pt x="6553753" y="6755764"/>
                </a:lnTo>
                <a:lnTo>
                  <a:pt x="746164" y="3419459"/>
                </a:lnTo>
                <a:lnTo>
                  <a:pt x="958462" y="3070006"/>
                </a:lnTo>
                <a:lnTo>
                  <a:pt x="1023848" y="2970485"/>
                </a:lnTo>
                <a:lnTo>
                  <a:pt x="1087810" y="2880539"/>
                </a:lnTo>
                <a:lnTo>
                  <a:pt x="1210012" y="2712584"/>
                </a:lnTo>
                <a:lnTo>
                  <a:pt x="1308113" y="2587749"/>
                </a:lnTo>
                <a:lnTo>
                  <a:pt x="1407542" y="2463983"/>
                </a:lnTo>
                <a:lnTo>
                  <a:pt x="1543543" y="2306978"/>
                </a:lnTo>
                <a:lnTo>
                  <a:pt x="1616700" y="2224351"/>
                </a:lnTo>
                <a:lnTo>
                  <a:pt x="1698873" y="2138163"/>
                </a:lnTo>
                <a:close/>
                <a:moveTo>
                  <a:pt x="6674260" y="6"/>
                </a:moveTo>
                <a:lnTo>
                  <a:pt x="6679039" y="0"/>
                </a:lnTo>
                <a:lnTo>
                  <a:pt x="7353044" y="34034"/>
                </a:lnTo>
                <a:lnTo>
                  <a:pt x="7391673" y="37844"/>
                </a:lnTo>
                <a:lnTo>
                  <a:pt x="7659116" y="71829"/>
                </a:lnTo>
                <a:lnTo>
                  <a:pt x="7746881" y="84879"/>
                </a:lnTo>
                <a:lnTo>
                  <a:pt x="7969445" y="124625"/>
                </a:lnTo>
                <a:lnTo>
                  <a:pt x="8097962" y="150226"/>
                </a:lnTo>
                <a:lnTo>
                  <a:pt x="8270774" y="190111"/>
                </a:lnTo>
                <a:lnTo>
                  <a:pt x="8441437" y="232850"/>
                </a:lnTo>
                <a:lnTo>
                  <a:pt x="8518971" y="254867"/>
                </a:lnTo>
                <a:lnTo>
                  <a:pt x="8654054" y="299326"/>
                </a:lnTo>
                <a:lnTo>
                  <a:pt x="6688736" y="6702498"/>
                </a:lnTo>
                <a:close/>
              </a:path>
            </a:pathLst>
          </a:custGeom>
          <a:solidFill>
            <a:srgbClr val="F90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450D0F-B954-795C-1144-87802FE71622}"/>
              </a:ext>
            </a:extLst>
          </p:cNvPr>
          <p:cNvSpPr/>
          <p:nvPr/>
        </p:nvSpPr>
        <p:spPr>
          <a:xfrm>
            <a:off x="-102172" y="0"/>
            <a:ext cx="12294172" cy="7024255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2501088" y="4768388"/>
                </a:moveTo>
                <a:cubicBezTo>
                  <a:pt x="2479656" y="4768388"/>
                  <a:pt x="2461599" y="4775730"/>
                  <a:pt x="2446914" y="4790415"/>
                </a:cubicBezTo>
                <a:cubicBezTo>
                  <a:pt x="2432230" y="4805099"/>
                  <a:pt x="2424888" y="4823157"/>
                  <a:pt x="2424888" y="4844588"/>
                </a:cubicBezTo>
                <a:cubicBezTo>
                  <a:pt x="2424888" y="4866019"/>
                  <a:pt x="2432230" y="4884077"/>
                  <a:pt x="2446914" y="4898762"/>
                </a:cubicBezTo>
                <a:cubicBezTo>
                  <a:pt x="2461599" y="4913446"/>
                  <a:pt x="2479656" y="4920788"/>
                  <a:pt x="2501088" y="4920788"/>
                </a:cubicBezTo>
                <a:cubicBezTo>
                  <a:pt x="2522519" y="4920788"/>
                  <a:pt x="2540577" y="4913446"/>
                  <a:pt x="2555261" y="4898762"/>
                </a:cubicBezTo>
                <a:cubicBezTo>
                  <a:pt x="2569945" y="4884077"/>
                  <a:pt x="2577288" y="4866019"/>
                  <a:pt x="2577288" y="4844588"/>
                </a:cubicBezTo>
                <a:cubicBezTo>
                  <a:pt x="2577288" y="4823157"/>
                  <a:pt x="2569945" y="4805099"/>
                  <a:pt x="2555261" y="4790415"/>
                </a:cubicBezTo>
                <a:cubicBezTo>
                  <a:pt x="2540577" y="4775730"/>
                  <a:pt x="2522519" y="4768388"/>
                  <a:pt x="2501088" y="4768388"/>
                </a:cubicBezTo>
                <a:close/>
                <a:moveTo>
                  <a:pt x="3101758" y="4645159"/>
                </a:moveTo>
                <a:cubicBezTo>
                  <a:pt x="3118824" y="4645159"/>
                  <a:pt x="3132416" y="4650318"/>
                  <a:pt x="3142536" y="4660637"/>
                </a:cubicBezTo>
                <a:cubicBezTo>
                  <a:pt x="3152657" y="4670955"/>
                  <a:pt x="3157717" y="4684251"/>
                  <a:pt x="3157717" y="4700523"/>
                </a:cubicBezTo>
                <a:cubicBezTo>
                  <a:pt x="3157717" y="4723938"/>
                  <a:pt x="3148391" y="4745171"/>
                  <a:pt x="3129737" y="4764221"/>
                </a:cubicBezTo>
                <a:cubicBezTo>
                  <a:pt x="3111085" y="4783271"/>
                  <a:pt x="3090447" y="4792796"/>
                  <a:pt x="3067825" y="4792796"/>
                </a:cubicBezTo>
                <a:cubicBezTo>
                  <a:pt x="3051156" y="4792796"/>
                  <a:pt x="3037663" y="4787339"/>
                  <a:pt x="3027343" y="4776425"/>
                </a:cubicBezTo>
                <a:cubicBezTo>
                  <a:pt x="3017025" y="4765511"/>
                  <a:pt x="3011866" y="4751918"/>
                  <a:pt x="3011866" y="4735646"/>
                </a:cubicBezTo>
                <a:cubicBezTo>
                  <a:pt x="3011866" y="4713421"/>
                  <a:pt x="3021193" y="4692784"/>
                  <a:pt x="3039846" y="4673734"/>
                </a:cubicBezTo>
                <a:cubicBezTo>
                  <a:pt x="3058499" y="4654684"/>
                  <a:pt x="3079136" y="4645159"/>
                  <a:pt x="3101758" y="4645159"/>
                </a:cubicBezTo>
                <a:close/>
                <a:moveTo>
                  <a:pt x="3085089" y="4577293"/>
                </a:moveTo>
                <a:cubicBezTo>
                  <a:pt x="3042226" y="4577293"/>
                  <a:pt x="3006905" y="4591184"/>
                  <a:pt x="2979124" y="4618965"/>
                </a:cubicBezTo>
                <a:cubicBezTo>
                  <a:pt x="2951342" y="4646746"/>
                  <a:pt x="2937452" y="4680877"/>
                  <a:pt x="2937452" y="4721359"/>
                </a:cubicBezTo>
                <a:cubicBezTo>
                  <a:pt x="2937452" y="4761840"/>
                  <a:pt x="2951541" y="4795177"/>
                  <a:pt x="2979718" y="4821371"/>
                </a:cubicBezTo>
                <a:cubicBezTo>
                  <a:pt x="3007897" y="4847565"/>
                  <a:pt x="3042822" y="4860662"/>
                  <a:pt x="3084494" y="4860662"/>
                </a:cubicBezTo>
                <a:cubicBezTo>
                  <a:pt x="3127753" y="4860662"/>
                  <a:pt x="3163174" y="4846771"/>
                  <a:pt x="3190757" y="4818990"/>
                </a:cubicBezTo>
                <a:cubicBezTo>
                  <a:pt x="3218340" y="4791209"/>
                  <a:pt x="3232131" y="4756482"/>
                  <a:pt x="3232131" y="4714810"/>
                </a:cubicBezTo>
                <a:cubicBezTo>
                  <a:pt x="3232131" y="4674329"/>
                  <a:pt x="3218042" y="4641289"/>
                  <a:pt x="3189864" y="4615691"/>
                </a:cubicBezTo>
                <a:cubicBezTo>
                  <a:pt x="3161686" y="4590092"/>
                  <a:pt x="3126761" y="4577293"/>
                  <a:pt x="3085089" y="4577293"/>
                </a:cubicBezTo>
                <a:close/>
                <a:moveTo>
                  <a:pt x="2688611" y="4473709"/>
                </a:moveTo>
                <a:lnTo>
                  <a:pt x="2688611" y="4738027"/>
                </a:lnTo>
                <a:cubicBezTo>
                  <a:pt x="2640589" y="4672940"/>
                  <a:pt x="2581455" y="4623330"/>
                  <a:pt x="2511208" y="4589199"/>
                </a:cubicBezTo>
                <a:close/>
                <a:moveTo>
                  <a:pt x="2038530" y="4336191"/>
                </a:moveTo>
                <a:cubicBezTo>
                  <a:pt x="1980586" y="4336191"/>
                  <a:pt x="1928099" y="4353257"/>
                  <a:pt x="1881070" y="4387388"/>
                </a:cubicBezTo>
                <a:cubicBezTo>
                  <a:pt x="1834040" y="4421519"/>
                  <a:pt x="1810525" y="4457040"/>
                  <a:pt x="1810525" y="4493949"/>
                </a:cubicBezTo>
                <a:cubicBezTo>
                  <a:pt x="1810525" y="4519349"/>
                  <a:pt x="1817768" y="4540284"/>
                  <a:pt x="1832254" y="4556755"/>
                </a:cubicBezTo>
                <a:cubicBezTo>
                  <a:pt x="1846740" y="4573225"/>
                  <a:pt x="1866286" y="4581460"/>
                  <a:pt x="1890892" y="4581460"/>
                </a:cubicBezTo>
                <a:cubicBezTo>
                  <a:pt x="1915499" y="4581063"/>
                  <a:pt x="1936037" y="4572530"/>
                  <a:pt x="1952507" y="4555862"/>
                </a:cubicBezTo>
                <a:cubicBezTo>
                  <a:pt x="1968978" y="4539193"/>
                  <a:pt x="1977213" y="4519548"/>
                  <a:pt x="1977213" y="4496926"/>
                </a:cubicBezTo>
                <a:cubicBezTo>
                  <a:pt x="1977213" y="4479860"/>
                  <a:pt x="1972450" y="4464382"/>
                  <a:pt x="1962925" y="4450491"/>
                </a:cubicBezTo>
                <a:cubicBezTo>
                  <a:pt x="1995469" y="4421123"/>
                  <a:pt x="2029997" y="4406438"/>
                  <a:pt x="2066510" y="4406438"/>
                </a:cubicBezTo>
                <a:cubicBezTo>
                  <a:pt x="2090719" y="4406438"/>
                  <a:pt x="2109372" y="4412391"/>
                  <a:pt x="2122469" y="4424298"/>
                </a:cubicBezTo>
                <a:cubicBezTo>
                  <a:pt x="2135566" y="4436204"/>
                  <a:pt x="2142114" y="4451285"/>
                  <a:pt x="2142114" y="4469541"/>
                </a:cubicBezTo>
                <a:cubicBezTo>
                  <a:pt x="2142114" y="4487401"/>
                  <a:pt x="2134970" y="4507244"/>
                  <a:pt x="2120683" y="4529073"/>
                </a:cubicBezTo>
                <a:cubicBezTo>
                  <a:pt x="2111555" y="4527088"/>
                  <a:pt x="2101633" y="4526096"/>
                  <a:pt x="2090917" y="4526096"/>
                </a:cubicBezTo>
                <a:cubicBezTo>
                  <a:pt x="2061549" y="4526096"/>
                  <a:pt x="2037339" y="4534629"/>
                  <a:pt x="2018289" y="4551694"/>
                </a:cubicBezTo>
                <a:cubicBezTo>
                  <a:pt x="1999239" y="4568760"/>
                  <a:pt x="1989714" y="4589596"/>
                  <a:pt x="1989714" y="4614202"/>
                </a:cubicBezTo>
                <a:cubicBezTo>
                  <a:pt x="1989714" y="4638015"/>
                  <a:pt x="1997553" y="4657263"/>
                  <a:pt x="2013229" y="4671948"/>
                </a:cubicBezTo>
                <a:cubicBezTo>
                  <a:pt x="2028906" y="4686632"/>
                  <a:pt x="2047261" y="4693974"/>
                  <a:pt x="2068296" y="4693974"/>
                </a:cubicBezTo>
                <a:cubicBezTo>
                  <a:pt x="2090124" y="4693974"/>
                  <a:pt x="2109670" y="4688616"/>
                  <a:pt x="2126934" y="4677901"/>
                </a:cubicBezTo>
                <a:cubicBezTo>
                  <a:pt x="2144198" y="4667185"/>
                  <a:pt x="2159378" y="4651112"/>
                  <a:pt x="2172475" y="4629680"/>
                </a:cubicBezTo>
                <a:cubicBezTo>
                  <a:pt x="2189541" y="4641587"/>
                  <a:pt x="2198074" y="4658454"/>
                  <a:pt x="2198074" y="4680282"/>
                </a:cubicBezTo>
                <a:cubicBezTo>
                  <a:pt x="2198074" y="4706476"/>
                  <a:pt x="2183984" y="4730288"/>
                  <a:pt x="2155807" y="4751719"/>
                </a:cubicBezTo>
                <a:cubicBezTo>
                  <a:pt x="2127628" y="4773151"/>
                  <a:pt x="2089330" y="4783866"/>
                  <a:pt x="2040911" y="4783866"/>
                </a:cubicBezTo>
                <a:cubicBezTo>
                  <a:pt x="1965505" y="4783866"/>
                  <a:pt x="1897739" y="4745469"/>
                  <a:pt x="1837612" y="4668673"/>
                </a:cubicBezTo>
                <a:cubicBezTo>
                  <a:pt x="1777485" y="4591878"/>
                  <a:pt x="1737103" y="4496132"/>
                  <a:pt x="1716466" y="4381435"/>
                </a:cubicBezTo>
                <a:lnTo>
                  <a:pt x="1661102" y="4363576"/>
                </a:lnTo>
                <a:cubicBezTo>
                  <a:pt x="1678961" y="4518754"/>
                  <a:pt x="1723113" y="4647441"/>
                  <a:pt x="1793559" y="4749636"/>
                </a:cubicBezTo>
                <a:cubicBezTo>
                  <a:pt x="1864004" y="4851831"/>
                  <a:pt x="1947249" y="4902929"/>
                  <a:pt x="2043292" y="4902929"/>
                </a:cubicBezTo>
                <a:cubicBezTo>
                  <a:pt x="2109174" y="4902929"/>
                  <a:pt x="2162851" y="4882688"/>
                  <a:pt x="2204325" y="4842207"/>
                </a:cubicBezTo>
                <a:cubicBezTo>
                  <a:pt x="2245798" y="4801726"/>
                  <a:pt x="2266535" y="4753902"/>
                  <a:pt x="2266535" y="4698737"/>
                </a:cubicBezTo>
                <a:cubicBezTo>
                  <a:pt x="2266535" y="4650318"/>
                  <a:pt x="2246492" y="4607852"/>
                  <a:pt x="2206408" y="4571340"/>
                </a:cubicBezTo>
                <a:cubicBezTo>
                  <a:pt x="2219108" y="4544352"/>
                  <a:pt x="2225458" y="4519349"/>
                  <a:pt x="2225458" y="4496330"/>
                </a:cubicBezTo>
                <a:cubicBezTo>
                  <a:pt x="2225458" y="4454262"/>
                  <a:pt x="2208392" y="4417055"/>
                  <a:pt x="2174261" y="4384709"/>
                </a:cubicBezTo>
                <a:cubicBezTo>
                  <a:pt x="2140130" y="4352364"/>
                  <a:pt x="2094886" y="4336191"/>
                  <a:pt x="2038530" y="4336191"/>
                </a:cubicBezTo>
                <a:close/>
                <a:moveTo>
                  <a:pt x="4950798" y="4311188"/>
                </a:moveTo>
                <a:lnTo>
                  <a:pt x="5062122" y="4311188"/>
                </a:lnTo>
                <a:cubicBezTo>
                  <a:pt x="5070456" y="4320713"/>
                  <a:pt x="5074623" y="4330238"/>
                  <a:pt x="5074623" y="4339763"/>
                </a:cubicBezTo>
                <a:cubicBezTo>
                  <a:pt x="5074623" y="4349685"/>
                  <a:pt x="5070952" y="4357722"/>
                  <a:pt x="5063610" y="4363873"/>
                </a:cubicBezTo>
                <a:cubicBezTo>
                  <a:pt x="5056268" y="4370025"/>
                  <a:pt x="5045651" y="4373101"/>
                  <a:pt x="5031761" y="4373101"/>
                </a:cubicBezTo>
                <a:cubicBezTo>
                  <a:pt x="5016282" y="4373101"/>
                  <a:pt x="5001598" y="4367941"/>
                  <a:pt x="4987707" y="4357623"/>
                </a:cubicBezTo>
                <a:cubicBezTo>
                  <a:pt x="4973817" y="4347304"/>
                  <a:pt x="4961514" y="4331826"/>
                  <a:pt x="4950798" y="4311188"/>
                </a:cubicBezTo>
                <a:close/>
                <a:moveTo>
                  <a:pt x="3101758" y="4308807"/>
                </a:moveTo>
                <a:cubicBezTo>
                  <a:pt x="3118824" y="4308807"/>
                  <a:pt x="3132416" y="4313966"/>
                  <a:pt x="3142536" y="4324285"/>
                </a:cubicBezTo>
                <a:cubicBezTo>
                  <a:pt x="3152657" y="4334604"/>
                  <a:pt x="3157717" y="4347899"/>
                  <a:pt x="3157717" y="4364171"/>
                </a:cubicBezTo>
                <a:cubicBezTo>
                  <a:pt x="3157717" y="4387587"/>
                  <a:pt x="3148391" y="4408819"/>
                  <a:pt x="3129737" y="4427869"/>
                </a:cubicBezTo>
                <a:cubicBezTo>
                  <a:pt x="3111085" y="4446919"/>
                  <a:pt x="3090447" y="4456444"/>
                  <a:pt x="3067825" y="4456444"/>
                </a:cubicBezTo>
                <a:cubicBezTo>
                  <a:pt x="3051156" y="4456444"/>
                  <a:pt x="3037663" y="4450987"/>
                  <a:pt x="3027343" y="4440073"/>
                </a:cubicBezTo>
                <a:cubicBezTo>
                  <a:pt x="3017025" y="4429159"/>
                  <a:pt x="3011866" y="4415566"/>
                  <a:pt x="3011866" y="4399294"/>
                </a:cubicBezTo>
                <a:cubicBezTo>
                  <a:pt x="3011866" y="4377069"/>
                  <a:pt x="3021193" y="4356432"/>
                  <a:pt x="3039846" y="4337382"/>
                </a:cubicBezTo>
                <a:cubicBezTo>
                  <a:pt x="3058499" y="4318332"/>
                  <a:pt x="3079136" y="4308807"/>
                  <a:pt x="3101758" y="4308807"/>
                </a:cubicBezTo>
                <a:close/>
                <a:moveTo>
                  <a:pt x="3085089" y="4240941"/>
                </a:moveTo>
                <a:cubicBezTo>
                  <a:pt x="3042226" y="4240941"/>
                  <a:pt x="3006905" y="4254832"/>
                  <a:pt x="2979124" y="4282613"/>
                </a:cubicBezTo>
                <a:cubicBezTo>
                  <a:pt x="2951342" y="4310394"/>
                  <a:pt x="2937452" y="4344526"/>
                  <a:pt x="2937452" y="4385007"/>
                </a:cubicBezTo>
                <a:cubicBezTo>
                  <a:pt x="2937452" y="4425488"/>
                  <a:pt x="2951541" y="4458826"/>
                  <a:pt x="2979718" y="4485019"/>
                </a:cubicBezTo>
                <a:cubicBezTo>
                  <a:pt x="3007897" y="4511213"/>
                  <a:pt x="3042822" y="4524310"/>
                  <a:pt x="3084494" y="4524310"/>
                </a:cubicBezTo>
                <a:cubicBezTo>
                  <a:pt x="3127753" y="4524310"/>
                  <a:pt x="3163174" y="4510419"/>
                  <a:pt x="3190757" y="4482638"/>
                </a:cubicBezTo>
                <a:cubicBezTo>
                  <a:pt x="3218340" y="4454857"/>
                  <a:pt x="3232131" y="4420130"/>
                  <a:pt x="3232131" y="4378459"/>
                </a:cubicBezTo>
                <a:cubicBezTo>
                  <a:pt x="3232131" y="4337977"/>
                  <a:pt x="3218042" y="4304937"/>
                  <a:pt x="3189864" y="4279339"/>
                </a:cubicBezTo>
                <a:cubicBezTo>
                  <a:pt x="3161686" y="4253741"/>
                  <a:pt x="3126761" y="4240941"/>
                  <a:pt x="3085089" y="4240941"/>
                </a:cubicBezTo>
                <a:close/>
                <a:moveTo>
                  <a:pt x="4431091" y="4127237"/>
                </a:moveTo>
                <a:lnTo>
                  <a:pt x="4431091" y="4311188"/>
                </a:lnTo>
                <a:cubicBezTo>
                  <a:pt x="4413629" y="4283804"/>
                  <a:pt x="4397951" y="4265647"/>
                  <a:pt x="4384061" y="4256717"/>
                </a:cubicBezTo>
                <a:cubicBezTo>
                  <a:pt x="4370170" y="4247787"/>
                  <a:pt x="4350128" y="4243323"/>
                  <a:pt x="4323934" y="4243323"/>
                </a:cubicBezTo>
                <a:lnTo>
                  <a:pt x="4318576" y="4243323"/>
                </a:lnTo>
                <a:lnTo>
                  <a:pt x="4290001" y="4243323"/>
                </a:lnTo>
                <a:lnTo>
                  <a:pt x="3604202" y="4243323"/>
                </a:lnTo>
                <a:lnTo>
                  <a:pt x="3647064" y="4311188"/>
                </a:lnTo>
                <a:lnTo>
                  <a:pt x="4134624" y="4311188"/>
                </a:lnTo>
                <a:lnTo>
                  <a:pt x="4134624" y="4470732"/>
                </a:lnTo>
                <a:cubicBezTo>
                  <a:pt x="4094937" y="4403263"/>
                  <a:pt x="4057036" y="4369529"/>
                  <a:pt x="4020920" y="4369529"/>
                </a:cubicBezTo>
                <a:cubicBezTo>
                  <a:pt x="4001474" y="4369529"/>
                  <a:pt x="3985599" y="4377764"/>
                  <a:pt x="3973295" y="4394234"/>
                </a:cubicBezTo>
                <a:cubicBezTo>
                  <a:pt x="3960992" y="4410705"/>
                  <a:pt x="3952658" y="4435212"/>
                  <a:pt x="3948292" y="4467755"/>
                </a:cubicBezTo>
                <a:cubicBezTo>
                  <a:pt x="3898286" y="4394334"/>
                  <a:pt x="3844907" y="4357623"/>
                  <a:pt x="3788153" y="4357623"/>
                </a:cubicBezTo>
                <a:cubicBezTo>
                  <a:pt x="3744893" y="4357623"/>
                  <a:pt x="3710366" y="4374688"/>
                  <a:pt x="3684569" y="4408819"/>
                </a:cubicBezTo>
                <a:cubicBezTo>
                  <a:pt x="3658772" y="4442951"/>
                  <a:pt x="3645873" y="4483234"/>
                  <a:pt x="3645873" y="4529668"/>
                </a:cubicBezTo>
                <a:cubicBezTo>
                  <a:pt x="3645873" y="4589199"/>
                  <a:pt x="3663832" y="4638511"/>
                  <a:pt x="3699749" y="4677603"/>
                </a:cubicBezTo>
                <a:cubicBezTo>
                  <a:pt x="3735667" y="4716695"/>
                  <a:pt x="3776246" y="4736241"/>
                  <a:pt x="3821490" y="4736241"/>
                </a:cubicBezTo>
                <a:cubicBezTo>
                  <a:pt x="3853638" y="4736241"/>
                  <a:pt x="3878740" y="4727113"/>
                  <a:pt x="3896797" y="4708857"/>
                </a:cubicBezTo>
                <a:cubicBezTo>
                  <a:pt x="3914855" y="4690601"/>
                  <a:pt x="3923884" y="4668773"/>
                  <a:pt x="3923884" y="4643373"/>
                </a:cubicBezTo>
                <a:cubicBezTo>
                  <a:pt x="3923884" y="4621544"/>
                  <a:pt x="3916046" y="4601998"/>
                  <a:pt x="3900370" y="4584734"/>
                </a:cubicBezTo>
                <a:cubicBezTo>
                  <a:pt x="3884693" y="4567470"/>
                  <a:pt x="3864948" y="4558838"/>
                  <a:pt x="3841135" y="4558838"/>
                </a:cubicBezTo>
                <a:cubicBezTo>
                  <a:pt x="3816132" y="4558838"/>
                  <a:pt x="3796388" y="4567470"/>
                  <a:pt x="3781902" y="4584734"/>
                </a:cubicBezTo>
                <a:cubicBezTo>
                  <a:pt x="3767417" y="4601998"/>
                  <a:pt x="3760571" y="4624719"/>
                  <a:pt x="3761364" y="4652898"/>
                </a:cubicBezTo>
                <a:cubicBezTo>
                  <a:pt x="3744299" y="4643769"/>
                  <a:pt x="3732194" y="4631962"/>
                  <a:pt x="3725049" y="4617477"/>
                </a:cubicBezTo>
                <a:cubicBezTo>
                  <a:pt x="3717906" y="4602991"/>
                  <a:pt x="3714335" y="4586421"/>
                  <a:pt x="3714335" y="4567768"/>
                </a:cubicBezTo>
                <a:cubicBezTo>
                  <a:pt x="3714335" y="4541177"/>
                  <a:pt x="3723463" y="4518357"/>
                  <a:pt x="3741718" y="4499307"/>
                </a:cubicBezTo>
                <a:cubicBezTo>
                  <a:pt x="3759975" y="4480257"/>
                  <a:pt x="3784185" y="4470732"/>
                  <a:pt x="3814346" y="4470732"/>
                </a:cubicBezTo>
                <a:cubicBezTo>
                  <a:pt x="3844907" y="4470732"/>
                  <a:pt x="3873382" y="4480555"/>
                  <a:pt x="3899774" y="4500200"/>
                </a:cubicBezTo>
                <a:cubicBezTo>
                  <a:pt x="3926167" y="4519845"/>
                  <a:pt x="3950872" y="4549313"/>
                  <a:pt x="3973890" y="4588604"/>
                </a:cubicBezTo>
                <a:lnTo>
                  <a:pt x="4016753" y="4601105"/>
                </a:lnTo>
                <a:cubicBezTo>
                  <a:pt x="4014768" y="4583246"/>
                  <a:pt x="4013776" y="4570149"/>
                  <a:pt x="4013776" y="4561815"/>
                </a:cubicBezTo>
                <a:cubicBezTo>
                  <a:pt x="4013776" y="4536812"/>
                  <a:pt x="4017447" y="4517365"/>
                  <a:pt x="4024789" y="4503474"/>
                </a:cubicBezTo>
                <a:cubicBezTo>
                  <a:pt x="4032132" y="4489584"/>
                  <a:pt x="4042550" y="4482638"/>
                  <a:pt x="4056044" y="4482638"/>
                </a:cubicBezTo>
                <a:cubicBezTo>
                  <a:pt x="4072713" y="4482638"/>
                  <a:pt x="4089976" y="4494346"/>
                  <a:pt x="4107835" y="4517762"/>
                </a:cubicBezTo>
                <a:cubicBezTo>
                  <a:pt x="4125696" y="4541177"/>
                  <a:pt x="4134624" y="4574316"/>
                  <a:pt x="4134624" y="4617179"/>
                </a:cubicBezTo>
                <a:lnTo>
                  <a:pt x="4134624" y="4852327"/>
                </a:lnTo>
                <a:lnTo>
                  <a:pt x="4239399" y="4920788"/>
                </a:lnTo>
                <a:lnTo>
                  <a:pt x="4239399" y="4311188"/>
                </a:lnTo>
                <a:lnTo>
                  <a:pt x="4332864" y="4311188"/>
                </a:lnTo>
                <a:lnTo>
                  <a:pt x="4337626" y="4311188"/>
                </a:lnTo>
                <a:cubicBezTo>
                  <a:pt x="4359852" y="4311188"/>
                  <a:pt x="4380985" y="4327758"/>
                  <a:pt x="4401027" y="4360897"/>
                </a:cubicBezTo>
                <a:cubicBezTo>
                  <a:pt x="4421070" y="4394036"/>
                  <a:pt x="4431091" y="4423901"/>
                  <a:pt x="4431091" y="4450491"/>
                </a:cubicBezTo>
                <a:lnTo>
                  <a:pt x="4431091" y="4852327"/>
                </a:lnTo>
                <a:lnTo>
                  <a:pt x="4535865" y="4920788"/>
                </a:lnTo>
                <a:lnTo>
                  <a:pt x="4535865" y="4311188"/>
                </a:lnTo>
                <a:lnTo>
                  <a:pt x="4628139" y="4311188"/>
                </a:lnTo>
                <a:lnTo>
                  <a:pt x="4657904" y="4311188"/>
                </a:lnTo>
                <a:lnTo>
                  <a:pt x="4666239" y="4311188"/>
                </a:lnTo>
                <a:cubicBezTo>
                  <a:pt x="4696401" y="4311188"/>
                  <a:pt x="4721404" y="4327659"/>
                  <a:pt x="4741248" y="4360599"/>
                </a:cubicBezTo>
                <a:cubicBezTo>
                  <a:pt x="4717833" y="4367346"/>
                  <a:pt x="4697890" y="4380046"/>
                  <a:pt x="4681419" y="4398699"/>
                </a:cubicBezTo>
                <a:cubicBezTo>
                  <a:pt x="4664949" y="4417352"/>
                  <a:pt x="4656714" y="4439379"/>
                  <a:pt x="4656714" y="4464779"/>
                </a:cubicBezTo>
                <a:cubicBezTo>
                  <a:pt x="4656714" y="4489782"/>
                  <a:pt x="4663957" y="4510221"/>
                  <a:pt x="4678443" y="4526096"/>
                </a:cubicBezTo>
                <a:cubicBezTo>
                  <a:pt x="4692929" y="4541971"/>
                  <a:pt x="4711086" y="4549909"/>
                  <a:pt x="4732914" y="4549909"/>
                </a:cubicBezTo>
                <a:cubicBezTo>
                  <a:pt x="4757124" y="4549909"/>
                  <a:pt x="4776173" y="4542169"/>
                  <a:pt x="4790064" y="4526691"/>
                </a:cubicBezTo>
                <a:cubicBezTo>
                  <a:pt x="4803954" y="4511213"/>
                  <a:pt x="4810900" y="4492957"/>
                  <a:pt x="4810900" y="4471923"/>
                </a:cubicBezTo>
                <a:cubicBezTo>
                  <a:pt x="4810900" y="4456048"/>
                  <a:pt x="4806336" y="4442157"/>
                  <a:pt x="4797207" y="4430251"/>
                </a:cubicBezTo>
                <a:cubicBezTo>
                  <a:pt x="4801573" y="4428663"/>
                  <a:pt x="4806732" y="4427869"/>
                  <a:pt x="4812686" y="4427869"/>
                </a:cubicBezTo>
                <a:cubicBezTo>
                  <a:pt x="4830545" y="4427869"/>
                  <a:pt x="4846222" y="4436998"/>
                  <a:pt x="4859715" y="4455254"/>
                </a:cubicBezTo>
                <a:cubicBezTo>
                  <a:pt x="4873209" y="4473510"/>
                  <a:pt x="4879956" y="4496529"/>
                  <a:pt x="4879956" y="4524310"/>
                </a:cubicBezTo>
                <a:cubicBezTo>
                  <a:pt x="4879956" y="4566379"/>
                  <a:pt x="4864379" y="4601105"/>
                  <a:pt x="4833224" y="4628490"/>
                </a:cubicBezTo>
                <a:cubicBezTo>
                  <a:pt x="4802070" y="4655874"/>
                  <a:pt x="4777562" y="4669566"/>
                  <a:pt x="4759703" y="4669566"/>
                </a:cubicBezTo>
                <a:cubicBezTo>
                  <a:pt x="4743034" y="4669566"/>
                  <a:pt x="4729937" y="4651310"/>
                  <a:pt x="4720412" y="4614798"/>
                </a:cubicBezTo>
                <a:lnTo>
                  <a:pt x="4671001" y="4632657"/>
                </a:lnTo>
                <a:cubicBezTo>
                  <a:pt x="4689655" y="4687029"/>
                  <a:pt x="4708209" y="4726121"/>
                  <a:pt x="4726663" y="4749934"/>
                </a:cubicBezTo>
                <a:cubicBezTo>
                  <a:pt x="4745118" y="4773746"/>
                  <a:pt x="4765061" y="4785652"/>
                  <a:pt x="4786492" y="4785652"/>
                </a:cubicBezTo>
                <a:cubicBezTo>
                  <a:pt x="4803558" y="4785652"/>
                  <a:pt x="4822707" y="4779600"/>
                  <a:pt x="4843940" y="4767495"/>
                </a:cubicBezTo>
                <a:cubicBezTo>
                  <a:pt x="4865173" y="4755391"/>
                  <a:pt x="4896625" y="4733364"/>
                  <a:pt x="4938296" y="4701416"/>
                </a:cubicBezTo>
                <a:cubicBezTo>
                  <a:pt x="4979968" y="4669467"/>
                  <a:pt x="5019061" y="4640594"/>
                  <a:pt x="5055573" y="4614798"/>
                </a:cubicBezTo>
                <a:cubicBezTo>
                  <a:pt x="5052001" y="4635435"/>
                  <a:pt x="5050215" y="4656866"/>
                  <a:pt x="5050215" y="4679091"/>
                </a:cubicBezTo>
                <a:cubicBezTo>
                  <a:pt x="5050215" y="4749735"/>
                  <a:pt x="5073036" y="4835063"/>
                  <a:pt x="5118676" y="4935076"/>
                </a:cubicBezTo>
                <a:lnTo>
                  <a:pt x="5168088" y="4949363"/>
                </a:lnTo>
                <a:cubicBezTo>
                  <a:pt x="5144275" y="4879116"/>
                  <a:pt x="5132369" y="4805496"/>
                  <a:pt x="5132369" y="4728502"/>
                </a:cubicBezTo>
                <a:cubicBezTo>
                  <a:pt x="5132369" y="4647937"/>
                  <a:pt x="5153998" y="4581659"/>
                  <a:pt x="5197258" y="4529668"/>
                </a:cubicBezTo>
                <a:lnTo>
                  <a:pt x="5103793" y="4465969"/>
                </a:lnTo>
                <a:cubicBezTo>
                  <a:pt x="5057359" y="4483829"/>
                  <a:pt x="5001003" y="4516769"/>
                  <a:pt x="4934725" y="4564791"/>
                </a:cubicBezTo>
                <a:cubicBezTo>
                  <a:pt x="4937900" y="4548519"/>
                  <a:pt x="4939487" y="4532843"/>
                  <a:pt x="4939487" y="4517762"/>
                </a:cubicBezTo>
                <a:cubicBezTo>
                  <a:pt x="4939487" y="4474502"/>
                  <a:pt x="4926391" y="4437692"/>
                  <a:pt x="4900197" y="4407331"/>
                </a:cubicBezTo>
                <a:cubicBezTo>
                  <a:pt x="4874003" y="4376970"/>
                  <a:pt x="4838681" y="4360004"/>
                  <a:pt x="4794231" y="4356432"/>
                </a:cubicBezTo>
                <a:cubicBezTo>
                  <a:pt x="4787088" y="4338573"/>
                  <a:pt x="4779944" y="4323491"/>
                  <a:pt x="4772800" y="4311188"/>
                </a:cubicBezTo>
                <a:lnTo>
                  <a:pt x="4882338" y="4311188"/>
                </a:lnTo>
                <a:cubicBezTo>
                  <a:pt x="4904959" y="4358416"/>
                  <a:pt x="4930558" y="4393937"/>
                  <a:pt x="4959133" y="4417749"/>
                </a:cubicBezTo>
                <a:cubicBezTo>
                  <a:pt x="4987707" y="4441562"/>
                  <a:pt x="5017474" y="4453468"/>
                  <a:pt x="5048429" y="4453468"/>
                </a:cubicBezTo>
                <a:cubicBezTo>
                  <a:pt x="5077004" y="4453468"/>
                  <a:pt x="5099924" y="4445332"/>
                  <a:pt x="5117188" y="4429060"/>
                </a:cubicBezTo>
                <a:cubicBezTo>
                  <a:pt x="5134452" y="4412788"/>
                  <a:pt x="5143084" y="4393341"/>
                  <a:pt x="5143084" y="4370719"/>
                </a:cubicBezTo>
                <a:cubicBezTo>
                  <a:pt x="5143084" y="4350876"/>
                  <a:pt x="5136932" y="4331032"/>
                  <a:pt x="5124630" y="4311188"/>
                </a:cubicBezTo>
                <a:lnTo>
                  <a:pt x="5285364" y="4311188"/>
                </a:lnTo>
                <a:lnTo>
                  <a:pt x="5319297" y="4311188"/>
                </a:lnTo>
                <a:lnTo>
                  <a:pt x="5772925" y="4311188"/>
                </a:lnTo>
                <a:lnTo>
                  <a:pt x="5772925" y="4470732"/>
                </a:lnTo>
                <a:cubicBezTo>
                  <a:pt x="5733238" y="4403263"/>
                  <a:pt x="5695335" y="4369529"/>
                  <a:pt x="5659221" y="4369529"/>
                </a:cubicBezTo>
                <a:cubicBezTo>
                  <a:pt x="5639773" y="4369529"/>
                  <a:pt x="5623898" y="4377764"/>
                  <a:pt x="5611596" y="4394234"/>
                </a:cubicBezTo>
                <a:cubicBezTo>
                  <a:pt x="5599292" y="4410705"/>
                  <a:pt x="5590957" y="4435212"/>
                  <a:pt x="5586592" y="4467755"/>
                </a:cubicBezTo>
                <a:cubicBezTo>
                  <a:pt x="5536586" y="4394334"/>
                  <a:pt x="5483206" y="4357623"/>
                  <a:pt x="5426453" y="4357623"/>
                </a:cubicBezTo>
                <a:cubicBezTo>
                  <a:pt x="5383193" y="4357623"/>
                  <a:pt x="5348666" y="4374688"/>
                  <a:pt x="5322869" y="4408819"/>
                </a:cubicBezTo>
                <a:cubicBezTo>
                  <a:pt x="5297071" y="4442951"/>
                  <a:pt x="5284173" y="4483234"/>
                  <a:pt x="5284173" y="4529668"/>
                </a:cubicBezTo>
                <a:cubicBezTo>
                  <a:pt x="5284173" y="4589199"/>
                  <a:pt x="5302132" y="4638511"/>
                  <a:pt x="5338050" y="4677603"/>
                </a:cubicBezTo>
                <a:cubicBezTo>
                  <a:pt x="5373966" y="4716695"/>
                  <a:pt x="5414547" y="4736241"/>
                  <a:pt x="5459791" y="4736241"/>
                </a:cubicBezTo>
                <a:cubicBezTo>
                  <a:pt x="5491937" y="4736241"/>
                  <a:pt x="5517039" y="4727113"/>
                  <a:pt x="5535098" y="4708857"/>
                </a:cubicBezTo>
                <a:cubicBezTo>
                  <a:pt x="5553155" y="4690601"/>
                  <a:pt x="5562184" y="4668773"/>
                  <a:pt x="5562184" y="4643373"/>
                </a:cubicBezTo>
                <a:cubicBezTo>
                  <a:pt x="5562184" y="4621544"/>
                  <a:pt x="5554346" y="4601998"/>
                  <a:pt x="5538669" y="4584734"/>
                </a:cubicBezTo>
                <a:cubicBezTo>
                  <a:pt x="5522992" y="4567470"/>
                  <a:pt x="5503248" y="4558838"/>
                  <a:pt x="5479436" y="4558838"/>
                </a:cubicBezTo>
                <a:cubicBezTo>
                  <a:pt x="5454433" y="4558838"/>
                  <a:pt x="5434688" y="4567470"/>
                  <a:pt x="5420202" y="4584734"/>
                </a:cubicBezTo>
                <a:cubicBezTo>
                  <a:pt x="5405716" y="4601998"/>
                  <a:pt x="5398870" y="4624719"/>
                  <a:pt x="5399664" y="4652898"/>
                </a:cubicBezTo>
                <a:cubicBezTo>
                  <a:pt x="5382598" y="4643769"/>
                  <a:pt x="5370494" y="4631962"/>
                  <a:pt x="5363350" y="4617477"/>
                </a:cubicBezTo>
                <a:cubicBezTo>
                  <a:pt x="5356206" y="4602991"/>
                  <a:pt x="5352634" y="4586421"/>
                  <a:pt x="5352634" y="4567768"/>
                </a:cubicBezTo>
                <a:cubicBezTo>
                  <a:pt x="5352634" y="4541177"/>
                  <a:pt x="5361762" y="4518357"/>
                  <a:pt x="5380019" y="4499307"/>
                </a:cubicBezTo>
                <a:cubicBezTo>
                  <a:pt x="5398274" y="4480257"/>
                  <a:pt x="5422484" y="4470732"/>
                  <a:pt x="5452647" y="4470732"/>
                </a:cubicBezTo>
                <a:cubicBezTo>
                  <a:pt x="5483206" y="4470732"/>
                  <a:pt x="5511682" y="4480555"/>
                  <a:pt x="5538074" y="4500200"/>
                </a:cubicBezTo>
                <a:cubicBezTo>
                  <a:pt x="5564466" y="4519845"/>
                  <a:pt x="5589172" y="4549313"/>
                  <a:pt x="5612191" y="4588604"/>
                </a:cubicBezTo>
                <a:lnTo>
                  <a:pt x="5655054" y="4601105"/>
                </a:lnTo>
                <a:cubicBezTo>
                  <a:pt x="5653068" y="4583246"/>
                  <a:pt x="5652076" y="4570149"/>
                  <a:pt x="5652076" y="4561815"/>
                </a:cubicBezTo>
                <a:cubicBezTo>
                  <a:pt x="5652076" y="4536812"/>
                  <a:pt x="5655748" y="4517365"/>
                  <a:pt x="5663090" y="4503474"/>
                </a:cubicBezTo>
                <a:cubicBezTo>
                  <a:pt x="5670432" y="4489584"/>
                  <a:pt x="5680850" y="4482638"/>
                  <a:pt x="5694344" y="4482638"/>
                </a:cubicBezTo>
                <a:cubicBezTo>
                  <a:pt x="5711012" y="4482638"/>
                  <a:pt x="5728277" y="4494346"/>
                  <a:pt x="5746136" y="4517762"/>
                </a:cubicBezTo>
                <a:cubicBezTo>
                  <a:pt x="5763995" y="4541177"/>
                  <a:pt x="5772925" y="4574316"/>
                  <a:pt x="5772925" y="4617179"/>
                </a:cubicBezTo>
                <a:lnTo>
                  <a:pt x="5772925" y="4852327"/>
                </a:lnTo>
                <a:lnTo>
                  <a:pt x="5877700" y="4920788"/>
                </a:lnTo>
                <a:lnTo>
                  <a:pt x="5877700" y="4311188"/>
                </a:lnTo>
                <a:lnTo>
                  <a:pt x="5999739" y="4311188"/>
                </a:lnTo>
                <a:lnTo>
                  <a:pt x="5956876" y="4243323"/>
                </a:lnTo>
                <a:lnTo>
                  <a:pt x="5276434" y="4243323"/>
                </a:lnTo>
                <a:lnTo>
                  <a:pt x="5242501" y="4243323"/>
                </a:lnTo>
                <a:lnTo>
                  <a:pt x="4615042" y="4243323"/>
                </a:lnTo>
                <a:lnTo>
                  <a:pt x="4585276" y="4243323"/>
                </a:lnTo>
                <a:lnTo>
                  <a:pt x="4530507" y="4243323"/>
                </a:lnTo>
                <a:cubicBezTo>
                  <a:pt x="4524555" y="4234591"/>
                  <a:pt x="4518701" y="4225166"/>
                  <a:pt x="4512946" y="4215045"/>
                </a:cubicBezTo>
                <a:cubicBezTo>
                  <a:pt x="4507191" y="4204925"/>
                  <a:pt x="4498261" y="4187760"/>
                  <a:pt x="4486157" y="4163551"/>
                </a:cubicBezTo>
                <a:cubicBezTo>
                  <a:pt x="4474053" y="4139341"/>
                  <a:pt x="4455697" y="4127237"/>
                  <a:pt x="4431091" y="4127237"/>
                </a:cubicBezTo>
                <a:close/>
                <a:moveTo>
                  <a:pt x="1012211" y="3951619"/>
                </a:moveTo>
                <a:cubicBezTo>
                  <a:pt x="1009036" y="3965510"/>
                  <a:pt x="1007449" y="3979401"/>
                  <a:pt x="1007449" y="3993291"/>
                </a:cubicBezTo>
                <a:cubicBezTo>
                  <a:pt x="1007449" y="4043298"/>
                  <a:pt x="1023820" y="4084176"/>
                  <a:pt x="1056562" y="4115926"/>
                </a:cubicBezTo>
                <a:cubicBezTo>
                  <a:pt x="1089304" y="4147676"/>
                  <a:pt x="1136235" y="4163551"/>
                  <a:pt x="1197353" y="4163551"/>
                </a:cubicBezTo>
                <a:cubicBezTo>
                  <a:pt x="1221166" y="4163551"/>
                  <a:pt x="1245177" y="4162856"/>
                  <a:pt x="1269386" y="4161467"/>
                </a:cubicBezTo>
                <a:cubicBezTo>
                  <a:pt x="1293595" y="4160078"/>
                  <a:pt x="1317011" y="4159384"/>
                  <a:pt x="1339633" y="4159384"/>
                </a:cubicBezTo>
                <a:cubicBezTo>
                  <a:pt x="1370192" y="4159384"/>
                  <a:pt x="1392517" y="4164841"/>
                  <a:pt x="1406606" y="4175755"/>
                </a:cubicBezTo>
                <a:cubicBezTo>
                  <a:pt x="1420695" y="4186669"/>
                  <a:pt x="1427739" y="4199269"/>
                  <a:pt x="1427739" y="4213557"/>
                </a:cubicBezTo>
                <a:cubicBezTo>
                  <a:pt x="1427739" y="4224273"/>
                  <a:pt x="1425556" y="4234194"/>
                  <a:pt x="1421191" y="4243323"/>
                </a:cubicBezTo>
                <a:lnTo>
                  <a:pt x="937202" y="4243323"/>
                </a:lnTo>
                <a:lnTo>
                  <a:pt x="980064" y="4311188"/>
                </a:lnTo>
                <a:lnTo>
                  <a:pt x="1193186" y="4311188"/>
                </a:lnTo>
                <a:lnTo>
                  <a:pt x="1193186" y="4504069"/>
                </a:lnTo>
                <a:cubicBezTo>
                  <a:pt x="1193186" y="4533438"/>
                  <a:pt x="1205688" y="4561319"/>
                  <a:pt x="1230691" y="4587711"/>
                </a:cubicBezTo>
                <a:cubicBezTo>
                  <a:pt x="1255694" y="4614103"/>
                  <a:pt x="1287245" y="4627299"/>
                  <a:pt x="1325345" y="4627299"/>
                </a:cubicBezTo>
                <a:cubicBezTo>
                  <a:pt x="1352333" y="4627299"/>
                  <a:pt x="1379420" y="4620453"/>
                  <a:pt x="1406606" y="4606761"/>
                </a:cubicBezTo>
                <a:cubicBezTo>
                  <a:pt x="1433792" y="4593069"/>
                  <a:pt x="1459886" y="4573523"/>
                  <a:pt x="1484889" y="4548123"/>
                </a:cubicBezTo>
                <a:cubicBezTo>
                  <a:pt x="1496002" y="4562410"/>
                  <a:pt x="1501558" y="4580666"/>
                  <a:pt x="1501558" y="4602891"/>
                </a:cubicBezTo>
                <a:cubicBezTo>
                  <a:pt x="1501558" y="4633054"/>
                  <a:pt x="1486377" y="4661232"/>
                  <a:pt x="1456017" y="4687426"/>
                </a:cubicBezTo>
                <a:cubicBezTo>
                  <a:pt x="1425656" y="4713619"/>
                  <a:pt x="1379321" y="4726716"/>
                  <a:pt x="1317011" y="4726716"/>
                </a:cubicBezTo>
                <a:cubicBezTo>
                  <a:pt x="1245574" y="4726716"/>
                  <a:pt x="1186340" y="4696752"/>
                  <a:pt x="1139310" y="4636824"/>
                </a:cubicBezTo>
                <a:cubicBezTo>
                  <a:pt x="1092281" y="4576896"/>
                  <a:pt x="1059241" y="4491766"/>
                  <a:pt x="1040191" y="4381435"/>
                </a:cubicBezTo>
                <a:lnTo>
                  <a:pt x="984827" y="4363576"/>
                </a:lnTo>
                <a:cubicBezTo>
                  <a:pt x="1001099" y="4529469"/>
                  <a:pt x="1039298" y="4652302"/>
                  <a:pt x="1099424" y="4732074"/>
                </a:cubicBezTo>
                <a:cubicBezTo>
                  <a:pt x="1159551" y="4811846"/>
                  <a:pt x="1236445" y="4851732"/>
                  <a:pt x="1330108" y="4851732"/>
                </a:cubicBezTo>
                <a:cubicBezTo>
                  <a:pt x="1402339" y="4851732"/>
                  <a:pt x="1460382" y="4829705"/>
                  <a:pt x="1504237" y="4785652"/>
                </a:cubicBezTo>
                <a:cubicBezTo>
                  <a:pt x="1548091" y="4741599"/>
                  <a:pt x="1570019" y="4684449"/>
                  <a:pt x="1570019" y="4614202"/>
                </a:cubicBezTo>
                <a:cubicBezTo>
                  <a:pt x="1570019" y="4536415"/>
                  <a:pt x="1532911" y="4457437"/>
                  <a:pt x="1458695" y="4377268"/>
                </a:cubicBezTo>
                <a:cubicBezTo>
                  <a:pt x="1430517" y="4426877"/>
                  <a:pt x="1403331" y="4464184"/>
                  <a:pt x="1377138" y="4489187"/>
                </a:cubicBezTo>
                <a:cubicBezTo>
                  <a:pt x="1350944" y="4514190"/>
                  <a:pt x="1330902" y="4526691"/>
                  <a:pt x="1317011" y="4526691"/>
                </a:cubicBezTo>
                <a:cubicBezTo>
                  <a:pt x="1310661" y="4526691"/>
                  <a:pt x="1305898" y="4524509"/>
                  <a:pt x="1302724" y="4520143"/>
                </a:cubicBezTo>
                <a:cubicBezTo>
                  <a:pt x="1299549" y="4515777"/>
                  <a:pt x="1297961" y="4508237"/>
                  <a:pt x="1297961" y="4497521"/>
                </a:cubicBezTo>
                <a:lnTo>
                  <a:pt x="1297961" y="4311188"/>
                </a:lnTo>
                <a:lnTo>
                  <a:pt x="1656339" y="4311188"/>
                </a:lnTo>
                <a:lnTo>
                  <a:pt x="1692058" y="4311188"/>
                </a:lnTo>
                <a:lnTo>
                  <a:pt x="2361189" y="4311188"/>
                </a:lnTo>
                <a:lnTo>
                  <a:pt x="2388574" y="4311188"/>
                </a:lnTo>
                <a:lnTo>
                  <a:pt x="2688611" y="4311188"/>
                </a:lnTo>
                <a:lnTo>
                  <a:pt x="2688611" y="4355241"/>
                </a:lnTo>
                <a:lnTo>
                  <a:pt x="2351069" y="4568363"/>
                </a:lnTo>
                <a:lnTo>
                  <a:pt x="2410600" y="4669566"/>
                </a:lnTo>
                <a:cubicBezTo>
                  <a:pt x="2553078" y="4684648"/>
                  <a:pt x="2650313" y="4748544"/>
                  <a:pt x="2702303" y="4861257"/>
                </a:cubicBezTo>
                <a:lnTo>
                  <a:pt x="2793386" y="4920788"/>
                </a:lnTo>
                <a:lnTo>
                  <a:pt x="2793386" y="4311188"/>
                </a:lnTo>
                <a:lnTo>
                  <a:pt x="2915425" y="4311188"/>
                </a:lnTo>
                <a:lnTo>
                  <a:pt x="2872562" y="4243323"/>
                </a:lnTo>
                <a:lnTo>
                  <a:pt x="2345711" y="4243323"/>
                </a:lnTo>
                <a:lnTo>
                  <a:pt x="2318327" y="4243323"/>
                </a:lnTo>
                <a:lnTo>
                  <a:pt x="1649195" y="4243323"/>
                </a:lnTo>
                <a:lnTo>
                  <a:pt x="1613477" y="4243323"/>
                </a:lnTo>
                <a:lnTo>
                  <a:pt x="1483103" y="4243323"/>
                </a:lnTo>
                <a:cubicBezTo>
                  <a:pt x="1485881" y="4231416"/>
                  <a:pt x="1487270" y="4219113"/>
                  <a:pt x="1487270" y="4206413"/>
                </a:cubicBezTo>
                <a:cubicBezTo>
                  <a:pt x="1487270" y="4169901"/>
                  <a:pt x="1472189" y="4137059"/>
                  <a:pt x="1442027" y="4107889"/>
                </a:cubicBezTo>
                <a:cubicBezTo>
                  <a:pt x="1411864" y="4078719"/>
                  <a:pt x="1368208" y="4064134"/>
                  <a:pt x="1311058" y="4064134"/>
                </a:cubicBezTo>
                <a:cubicBezTo>
                  <a:pt x="1281689" y="4064134"/>
                  <a:pt x="1255793" y="4064828"/>
                  <a:pt x="1233370" y="4066217"/>
                </a:cubicBezTo>
                <a:cubicBezTo>
                  <a:pt x="1210946" y="4067606"/>
                  <a:pt x="1187630" y="4068301"/>
                  <a:pt x="1163421" y="4068301"/>
                </a:cubicBezTo>
                <a:cubicBezTo>
                  <a:pt x="1123733" y="4068301"/>
                  <a:pt x="1096250" y="4061554"/>
                  <a:pt x="1080970" y="4048060"/>
                </a:cubicBezTo>
                <a:cubicBezTo>
                  <a:pt x="1065690" y="4034566"/>
                  <a:pt x="1058050" y="4018294"/>
                  <a:pt x="1058050" y="3999244"/>
                </a:cubicBezTo>
                <a:cubicBezTo>
                  <a:pt x="1058050" y="3989719"/>
                  <a:pt x="1059241" y="3979996"/>
                  <a:pt x="1061622" y="3970074"/>
                </a:cubicBezTo>
                <a:close/>
                <a:moveTo>
                  <a:pt x="6107887" y="2704380"/>
                </a:moveTo>
                <a:lnTo>
                  <a:pt x="6116445" y="2738610"/>
                </a:lnTo>
                <a:lnTo>
                  <a:pt x="5992918" y="2807071"/>
                </a:lnTo>
                <a:cubicBezTo>
                  <a:pt x="6059395" y="2849487"/>
                  <a:pt x="6122274" y="2893019"/>
                  <a:pt x="6181557" y="2937668"/>
                </a:cubicBezTo>
                <a:lnTo>
                  <a:pt x="6181557" y="2898228"/>
                </a:lnTo>
                <a:cubicBezTo>
                  <a:pt x="6154272" y="2870943"/>
                  <a:pt x="6125375" y="2844402"/>
                  <a:pt x="6094866" y="2818605"/>
                </a:cubicBezTo>
                <a:lnTo>
                  <a:pt x="6164070" y="2780654"/>
                </a:lnTo>
                <a:lnTo>
                  <a:pt x="6135793" y="2712565"/>
                </a:lnTo>
                <a:close/>
                <a:moveTo>
                  <a:pt x="11185828" y="2635546"/>
                </a:moveTo>
                <a:cubicBezTo>
                  <a:pt x="11172433" y="2635546"/>
                  <a:pt x="11161148" y="2640135"/>
                  <a:pt x="11151969" y="2649313"/>
                </a:cubicBezTo>
                <a:cubicBezTo>
                  <a:pt x="11142792" y="2658491"/>
                  <a:pt x="11138203" y="2669777"/>
                  <a:pt x="11138203" y="2683171"/>
                </a:cubicBezTo>
                <a:cubicBezTo>
                  <a:pt x="11138203" y="2696566"/>
                  <a:pt x="11142792" y="2707852"/>
                  <a:pt x="11151969" y="2717030"/>
                </a:cubicBezTo>
                <a:cubicBezTo>
                  <a:pt x="11161148" y="2726208"/>
                  <a:pt x="11172433" y="2730796"/>
                  <a:pt x="11185828" y="2730796"/>
                </a:cubicBezTo>
                <a:cubicBezTo>
                  <a:pt x="11199222" y="2730796"/>
                  <a:pt x="11210509" y="2726208"/>
                  <a:pt x="11219686" y="2717030"/>
                </a:cubicBezTo>
                <a:cubicBezTo>
                  <a:pt x="11228865" y="2707852"/>
                  <a:pt x="11233453" y="2696566"/>
                  <a:pt x="11233453" y="2683171"/>
                </a:cubicBezTo>
                <a:cubicBezTo>
                  <a:pt x="11233453" y="2669777"/>
                  <a:pt x="11228865" y="2658491"/>
                  <a:pt x="11219686" y="2649313"/>
                </a:cubicBezTo>
                <a:cubicBezTo>
                  <a:pt x="11210509" y="2640135"/>
                  <a:pt x="11199222" y="2635546"/>
                  <a:pt x="11185828" y="2635546"/>
                </a:cubicBezTo>
                <a:close/>
                <a:moveTo>
                  <a:pt x="10071403" y="2635546"/>
                </a:moveTo>
                <a:cubicBezTo>
                  <a:pt x="10058008" y="2635546"/>
                  <a:pt x="10046723" y="2640135"/>
                  <a:pt x="10037544" y="2649313"/>
                </a:cubicBezTo>
                <a:cubicBezTo>
                  <a:pt x="10028367" y="2658491"/>
                  <a:pt x="10023778" y="2669777"/>
                  <a:pt x="10023778" y="2683171"/>
                </a:cubicBezTo>
                <a:cubicBezTo>
                  <a:pt x="10023778" y="2696566"/>
                  <a:pt x="10028367" y="2707852"/>
                  <a:pt x="10037544" y="2717030"/>
                </a:cubicBezTo>
                <a:cubicBezTo>
                  <a:pt x="10046723" y="2726208"/>
                  <a:pt x="10058008" y="2730796"/>
                  <a:pt x="10071403" y="2730796"/>
                </a:cubicBezTo>
                <a:cubicBezTo>
                  <a:pt x="10084797" y="2730796"/>
                  <a:pt x="10096084" y="2726208"/>
                  <a:pt x="10105261" y="2717030"/>
                </a:cubicBezTo>
                <a:cubicBezTo>
                  <a:pt x="10114440" y="2707852"/>
                  <a:pt x="10119028" y="2696566"/>
                  <a:pt x="10119028" y="2683171"/>
                </a:cubicBezTo>
                <a:cubicBezTo>
                  <a:pt x="10119028" y="2669777"/>
                  <a:pt x="10114440" y="2658491"/>
                  <a:pt x="10105261" y="2649313"/>
                </a:cubicBezTo>
                <a:cubicBezTo>
                  <a:pt x="10096084" y="2640135"/>
                  <a:pt x="10084797" y="2635546"/>
                  <a:pt x="10071403" y="2635546"/>
                </a:cubicBezTo>
                <a:close/>
                <a:moveTo>
                  <a:pt x="8912181" y="2635546"/>
                </a:moveTo>
                <a:cubicBezTo>
                  <a:pt x="8898787" y="2635546"/>
                  <a:pt x="8887501" y="2640135"/>
                  <a:pt x="8878323" y="2649313"/>
                </a:cubicBezTo>
                <a:cubicBezTo>
                  <a:pt x="8869145" y="2658491"/>
                  <a:pt x="8864556" y="2669777"/>
                  <a:pt x="8864556" y="2683171"/>
                </a:cubicBezTo>
                <a:cubicBezTo>
                  <a:pt x="8864556" y="2696566"/>
                  <a:pt x="8869145" y="2707852"/>
                  <a:pt x="8878323" y="2717030"/>
                </a:cubicBezTo>
                <a:cubicBezTo>
                  <a:pt x="8887501" y="2726208"/>
                  <a:pt x="8898787" y="2730796"/>
                  <a:pt x="8912181" y="2730796"/>
                </a:cubicBezTo>
                <a:cubicBezTo>
                  <a:pt x="8925576" y="2730796"/>
                  <a:pt x="8936862" y="2726208"/>
                  <a:pt x="8946040" y="2717030"/>
                </a:cubicBezTo>
                <a:cubicBezTo>
                  <a:pt x="8955217" y="2707852"/>
                  <a:pt x="8959806" y="2696566"/>
                  <a:pt x="8959806" y="2683171"/>
                </a:cubicBezTo>
                <a:cubicBezTo>
                  <a:pt x="8959806" y="2669777"/>
                  <a:pt x="8955217" y="2658491"/>
                  <a:pt x="8946040" y="2649313"/>
                </a:cubicBezTo>
                <a:cubicBezTo>
                  <a:pt x="8936862" y="2640135"/>
                  <a:pt x="8925576" y="2635546"/>
                  <a:pt x="8912181" y="2635546"/>
                </a:cubicBezTo>
                <a:close/>
                <a:moveTo>
                  <a:pt x="7626306" y="2635546"/>
                </a:moveTo>
                <a:cubicBezTo>
                  <a:pt x="7612912" y="2635546"/>
                  <a:pt x="7601626" y="2640135"/>
                  <a:pt x="7592448" y="2649313"/>
                </a:cubicBezTo>
                <a:cubicBezTo>
                  <a:pt x="7583270" y="2658491"/>
                  <a:pt x="7578681" y="2669777"/>
                  <a:pt x="7578681" y="2683171"/>
                </a:cubicBezTo>
                <a:cubicBezTo>
                  <a:pt x="7578681" y="2696566"/>
                  <a:pt x="7583270" y="2707852"/>
                  <a:pt x="7592448" y="2717030"/>
                </a:cubicBezTo>
                <a:cubicBezTo>
                  <a:pt x="7601626" y="2726208"/>
                  <a:pt x="7612912" y="2730796"/>
                  <a:pt x="7626306" y="2730796"/>
                </a:cubicBezTo>
                <a:cubicBezTo>
                  <a:pt x="7639701" y="2730796"/>
                  <a:pt x="7650987" y="2726208"/>
                  <a:pt x="7660165" y="2717030"/>
                </a:cubicBezTo>
                <a:cubicBezTo>
                  <a:pt x="7669343" y="2707852"/>
                  <a:pt x="7673931" y="2696566"/>
                  <a:pt x="7673931" y="2683171"/>
                </a:cubicBezTo>
                <a:cubicBezTo>
                  <a:pt x="7673931" y="2669777"/>
                  <a:pt x="7669343" y="2658491"/>
                  <a:pt x="7660165" y="2649313"/>
                </a:cubicBezTo>
                <a:cubicBezTo>
                  <a:pt x="7650987" y="2640135"/>
                  <a:pt x="7639701" y="2635546"/>
                  <a:pt x="7626306" y="2635546"/>
                </a:cubicBezTo>
                <a:close/>
                <a:moveTo>
                  <a:pt x="11557898" y="2620664"/>
                </a:moveTo>
                <a:cubicBezTo>
                  <a:pt x="11547480" y="2620664"/>
                  <a:pt x="11538923" y="2621594"/>
                  <a:pt x="11532225" y="2623454"/>
                </a:cubicBezTo>
                <a:cubicBezTo>
                  <a:pt x="11525528" y="2625315"/>
                  <a:pt x="11520133" y="2628415"/>
                  <a:pt x="11516040" y="2632756"/>
                </a:cubicBezTo>
                <a:cubicBezTo>
                  <a:pt x="11511947" y="2637097"/>
                  <a:pt x="11509095" y="2642802"/>
                  <a:pt x="11507483" y="2649871"/>
                </a:cubicBezTo>
                <a:cubicBezTo>
                  <a:pt x="11505871" y="2656940"/>
                  <a:pt x="11505064" y="2665684"/>
                  <a:pt x="11505064" y="2676102"/>
                </a:cubicBezTo>
                <a:cubicBezTo>
                  <a:pt x="11505064" y="2686272"/>
                  <a:pt x="11505871" y="2694830"/>
                  <a:pt x="11507483" y="2701775"/>
                </a:cubicBezTo>
                <a:cubicBezTo>
                  <a:pt x="11509095" y="2708720"/>
                  <a:pt x="11511947" y="2714301"/>
                  <a:pt x="11516040" y="2718518"/>
                </a:cubicBezTo>
                <a:cubicBezTo>
                  <a:pt x="11520133" y="2722735"/>
                  <a:pt x="11525528" y="2725773"/>
                  <a:pt x="11532225" y="2727634"/>
                </a:cubicBezTo>
                <a:cubicBezTo>
                  <a:pt x="11538923" y="2729494"/>
                  <a:pt x="11547480" y="2730425"/>
                  <a:pt x="11557898" y="2730425"/>
                </a:cubicBezTo>
                <a:cubicBezTo>
                  <a:pt x="11567821" y="2730425"/>
                  <a:pt x="11576192" y="2729494"/>
                  <a:pt x="11583013" y="2727634"/>
                </a:cubicBezTo>
                <a:cubicBezTo>
                  <a:pt x="11589835" y="2725773"/>
                  <a:pt x="11595291" y="2722735"/>
                  <a:pt x="11599384" y="2718518"/>
                </a:cubicBezTo>
                <a:cubicBezTo>
                  <a:pt x="11603477" y="2714301"/>
                  <a:pt x="11606330" y="2708720"/>
                  <a:pt x="11607942" y="2701775"/>
                </a:cubicBezTo>
                <a:cubicBezTo>
                  <a:pt x="11609554" y="2694830"/>
                  <a:pt x="11610360" y="2686272"/>
                  <a:pt x="11610360" y="2676102"/>
                </a:cubicBezTo>
                <a:cubicBezTo>
                  <a:pt x="11610360" y="2665684"/>
                  <a:pt x="11609554" y="2656940"/>
                  <a:pt x="11607942" y="2649871"/>
                </a:cubicBezTo>
                <a:cubicBezTo>
                  <a:pt x="11606330" y="2642802"/>
                  <a:pt x="11603477" y="2637097"/>
                  <a:pt x="11599384" y="2632756"/>
                </a:cubicBezTo>
                <a:cubicBezTo>
                  <a:pt x="11595291" y="2628415"/>
                  <a:pt x="11589835" y="2625315"/>
                  <a:pt x="11583013" y="2623454"/>
                </a:cubicBezTo>
                <a:cubicBezTo>
                  <a:pt x="11576192" y="2621594"/>
                  <a:pt x="11567821" y="2620664"/>
                  <a:pt x="11557898" y="2620664"/>
                </a:cubicBezTo>
                <a:close/>
                <a:moveTo>
                  <a:pt x="1530680" y="2558528"/>
                </a:moveTo>
                <a:cubicBezTo>
                  <a:pt x="1541345" y="2558528"/>
                  <a:pt x="1549841" y="2561753"/>
                  <a:pt x="1556166" y="2568202"/>
                </a:cubicBezTo>
                <a:cubicBezTo>
                  <a:pt x="1562491" y="2574651"/>
                  <a:pt x="1565654" y="2582961"/>
                  <a:pt x="1565654" y="2593130"/>
                </a:cubicBezTo>
                <a:cubicBezTo>
                  <a:pt x="1565654" y="2607766"/>
                  <a:pt x="1559825" y="2621036"/>
                  <a:pt x="1548167" y="2632942"/>
                </a:cubicBezTo>
                <a:cubicBezTo>
                  <a:pt x="1536509" y="2644848"/>
                  <a:pt x="1523610" y="2650801"/>
                  <a:pt x="1509471" y="2650801"/>
                </a:cubicBezTo>
                <a:cubicBezTo>
                  <a:pt x="1499053" y="2650801"/>
                  <a:pt x="1490620" y="2647391"/>
                  <a:pt x="1484170" y="2640569"/>
                </a:cubicBezTo>
                <a:cubicBezTo>
                  <a:pt x="1477722" y="2633748"/>
                  <a:pt x="1474497" y="2625252"/>
                  <a:pt x="1474497" y="2615083"/>
                </a:cubicBezTo>
                <a:cubicBezTo>
                  <a:pt x="1474497" y="2601192"/>
                  <a:pt x="1480326" y="2588294"/>
                  <a:pt x="1491984" y="2576388"/>
                </a:cubicBezTo>
                <a:cubicBezTo>
                  <a:pt x="1503642" y="2564481"/>
                  <a:pt x="1516541" y="2558528"/>
                  <a:pt x="1530680" y="2558528"/>
                </a:cubicBezTo>
                <a:close/>
                <a:moveTo>
                  <a:pt x="1520262" y="2516112"/>
                </a:moveTo>
                <a:cubicBezTo>
                  <a:pt x="1493472" y="2516112"/>
                  <a:pt x="1471396" y="2524793"/>
                  <a:pt x="1454033" y="2542157"/>
                </a:cubicBezTo>
                <a:cubicBezTo>
                  <a:pt x="1436670" y="2559520"/>
                  <a:pt x="1427988" y="2580852"/>
                  <a:pt x="1427988" y="2606153"/>
                </a:cubicBezTo>
                <a:cubicBezTo>
                  <a:pt x="1427988" y="2631454"/>
                  <a:pt x="1436794" y="2652290"/>
                  <a:pt x="1454405" y="2668661"/>
                </a:cubicBezTo>
                <a:cubicBezTo>
                  <a:pt x="1472016" y="2685032"/>
                  <a:pt x="1493845" y="2693217"/>
                  <a:pt x="1519889" y="2693217"/>
                </a:cubicBezTo>
                <a:cubicBezTo>
                  <a:pt x="1546927" y="2693217"/>
                  <a:pt x="1569065" y="2684536"/>
                  <a:pt x="1586304" y="2667172"/>
                </a:cubicBezTo>
                <a:cubicBezTo>
                  <a:pt x="1603543" y="2649809"/>
                  <a:pt x="1612163" y="2628105"/>
                  <a:pt x="1612163" y="2602060"/>
                </a:cubicBezTo>
                <a:cubicBezTo>
                  <a:pt x="1612163" y="2576759"/>
                  <a:pt x="1603357" y="2556109"/>
                  <a:pt x="1585746" y="2540110"/>
                </a:cubicBezTo>
                <a:cubicBezTo>
                  <a:pt x="1568135" y="2524111"/>
                  <a:pt x="1546306" y="2516112"/>
                  <a:pt x="1520262" y="2516112"/>
                </a:cubicBezTo>
                <a:close/>
                <a:moveTo>
                  <a:pt x="6574389" y="2472208"/>
                </a:moveTo>
                <a:cubicBezTo>
                  <a:pt x="6595969" y="2490067"/>
                  <a:pt x="6615193" y="2509414"/>
                  <a:pt x="6632060" y="2530251"/>
                </a:cubicBezTo>
                <a:lnTo>
                  <a:pt x="6632060" y="2623268"/>
                </a:lnTo>
                <a:cubicBezTo>
                  <a:pt x="6593861" y="2583085"/>
                  <a:pt x="6551817" y="2553195"/>
                  <a:pt x="6505928" y="2533599"/>
                </a:cubicBezTo>
                <a:close/>
                <a:moveTo>
                  <a:pt x="9029383" y="2451371"/>
                </a:moveTo>
                <a:lnTo>
                  <a:pt x="9029383" y="2616571"/>
                </a:lnTo>
                <a:cubicBezTo>
                  <a:pt x="8999369" y="2575891"/>
                  <a:pt x="8962411" y="2544885"/>
                  <a:pt x="8918506" y="2523553"/>
                </a:cubicBezTo>
                <a:close/>
                <a:moveTo>
                  <a:pt x="7743509" y="2451371"/>
                </a:moveTo>
                <a:lnTo>
                  <a:pt x="7743509" y="2616571"/>
                </a:lnTo>
                <a:cubicBezTo>
                  <a:pt x="7713495" y="2575891"/>
                  <a:pt x="7676536" y="2544885"/>
                  <a:pt x="7632632" y="2523553"/>
                </a:cubicBezTo>
                <a:close/>
                <a:moveTo>
                  <a:pt x="6105209" y="2451371"/>
                </a:moveTo>
                <a:lnTo>
                  <a:pt x="6105209" y="2616571"/>
                </a:lnTo>
                <a:cubicBezTo>
                  <a:pt x="6075195" y="2575891"/>
                  <a:pt x="6038236" y="2544885"/>
                  <a:pt x="5994332" y="2523553"/>
                </a:cubicBezTo>
                <a:close/>
                <a:moveTo>
                  <a:pt x="3800159" y="2451371"/>
                </a:moveTo>
                <a:lnTo>
                  <a:pt x="3800159" y="2616571"/>
                </a:lnTo>
                <a:cubicBezTo>
                  <a:pt x="3770145" y="2575891"/>
                  <a:pt x="3733186" y="2544885"/>
                  <a:pt x="3689282" y="2523553"/>
                </a:cubicBezTo>
                <a:close/>
                <a:moveTo>
                  <a:pt x="2885760" y="2451371"/>
                </a:moveTo>
                <a:lnTo>
                  <a:pt x="2885760" y="2616571"/>
                </a:lnTo>
                <a:cubicBezTo>
                  <a:pt x="2855746" y="2575891"/>
                  <a:pt x="2818787" y="2544885"/>
                  <a:pt x="2774883" y="2523553"/>
                </a:cubicBezTo>
                <a:close/>
                <a:moveTo>
                  <a:pt x="2228534" y="2451371"/>
                </a:moveTo>
                <a:lnTo>
                  <a:pt x="2228534" y="2616571"/>
                </a:lnTo>
                <a:cubicBezTo>
                  <a:pt x="2198521" y="2575891"/>
                  <a:pt x="2161562" y="2544885"/>
                  <a:pt x="2117658" y="2523553"/>
                </a:cubicBezTo>
                <a:close/>
                <a:moveTo>
                  <a:pt x="8380939" y="2365051"/>
                </a:moveTo>
                <a:cubicBezTo>
                  <a:pt x="8406736" y="2365051"/>
                  <a:pt x="8430920" y="2376213"/>
                  <a:pt x="8453493" y="2398537"/>
                </a:cubicBezTo>
                <a:lnTo>
                  <a:pt x="8380939" y="2468859"/>
                </a:lnTo>
                <a:cubicBezTo>
                  <a:pt x="8370026" y="2437357"/>
                  <a:pt x="8351298" y="2421606"/>
                  <a:pt x="8324756" y="2421606"/>
                </a:cubicBezTo>
                <a:cubicBezTo>
                  <a:pt x="8315578" y="2421606"/>
                  <a:pt x="8307765" y="2422846"/>
                  <a:pt x="8301316" y="2425327"/>
                </a:cubicBezTo>
                <a:cubicBezTo>
                  <a:pt x="8306774" y="2408707"/>
                  <a:pt x="8316385" y="2394507"/>
                  <a:pt x="8330152" y="2382725"/>
                </a:cubicBezTo>
                <a:cubicBezTo>
                  <a:pt x="8343918" y="2370942"/>
                  <a:pt x="8360848" y="2365051"/>
                  <a:pt x="8380939" y="2365051"/>
                </a:cubicBezTo>
                <a:close/>
                <a:moveTo>
                  <a:pt x="722840" y="2365051"/>
                </a:moveTo>
                <a:cubicBezTo>
                  <a:pt x="748637" y="2365051"/>
                  <a:pt x="772822" y="2376213"/>
                  <a:pt x="795394" y="2398537"/>
                </a:cubicBezTo>
                <a:lnTo>
                  <a:pt x="722840" y="2468859"/>
                </a:lnTo>
                <a:cubicBezTo>
                  <a:pt x="711926" y="2437357"/>
                  <a:pt x="693199" y="2421606"/>
                  <a:pt x="666658" y="2421606"/>
                </a:cubicBezTo>
                <a:cubicBezTo>
                  <a:pt x="657480" y="2421606"/>
                  <a:pt x="649667" y="2422846"/>
                  <a:pt x="643218" y="2425327"/>
                </a:cubicBezTo>
                <a:cubicBezTo>
                  <a:pt x="648674" y="2408707"/>
                  <a:pt x="658286" y="2394507"/>
                  <a:pt x="672053" y="2382725"/>
                </a:cubicBezTo>
                <a:cubicBezTo>
                  <a:pt x="685820" y="2370942"/>
                  <a:pt x="702748" y="2365051"/>
                  <a:pt x="722840" y="2365051"/>
                </a:cubicBezTo>
                <a:close/>
                <a:moveTo>
                  <a:pt x="11132622" y="2349796"/>
                </a:moveTo>
                <a:lnTo>
                  <a:pt x="11299309" y="2349796"/>
                </a:lnTo>
                <a:lnTo>
                  <a:pt x="11299309" y="2623268"/>
                </a:lnTo>
                <a:cubicBezTo>
                  <a:pt x="11261110" y="2583085"/>
                  <a:pt x="11219067" y="2553195"/>
                  <a:pt x="11173177" y="2533599"/>
                </a:cubicBezTo>
                <a:lnTo>
                  <a:pt x="11254289" y="2461046"/>
                </a:lnTo>
                <a:cubicBezTo>
                  <a:pt x="11213858" y="2407715"/>
                  <a:pt x="11173302" y="2370632"/>
                  <a:pt x="11132622" y="2349796"/>
                </a:cubicBezTo>
                <a:close/>
                <a:moveTo>
                  <a:pt x="10570647" y="2349796"/>
                </a:moveTo>
                <a:lnTo>
                  <a:pt x="10737334" y="2349796"/>
                </a:lnTo>
                <a:lnTo>
                  <a:pt x="10737334" y="2623268"/>
                </a:lnTo>
                <a:cubicBezTo>
                  <a:pt x="10699135" y="2583085"/>
                  <a:pt x="10657092" y="2553195"/>
                  <a:pt x="10611202" y="2533599"/>
                </a:cubicBezTo>
                <a:lnTo>
                  <a:pt x="10692314" y="2461046"/>
                </a:lnTo>
                <a:cubicBezTo>
                  <a:pt x="10651883" y="2407715"/>
                  <a:pt x="10611327" y="2370632"/>
                  <a:pt x="10570647" y="2349796"/>
                </a:cubicBezTo>
                <a:close/>
                <a:moveTo>
                  <a:pt x="10018197" y="2349796"/>
                </a:moveTo>
                <a:lnTo>
                  <a:pt x="10184884" y="2349796"/>
                </a:lnTo>
                <a:lnTo>
                  <a:pt x="10184884" y="2623268"/>
                </a:lnTo>
                <a:cubicBezTo>
                  <a:pt x="10146685" y="2583085"/>
                  <a:pt x="10104642" y="2553195"/>
                  <a:pt x="10058752" y="2533599"/>
                </a:cubicBezTo>
                <a:lnTo>
                  <a:pt x="10139864" y="2461046"/>
                </a:lnTo>
                <a:cubicBezTo>
                  <a:pt x="10099433" y="2407715"/>
                  <a:pt x="10058877" y="2370632"/>
                  <a:pt x="10018197" y="2349796"/>
                </a:cubicBezTo>
                <a:close/>
                <a:moveTo>
                  <a:pt x="6476535" y="2349796"/>
                </a:moveTo>
                <a:lnTo>
                  <a:pt x="6632060" y="2349796"/>
                </a:lnTo>
                <a:lnTo>
                  <a:pt x="6632060" y="2467370"/>
                </a:lnTo>
                <a:cubicBezTo>
                  <a:pt x="6580466" y="2415281"/>
                  <a:pt x="6528625" y="2376089"/>
                  <a:pt x="6476535" y="2349796"/>
                </a:cubicBezTo>
                <a:close/>
                <a:moveTo>
                  <a:pt x="1530680" y="2348308"/>
                </a:moveTo>
                <a:cubicBezTo>
                  <a:pt x="1541345" y="2348308"/>
                  <a:pt x="1549841" y="2351533"/>
                  <a:pt x="1556166" y="2357982"/>
                </a:cubicBezTo>
                <a:cubicBezTo>
                  <a:pt x="1562491" y="2364431"/>
                  <a:pt x="1565654" y="2372741"/>
                  <a:pt x="1565654" y="2382911"/>
                </a:cubicBezTo>
                <a:cubicBezTo>
                  <a:pt x="1565654" y="2397545"/>
                  <a:pt x="1559825" y="2410816"/>
                  <a:pt x="1548167" y="2422722"/>
                </a:cubicBezTo>
                <a:cubicBezTo>
                  <a:pt x="1536509" y="2434628"/>
                  <a:pt x="1523610" y="2440581"/>
                  <a:pt x="1509471" y="2440581"/>
                </a:cubicBezTo>
                <a:cubicBezTo>
                  <a:pt x="1499053" y="2440581"/>
                  <a:pt x="1490620" y="2437171"/>
                  <a:pt x="1484170" y="2430350"/>
                </a:cubicBezTo>
                <a:cubicBezTo>
                  <a:pt x="1477722" y="2423528"/>
                  <a:pt x="1474497" y="2415033"/>
                  <a:pt x="1474497" y="2404863"/>
                </a:cubicBezTo>
                <a:cubicBezTo>
                  <a:pt x="1474497" y="2390972"/>
                  <a:pt x="1480326" y="2378074"/>
                  <a:pt x="1491984" y="2366168"/>
                </a:cubicBezTo>
                <a:cubicBezTo>
                  <a:pt x="1503642" y="2354261"/>
                  <a:pt x="1516541" y="2348308"/>
                  <a:pt x="1530680" y="2348308"/>
                </a:cubicBezTo>
                <a:close/>
                <a:moveTo>
                  <a:pt x="9302781" y="2307380"/>
                </a:moveTo>
                <a:lnTo>
                  <a:pt x="9329570" y="2349796"/>
                </a:lnTo>
                <a:lnTo>
                  <a:pt x="9408449" y="2349796"/>
                </a:lnTo>
                <a:cubicBezTo>
                  <a:pt x="9419115" y="2359470"/>
                  <a:pt x="9427052" y="2369764"/>
                  <a:pt x="9432261" y="2380678"/>
                </a:cubicBezTo>
                <a:cubicBezTo>
                  <a:pt x="9409441" y="2386631"/>
                  <a:pt x="9391643" y="2396553"/>
                  <a:pt x="9378869" y="2410444"/>
                </a:cubicBezTo>
                <a:cubicBezTo>
                  <a:pt x="9366095" y="2424335"/>
                  <a:pt x="9359707" y="2439961"/>
                  <a:pt x="9359707" y="2457325"/>
                </a:cubicBezTo>
                <a:cubicBezTo>
                  <a:pt x="9359707" y="2473448"/>
                  <a:pt x="9365040" y="2486780"/>
                  <a:pt x="9375706" y="2497322"/>
                </a:cubicBezTo>
                <a:cubicBezTo>
                  <a:pt x="9386373" y="2507864"/>
                  <a:pt x="9399519" y="2513135"/>
                  <a:pt x="9415146" y="2513135"/>
                </a:cubicBezTo>
                <a:cubicBezTo>
                  <a:pt x="9433998" y="2513135"/>
                  <a:pt x="9450058" y="2506128"/>
                  <a:pt x="9463329" y="2492113"/>
                </a:cubicBezTo>
                <a:cubicBezTo>
                  <a:pt x="9476600" y="2478099"/>
                  <a:pt x="9483235" y="2458069"/>
                  <a:pt x="9483235" y="2432024"/>
                </a:cubicBezTo>
                <a:cubicBezTo>
                  <a:pt x="9483235" y="2428551"/>
                  <a:pt x="9482986" y="2424955"/>
                  <a:pt x="9482491" y="2421234"/>
                </a:cubicBezTo>
                <a:cubicBezTo>
                  <a:pt x="9485715" y="2420738"/>
                  <a:pt x="9489064" y="2420490"/>
                  <a:pt x="9492536" y="2420490"/>
                </a:cubicBezTo>
                <a:cubicBezTo>
                  <a:pt x="9511388" y="2420490"/>
                  <a:pt x="9527387" y="2425761"/>
                  <a:pt x="9540534" y="2436303"/>
                </a:cubicBezTo>
                <a:cubicBezTo>
                  <a:pt x="9553680" y="2446845"/>
                  <a:pt x="9560253" y="2460425"/>
                  <a:pt x="9560253" y="2477045"/>
                </a:cubicBezTo>
                <a:cubicBezTo>
                  <a:pt x="9560253" y="2501353"/>
                  <a:pt x="9547231" y="2522871"/>
                  <a:pt x="9521186" y="2541599"/>
                </a:cubicBezTo>
                <a:cubicBezTo>
                  <a:pt x="9495141" y="2560326"/>
                  <a:pt x="9461531" y="2569690"/>
                  <a:pt x="9420355" y="2569690"/>
                </a:cubicBezTo>
                <a:cubicBezTo>
                  <a:pt x="9398031" y="2569690"/>
                  <a:pt x="9372234" y="2565349"/>
                  <a:pt x="9342964" y="2556668"/>
                </a:cubicBezTo>
                <a:lnTo>
                  <a:pt x="9398775" y="2644104"/>
                </a:lnTo>
                <a:cubicBezTo>
                  <a:pt x="9467980" y="2651794"/>
                  <a:pt x="9547727" y="2697807"/>
                  <a:pt x="9638016" y="2782142"/>
                </a:cubicBezTo>
                <a:lnTo>
                  <a:pt x="9638016" y="2736005"/>
                </a:lnTo>
                <a:cubicBezTo>
                  <a:pt x="9599817" y="2696070"/>
                  <a:pt x="9556160" y="2659359"/>
                  <a:pt x="9507047" y="2625872"/>
                </a:cubicBezTo>
                <a:cubicBezTo>
                  <a:pt x="9539541" y="2613966"/>
                  <a:pt x="9565834" y="2596727"/>
                  <a:pt x="9585926" y="2574155"/>
                </a:cubicBezTo>
                <a:cubicBezTo>
                  <a:pt x="9606018" y="2551583"/>
                  <a:pt x="9616064" y="2525910"/>
                  <a:pt x="9616064" y="2497136"/>
                </a:cubicBezTo>
                <a:cubicBezTo>
                  <a:pt x="9616064" y="2465138"/>
                  <a:pt x="9602235" y="2437295"/>
                  <a:pt x="9574578" y="2413606"/>
                </a:cubicBezTo>
                <a:cubicBezTo>
                  <a:pt x="9546921" y="2389918"/>
                  <a:pt x="9512380" y="2378074"/>
                  <a:pt x="9470956" y="2378074"/>
                </a:cubicBezTo>
                <a:lnTo>
                  <a:pt x="9458306" y="2349796"/>
                </a:lnTo>
                <a:lnTo>
                  <a:pt x="9672470" y="2349796"/>
                </a:lnTo>
                <a:lnTo>
                  <a:pt x="9692338" y="2349796"/>
                </a:lnTo>
                <a:lnTo>
                  <a:pt x="9741303" y="2349796"/>
                </a:lnTo>
                <a:cubicBezTo>
                  <a:pt x="9722699" y="2368648"/>
                  <a:pt x="9707072" y="2392150"/>
                  <a:pt x="9694422" y="2420304"/>
                </a:cubicBezTo>
                <a:cubicBezTo>
                  <a:pt x="9681771" y="2448457"/>
                  <a:pt x="9675446" y="2480393"/>
                  <a:pt x="9675446" y="2516112"/>
                </a:cubicBezTo>
                <a:cubicBezTo>
                  <a:pt x="9675446" y="2572170"/>
                  <a:pt x="9691569" y="2621098"/>
                  <a:pt x="9723815" y="2662893"/>
                </a:cubicBezTo>
                <a:cubicBezTo>
                  <a:pt x="9756062" y="2704690"/>
                  <a:pt x="9793020" y="2725588"/>
                  <a:pt x="9834692" y="2725588"/>
                </a:cubicBezTo>
                <a:cubicBezTo>
                  <a:pt x="9856272" y="2725588"/>
                  <a:pt x="9873636" y="2719944"/>
                  <a:pt x="9886782" y="2708658"/>
                </a:cubicBezTo>
                <a:cubicBezTo>
                  <a:pt x="9899928" y="2697372"/>
                  <a:pt x="9906501" y="2683420"/>
                  <a:pt x="9906501" y="2666800"/>
                </a:cubicBezTo>
                <a:cubicBezTo>
                  <a:pt x="9906501" y="2652166"/>
                  <a:pt x="9901417" y="2639329"/>
                  <a:pt x="9891246" y="2628291"/>
                </a:cubicBezTo>
                <a:cubicBezTo>
                  <a:pt x="9881077" y="2617253"/>
                  <a:pt x="9867683" y="2611734"/>
                  <a:pt x="9851063" y="2611734"/>
                </a:cubicBezTo>
                <a:cubicBezTo>
                  <a:pt x="9834692" y="2611734"/>
                  <a:pt x="9821918" y="2616447"/>
                  <a:pt x="9812740" y="2625872"/>
                </a:cubicBezTo>
                <a:cubicBezTo>
                  <a:pt x="9803562" y="2635298"/>
                  <a:pt x="9798973" y="2646833"/>
                  <a:pt x="9798973" y="2660476"/>
                </a:cubicBezTo>
                <a:lnTo>
                  <a:pt x="9798973" y="2662708"/>
                </a:lnTo>
                <a:cubicBezTo>
                  <a:pt x="9775657" y="2655514"/>
                  <a:pt x="9756681" y="2640693"/>
                  <a:pt x="9742047" y="2618245"/>
                </a:cubicBezTo>
                <a:cubicBezTo>
                  <a:pt x="9727412" y="2595797"/>
                  <a:pt x="9720095" y="2570186"/>
                  <a:pt x="9720095" y="2541412"/>
                </a:cubicBezTo>
                <a:cubicBezTo>
                  <a:pt x="9720095" y="2497756"/>
                  <a:pt x="9739628" y="2454906"/>
                  <a:pt x="9778695" y="2412862"/>
                </a:cubicBezTo>
                <a:cubicBezTo>
                  <a:pt x="9817763" y="2370818"/>
                  <a:pt x="9868178" y="2349796"/>
                  <a:pt x="9929942" y="2349796"/>
                </a:cubicBezTo>
                <a:lnTo>
                  <a:pt x="9945643" y="2349796"/>
                </a:lnTo>
                <a:lnTo>
                  <a:pt x="9959038" y="2395189"/>
                </a:lnTo>
                <a:cubicBezTo>
                  <a:pt x="10001950" y="2396181"/>
                  <a:pt x="10038661" y="2411188"/>
                  <a:pt x="10069170" y="2440210"/>
                </a:cubicBezTo>
                <a:lnTo>
                  <a:pt x="9973920" y="2525413"/>
                </a:lnTo>
                <a:lnTo>
                  <a:pt x="10011127" y="2588666"/>
                </a:lnTo>
                <a:cubicBezTo>
                  <a:pt x="10096952" y="2595363"/>
                  <a:pt x="10157723" y="2630338"/>
                  <a:pt x="10193442" y="2693589"/>
                </a:cubicBezTo>
                <a:lnTo>
                  <a:pt x="10250369" y="2730796"/>
                </a:lnTo>
                <a:lnTo>
                  <a:pt x="10250369" y="2349796"/>
                </a:lnTo>
                <a:lnTo>
                  <a:pt x="10326643" y="2349796"/>
                </a:lnTo>
                <a:lnTo>
                  <a:pt x="10299854" y="2307380"/>
                </a:lnTo>
                <a:lnTo>
                  <a:pt x="9919896" y="2307380"/>
                </a:lnTo>
                <a:lnTo>
                  <a:pt x="9902855" y="2307380"/>
                </a:lnTo>
                <a:lnTo>
                  <a:pt x="9665549" y="2307380"/>
                </a:lnTo>
                <a:lnTo>
                  <a:pt x="9645681" y="2307380"/>
                </a:lnTo>
                <a:close/>
                <a:moveTo>
                  <a:pt x="4308481" y="2307380"/>
                </a:moveTo>
                <a:cubicBezTo>
                  <a:pt x="4238284" y="2307380"/>
                  <a:pt x="4184954" y="2328216"/>
                  <a:pt x="4148491" y="2369888"/>
                </a:cubicBezTo>
                <a:cubicBezTo>
                  <a:pt x="4112028" y="2411560"/>
                  <a:pt x="4093796" y="2460301"/>
                  <a:pt x="4093796" y="2516112"/>
                </a:cubicBezTo>
                <a:cubicBezTo>
                  <a:pt x="4093796" y="2572170"/>
                  <a:pt x="4109919" y="2621098"/>
                  <a:pt x="4142166" y="2662893"/>
                </a:cubicBezTo>
                <a:cubicBezTo>
                  <a:pt x="4174411" y="2704690"/>
                  <a:pt x="4211371" y="2725588"/>
                  <a:pt x="4253043" y="2725588"/>
                </a:cubicBezTo>
                <a:cubicBezTo>
                  <a:pt x="4274623" y="2725588"/>
                  <a:pt x="4291986" y="2719944"/>
                  <a:pt x="4305132" y="2708658"/>
                </a:cubicBezTo>
                <a:cubicBezTo>
                  <a:pt x="4318279" y="2697372"/>
                  <a:pt x="4324852" y="2683420"/>
                  <a:pt x="4324852" y="2666800"/>
                </a:cubicBezTo>
                <a:cubicBezTo>
                  <a:pt x="4324852" y="2652166"/>
                  <a:pt x="4319767" y="2639329"/>
                  <a:pt x="4309598" y="2628291"/>
                </a:cubicBezTo>
                <a:cubicBezTo>
                  <a:pt x="4299428" y="2617253"/>
                  <a:pt x="4286033" y="2611734"/>
                  <a:pt x="4269414" y="2611734"/>
                </a:cubicBezTo>
                <a:cubicBezTo>
                  <a:pt x="4253043" y="2611734"/>
                  <a:pt x="4240269" y="2616447"/>
                  <a:pt x="4231090" y="2625872"/>
                </a:cubicBezTo>
                <a:cubicBezTo>
                  <a:pt x="4221912" y="2635298"/>
                  <a:pt x="4217324" y="2646833"/>
                  <a:pt x="4217324" y="2660476"/>
                </a:cubicBezTo>
                <a:lnTo>
                  <a:pt x="4217324" y="2662708"/>
                </a:lnTo>
                <a:cubicBezTo>
                  <a:pt x="4194007" y="2655514"/>
                  <a:pt x="4175032" y="2640693"/>
                  <a:pt x="4160397" y="2618245"/>
                </a:cubicBezTo>
                <a:cubicBezTo>
                  <a:pt x="4145762" y="2595797"/>
                  <a:pt x="4138445" y="2570186"/>
                  <a:pt x="4138445" y="2541412"/>
                </a:cubicBezTo>
                <a:cubicBezTo>
                  <a:pt x="4138445" y="2498500"/>
                  <a:pt x="4157978" y="2455836"/>
                  <a:pt x="4197046" y="2413420"/>
                </a:cubicBezTo>
                <a:cubicBezTo>
                  <a:pt x="4236113" y="2371004"/>
                  <a:pt x="4286529" y="2349796"/>
                  <a:pt x="4348293" y="2349796"/>
                </a:cubicBezTo>
                <a:lnTo>
                  <a:pt x="4363994" y="2349796"/>
                </a:lnTo>
                <a:lnTo>
                  <a:pt x="4377388" y="2395189"/>
                </a:lnTo>
                <a:cubicBezTo>
                  <a:pt x="4420301" y="2396181"/>
                  <a:pt x="4457012" y="2411188"/>
                  <a:pt x="4487522" y="2440210"/>
                </a:cubicBezTo>
                <a:lnTo>
                  <a:pt x="4392272" y="2525413"/>
                </a:lnTo>
                <a:lnTo>
                  <a:pt x="4429478" y="2588666"/>
                </a:lnTo>
                <a:cubicBezTo>
                  <a:pt x="4515302" y="2595363"/>
                  <a:pt x="4576075" y="2630338"/>
                  <a:pt x="4611793" y="2693589"/>
                </a:cubicBezTo>
                <a:lnTo>
                  <a:pt x="4668720" y="2730796"/>
                </a:lnTo>
                <a:lnTo>
                  <a:pt x="4668720" y="2447651"/>
                </a:lnTo>
                <a:lnTo>
                  <a:pt x="4679882" y="2447651"/>
                </a:lnTo>
                <a:cubicBezTo>
                  <a:pt x="4715848" y="2447651"/>
                  <a:pt x="4741831" y="2453666"/>
                  <a:pt x="4757830" y="2465696"/>
                </a:cubicBezTo>
                <a:cubicBezTo>
                  <a:pt x="4773830" y="2477727"/>
                  <a:pt x="4781829" y="2492175"/>
                  <a:pt x="4781829" y="2509043"/>
                </a:cubicBezTo>
                <a:cubicBezTo>
                  <a:pt x="4781829" y="2519460"/>
                  <a:pt x="4779473" y="2528391"/>
                  <a:pt x="4774760" y="2535831"/>
                </a:cubicBezTo>
                <a:cubicBezTo>
                  <a:pt x="4764590" y="2521197"/>
                  <a:pt x="4751816" y="2513879"/>
                  <a:pt x="4736436" y="2513879"/>
                </a:cubicBezTo>
                <a:cubicBezTo>
                  <a:pt x="4722794" y="2513879"/>
                  <a:pt x="4711570" y="2518468"/>
                  <a:pt x="4702764" y="2527646"/>
                </a:cubicBezTo>
                <a:cubicBezTo>
                  <a:pt x="4693958" y="2536824"/>
                  <a:pt x="4689556" y="2548358"/>
                  <a:pt x="4689556" y="2562249"/>
                </a:cubicBezTo>
                <a:cubicBezTo>
                  <a:pt x="4689556" y="2576883"/>
                  <a:pt x="4694269" y="2588975"/>
                  <a:pt x="4703694" y="2598525"/>
                </a:cubicBezTo>
                <a:cubicBezTo>
                  <a:pt x="4713120" y="2608075"/>
                  <a:pt x="4725523" y="2612850"/>
                  <a:pt x="4740901" y="2612850"/>
                </a:cubicBezTo>
                <a:cubicBezTo>
                  <a:pt x="4761489" y="2612850"/>
                  <a:pt x="4779410" y="2603734"/>
                  <a:pt x="4794665" y="2585503"/>
                </a:cubicBezTo>
                <a:cubicBezTo>
                  <a:pt x="4809921" y="2567272"/>
                  <a:pt x="4817548" y="2543893"/>
                  <a:pt x="4817548" y="2515368"/>
                </a:cubicBezTo>
                <a:cubicBezTo>
                  <a:pt x="4817548" y="2476921"/>
                  <a:pt x="4802355" y="2444860"/>
                  <a:pt x="4771969" y="2419188"/>
                </a:cubicBezTo>
                <a:cubicBezTo>
                  <a:pt x="4741583" y="2393515"/>
                  <a:pt x="4703446" y="2380678"/>
                  <a:pt x="4657557" y="2380678"/>
                </a:cubicBezTo>
                <a:cubicBezTo>
                  <a:pt x="4638954" y="2380678"/>
                  <a:pt x="4620846" y="2381794"/>
                  <a:pt x="4603235" y="2384027"/>
                </a:cubicBezTo>
                <a:lnTo>
                  <a:pt x="4603235" y="2623268"/>
                </a:lnTo>
                <a:cubicBezTo>
                  <a:pt x="4565036" y="2583085"/>
                  <a:pt x="4522992" y="2553195"/>
                  <a:pt x="4477103" y="2533599"/>
                </a:cubicBezTo>
                <a:lnTo>
                  <a:pt x="4558215" y="2461046"/>
                </a:lnTo>
                <a:cubicBezTo>
                  <a:pt x="4517783" y="2407715"/>
                  <a:pt x="4477227" y="2370632"/>
                  <a:pt x="4436548" y="2349796"/>
                </a:cubicBezTo>
                <a:lnTo>
                  <a:pt x="4871870" y="2349796"/>
                </a:lnTo>
                <a:lnTo>
                  <a:pt x="4893822" y="2349796"/>
                </a:lnTo>
                <a:lnTo>
                  <a:pt x="4940703" y="2349796"/>
                </a:lnTo>
                <a:cubicBezTo>
                  <a:pt x="4922099" y="2368648"/>
                  <a:pt x="4906472" y="2392150"/>
                  <a:pt x="4893822" y="2420304"/>
                </a:cubicBezTo>
                <a:cubicBezTo>
                  <a:pt x="4881172" y="2448457"/>
                  <a:pt x="4874847" y="2480393"/>
                  <a:pt x="4874847" y="2516112"/>
                </a:cubicBezTo>
                <a:cubicBezTo>
                  <a:pt x="4874847" y="2572170"/>
                  <a:pt x="4890969" y="2621098"/>
                  <a:pt x="4923216" y="2662893"/>
                </a:cubicBezTo>
                <a:cubicBezTo>
                  <a:pt x="4955462" y="2704690"/>
                  <a:pt x="4992421" y="2725588"/>
                  <a:pt x="5034093" y="2725588"/>
                </a:cubicBezTo>
                <a:cubicBezTo>
                  <a:pt x="5055673" y="2725588"/>
                  <a:pt x="5073036" y="2719944"/>
                  <a:pt x="5086182" y="2708658"/>
                </a:cubicBezTo>
                <a:cubicBezTo>
                  <a:pt x="5099329" y="2697372"/>
                  <a:pt x="5105902" y="2683420"/>
                  <a:pt x="5105902" y="2666800"/>
                </a:cubicBezTo>
                <a:cubicBezTo>
                  <a:pt x="5105902" y="2652166"/>
                  <a:pt x="5100817" y="2639329"/>
                  <a:pt x="5090647" y="2628291"/>
                </a:cubicBezTo>
                <a:cubicBezTo>
                  <a:pt x="5080478" y="2617253"/>
                  <a:pt x="5067083" y="2611734"/>
                  <a:pt x="5050464" y="2611734"/>
                </a:cubicBezTo>
                <a:cubicBezTo>
                  <a:pt x="5034093" y="2611734"/>
                  <a:pt x="5021318" y="2616447"/>
                  <a:pt x="5012140" y="2625872"/>
                </a:cubicBezTo>
                <a:cubicBezTo>
                  <a:pt x="5002963" y="2635298"/>
                  <a:pt x="4998374" y="2646833"/>
                  <a:pt x="4998374" y="2660476"/>
                </a:cubicBezTo>
                <a:lnTo>
                  <a:pt x="4998374" y="2662708"/>
                </a:lnTo>
                <a:cubicBezTo>
                  <a:pt x="4975058" y="2655514"/>
                  <a:pt x="4956082" y="2640693"/>
                  <a:pt x="4941447" y="2618245"/>
                </a:cubicBezTo>
                <a:cubicBezTo>
                  <a:pt x="4926812" y="2595797"/>
                  <a:pt x="4919495" y="2570186"/>
                  <a:pt x="4919495" y="2541412"/>
                </a:cubicBezTo>
                <a:cubicBezTo>
                  <a:pt x="4919495" y="2497756"/>
                  <a:pt x="4939029" y="2454906"/>
                  <a:pt x="4978096" y="2412862"/>
                </a:cubicBezTo>
                <a:cubicBezTo>
                  <a:pt x="5017163" y="2370818"/>
                  <a:pt x="5067579" y="2349796"/>
                  <a:pt x="5129343" y="2349796"/>
                </a:cubicBezTo>
                <a:lnTo>
                  <a:pt x="5146086" y="2349796"/>
                </a:lnTo>
                <a:lnTo>
                  <a:pt x="5433771" y="2349796"/>
                </a:lnTo>
                <a:lnTo>
                  <a:pt x="5433771" y="2449511"/>
                </a:lnTo>
                <a:cubicBezTo>
                  <a:pt x="5408966" y="2407343"/>
                  <a:pt x="5385278" y="2386259"/>
                  <a:pt x="5362705" y="2386259"/>
                </a:cubicBezTo>
                <a:cubicBezTo>
                  <a:pt x="5350551" y="2386259"/>
                  <a:pt x="5340629" y="2391407"/>
                  <a:pt x="5332939" y="2401700"/>
                </a:cubicBezTo>
                <a:cubicBezTo>
                  <a:pt x="5325250" y="2411994"/>
                  <a:pt x="5320041" y="2427311"/>
                  <a:pt x="5317313" y="2447651"/>
                </a:cubicBezTo>
                <a:cubicBezTo>
                  <a:pt x="5286059" y="2401762"/>
                  <a:pt x="5252696" y="2378818"/>
                  <a:pt x="5217226" y="2378818"/>
                </a:cubicBezTo>
                <a:cubicBezTo>
                  <a:pt x="5190188" y="2378818"/>
                  <a:pt x="5168608" y="2389484"/>
                  <a:pt x="5152485" y="2410816"/>
                </a:cubicBezTo>
                <a:cubicBezTo>
                  <a:pt x="5136362" y="2432148"/>
                  <a:pt x="5128301" y="2457325"/>
                  <a:pt x="5128301" y="2486347"/>
                </a:cubicBezTo>
                <a:cubicBezTo>
                  <a:pt x="5128301" y="2523553"/>
                  <a:pt x="5139524" y="2554373"/>
                  <a:pt x="5161974" y="2578806"/>
                </a:cubicBezTo>
                <a:cubicBezTo>
                  <a:pt x="5184421" y="2603238"/>
                  <a:pt x="5209784" y="2615454"/>
                  <a:pt x="5238062" y="2615454"/>
                </a:cubicBezTo>
                <a:cubicBezTo>
                  <a:pt x="5258154" y="2615454"/>
                  <a:pt x="5273842" y="2609750"/>
                  <a:pt x="5285129" y="2598340"/>
                </a:cubicBezTo>
                <a:cubicBezTo>
                  <a:pt x="5296414" y="2586929"/>
                  <a:pt x="5302058" y="2573287"/>
                  <a:pt x="5302058" y="2557411"/>
                </a:cubicBezTo>
                <a:cubicBezTo>
                  <a:pt x="5302058" y="2543769"/>
                  <a:pt x="5297158" y="2531553"/>
                  <a:pt x="5287361" y="2520763"/>
                </a:cubicBezTo>
                <a:cubicBezTo>
                  <a:pt x="5277563" y="2509973"/>
                  <a:pt x="5265223" y="2504578"/>
                  <a:pt x="5250340" y="2504578"/>
                </a:cubicBezTo>
                <a:cubicBezTo>
                  <a:pt x="5234713" y="2504578"/>
                  <a:pt x="5222372" y="2509973"/>
                  <a:pt x="5213319" y="2520763"/>
                </a:cubicBezTo>
                <a:cubicBezTo>
                  <a:pt x="5204265" y="2531553"/>
                  <a:pt x="5199986" y="2545754"/>
                  <a:pt x="5200483" y="2563365"/>
                </a:cubicBezTo>
                <a:cubicBezTo>
                  <a:pt x="5189816" y="2557660"/>
                  <a:pt x="5182251" y="2550280"/>
                  <a:pt x="5177787" y="2541227"/>
                </a:cubicBezTo>
                <a:cubicBezTo>
                  <a:pt x="5173321" y="2532173"/>
                  <a:pt x="5171089" y="2521817"/>
                  <a:pt x="5171089" y="2510159"/>
                </a:cubicBezTo>
                <a:cubicBezTo>
                  <a:pt x="5171089" y="2493540"/>
                  <a:pt x="5176794" y="2479277"/>
                  <a:pt x="5188204" y="2467370"/>
                </a:cubicBezTo>
                <a:cubicBezTo>
                  <a:pt x="5199614" y="2455464"/>
                  <a:pt x="5214745" y="2449511"/>
                  <a:pt x="5233597" y="2449511"/>
                </a:cubicBezTo>
                <a:cubicBezTo>
                  <a:pt x="5252696" y="2449511"/>
                  <a:pt x="5270494" y="2455650"/>
                  <a:pt x="5286989" y="2467929"/>
                </a:cubicBezTo>
                <a:cubicBezTo>
                  <a:pt x="5303484" y="2480207"/>
                  <a:pt x="5318925" y="2498624"/>
                  <a:pt x="5333312" y="2523181"/>
                </a:cubicBezTo>
                <a:lnTo>
                  <a:pt x="5360101" y="2530995"/>
                </a:lnTo>
                <a:cubicBezTo>
                  <a:pt x="5358861" y="2519832"/>
                  <a:pt x="5358241" y="2511647"/>
                  <a:pt x="5358241" y="2506438"/>
                </a:cubicBezTo>
                <a:cubicBezTo>
                  <a:pt x="5358241" y="2490811"/>
                  <a:pt x="5360535" y="2478657"/>
                  <a:pt x="5365124" y="2469975"/>
                </a:cubicBezTo>
                <a:cubicBezTo>
                  <a:pt x="5369712" y="2461293"/>
                  <a:pt x="5376224" y="2456953"/>
                  <a:pt x="5384658" y="2456953"/>
                </a:cubicBezTo>
                <a:cubicBezTo>
                  <a:pt x="5395075" y="2456953"/>
                  <a:pt x="5405866" y="2464270"/>
                  <a:pt x="5417027" y="2478905"/>
                </a:cubicBezTo>
                <a:cubicBezTo>
                  <a:pt x="5428189" y="2493540"/>
                  <a:pt x="5433771" y="2514252"/>
                  <a:pt x="5433771" y="2541041"/>
                </a:cubicBezTo>
                <a:lnTo>
                  <a:pt x="5433771" y="2688008"/>
                </a:lnTo>
                <a:lnTo>
                  <a:pt x="5499255" y="2730796"/>
                </a:lnTo>
                <a:lnTo>
                  <a:pt x="5499255" y="2349796"/>
                </a:lnTo>
                <a:lnTo>
                  <a:pt x="5575529" y="2349796"/>
                </a:lnTo>
                <a:lnTo>
                  <a:pt x="5548741" y="2307380"/>
                </a:lnTo>
                <a:lnTo>
                  <a:pt x="5119297" y="2307380"/>
                </a:lnTo>
                <a:lnTo>
                  <a:pt x="5102256" y="2307380"/>
                </a:lnTo>
                <a:lnTo>
                  <a:pt x="4867033" y="2307380"/>
                </a:lnTo>
                <a:lnTo>
                  <a:pt x="4845081" y="2307380"/>
                </a:lnTo>
                <a:lnTo>
                  <a:pt x="4338247" y="2307380"/>
                </a:lnTo>
                <a:lnTo>
                  <a:pt x="4321206" y="2307380"/>
                </a:lnTo>
                <a:close/>
                <a:moveTo>
                  <a:pt x="3679237" y="2307380"/>
                </a:moveTo>
                <a:cubicBezTo>
                  <a:pt x="3662618" y="2307380"/>
                  <a:pt x="3648479" y="2313705"/>
                  <a:pt x="3636821" y="2326356"/>
                </a:cubicBezTo>
                <a:cubicBezTo>
                  <a:pt x="3625163" y="2339006"/>
                  <a:pt x="3619333" y="2354261"/>
                  <a:pt x="3619333" y="2372121"/>
                </a:cubicBezTo>
                <a:cubicBezTo>
                  <a:pt x="3619333" y="2391716"/>
                  <a:pt x="3624976" y="2408707"/>
                  <a:pt x="3636263" y="2423094"/>
                </a:cubicBezTo>
                <a:cubicBezTo>
                  <a:pt x="3647548" y="2437481"/>
                  <a:pt x="3663114" y="2446907"/>
                  <a:pt x="3682958" y="2451371"/>
                </a:cubicBezTo>
                <a:lnTo>
                  <a:pt x="3589196" y="2510531"/>
                </a:lnTo>
                <a:lnTo>
                  <a:pt x="3626402" y="2573783"/>
                </a:lnTo>
                <a:cubicBezTo>
                  <a:pt x="3715452" y="2583208"/>
                  <a:pt x="3776222" y="2623144"/>
                  <a:pt x="3808716" y="2693589"/>
                </a:cubicBezTo>
                <a:lnTo>
                  <a:pt x="3865644" y="2730796"/>
                </a:lnTo>
                <a:lnTo>
                  <a:pt x="3865644" y="2349796"/>
                </a:lnTo>
                <a:lnTo>
                  <a:pt x="3941917" y="2349796"/>
                </a:lnTo>
                <a:lnTo>
                  <a:pt x="3915128" y="2307380"/>
                </a:lnTo>
                <a:lnTo>
                  <a:pt x="3800159" y="2307380"/>
                </a:lnTo>
                <a:lnTo>
                  <a:pt x="3800159" y="2377329"/>
                </a:lnTo>
                <a:cubicBezTo>
                  <a:pt x="3761463" y="2405607"/>
                  <a:pt x="3733186" y="2419745"/>
                  <a:pt x="3715328" y="2419745"/>
                </a:cubicBezTo>
                <a:cubicBezTo>
                  <a:pt x="3704661" y="2419745"/>
                  <a:pt x="3696042" y="2417451"/>
                  <a:pt x="3689469" y="2412862"/>
                </a:cubicBezTo>
                <a:cubicBezTo>
                  <a:pt x="3682895" y="2408273"/>
                  <a:pt x="3678989" y="2401762"/>
                  <a:pt x="3677749" y="2393328"/>
                </a:cubicBezTo>
                <a:cubicBezTo>
                  <a:pt x="3679485" y="2393577"/>
                  <a:pt x="3681593" y="2393701"/>
                  <a:pt x="3684073" y="2393701"/>
                </a:cubicBezTo>
                <a:cubicBezTo>
                  <a:pt x="3696724" y="2393701"/>
                  <a:pt x="3707204" y="2389794"/>
                  <a:pt x="3715514" y="2381981"/>
                </a:cubicBezTo>
                <a:cubicBezTo>
                  <a:pt x="3723823" y="2374167"/>
                  <a:pt x="3727977" y="2363935"/>
                  <a:pt x="3727977" y="2351285"/>
                </a:cubicBezTo>
                <a:cubicBezTo>
                  <a:pt x="3727977" y="2338386"/>
                  <a:pt x="3723451" y="2327844"/>
                  <a:pt x="3714397" y="2319659"/>
                </a:cubicBezTo>
                <a:cubicBezTo>
                  <a:pt x="3705344" y="2311473"/>
                  <a:pt x="3693624" y="2307380"/>
                  <a:pt x="3679237" y="2307380"/>
                </a:cubicBezTo>
                <a:close/>
                <a:moveTo>
                  <a:pt x="1520262" y="2305892"/>
                </a:moveTo>
                <a:cubicBezTo>
                  <a:pt x="1493472" y="2305892"/>
                  <a:pt x="1471396" y="2314574"/>
                  <a:pt x="1454033" y="2331937"/>
                </a:cubicBezTo>
                <a:cubicBezTo>
                  <a:pt x="1436670" y="2349300"/>
                  <a:pt x="1427988" y="2370632"/>
                  <a:pt x="1427988" y="2395933"/>
                </a:cubicBezTo>
                <a:cubicBezTo>
                  <a:pt x="1427988" y="2421234"/>
                  <a:pt x="1436794" y="2442070"/>
                  <a:pt x="1454405" y="2458441"/>
                </a:cubicBezTo>
                <a:cubicBezTo>
                  <a:pt x="1472016" y="2474812"/>
                  <a:pt x="1493845" y="2482998"/>
                  <a:pt x="1519889" y="2482998"/>
                </a:cubicBezTo>
                <a:cubicBezTo>
                  <a:pt x="1546927" y="2482998"/>
                  <a:pt x="1569065" y="2474316"/>
                  <a:pt x="1586304" y="2456953"/>
                </a:cubicBezTo>
                <a:cubicBezTo>
                  <a:pt x="1603543" y="2439589"/>
                  <a:pt x="1612163" y="2417885"/>
                  <a:pt x="1612163" y="2391840"/>
                </a:cubicBezTo>
                <a:cubicBezTo>
                  <a:pt x="1612163" y="2366539"/>
                  <a:pt x="1603357" y="2345890"/>
                  <a:pt x="1585746" y="2329891"/>
                </a:cubicBezTo>
                <a:cubicBezTo>
                  <a:pt x="1568135" y="2313892"/>
                  <a:pt x="1546306" y="2305892"/>
                  <a:pt x="1520262" y="2305892"/>
                </a:cubicBezTo>
                <a:close/>
                <a:moveTo>
                  <a:pt x="10924486" y="2234827"/>
                </a:moveTo>
                <a:lnTo>
                  <a:pt x="10924486" y="2349796"/>
                </a:lnTo>
                <a:cubicBezTo>
                  <a:pt x="10913572" y="2332681"/>
                  <a:pt x="10903774" y="2321333"/>
                  <a:pt x="10895092" y="2315752"/>
                </a:cubicBezTo>
                <a:cubicBezTo>
                  <a:pt x="10886411" y="2310171"/>
                  <a:pt x="10873884" y="2307380"/>
                  <a:pt x="10857513" y="2307380"/>
                </a:cubicBezTo>
                <a:lnTo>
                  <a:pt x="10852304" y="2307380"/>
                </a:lnTo>
                <a:lnTo>
                  <a:pt x="10836305" y="2307380"/>
                </a:lnTo>
                <a:lnTo>
                  <a:pt x="10455305" y="2307380"/>
                </a:lnTo>
                <a:lnTo>
                  <a:pt x="10482094" y="2349796"/>
                </a:lnTo>
                <a:lnTo>
                  <a:pt x="10498093" y="2349796"/>
                </a:lnTo>
                <a:lnTo>
                  <a:pt x="10511488" y="2395189"/>
                </a:lnTo>
                <a:cubicBezTo>
                  <a:pt x="10554400" y="2396181"/>
                  <a:pt x="10591111" y="2411188"/>
                  <a:pt x="10621620" y="2440210"/>
                </a:cubicBezTo>
                <a:lnTo>
                  <a:pt x="10526370" y="2525413"/>
                </a:lnTo>
                <a:lnTo>
                  <a:pt x="10563577" y="2588666"/>
                </a:lnTo>
                <a:cubicBezTo>
                  <a:pt x="10649402" y="2595363"/>
                  <a:pt x="10710173" y="2630338"/>
                  <a:pt x="10745892" y="2693589"/>
                </a:cubicBezTo>
                <a:lnTo>
                  <a:pt x="10802819" y="2730796"/>
                </a:lnTo>
                <a:lnTo>
                  <a:pt x="10802819" y="2349796"/>
                </a:lnTo>
                <a:lnTo>
                  <a:pt x="10863094" y="2349796"/>
                </a:lnTo>
                <a:lnTo>
                  <a:pt x="10866071" y="2349796"/>
                </a:lnTo>
                <a:cubicBezTo>
                  <a:pt x="10879962" y="2349796"/>
                  <a:pt x="10893170" y="2360152"/>
                  <a:pt x="10905696" y="2380864"/>
                </a:cubicBezTo>
                <a:cubicBezTo>
                  <a:pt x="10918223" y="2401576"/>
                  <a:pt x="10924486" y="2420242"/>
                  <a:pt x="10924486" y="2436861"/>
                </a:cubicBezTo>
                <a:lnTo>
                  <a:pt x="10924486" y="2688008"/>
                </a:lnTo>
                <a:lnTo>
                  <a:pt x="10989970" y="2730796"/>
                </a:lnTo>
                <a:lnTo>
                  <a:pt x="10989970" y="2349796"/>
                </a:lnTo>
                <a:lnTo>
                  <a:pt x="11044069" y="2349796"/>
                </a:lnTo>
                <a:lnTo>
                  <a:pt x="11060068" y="2349796"/>
                </a:lnTo>
                <a:lnTo>
                  <a:pt x="11073463" y="2395189"/>
                </a:lnTo>
                <a:cubicBezTo>
                  <a:pt x="11116375" y="2396181"/>
                  <a:pt x="11153086" y="2411188"/>
                  <a:pt x="11183595" y="2440210"/>
                </a:cubicBezTo>
                <a:lnTo>
                  <a:pt x="11088345" y="2525413"/>
                </a:lnTo>
                <a:lnTo>
                  <a:pt x="11125552" y="2588666"/>
                </a:lnTo>
                <a:cubicBezTo>
                  <a:pt x="11211377" y="2595363"/>
                  <a:pt x="11272148" y="2630338"/>
                  <a:pt x="11307867" y="2693589"/>
                </a:cubicBezTo>
                <a:lnTo>
                  <a:pt x="11364794" y="2730796"/>
                </a:lnTo>
                <a:lnTo>
                  <a:pt x="11364794" y="2349796"/>
                </a:lnTo>
                <a:lnTo>
                  <a:pt x="11441068" y="2349796"/>
                </a:lnTo>
                <a:lnTo>
                  <a:pt x="11414279" y="2307380"/>
                </a:lnTo>
                <a:lnTo>
                  <a:pt x="11039455" y="2307380"/>
                </a:lnTo>
                <a:lnTo>
                  <a:pt x="11017280" y="2307380"/>
                </a:lnTo>
                <a:lnTo>
                  <a:pt x="10986621" y="2307380"/>
                </a:lnTo>
                <a:cubicBezTo>
                  <a:pt x="10982901" y="2301923"/>
                  <a:pt x="10979243" y="2296033"/>
                  <a:pt x="10975645" y="2289707"/>
                </a:cubicBezTo>
                <a:cubicBezTo>
                  <a:pt x="10972049" y="2283382"/>
                  <a:pt x="10966468" y="2272654"/>
                  <a:pt x="10958902" y="2257523"/>
                </a:cubicBezTo>
                <a:cubicBezTo>
                  <a:pt x="10951338" y="2242392"/>
                  <a:pt x="10939865" y="2234827"/>
                  <a:pt x="10924486" y="2234827"/>
                </a:cubicBezTo>
                <a:close/>
                <a:moveTo>
                  <a:pt x="8522698" y="2234827"/>
                </a:moveTo>
                <a:lnTo>
                  <a:pt x="8522698" y="2414165"/>
                </a:lnTo>
                <a:cubicBezTo>
                  <a:pt x="8474825" y="2342975"/>
                  <a:pt x="8422115" y="2307380"/>
                  <a:pt x="8364568" y="2307380"/>
                </a:cubicBezTo>
                <a:cubicBezTo>
                  <a:pt x="8323392" y="2307380"/>
                  <a:pt x="8289534" y="2321705"/>
                  <a:pt x="8262993" y="2350355"/>
                </a:cubicBezTo>
                <a:cubicBezTo>
                  <a:pt x="8236452" y="2379004"/>
                  <a:pt x="8223182" y="2410072"/>
                  <a:pt x="8223182" y="2443558"/>
                </a:cubicBezTo>
                <a:cubicBezTo>
                  <a:pt x="8223182" y="2456953"/>
                  <a:pt x="8226716" y="2467433"/>
                  <a:pt x="8233786" y="2474998"/>
                </a:cubicBezTo>
                <a:cubicBezTo>
                  <a:pt x="8240854" y="2482564"/>
                  <a:pt x="8250218" y="2486347"/>
                  <a:pt x="8261876" y="2486347"/>
                </a:cubicBezTo>
                <a:cubicBezTo>
                  <a:pt x="8271798" y="2486347"/>
                  <a:pt x="8283394" y="2483121"/>
                  <a:pt x="8296666" y="2476672"/>
                </a:cubicBezTo>
                <a:cubicBezTo>
                  <a:pt x="8309936" y="2470223"/>
                  <a:pt x="8320416" y="2466999"/>
                  <a:pt x="8328105" y="2466999"/>
                </a:cubicBezTo>
                <a:cubicBezTo>
                  <a:pt x="8335795" y="2466999"/>
                  <a:pt x="8341810" y="2469479"/>
                  <a:pt x="8346150" y="2474440"/>
                </a:cubicBezTo>
                <a:cubicBezTo>
                  <a:pt x="8350492" y="2479401"/>
                  <a:pt x="8352662" y="2484734"/>
                  <a:pt x="8352662" y="2490439"/>
                </a:cubicBezTo>
                <a:cubicBezTo>
                  <a:pt x="8352662" y="2494656"/>
                  <a:pt x="8333314" y="2515368"/>
                  <a:pt x="8294619" y="2552575"/>
                </a:cubicBezTo>
                <a:lnTo>
                  <a:pt x="8351918" y="2591270"/>
                </a:lnTo>
                <a:lnTo>
                  <a:pt x="8495909" y="2445418"/>
                </a:lnTo>
                <a:cubicBezTo>
                  <a:pt x="8513768" y="2470223"/>
                  <a:pt x="8522698" y="2499865"/>
                  <a:pt x="8522698" y="2534344"/>
                </a:cubicBezTo>
                <a:lnTo>
                  <a:pt x="8522698" y="2688008"/>
                </a:lnTo>
                <a:lnTo>
                  <a:pt x="8588182" y="2730796"/>
                </a:lnTo>
                <a:lnTo>
                  <a:pt x="8588182" y="2349796"/>
                </a:lnTo>
                <a:lnTo>
                  <a:pt x="8643770" y="2349796"/>
                </a:lnTo>
                <a:lnTo>
                  <a:pt x="8646746" y="2349796"/>
                </a:lnTo>
                <a:cubicBezTo>
                  <a:pt x="8660637" y="2349796"/>
                  <a:pt x="8673845" y="2360152"/>
                  <a:pt x="8686372" y="2380864"/>
                </a:cubicBezTo>
                <a:cubicBezTo>
                  <a:pt x="8698898" y="2401576"/>
                  <a:pt x="8705161" y="2420242"/>
                  <a:pt x="8705161" y="2436861"/>
                </a:cubicBezTo>
                <a:lnTo>
                  <a:pt x="8705161" y="2688008"/>
                </a:lnTo>
                <a:lnTo>
                  <a:pt x="8770646" y="2730796"/>
                </a:lnTo>
                <a:lnTo>
                  <a:pt x="8770646" y="2349796"/>
                </a:lnTo>
                <a:lnTo>
                  <a:pt x="8824745" y="2349796"/>
                </a:lnTo>
                <a:lnTo>
                  <a:pt x="8846920" y="2349796"/>
                </a:lnTo>
                <a:lnTo>
                  <a:pt x="9029383" y="2349796"/>
                </a:lnTo>
                <a:lnTo>
                  <a:pt x="9029383" y="2377329"/>
                </a:lnTo>
                <a:lnTo>
                  <a:pt x="8818419" y="2510531"/>
                </a:lnTo>
                <a:lnTo>
                  <a:pt x="8855626" y="2573783"/>
                </a:lnTo>
                <a:cubicBezTo>
                  <a:pt x="8944675" y="2583208"/>
                  <a:pt x="9005447" y="2623144"/>
                  <a:pt x="9037941" y="2693589"/>
                </a:cubicBezTo>
                <a:lnTo>
                  <a:pt x="9094868" y="2730796"/>
                </a:lnTo>
                <a:lnTo>
                  <a:pt x="9094868" y="2349796"/>
                </a:lnTo>
                <a:lnTo>
                  <a:pt x="9171142" y="2349796"/>
                </a:lnTo>
                <a:lnTo>
                  <a:pt x="9144353" y="2307380"/>
                </a:lnTo>
                <a:lnTo>
                  <a:pt x="8820131" y="2307380"/>
                </a:lnTo>
                <a:lnTo>
                  <a:pt x="8797956" y="2307380"/>
                </a:lnTo>
                <a:lnTo>
                  <a:pt x="8767297" y="2307380"/>
                </a:lnTo>
                <a:cubicBezTo>
                  <a:pt x="8763576" y="2301923"/>
                  <a:pt x="8759917" y="2296033"/>
                  <a:pt x="8756321" y="2289707"/>
                </a:cubicBezTo>
                <a:cubicBezTo>
                  <a:pt x="8752724" y="2283382"/>
                  <a:pt x="8747143" y="2272654"/>
                  <a:pt x="8739578" y="2257523"/>
                </a:cubicBezTo>
                <a:cubicBezTo>
                  <a:pt x="8732012" y="2242392"/>
                  <a:pt x="8720540" y="2234827"/>
                  <a:pt x="8705161" y="2234827"/>
                </a:cubicBezTo>
                <a:lnTo>
                  <a:pt x="8705161" y="2349796"/>
                </a:lnTo>
                <a:cubicBezTo>
                  <a:pt x="8694247" y="2332681"/>
                  <a:pt x="8684449" y="2321333"/>
                  <a:pt x="8675768" y="2315752"/>
                </a:cubicBezTo>
                <a:cubicBezTo>
                  <a:pt x="8667086" y="2310171"/>
                  <a:pt x="8654560" y="2307380"/>
                  <a:pt x="8638189" y="2307380"/>
                </a:cubicBezTo>
                <a:lnTo>
                  <a:pt x="8637668" y="2307380"/>
                </a:lnTo>
                <a:lnTo>
                  <a:pt x="8616981" y="2307380"/>
                </a:lnTo>
                <a:lnTo>
                  <a:pt x="8584834" y="2307380"/>
                </a:lnTo>
                <a:cubicBezTo>
                  <a:pt x="8581113" y="2301923"/>
                  <a:pt x="8577455" y="2296033"/>
                  <a:pt x="8573858" y="2289707"/>
                </a:cubicBezTo>
                <a:cubicBezTo>
                  <a:pt x="8570261" y="2283382"/>
                  <a:pt x="8564680" y="2272654"/>
                  <a:pt x="8557114" y="2257523"/>
                </a:cubicBezTo>
                <a:cubicBezTo>
                  <a:pt x="8549549" y="2242392"/>
                  <a:pt x="8538077" y="2234827"/>
                  <a:pt x="8522698" y="2234827"/>
                </a:cubicBezTo>
                <a:close/>
                <a:moveTo>
                  <a:pt x="7420700" y="2234827"/>
                </a:moveTo>
                <a:lnTo>
                  <a:pt x="7420700" y="2417513"/>
                </a:lnTo>
                <a:cubicBezTo>
                  <a:pt x="7381757" y="2343347"/>
                  <a:pt x="7339961" y="2306264"/>
                  <a:pt x="7295313" y="2306264"/>
                </a:cubicBezTo>
                <a:cubicBezTo>
                  <a:pt x="7265299" y="2306264"/>
                  <a:pt x="7241114" y="2319100"/>
                  <a:pt x="7222759" y="2344774"/>
                </a:cubicBezTo>
                <a:cubicBezTo>
                  <a:pt x="7204403" y="2370446"/>
                  <a:pt x="7195226" y="2401142"/>
                  <a:pt x="7195226" y="2436861"/>
                </a:cubicBezTo>
                <a:cubicBezTo>
                  <a:pt x="7195226" y="2477045"/>
                  <a:pt x="7206140" y="2509911"/>
                  <a:pt x="7227968" y="2535459"/>
                </a:cubicBezTo>
                <a:cubicBezTo>
                  <a:pt x="7249796" y="2561009"/>
                  <a:pt x="7275345" y="2573783"/>
                  <a:pt x="7304614" y="2573783"/>
                </a:cubicBezTo>
                <a:cubicBezTo>
                  <a:pt x="7324706" y="2573783"/>
                  <a:pt x="7340953" y="2567954"/>
                  <a:pt x="7353356" y="2556296"/>
                </a:cubicBezTo>
                <a:cubicBezTo>
                  <a:pt x="7365758" y="2544637"/>
                  <a:pt x="7371959" y="2530002"/>
                  <a:pt x="7371959" y="2512391"/>
                </a:cubicBezTo>
                <a:cubicBezTo>
                  <a:pt x="7371959" y="2496268"/>
                  <a:pt x="7366626" y="2482192"/>
                  <a:pt x="7355960" y="2470161"/>
                </a:cubicBezTo>
                <a:cubicBezTo>
                  <a:pt x="7345294" y="2458131"/>
                  <a:pt x="7331403" y="2452116"/>
                  <a:pt x="7314288" y="2452116"/>
                </a:cubicBezTo>
                <a:cubicBezTo>
                  <a:pt x="7299157" y="2452116"/>
                  <a:pt x="7286817" y="2456580"/>
                  <a:pt x="7277267" y="2465510"/>
                </a:cubicBezTo>
                <a:cubicBezTo>
                  <a:pt x="7267717" y="2474440"/>
                  <a:pt x="7262446" y="2485354"/>
                  <a:pt x="7261454" y="2498253"/>
                </a:cubicBezTo>
                <a:cubicBezTo>
                  <a:pt x="7244587" y="2483866"/>
                  <a:pt x="7236153" y="2466379"/>
                  <a:pt x="7236153" y="2445790"/>
                </a:cubicBezTo>
                <a:cubicBezTo>
                  <a:pt x="7236153" y="2427931"/>
                  <a:pt x="7241858" y="2413234"/>
                  <a:pt x="7253269" y="2401700"/>
                </a:cubicBezTo>
                <a:cubicBezTo>
                  <a:pt x="7264678" y="2390166"/>
                  <a:pt x="7279561" y="2384399"/>
                  <a:pt x="7297917" y="2384399"/>
                </a:cubicBezTo>
                <a:cubicBezTo>
                  <a:pt x="7320737" y="2384399"/>
                  <a:pt x="7342875" y="2393949"/>
                  <a:pt x="7364332" y="2413048"/>
                </a:cubicBezTo>
                <a:cubicBezTo>
                  <a:pt x="7385787" y="2432148"/>
                  <a:pt x="7404577" y="2457325"/>
                  <a:pt x="7420700" y="2488579"/>
                </a:cubicBezTo>
                <a:lnTo>
                  <a:pt x="7420700" y="2688008"/>
                </a:lnTo>
                <a:lnTo>
                  <a:pt x="7486185" y="2730796"/>
                </a:lnTo>
                <a:lnTo>
                  <a:pt x="7486185" y="2349796"/>
                </a:lnTo>
                <a:lnTo>
                  <a:pt x="7538870" y="2349796"/>
                </a:lnTo>
                <a:lnTo>
                  <a:pt x="7562459" y="2349796"/>
                </a:lnTo>
                <a:lnTo>
                  <a:pt x="7743509" y="2349796"/>
                </a:lnTo>
                <a:lnTo>
                  <a:pt x="7743509" y="2377329"/>
                </a:lnTo>
                <a:lnTo>
                  <a:pt x="7532545" y="2510531"/>
                </a:lnTo>
                <a:lnTo>
                  <a:pt x="7569752" y="2573783"/>
                </a:lnTo>
                <a:cubicBezTo>
                  <a:pt x="7658800" y="2583208"/>
                  <a:pt x="7719572" y="2623144"/>
                  <a:pt x="7752066" y="2693589"/>
                </a:cubicBezTo>
                <a:lnTo>
                  <a:pt x="7808993" y="2730796"/>
                </a:lnTo>
                <a:lnTo>
                  <a:pt x="7808993" y="2349796"/>
                </a:lnTo>
                <a:lnTo>
                  <a:pt x="7862720" y="2349796"/>
                </a:lnTo>
                <a:lnTo>
                  <a:pt x="7865696" y="2349796"/>
                </a:lnTo>
                <a:cubicBezTo>
                  <a:pt x="7879587" y="2349796"/>
                  <a:pt x="7892795" y="2360152"/>
                  <a:pt x="7905322" y="2380864"/>
                </a:cubicBezTo>
                <a:cubicBezTo>
                  <a:pt x="7917848" y="2401576"/>
                  <a:pt x="7924112" y="2420242"/>
                  <a:pt x="7924112" y="2436861"/>
                </a:cubicBezTo>
                <a:lnTo>
                  <a:pt x="7924112" y="2688008"/>
                </a:lnTo>
                <a:lnTo>
                  <a:pt x="7989596" y="2730796"/>
                </a:lnTo>
                <a:lnTo>
                  <a:pt x="7989596" y="2349796"/>
                </a:lnTo>
                <a:lnTo>
                  <a:pt x="8065870" y="2349796"/>
                </a:lnTo>
                <a:lnTo>
                  <a:pt x="8039081" y="2307380"/>
                </a:lnTo>
                <a:lnTo>
                  <a:pt x="7986247" y="2307380"/>
                </a:lnTo>
                <a:cubicBezTo>
                  <a:pt x="7982526" y="2301923"/>
                  <a:pt x="7978867" y="2296033"/>
                  <a:pt x="7975271" y="2289707"/>
                </a:cubicBezTo>
                <a:cubicBezTo>
                  <a:pt x="7971674" y="2283382"/>
                  <a:pt x="7966093" y="2272654"/>
                  <a:pt x="7958528" y="2257523"/>
                </a:cubicBezTo>
                <a:cubicBezTo>
                  <a:pt x="7950962" y="2242392"/>
                  <a:pt x="7939490" y="2234827"/>
                  <a:pt x="7924112" y="2234827"/>
                </a:cubicBezTo>
                <a:lnTo>
                  <a:pt x="7924112" y="2349796"/>
                </a:lnTo>
                <a:cubicBezTo>
                  <a:pt x="7913197" y="2332681"/>
                  <a:pt x="7903399" y="2321333"/>
                  <a:pt x="7894718" y="2315752"/>
                </a:cubicBezTo>
                <a:cubicBezTo>
                  <a:pt x="7890377" y="2312962"/>
                  <a:pt x="7885075" y="2310869"/>
                  <a:pt x="7878812" y="2309473"/>
                </a:cubicBezTo>
                <a:lnTo>
                  <a:pt x="7858566" y="2307518"/>
                </a:lnTo>
                <a:lnTo>
                  <a:pt x="7858478" y="2307380"/>
                </a:lnTo>
                <a:lnTo>
                  <a:pt x="7857139" y="2307380"/>
                </a:lnTo>
                <a:lnTo>
                  <a:pt x="7835931" y="2307380"/>
                </a:lnTo>
                <a:lnTo>
                  <a:pt x="7535670" y="2307380"/>
                </a:lnTo>
                <a:lnTo>
                  <a:pt x="7512081" y="2307380"/>
                </a:lnTo>
                <a:lnTo>
                  <a:pt x="7482836" y="2307380"/>
                </a:lnTo>
                <a:cubicBezTo>
                  <a:pt x="7479115" y="2301923"/>
                  <a:pt x="7475456" y="2296033"/>
                  <a:pt x="7471860" y="2289707"/>
                </a:cubicBezTo>
                <a:cubicBezTo>
                  <a:pt x="7468263" y="2283382"/>
                  <a:pt x="7462682" y="2272654"/>
                  <a:pt x="7455117" y="2257523"/>
                </a:cubicBezTo>
                <a:cubicBezTo>
                  <a:pt x="7447551" y="2242392"/>
                  <a:pt x="7436079" y="2234827"/>
                  <a:pt x="7420700" y="2234827"/>
                </a:cubicBezTo>
                <a:close/>
                <a:moveTo>
                  <a:pt x="6819212" y="2234827"/>
                </a:moveTo>
                <a:lnTo>
                  <a:pt x="6819212" y="2349796"/>
                </a:lnTo>
                <a:cubicBezTo>
                  <a:pt x="6808298" y="2332681"/>
                  <a:pt x="6798499" y="2321333"/>
                  <a:pt x="6789818" y="2315752"/>
                </a:cubicBezTo>
                <a:cubicBezTo>
                  <a:pt x="6781136" y="2310171"/>
                  <a:pt x="6768610" y="2307380"/>
                  <a:pt x="6752239" y="2307380"/>
                </a:cubicBezTo>
                <a:lnTo>
                  <a:pt x="6747030" y="2307380"/>
                </a:lnTo>
                <a:lnTo>
                  <a:pt x="6731031" y="2307380"/>
                </a:lnTo>
                <a:lnTo>
                  <a:pt x="6369006" y="2307380"/>
                </a:lnTo>
                <a:lnTo>
                  <a:pt x="6350031" y="2307380"/>
                </a:lnTo>
                <a:lnTo>
                  <a:pt x="5873781" y="2307380"/>
                </a:lnTo>
                <a:lnTo>
                  <a:pt x="5900570" y="2349796"/>
                </a:lnTo>
                <a:lnTo>
                  <a:pt x="6105209" y="2349796"/>
                </a:lnTo>
                <a:lnTo>
                  <a:pt x="6105209" y="2377329"/>
                </a:lnTo>
                <a:lnTo>
                  <a:pt x="5894245" y="2510531"/>
                </a:lnTo>
                <a:lnTo>
                  <a:pt x="5931452" y="2573783"/>
                </a:lnTo>
                <a:cubicBezTo>
                  <a:pt x="6020500" y="2583208"/>
                  <a:pt x="6081272" y="2623144"/>
                  <a:pt x="6113766" y="2693589"/>
                </a:cubicBezTo>
                <a:lnTo>
                  <a:pt x="6170693" y="2730796"/>
                </a:lnTo>
                <a:lnTo>
                  <a:pt x="6170693" y="2440954"/>
                </a:lnTo>
                <a:lnTo>
                  <a:pt x="6181855" y="2440954"/>
                </a:lnTo>
                <a:cubicBezTo>
                  <a:pt x="6217822" y="2440954"/>
                  <a:pt x="6243805" y="2446969"/>
                  <a:pt x="6259804" y="2458999"/>
                </a:cubicBezTo>
                <a:cubicBezTo>
                  <a:pt x="6275803" y="2471029"/>
                  <a:pt x="6283802" y="2485478"/>
                  <a:pt x="6283802" y="2502346"/>
                </a:cubicBezTo>
                <a:cubicBezTo>
                  <a:pt x="6283802" y="2512763"/>
                  <a:pt x="6281446" y="2521693"/>
                  <a:pt x="6276733" y="2529134"/>
                </a:cubicBezTo>
                <a:cubicBezTo>
                  <a:pt x="6266563" y="2514499"/>
                  <a:pt x="6253788" y="2507182"/>
                  <a:pt x="6238410" y="2507182"/>
                </a:cubicBezTo>
                <a:cubicBezTo>
                  <a:pt x="6224767" y="2507182"/>
                  <a:pt x="6213543" y="2511771"/>
                  <a:pt x="6204737" y="2520949"/>
                </a:cubicBezTo>
                <a:cubicBezTo>
                  <a:pt x="6195932" y="2530126"/>
                  <a:pt x="6191529" y="2541661"/>
                  <a:pt x="6191529" y="2555551"/>
                </a:cubicBezTo>
                <a:cubicBezTo>
                  <a:pt x="6191529" y="2570186"/>
                  <a:pt x="6196242" y="2582278"/>
                  <a:pt x="6205668" y="2591828"/>
                </a:cubicBezTo>
                <a:cubicBezTo>
                  <a:pt x="6215093" y="2601378"/>
                  <a:pt x="6227496" y="2606153"/>
                  <a:pt x="6242875" y="2606153"/>
                </a:cubicBezTo>
                <a:cubicBezTo>
                  <a:pt x="6263462" y="2606153"/>
                  <a:pt x="6281384" y="2597037"/>
                  <a:pt x="6296639" y="2578806"/>
                </a:cubicBezTo>
                <a:cubicBezTo>
                  <a:pt x="6311894" y="2560574"/>
                  <a:pt x="6319521" y="2537196"/>
                  <a:pt x="6319521" y="2508670"/>
                </a:cubicBezTo>
                <a:cubicBezTo>
                  <a:pt x="6319521" y="2470223"/>
                  <a:pt x="6304638" y="2438411"/>
                  <a:pt x="6274873" y="2413234"/>
                </a:cubicBezTo>
                <a:cubicBezTo>
                  <a:pt x="6245107" y="2388058"/>
                  <a:pt x="6210381" y="2374973"/>
                  <a:pt x="6170693" y="2373981"/>
                </a:cubicBezTo>
                <a:lnTo>
                  <a:pt x="6170693" y="2349796"/>
                </a:lnTo>
                <a:lnTo>
                  <a:pt x="6376820" y="2349796"/>
                </a:lnTo>
                <a:lnTo>
                  <a:pt x="6392819" y="2349796"/>
                </a:lnTo>
                <a:lnTo>
                  <a:pt x="6406213" y="2395189"/>
                </a:lnTo>
                <a:cubicBezTo>
                  <a:pt x="6443172" y="2396429"/>
                  <a:pt x="6481868" y="2409576"/>
                  <a:pt x="6522299" y="2434628"/>
                </a:cubicBezTo>
                <a:lnTo>
                  <a:pt x="6421096" y="2525413"/>
                </a:lnTo>
                <a:lnTo>
                  <a:pt x="6458303" y="2588666"/>
                </a:lnTo>
                <a:cubicBezTo>
                  <a:pt x="6544127" y="2595363"/>
                  <a:pt x="6604899" y="2630338"/>
                  <a:pt x="6640618" y="2693589"/>
                </a:cubicBezTo>
                <a:lnTo>
                  <a:pt x="6697545" y="2730796"/>
                </a:lnTo>
                <a:lnTo>
                  <a:pt x="6697545" y="2349796"/>
                </a:lnTo>
                <a:lnTo>
                  <a:pt x="6757820" y="2349796"/>
                </a:lnTo>
                <a:lnTo>
                  <a:pt x="6760796" y="2349796"/>
                </a:lnTo>
                <a:cubicBezTo>
                  <a:pt x="6774687" y="2349796"/>
                  <a:pt x="6787895" y="2360152"/>
                  <a:pt x="6800422" y="2380864"/>
                </a:cubicBezTo>
                <a:cubicBezTo>
                  <a:pt x="6812949" y="2401576"/>
                  <a:pt x="6819212" y="2420242"/>
                  <a:pt x="6819212" y="2436861"/>
                </a:cubicBezTo>
                <a:lnTo>
                  <a:pt x="6819212" y="2688008"/>
                </a:lnTo>
                <a:lnTo>
                  <a:pt x="6884696" y="2730796"/>
                </a:lnTo>
                <a:lnTo>
                  <a:pt x="6884696" y="2349796"/>
                </a:lnTo>
                <a:lnTo>
                  <a:pt x="6938795" y="2349796"/>
                </a:lnTo>
                <a:lnTo>
                  <a:pt x="6960970" y="2349796"/>
                </a:lnTo>
                <a:lnTo>
                  <a:pt x="7007628" y="2349796"/>
                </a:lnTo>
                <a:cubicBezTo>
                  <a:pt x="6989024" y="2368648"/>
                  <a:pt x="6973397" y="2392150"/>
                  <a:pt x="6960747" y="2420304"/>
                </a:cubicBezTo>
                <a:cubicBezTo>
                  <a:pt x="6948097" y="2448457"/>
                  <a:pt x="6941771" y="2480393"/>
                  <a:pt x="6941771" y="2516112"/>
                </a:cubicBezTo>
                <a:cubicBezTo>
                  <a:pt x="6941771" y="2572170"/>
                  <a:pt x="6957894" y="2621098"/>
                  <a:pt x="6990141" y="2662893"/>
                </a:cubicBezTo>
                <a:cubicBezTo>
                  <a:pt x="7022386" y="2704690"/>
                  <a:pt x="7059346" y="2725588"/>
                  <a:pt x="7101018" y="2725588"/>
                </a:cubicBezTo>
                <a:cubicBezTo>
                  <a:pt x="7122598" y="2725588"/>
                  <a:pt x="7139961" y="2719944"/>
                  <a:pt x="7153107" y="2708658"/>
                </a:cubicBezTo>
                <a:cubicBezTo>
                  <a:pt x="7166254" y="2697372"/>
                  <a:pt x="7172827" y="2683420"/>
                  <a:pt x="7172827" y="2666800"/>
                </a:cubicBezTo>
                <a:cubicBezTo>
                  <a:pt x="7172827" y="2652166"/>
                  <a:pt x="7167742" y="2639329"/>
                  <a:pt x="7157572" y="2628291"/>
                </a:cubicBezTo>
                <a:cubicBezTo>
                  <a:pt x="7147403" y="2617253"/>
                  <a:pt x="7134008" y="2611734"/>
                  <a:pt x="7117389" y="2611734"/>
                </a:cubicBezTo>
                <a:cubicBezTo>
                  <a:pt x="7101018" y="2611734"/>
                  <a:pt x="7088243" y="2616447"/>
                  <a:pt x="7079065" y="2625872"/>
                </a:cubicBezTo>
                <a:cubicBezTo>
                  <a:pt x="7069887" y="2635298"/>
                  <a:pt x="7065299" y="2646833"/>
                  <a:pt x="7065299" y="2660476"/>
                </a:cubicBezTo>
                <a:lnTo>
                  <a:pt x="7065299" y="2662708"/>
                </a:lnTo>
                <a:cubicBezTo>
                  <a:pt x="7041982" y="2655514"/>
                  <a:pt x="7023007" y="2640693"/>
                  <a:pt x="7008372" y="2618245"/>
                </a:cubicBezTo>
                <a:cubicBezTo>
                  <a:pt x="6993737" y="2595797"/>
                  <a:pt x="6986420" y="2570186"/>
                  <a:pt x="6986420" y="2541413"/>
                </a:cubicBezTo>
                <a:cubicBezTo>
                  <a:pt x="6986420" y="2497756"/>
                  <a:pt x="7005954" y="2454906"/>
                  <a:pt x="7045021" y="2412862"/>
                </a:cubicBezTo>
                <a:cubicBezTo>
                  <a:pt x="7084088" y="2370818"/>
                  <a:pt x="7134504" y="2349796"/>
                  <a:pt x="7196268" y="2349796"/>
                </a:cubicBezTo>
                <a:lnTo>
                  <a:pt x="7213011" y="2349796"/>
                </a:lnTo>
                <a:lnTo>
                  <a:pt x="7186222" y="2307380"/>
                </a:lnTo>
                <a:lnTo>
                  <a:pt x="6934181" y="2307380"/>
                </a:lnTo>
                <a:lnTo>
                  <a:pt x="6912006" y="2307380"/>
                </a:lnTo>
                <a:lnTo>
                  <a:pt x="6881347" y="2307380"/>
                </a:lnTo>
                <a:cubicBezTo>
                  <a:pt x="6877627" y="2301923"/>
                  <a:pt x="6873968" y="2296033"/>
                  <a:pt x="6870371" y="2289707"/>
                </a:cubicBezTo>
                <a:cubicBezTo>
                  <a:pt x="6866774" y="2283382"/>
                  <a:pt x="6861193" y="2272654"/>
                  <a:pt x="6853628" y="2257523"/>
                </a:cubicBezTo>
                <a:cubicBezTo>
                  <a:pt x="6846063" y="2242392"/>
                  <a:pt x="6834590" y="2234827"/>
                  <a:pt x="6819212" y="2234827"/>
                </a:cubicBezTo>
                <a:close/>
                <a:moveTo>
                  <a:pt x="3218763" y="2234827"/>
                </a:moveTo>
                <a:lnTo>
                  <a:pt x="3218763" y="2349796"/>
                </a:lnTo>
                <a:cubicBezTo>
                  <a:pt x="3207848" y="2332681"/>
                  <a:pt x="3198051" y="2321333"/>
                  <a:pt x="3189369" y="2315752"/>
                </a:cubicBezTo>
                <a:cubicBezTo>
                  <a:pt x="3180687" y="2310171"/>
                  <a:pt x="3168161" y="2307380"/>
                  <a:pt x="3151790" y="2307380"/>
                </a:cubicBezTo>
                <a:lnTo>
                  <a:pt x="3149557" y="2307380"/>
                </a:lnTo>
                <a:lnTo>
                  <a:pt x="3130582" y="2307380"/>
                </a:lnTo>
                <a:lnTo>
                  <a:pt x="2654332" y="2307380"/>
                </a:lnTo>
                <a:lnTo>
                  <a:pt x="2681121" y="2349796"/>
                </a:lnTo>
                <a:lnTo>
                  <a:pt x="2885760" y="2349796"/>
                </a:lnTo>
                <a:lnTo>
                  <a:pt x="2885760" y="2377329"/>
                </a:lnTo>
                <a:lnTo>
                  <a:pt x="2674796" y="2510531"/>
                </a:lnTo>
                <a:lnTo>
                  <a:pt x="2712003" y="2573783"/>
                </a:lnTo>
                <a:cubicBezTo>
                  <a:pt x="2801051" y="2583208"/>
                  <a:pt x="2861823" y="2623144"/>
                  <a:pt x="2894318" y="2693589"/>
                </a:cubicBezTo>
                <a:lnTo>
                  <a:pt x="2951245" y="2730796"/>
                </a:lnTo>
                <a:lnTo>
                  <a:pt x="2951245" y="2440954"/>
                </a:lnTo>
                <a:lnTo>
                  <a:pt x="2962406" y="2440954"/>
                </a:lnTo>
                <a:cubicBezTo>
                  <a:pt x="2998373" y="2440954"/>
                  <a:pt x="3024356" y="2446969"/>
                  <a:pt x="3040355" y="2458999"/>
                </a:cubicBezTo>
                <a:cubicBezTo>
                  <a:pt x="3056354" y="2471029"/>
                  <a:pt x="3064353" y="2485478"/>
                  <a:pt x="3064353" y="2502346"/>
                </a:cubicBezTo>
                <a:cubicBezTo>
                  <a:pt x="3064353" y="2512763"/>
                  <a:pt x="3061996" y="2521693"/>
                  <a:pt x="3057284" y="2529134"/>
                </a:cubicBezTo>
                <a:cubicBezTo>
                  <a:pt x="3047114" y="2514499"/>
                  <a:pt x="3034340" y="2507182"/>
                  <a:pt x="3018961" y="2507182"/>
                </a:cubicBezTo>
                <a:cubicBezTo>
                  <a:pt x="3005318" y="2507182"/>
                  <a:pt x="2994094" y="2511771"/>
                  <a:pt x="2985289" y="2520949"/>
                </a:cubicBezTo>
                <a:cubicBezTo>
                  <a:pt x="2976483" y="2530126"/>
                  <a:pt x="2972080" y="2541661"/>
                  <a:pt x="2972080" y="2555551"/>
                </a:cubicBezTo>
                <a:cubicBezTo>
                  <a:pt x="2972080" y="2570186"/>
                  <a:pt x="2976793" y="2582278"/>
                  <a:pt x="2986219" y="2591828"/>
                </a:cubicBezTo>
                <a:cubicBezTo>
                  <a:pt x="2995644" y="2601378"/>
                  <a:pt x="3008047" y="2606153"/>
                  <a:pt x="3023425" y="2606153"/>
                </a:cubicBezTo>
                <a:cubicBezTo>
                  <a:pt x="3044014" y="2606153"/>
                  <a:pt x="3061935" y="2597037"/>
                  <a:pt x="3077190" y="2578806"/>
                </a:cubicBezTo>
                <a:cubicBezTo>
                  <a:pt x="3092445" y="2560574"/>
                  <a:pt x="3100072" y="2537196"/>
                  <a:pt x="3100072" y="2508670"/>
                </a:cubicBezTo>
                <a:cubicBezTo>
                  <a:pt x="3100072" y="2470223"/>
                  <a:pt x="3085189" y="2438411"/>
                  <a:pt x="3055424" y="2413234"/>
                </a:cubicBezTo>
                <a:cubicBezTo>
                  <a:pt x="3025658" y="2388058"/>
                  <a:pt x="2990931" y="2374973"/>
                  <a:pt x="2951245" y="2373981"/>
                </a:cubicBezTo>
                <a:lnTo>
                  <a:pt x="2951245" y="2349796"/>
                </a:lnTo>
                <a:lnTo>
                  <a:pt x="3157371" y="2349796"/>
                </a:lnTo>
                <a:lnTo>
                  <a:pt x="3160348" y="2349796"/>
                </a:lnTo>
                <a:cubicBezTo>
                  <a:pt x="3174239" y="2349796"/>
                  <a:pt x="3187447" y="2360152"/>
                  <a:pt x="3199973" y="2380864"/>
                </a:cubicBezTo>
                <a:cubicBezTo>
                  <a:pt x="3212500" y="2401576"/>
                  <a:pt x="3218763" y="2420242"/>
                  <a:pt x="3218763" y="2436861"/>
                </a:cubicBezTo>
                <a:lnTo>
                  <a:pt x="3218763" y="2688008"/>
                </a:lnTo>
                <a:lnTo>
                  <a:pt x="3284247" y="2730796"/>
                </a:lnTo>
                <a:lnTo>
                  <a:pt x="3284247" y="2349796"/>
                </a:lnTo>
                <a:lnTo>
                  <a:pt x="3338346" y="2349796"/>
                </a:lnTo>
                <a:lnTo>
                  <a:pt x="3360521" y="2349796"/>
                </a:lnTo>
                <a:lnTo>
                  <a:pt x="3407179" y="2349796"/>
                </a:lnTo>
                <a:cubicBezTo>
                  <a:pt x="3388575" y="2368648"/>
                  <a:pt x="3372949" y="2392150"/>
                  <a:pt x="3360298" y="2420304"/>
                </a:cubicBezTo>
                <a:cubicBezTo>
                  <a:pt x="3347648" y="2448457"/>
                  <a:pt x="3341323" y="2480393"/>
                  <a:pt x="3341323" y="2516112"/>
                </a:cubicBezTo>
                <a:cubicBezTo>
                  <a:pt x="3341323" y="2572170"/>
                  <a:pt x="3357446" y="2621098"/>
                  <a:pt x="3389692" y="2662893"/>
                </a:cubicBezTo>
                <a:cubicBezTo>
                  <a:pt x="3421937" y="2704690"/>
                  <a:pt x="3458897" y="2725588"/>
                  <a:pt x="3500569" y="2725588"/>
                </a:cubicBezTo>
                <a:cubicBezTo>
                  <a:pt x="3522149" y="2725588"/>
                  <a:pt x="3539511" y="2719944"/>
                  <a:pt x="3552659" y="2708658"/>
                </a:cubicBezTo>
                <a:cubicBezTo>
                  <a:pt x="3565805" y="2697372"/>
                  <a:pt x="3572378" y="2683420"/>
                  <a:pt x="3572378" y="2666800"/>
                </a:cubicBezTo>
                <a:cubicBezTo>
                  <a:pt x="3572378" y="2652166"/>
                  <a:pt x="3567293" y="2639329"/>
                  <a:pt x="3557124" y="2628291"/>
                </a:cubicBezTo>
                <a:cubicBezTo>
                  <a:pt x="3546954" y="2617253"/>
                  <a:pt x="3533559" y="2611734"/>
                  <a:pt x="3516940" y="2611734"/>
                </a:cubicBezTo>
                <a:cubicBezTo>
                  <a:pt x="3500569" y="2611734"/>
                  <a:pt x="3487794" y="2616447"/>
                  <a:pt x="3478617" y="2625872"/>
                </a:cubicBezTo>
                <a:cubicBezTo>
                  <a:pt x="3469439" y="2635298"/>
                  <a:pt x="3464850" y="2646833"/>
                  <a:pt x="3464850" y="2660476"/>
                </a:cubicBezTo>
                <a:lnTo>
                  <a:pt x="3464850" y="2662708"/>
                </a:lnTo>
                <a:cubicBezTo>
                  <a:pt x="3441533" y="2655514"/>
                  <a:pt x="3422557" y="2640693"/>
                  <a:pt x="3407924" y="2618245"/>
                </a:cubicBezTo>
                <a:cubicBezTo>
                  <a:pt x="3393288" y="2595797"/>
                  <a:pt x="3385971" y="2570186"/>
                  <a:pt x="3385971" y="2541412"/>
                </a:cubicBezTo>
                <a:cubicBezTo>
                  <a:pt x="3385971" y="2497756"/>
                  <a:pt x="3405505" y="2454906"/>
                  <a:pt x="3444572" y="2412862"/>
                </a:cubicBezTo>
                <a:cubicBezTo>
                  <a:pt x="3483639" y="2370818"/>
                  <a:pt x="3534056" y="2349796"/>
                  <a:pt x="3595819" y="2349796"/>
                </a:cubicBezTo>
                <a:lnTo>
                  <a:pt x="3612562" y="2349796"/>
                </a:lnTo>
                <a:lnTo>
                  <a:pt x="3585773" y="2307380"/>
                </a:lnTo>
                <a:lnTo>
                  <a:pt x="3333732" y="2307380"/>
                </a:lnTo>
                <a:lnTo>
                  <a:pt x="3311557" y="2307380"/>
                </a:lnTo>
                <a:lnTo>
                  <a:pt x="3280898" y="2307380"/>
                </a:lnTo>
                <a:cubicBezTo>
                  <a:pt x="3277178" y="2301923"/>
                  <a:pt x="3273519" y="2296033"/>
                  <a:pt x="3269922" y="2289707"/>
                </a:cubicBezTo>
                <a:cubicBezTo>
                  <a:pt x="3266326" y="2283382"/>
                  <a:pt x="3260744" y="2272654"/>
                  <a:pt x="3253179" y="2257523"/>
                </a:cubicBezTo>
                <a:cubicBezTo>
                  <a:pt x="3245614" y="2242392"/>
                  <a:pt x="3234142" y="2234827"/>
                  <a:pt x="3218763" y="2234827"/>
                </a:cubicBezTo>
                <a:close/>
                <a:moveTo>
                  <a:pt x="864599" y="2234827"/>
                </a:moveTo>
                <a:lnTo>
                  <a:pt x="864599" y="2414165"/>
                </a:lnTo>
                <a:cubicBezTo>
                  <a:pt x="816726" y="2342975"/>
                  <a:pt x="764016" y="2307380"/>
                  <a:pt x="706469" y="2307380"/>
                </a:cubicBezTo>
                <a:cubicBezTo>
                  <a:pt x="665294" y="2307380"/>
                  <a:pt x="631435" y="2321705"/>
                  <a:pt x="604894" y="2350355"/>
                </a:cubicBezTo>
                <a:cubicBezTo>
                  <a:pt x="578353" y="2379004"/>
                  <a:pt x="565083" y="2410072"/>
                  <a:pt x="565083" y="2443558"/>
                </a:cubicBezTo>
                <a:cubicBezTo>
                  <a:pt x="565083" y="2456953"/>
                  <a:pt x="568617" y="2467433"/>
                  <a:pt x="575687" y="2474998"/>
                </a:cubicBezTo>
                <a:cubicBezTo>
                  <a:pt x="582756" y="2482564"/>
                  <a:pt x="592120" y="2486347"/>
                  <a:pt x="603778" y="2486347"/>
                </a:cubicBezTo>
                <a:cubicBezTo>
                  <a:pt x="613700" y="2486347"/>
                  <a:pt x="625296" y="2483121"/>
                  <a:pt x="638567" y="2476672"/>
                </a:cubicBezTo>
                <a:cubicBezTo>
                  <a:pt x="651837" y="2470223"/>
                  <a:pt x="662317" y="2466999"/>
                  <a:pt x="670006" y="2466999"/>
                </a:cubicBezTo>
                <a:cubicBezTo>
                  <a:pt x="677696" y="2466999"/>
                  <a:pt x="683711" y="2469479"/>
                  <a:pt x="688052" y="2474440"/>
                </a:cubicBezTo>
                <a:cubicBezTo>
                  <a:pt x="692393" y="2479401"/>
                  <a:pt x="694563" y="2484734"/>
                  <a:pt x="694563" y="2490439"/>
                </a:cubicBezTo>
                <a:cubicBezTo>
                  <a:pt x="694563" y="2494656"/>
                  <a:pt x="675215" y="2515368"/>
                  <a:pt x="636520" y="2552575"/>
                </a:cubicBezTo>
                <a:lnTo>
                  <a:pt x="693819" y="2591270"/>
                </a:lnTo>
                <a:lnTo>
                  <a:pt x="837810" y="2445418"/>
                </a:lnTo>
                <a:cubicBezTo>
                  <a:pt x="855670" y="2470223"/>
                  <a:pt x="864599" y="2499865"/>
                  <a:pt x="864599" y="2534344"/>
                </a:cubicBezTo>
                <a:lnTo>
                  <a:pt x="864599" y="2567829"/>
                </a:lnTo>
                <a:lnTo>
                  <a:pt x="864599" y="2688008"/>
                </a:lnTo>
                <a:lnTo>
                  <a:pt x="864599" y="2706240"/>
                </a:lnTo>
                <a:cubicBezTo>
                  <a:pt x="840539" y="2679203"/>
                  <a:pt x="812385" y="2665684"/>
                  <a:pt x="780139" y="2665684"/>
                </a:cubicBezTo>
                <a:cubicBezTo>
                  <a:pt x="770714" y="2665684"/>
                  <a:pt x="758063" y="2666242"/>
                  <a:pt x="742188" y="2667359"/>
                </a:cubicBezTo>
                <a:cubicBezTo>
                  <a:pt x="726313" y="2668475"/>
                  <a:pt x="711926" y="2669033"/>
                  <a:pt x="699028" y="2669033"/>
                </a:cubicBezTo>
                <a:cubicBezTo>
                  <a:pt x="677200" y="2669033"/>
                  <a:pt x="659526" y="2664196"/>
                  <a:pt x="646008" y="2654522"/>
                </a:cubicBezTo>
                <a:cubicBezTo>
                  <a:pt x="632489" y="2644848"/>
                  <a:pt x="625730" y="2631454"/>
                  <a:pt x="625730" y="2614339"/>
                </a:cubicBezTo>
                <a:cubicBezTo>
                  <a:pt x="625730" y="2606401"/>
                  <a:pt x="626970" y="2599207"/>
                  <a:pt x="629451" y="2592758"/>
                </a:cubicBezTo>
                <a:lnTo>
                  <a:pt x="598941" y="2579736"/>
                </a:lnTo>
                <a:cubicBezTo>
                  <a:pt x="595716" y="2593627"/>
                  <a:pt x="594104" y="2607641"/>
                  <a:pt x="594104" y="2621780"/>
                </a:cubicBezTo>
                <a:cubicBezTo>
                  <a:pt x="594104" y="2657747"/>
                  <a:pt x="604894" y="2686520"/>
                  <a:pt x="626474" y="2708100"/>
                </a:cubicBezTo>
                <a:cubicBezTo>
                  <a:pt x="648054" y="2729680"/>
                  <a:pt x="675464" y="2740471"/>
                  <a:pt x="708702" y="2740471"/>
                </a:cubicBezTo>
                <a:cubicBezTo>
                  <a:pt x="723337" y="2740471"/>
                  <a:pt x="743366" y="2739168"/>
                  <a:pt x="768791" y="2736564"/>
                </a:cubicBezTo>
                <a:cubicBezTo>
                  <a:pt x="794216" y="2733959"/>
                  <a:pt x="812881" y="2732657"/>
                  <a:pt x="824788" y="2732657"/>
                </a:cubicBezTo>
                <a:cubicBezTo>
                  <a:pt x="843143" y="2732657"/>
                  <a:pt x="857034" y="2736067"/>
                  <a:pt x="866460" y="2742889"/>
                </a:cubicBezTo>
                <a:cubicBezTo>
                  <a:pt x="875885" y="2749710"/>
                  <a:pt x="882211" y="2758702"/>
                  <a:pt x="885435" y="2769864"/>
                </a:cubicBezTo>
                <a:lnTo>
                  <a:pt x="930083" y="2792932"/>
                </a:lnTo>
                <a:lnTo>
                  <a:pt x="930083" y="2730796"/>
                </a:lnTo>
                <a:lnTo>
                  <a:pt x="930083" y="2567829"/>
                </a:lnTo>
                <a:lnTo>
                  <a:pt x="930083" y="2349796"/>
                </a:lnTo>
                <a:lnTo>
                  <a:pt x="985671" y="2349796"/>
                </a:lnTo>
                <a:lnTo>
                  <a:pt x="1006358" y="2349796"/>
                </a:lnTo>
                <a:lnTo>
                  <a:pt x="1010600" y="2349796"/>
                </a:lnTo>
                <a:cubicBezTo>
                  <a:pt x="1033420" y="2349796"/>
                  <a:pt x="1053760" y="2362447"/>
                  <a:pt x="1071619" y="2387747"/>
                </a:cubicBezTo>
                <a:cubicBezTo>
                  <a:pt x="1051527" y="2409328"/>
                  <a:pt x="1036769" y="2428675"/>
                  <a:pt x="1027343" y="2445790"/>
                </a:cubicBezTo>
                <a:cubicBezTo>
                  <a:pt x="1017917" y="2462906"/>
                  <a:pt x="1013204" y="2479401"/>
                  <a:pt x="1013204" y="2495276"/>
                </a:cubicBezTo>
                <a:cubicBezTo>
                  <a:pt x="1013204" y="2509414"/>
                  <a:pt x="1017235" y="2520701"/>
                  <a:pt x="1025296" y="2529134"/>
                </a:cubicBezTo>
                <a:cubicBezTo>
                  <a:pt x="1033358" y="2537568"/>
                  <a:pt x="1044086" y="2541785"/>
                  <a:pt x="1057481" y="2541785"/>
                </a:cubicBezTo>
                <a:cubicBezTo>
                  <a:pt x="1080797" y="2541785"/>
                  <a:pt x="1101509" y="2523801"/>
                  <a:pt x="1119616" y="2487834"/>
                </a:cubicBezTo>
                <a:cubicBezTo>
                  <a:pt x="1127306" y="2504206"/>
                  <a:pt x="1136173" y="2516980"/>
                  <a:pt x="1146219" y="2526158"/>
                </a:cubicBezTo>
                <a:cubicBezTo>
                  <a:pt x="1156265" y="2535336"/>
                  <a:pt x="1167986" y="2539924"/>
                  <a:pt x="1181380" y="2539924"/>
                </a:cubicBezTo>
                <a:cubicBezTo>
                  <a:pt x="1195023" y="2539924"/>
                  <a:pt x="1205937" y="2535708"/>
                  <a:pt x="1214122" y="2527274"/>
                </a:cubicBezTo>
                <a:cubicBezTo>
                  <a:pt x="1222308" y="2518840"/>
                  <a:pt x="1226401" y="2508174"/>
                  <a:pt x="1226401" y="2495276"/>
                </a:cubicBezTo>
                <a:cubicBezTo>
                  <a:pt x="1226401" y="2478905"/>
                  <a:pt x="1220696" y="2462037"/>
                  <a:pt x="1209285" y="2444674"/>
                </a:cubicBezTo>
                <a:cubicBezTo>
                  <a:pt x="1197875" y="2427311"/>
                  <a:pt x="1181380" y="2409452"/>
                  <a:pt x="1159800" y="2391096"/>
                </a:cubicBezTo>
                <a:cubicBezTo>
                  <a:pt x="1175923" y="2373237"/>
                  <a:pt x="1187705" y="2364307"/>
                  <a:pt x="1195146" y="2364307"/>
                </a:cubicBezTo>
                <a:cubicBezTo>
                  <a:pt x="1205813" y="2364307"/>
                  <a:pt x="1221935" y="2376709"/>
                  <a:pt x="1243516" y="2401514"/>
                </a:cubicBezTo>
                <a:cubicBezTo>
                  <a:pt x="1265095" y="2426319"/>
                  <a:pt x="1275886" y="2449635"/>
                  <a:pt x="1275886" y="2471463"/>
                </a:cubicBezTo>
                <a:lnTo>
                  <a:pt x="1275886" y="2559272"/>
                </a:lnTo>
                <a:lnTo>
                  <a:pt x="1275886" y="2647081"/>
                </a:lnTo>
                <a:cubicBezTo>
                  <a:pt x="1242151" y="2616323"/>
                  <a:pt x="1204697" y="2600944"/>
                  <a:pt x="1163520" y="2600944"/>
                </a:cubicBezTo>
                <a:cubicBezTo>
                  <a:pt x="1141196" y="2600944"/>
                  <a:pt x="1123213" y="2607207"/>
                  <a:pt x="1109570" y="2619733"/>
                </a:cubicBezTo>
                <a:cubicBezTo>
                  <a:pt x="1095928" y="2632260"/>
                  <a:pt x="1089107" y="2647329"/>
                  <a:pt x="1089107" y="2664940"/>
                </a:cubicBezTo>
                <a:cubicBezTo>
                  <a:pt x="1089107" y="2681063"/>
                  <a:pt x="1094316" y="2694395"/>
                  <a:pt x="1104733" y="2704937"/>
                </a:cubicBezTo>
                <a:cubicBezTo>
                  <a:pt x="1115151" y="2715479"/>
                  <a:pt x="1128174" y="2720751"/>
                  <a:pt x="1143801" y="2720751"/>
                </a:cubicBezTo>
                <a:cubicBezTo>
                  <a:pt x="1159428" y="2720751"/>
                  <a:pt x="1171954" y="2715913"/>
                  <a:pt x="1181380" y="2706240"/>
                </a:cubicBezTo>
                <a:cubicBezTo>
                  <a:pt x="1190806" y="2696566"/>
                  <a:pt x="1195519" y="2684660"/>
                  <a:pt x="1195519" y="2670521"/>
                </a:cubicBezTo>
                <a:cubicBezTo>
                  <a:pt x="1195519" y="2663328"/>
                  <a:pt x="1193534" y="2656383"/>
                  <a:pt x="1189565" y="2649685"/>
                </a:cubicBezTo>
                <a:cubicBezTo>
                  <a:pt x="1190806" y="2649437"/>
                  <a:pt x="1192170" y="2649313"/>
                  <a:pt x="1193658" y="2649313"/>
                </a:cubicBezTo>
                <a:cubicBezTo>
                  <a:pt x="1208045" y="2649313"/>
                  <a:pt x="1224106" y="2656010"/>
                  <a:pt x="1241841" y="2669405"/>
                </a:cubicBezTo>
                <a:cubicBezTo>
                  <a:pt x="1259577" y="2682799"/>
                  <a:pt x="1276010" y="2702767"/>
                  <a:pt x="1291141" y="2729308"/>
                </a:cubicBezTo>
                <a:lnTo>
                  <a:pt x="1341370" y="2756470"/>
                </a:lnTo>
                <a:lnTo>
                  <a:pt x="1341370" y="2730796"/>
                </a:lnTo>
                <a:lnTo>
                  <a:pt x="1341370" y="2559272"/>
                </a:lnTo>
                <a:lnTo>
                  <a:pt x="1341370" y="2349796"/>
                </a:lnTo>
                <a:lnTo>
                  <a:pt x="1417644" y="2349796"/>
                </a:lnTo>
                <a:lnTo>
                  <a:pt x="1390856" y="2307380"/>
                </a:lnTo>
                <a:lnTo>
                  <a:pt x="1338022" y="2307380"/>
                </a:lnTo>
                <a:cubicBezTo>
                  <a:pt x="1334301" y="2301923"/>
                  <a:pt x="1330642" y="2296033"/>
                  <a:pt x="1327045" y="2289707"/>
                </a:cubicBezTo>
                <a:cubicBezTo>
                  <a:pt x="1323449" y="2283382"/>
                  <a:pt x="1317868" y="2272654"/>
                  <a:pt x="1310302" y="2257523"/>
                </a:cubicBezTo>
                <a:cubicBezTo>
                  <a:pt x="1302737" y="2242392"/>
                  <a:pt x="1291265" y="2234827"/>
                  <a:pt x="1275886" y="2234827"/>
                </a:cubicBezTo>
                <a:lnTo>
                  <a:pt x="1275886" y="2379190"/>
                </a:lnTo>
                <a:cubicBezTo>
                  <a:pt x="1239423" y="2330821"/>
                  <a:pt x="1209161" y="2306636"/>
                  <a:pt x="1185101" y="2306636"/>
                </a:cubicBezTo>
                <a:cubicBezTo>
                  <a:pt x="1163520" y="2306636"/>
                  <a:pt x="1136979" y="2322759"/>
                  <a:pt x="1105478" y="2355005"/>
                </a:cubicBezTo>
                <a:cubicBezTo>
                  <a:pt x="1089107" y="2336402"/>
                  <a:pt x="1074534" y="2323813"/>
                  <a:pt x="1061759" y="2317240"/>
                </a:cubicBezTo>
                <a:cubicBezTo>
                  <a:pt x="1048985" y="2310667"/>
                  <a:pt x="1031188" y="2307380"/>
                  <a:pt x="1008367" y="2307380"/>
                </a:cubicBezTo>
                <a:lnTo>
                  <a:pt x="979569" y="2307380"/>
                </a:lnTo>
                <a:lnTo>
                  <a:pt x="958882" y="2307380"/>
                </a:lnTo>
                <a:lnTo>
                  <a:pt x="926735" y="2307380"/>
                </a:lnTo>
                <a:cubicBezTo>
                  <a:pt x="923014" y="2301923"/>
                  <a:pt x="919356" y="2296033"/>
                  <a:pt x="915759" y="2289707"/>
                </a:cubicBezTo>
                <a:cubicBezTo>
                  <a:pt x="912162" y="2283382"/>
                  <a:pt x="906581" y="2272654"/>
                  <a:pt x="899016" y="2257523"/>
                </a:cubicBezTo>
                <a:cubicBezTo>
                  <a:pt x="891450" y="2242392"/>
                  <a:pt x="879978" y="2234827"/>
                  <a:pt x="864599" y="2234827"/>
                </a:cubicBezTo>
                <a:close/>
                <a:moveTo>
                  <a:pt x="11555666" y="2209898"/>
                </a:moveTo>
                <a:cubicBezTo>
                  <a:pt x="11542768" y="2209898"/>
                  <a:pt x="11530365" y="2210890"/>
                  <a:pt x="11518459" y="2212875"/>
                </a:cubicBezTo>
                <a:cubicBezTo>
                  <a:pt x="11506552" y="2214859"/>
                  <a:pt x="11495762" y="2217278"/>
                  <a:pt x="11486089" y="2220130"/>
                </a:cubicBezTo>
                <a:cubicBezTo>
                  <a:pt x="11476415" y="2222982"/>
                  <a:pt x="11468106" y="2226083"/>
                  <a:pt x="11461160" y="2229432"/>
                </a:cubicBezTo>
                <a:cubicBezTo>
                  <a:pt x="11454215" y="2232780"/>
                  <a:pt x="11449502" y="2235695"/>
                  <a:pt x="11447021" y="2238175"/>
                </a:cubicBezTo>
                <a:cubicBezTo>
                  <a:pt x="11444541" y="2240656"/>
                  <a:pt x="11442928" y="2243880"/>
                  <a:pt x="11442184" y="2247849"/>
                </a:cubicBezTo>
                <a:cubicBezTo>
                  <a:pt x="11441440" y="2251818"/>
                  <a:pt x="11441068" y="2258143"/>
                  <a:pt x="11441068" y="2266825"/>
                </a:cubicBezTo>
                <a:cubicBezTo>
                  <a:pt x="11441068" y="2275258"/>
                  <a:pt x="11441379" y="2282204"/>
                  <a:pt x="11441998" y="2287661"/>
                </a:cubicBezTo>
                <a:cubicBezTo>
                  <a:pt x="11442619" y="2293118"/>
                  <a:pt x="11443425" y="2297334"/>
                  <a:pt x="11444417" y="2300311"/>
                </a:cubicBezTo>
                <a:cubicBezTo>
                  <a:pt x="11445410" y="2303287"/>
                  <a:pt x="11446649" y="2305334"/>
                  <a:pt x="11448137" y="2306450"/>
                </a:cubicBezTo>
                <a:cubicBezTo>
                  <a:pt x="11449626" y="2307566"/>
                  <a:pt x="11451238" y="2308125"/>
                  <a:pt x="11452974" y="2308125"/>
                </a:cubicBezTo>
                <a:cubicBezTo>
                  <a:pt x="11455456" y="2308125"/>
                  <a:pt x="11458990" y="2306884"/>
                  <a:pt x="11463578" y="2304404"/>
                </a:cubicBezTo>
                <a:cubicBezTo>
                  <a:pt x="11468168" y="2301923"/>
                  <a:pt x="11473935" y="2299195"/>
                  <a:pt x="11480880" y="2296218"/>
                </a:cubicBezTo>
                <a:cubicBezTo>
                  <a:pt x="11487826" y="2293242"/>
                  <a:pt x="11496134" y="2290513"/>
                  <a:pt x="11505808" y="2288033"/>
                </a:cubicBezTo>
                <a:cubicBezTo>
                  <a:pt x="11515482" y="2285552"/>
                  <a:pt x="11526644" y="2284312"/>
                  <a:pt x="11539295" y="2284312"/>
                </a:cubicBezTo>
                <a:cubicBezTo>
                  <a:pt x="11553186" y="2284312"/>
                  <a:pt x="11565278" y="2286234"/>
                  <a:pt x="11575572" y="2290079"/>
                </a:cubicBezTo>
                <a:cubicBezTo>
                  <a:pt x="11585866" y="2293924"/>
                  <a:pt x="11594424" y="2299443"/>
                  <a:pt x="11601244" y="2306636"/>
                </a:cubicBezTo>
                <a:cubicBezTo>
                  <a:pt x="11608066" y="2313829"/>
                  <a:pt x="11613151" y="2322387"/>
                  <a:pt x="11616499" y="2332309"/>
                </a:cubicBezTo>
                <a:cubicBezTo>
                  <a:pt x="11619848" y="2342231"/>
                  <a:pt x="11621522" y="2353145"/>
                  <a:pt x="11621522" y="2365051"/>
                </a:cubicBezTo>
                <a:cubicBezTo>
                  <a:pt x="11621522" y="2375717"/>
                  <a:pt x="11620097" y="2385763"/>
                  <a:pt x="11617243" y="2395189"/>
                </a:cubicBezTo>
                <a:cubicBezTo>
                  <a:pt x="11614391" y="2404615"/>
                  <a:pt x="11609865" y="2412800"/>
                  <a:pt x="11603663" y="2419745"/>
                </a:cubicBezTo>
                <a:cubicBezTo>
                  <a:pt x="11597462" y="2426691"/>
                  <a:pt x="11589587" y="2432272"/>
                  <a:pt x="11580036" y="2436489"/>
                </a:cubicBezTo>
                <a:cubicBezTo>
                  <a:pt x="11570487" y="2440705"/>
                  <a:pt x="11559139" y="2442814"/>
                  <a:pt x="11545992" y="2442814"/>
                </a:cubicBezTo>
                <a:lnTo>
                  <a:pt x="11540783" y="2442814"/>
                </a:lnTo>
                <a:cubicBezTo>
                  <a:pt x="11535326" y="2442814"/>
                  <a:pt x="11530614" y="2443372"/>
                  <a:pt x="11526644" y="2444488"/>
                </a:cubicBezTo>
                <a:cubicBezTo>
                  <a:pt x="11522676" y="2445604"/>
                  <a:pt x="11519389" y="2447651"/>
                  <a:pt x="11516784" y="2450627"/>
                </a:cubicBezTo>
                <a:cubicBezTo>
                  <a:pt x="11514180" y="2453604"/>
                  <a:pt x="11512382" y="2457573"/>
                  <a:pt x="11511389" y="2462534"/>
                </a:cubicBezTo>
                <a:cubicBezTo>
                  <a:pt x="11510398" y="2467495"/>
                  <a:pt x="11510026" y="2473944"/>
                  <a:pt x="11510273" y="2481881"/>
                </a:cubicBezTo>
                <a:lnTo>
                  <a:pt x="11513622" y="2569690"/>
                </a:lnTo>
                <a:cubicBezTo>
                  <a:pt x="11513871" y="2572419"/>
                  <a:pt x="11514738" y="2574651"/>
                  <a:pt x="11516226" y="2576388"/>
                </a:cubicBezTo>
                <a:cubicBezTo>
                  <a:pt x="11517715" y="2578123"/>
                  <a:pt x="11520071" y="2579488"/>
                  <a:pt x="11523296" y="2580480"/>
                </a:cubicBezTo>
                <a:cubicBezTo>
                  <a:pt x="11526521" y="2581472"/>
                  <a:pt x="11530923" y="2582154"/>
                  <a:pt x="11536504" y="2582526"/>
                </a:cubicBezTo>
                <a:cubicBezTo>
                  <a:pt x="11542085" y="2582898"/>
                  <a:pt x="11548968" y="2583085"/>
                  <a:pt x="11557154" y="2583085"/>
                </a:cubicBezTo>
                <a:cubicBezTo>
                  <a:pt x="11570053" y="2583085"/>
                  <a:pt x="11579913" y="2581968"/>
                  <a:pt x="11586734" y="2579736"/>
                </a:cubicBezTo>
                <a:cubicBezTo>
                  <a:pt x="11593555" y="2577503"/>
                  <a:pt x="11597090" y="2574155"/>
                  <a:pt x="11597338" y="2569690"/>
                </a:cubicBezTo>
                <a:lnTo>
                  <a:pt x="11600314" y="2497136"/>
                </a:lnTo>
                <a:cubicBezTo>
                  <a:pt x="11618174" y="2495152"/>
                  <a:pt x="11634483" y="2490563"/>
                  <a:pt x="11649241" y="2483370"/>
                </a:cubicBezTo>
                <a:cubicBezTo>
                  <a:pt x="11664001" y="2476176"/>
                  <a:pt x="11676651" y="2466626"/>
                  <a:pt x="11687193" y="2454720"/>
                </a:cubicBezTo>
                <a:cubicBezTo>
                  <a:pt x="11697735" y="2442814"/>
                  <a:pt x="11705921" y="2428675"/>
                  <a:pt x="11711749" y="2412304"/>
                </a:cubicBezTo>
                <a:cubicBezTo>
                  <a:pt x="11717579" y="2395933"/>
                  <a:pt x="11720493" y="2377578"/>
                  <a:pt x="11720493" y="2357238"/>
                </a:cubicBezTo>
                <a:cubicBezTo>
                  <a:pt x="11720493" y="2337642"/>
                  <a:pt x="11717393" y="2319038"/>
                  <a:pt x="11711191" y="2301427"/>
                </a:cubicBezTo>
                <a:cubicBezTo>
                  <a:pt x="11704990" y="2283816"/>
                  <a:pt x="11695255" y="2268189"/>
                  <a:pt x="11681984" y="2254546"/>
                </a:cubicBezTo>
                <a:cubicBezTo>
                  <a:pt x="11668713" y="2240904"/>
                  <a:pt x="11651660" y="2230052"/>
                  <a:pt x="11630824" y="2221991"/>
                </a:cubicBezTo>
                <a:cubicBezTo>
                  <a:pt x="11609988" y="2213929"/>
                  <a:pt x="11584936" y="2209898"/>
                  <a:pt x="11555666" y="2209898"/>
                </a:cubicBezTo>
                <a:close/>
                <a:moveTo>
                  <a:pt x="3018663" y="2132880"/>
                </a:moveTo>
                <a:cubicBezTo>
                  <a:pt x="3027841" y="2178024"/>
                  <a:pt x="3042971" y="2213246"/>
                  <a:pt x="3064056" y="2238547"/>
                </a:cubicBezTo>
                <a:cubicBezTo>
                  <a:pt x="3085139" y="2263848"/>
                  <a:pt x="3110937" y="2276498"/>
                  <a:pt x="3141446" y="2276498"/>
                </a:cubicBezTo>
                <a:cubicBezTo>
                  <a:pt x="3164762" y="2276498"/>
                  <a:pt x="3184297" y="2267631"/>
                  <a:pt x="3200048" y="2249896"/>
                </a:cubicBezTo>
                <a:cubicBezTo>
                  <a:pt x="3215799" y="2232160"/>
                  <a:pt x="3223674" y="2207418"/>
                  <a:pt x="3223674" y="2175667"/>
                </a:cubicBezTo>
                <a:lnTo>
                  <a:pt x="3199117" y="2160041"/>
                </a:lnTo>
                <a:cubicBezTo>
                  <a:pt x="3197381" y="2180132"/>
                  <a:pt x="3190684" y="2195573"/>
                  <a:pt x="3179026" y="2206363"/>
                </a:cubicBezTo>
                <a:cubicBezTo>
                  <a:pt x="3167367" y="2217153"/>
                  <a:pt x="3153105" y="2222548"/>
                  <a:pt x="3136237" y="2222548"/>
                </a:cubicBezTo>
                <a:cubicBezTo>
                  <a:pt x="3117634" y="2222548"/>
                  <a:pt x="3101015" y="2216285"/>
                  <a:pt x="3086380" y="2203759"/>
                </a:cubicBezTo>
                <a:cubicBezTo>
                  <a:pt x="3071745" y="2191233"/>
                  <a:pt x="3059591" y="2170954"/>
                  <a:pt x="3049917" y="2142925"/>
                </a:cubicBezTo>
                <a:close/>
                <a:moveTo>
                  <a:pt x="2114086" y="2123578"/>
                </a:moveTo>
                <a:cubicBezTo>
                  <a:pt x="2026525" y="2123578"/>
                  <a:pt x="1941445" y="2161901"/>
                  <a:pt x="1858846" y="2238547"/>
                </a:cubicBezTo>
                <a:lnTo>
                  <a:pt x="1907215" y="2307380"/>
                </a:lnTo>
                <a:lnTo>
                  <a:pt x="1844707" y="2307380"/>
                </a:lnTo>
                <a:lnTo>
                  <a:pt x="1871496" y="2349796"/>
                </a:lnTo>
                <a:lnTo>
                  <a:pt x="1904982" y="2349796"/>
                </a:lnTo>
                <a:lnTo>
                  <a:pt x="1904982" y="2688008"/>
                </a:lnTo>
                <a:lnTo>
                  <a:pt x="1970467" y="2730796"/>
                </a:lnTo>
                <a:lnTo>
                  <a:pt x="1970467" y="2349796"/>
                </a:lnTo>
                <a:lnTo>
                  <a:pt x="2023896" y="2349796"/>
                </a:lnTo>
                <a:lnTo>
                  <a:pt x="2046742" y="2349796"/>
                </a:lnTo>
                <a:lnTo>
                  <a:pt x="2228534" y="2349796"/>
                </a:lnTo>
                <a:lnTo>
                  <a:pt x="2228534" y="2377329"/>
                </a:lnTo>
                <a:lnTo>
                  <a:pt x="2017570" y="2510531"/>
                </a:lnTo>
                <a:lnTo>
                  <a:pt x="2054778" y="2573783"/>
                </a:lnTo>
                <a:cubicBezTo>
                  <a:pt x="2143827" y="2583208"/>
                  <a:pt x="2204598" y="2623144"/>
                  <a:pt x="2237093" y="2693589"/>
                </a:cubicBezTo>
                <a:lnTo>
                  <a:pt x="2294019" y="2730796"/>
                </a:lnTo>
                <a:lnTo>
                  <a:pt x="2294019" y="2440954"/>
                </a:lnTo>
                <a:lnTo>
                  <a:pt x="2305181" y="2440954"/>
                </a:lnTo>
                <a:cubicBezTo>
                  <a:pt x="2341148" y="2440954"/>
                  <a:pt x="2367131" y="2446969"/>
                  <a:pt x="2383130" y="2458999"/>
                </a:cubicBezTo>
                <a:cubicBezTo>
                  <a:pt x="2399129" y="2471029"/>
                  <a:pt x="2407129" y="2485478"/>
                  <a:pt x="2407129" y="2502346"/>
                </a:cubicBezTo>
                <a:cubicBezTo>
                  <a:pt x="2407129" y="2512763"/>
                  <a:pt x="2404772" y="2521693"/>
                  <a:pt x="2400059" y="2529134"/>
                </a:cubicBezTo>
                <a:cubicBezTo>
                  <a:pt x="2389889" y="2514499"/>
                  <a:pt x="2377115" y="2507182"/>
                  <a:pt x="2361736" y="2507182"/>
                </a:cubicBezTo>
                <a:cubicBezTo>
                  <a:pt x="2348093" y="2507182"/>
                  <a:pt x="2336869" y="2511771"/>
                  <a:pt x="2328063" y="2520949"/>
                </a:cubicBezTo>
                <a:cubicBezTo>
                  <a:pt x="2319258" y="2530126"/>
                  <a:pt x="2314855" y="2541661"/>
                  <a:pt x="2314855" y="2555551"/>
                </a:cubicBezTo>
                <a:cubicBezTo>
                  <a:pt x="2314855" y="2570186"/>
                  <a:pt x="2319568" y="2582278"/>
                  <a:pt x="2328994" y="2591828"/>
                </a:cubicBezTo>
                <a:cubicBezTo>
                  <a:pt x="2338419" y="2601378"/>
                  <a:pt x="2350821" y="2606153"/>
                  <a:pt x="2366201" y="2606153"/>
                </a:cubicBezTo>
                <a:cubicBezTo>
                  <a:pt x="2386789" y="2606153"/>
                  <a:pt x="2404710" y="2597037"/>
                  <a:pt x="2419965" y="2578806"/>
                </a:cubicBezTo>
                <a:cubicBezTo>
                  <a:pt x="2435220" y="2560574"/>
                  <a:pt x="2442848" y="2537196"/>
                  <a:pt x="2442848" y="2508670"/>
                </a:cubicBezTo>
                <a:cubicBezTo>
                  <a:pt x="2442848" y="2470223"/>
                  <a:pt x="2427965" y="2438411"/>
                  <a:pt x="2398199" y="2413234"/>
                </a:cubicBezTo>
                <a:cubicBezTo>
                  <a:pt x="2368433" y="2388058"/>
                  <a:pt x="2333706" y="2374973"/>
                  <a:pt x="2294019" y="2373981"/>
                </a:cubicBezTo>
                <a:lnTo>
                  <a:pt x="2294019" y="2349796"/>
                </a:lnTo>
                <a:lnTo>
                  <a:pt x="2519122" y="2349796"/>
                </a:lnTo>
                <a:lnTo>
                  <a:pt x="2492332" y="2307380"/>
                </a:lnTo>
                <a:lnTo>
                  <a:pt x="2019952" y="2307380"/>
                </a:lnTo>
                <a:lnTo>
                  <a:pt x="1997108" y="2307380"/>
                </a:lnTo>
                <a:lnTo>
                  <a:pt x="1960793" y="2307380"/>
                </a:lnTo>
                <a:lnTo>
                  <a:pt x="1937352" y="2270545"/>
                </a:lnTo>
                <a:cubicBezTo>
                  <a:pt x="1998372" y="2207542"/>
                  <a:pt x="2069189" y="2176040"/>
                  <a:pt x="2149804" y="2176040"/>
                </a:cubicBezTo>
                <a:cubicBezTo>
                  <a:pt x="2210576" y="2176040"/>
                  <a:pt x="2270603" y="2194271"/>
                  <a:pt x="2329886" y="2230734"/>
                </a:cubicBezTo>
                <a:lnTo>
                  <a:pt x="2329886" y="2192783"/>
                </a:lnTo>
                <a:cubicBezTo>
                  <a:pt x="2253736" y="2146646"/>
                  <a:pt x="2181803" y="2123578"/>
                  <a:pt x="2114086" y="2123578"/>
                </a:cubicBezTo>
                <a:close/>
                <a:moveTo>
                  <a:pt x="3131400" y="2106463"/>
                </a:moveTo>
                <a:cubicBezTo>
                  <a:pt x="3119246" y="2106463"/>
                  <a:pt x="3109077" y="2110555"/>
                  <a:pt x="3100891" y="2118741"/>
                </a:cubicBezTo>
                <a:cubicBezTo>
                  <a:pt x="3092705" y="2126926"/>
                  <a:pt x="3088612" y="2137096"/>
                  <a:pt x="3088612" y="2149250"/>
                </a:cubicBezTo>
                <a:cubicBezTo>
                  <a:pt x="3088612" y="2161157"/>
                  <a:pt x="3092705" y="2171265"/>
                  <a:pt x="3100891" y="2179574"/>
                </a:cubicBezTo>
                <a:cubicBezTo>
                  <a:pt x="3109077" y="2187884"/>
                  <a:pt x="3119246" y="2192039"/>
                  <a:pt x="3131400" y="2192039"/>
                </a:cubicBezTo>
                <a:cubicBezTo>
                  <a:pt x="3143555" y="2192039"/>
                  <a:pt x="3153725" y="2187884"/>
                  <a:pt x="3161910" y="2179574"/>
                </a:cubicBezTo>
                <a:cubicBezTo>
                  <a:pt x="3170095" y="2171265"/>
                  <a:pt x="3174189" y="2161157"/>
                  <a:pt x="3174189" y="2149250"/>
                </a:cubicBezTo>
                <a:cubicBezTo>
                  <a:pt x="3174189" y="2137096"/>
                  <a:pt x="3170095" y="2126926"/>
                  <a:pt x="3161910" y="2118741"/>
                </a:cubicBezTo>
                <a:cubicBezTo>
                  <a:pt x="3153725" y="2110555"/>
                  <a:pt x="3143555" y="2106463"/>
                  <a:pt x="3131400" y="2106463"/>
                </a:cubicBezTo>
                <a:close/>
                <a:moveTo>
                  <a:pt x="6579161" y="1028417"/>
                </a:moveTo>
                <a:cubicBezTo>
                  <a:pt x="6565767" y="1028417"/>
                  <a:pt x="6554480" y="1033006"/>
                  <a:pt x="6545303" y="1042184"/>
                </a:cubicBezTo>
                <a:cubicBezTo>
                  <a:pt x="6536125" y="1051362"/>
                  <a:pt x="6531536" y="1062648"/>
                  <a:pt x="6531536" y="1076042"/>
                </a:cubicBezTo>
                <a:cubicBezTo>
                  <a:pt x="6531536" y="1089437"/>
                  <a:pt x="6536125" y="1100723"/>
                  <a:pt x="6545303" y="1109901"/>
                </a:cubicBezTo>
                <a:cubicBezTo>
                  <a:pt x="6554480" y="1119078"/>
                  <a:pt x="6565767" y="1123667"/>
                  <a:pt x="6579161" y="1123667"/>
                </a:cubicBezTo>
                <a:cubicBezTo>
                  <a:pt x="6592556" y="1123667"/>
                  <a:pt x="6603842" y="1119078"/>
                  <a:pt x="6613020" y="1109901"/>
                </a:cubicBezTo>
                <a:cubicBezTo>
                  <a:pt x="6622197" y="1100723"/>
                  <a:pt x="6626786" y="1089437"/>
                  <a:pt x="6626786" y="1076042"/>
                </a:cubicBezTo>
                <a:cubicBezTo>
                  <a:pt x="6626786" y="1062648"/>
                  <a:pt x="6622197" y="1051362"/>
                  <a:pt x="6613020" y="1042184"/>
                </a:cubicBezTo>
                <a:cubicBezTo>
                  <a:pt x="6603842" y="1033006"/>
                  <a:pt x="6592556" y="1028417"/>
                  <a:pt x="6579161" y="1028417"/>
                </a:cubicBezTo>
                <a:close/>
                <a:moveTo>
                  <a:pt x="7354928" y="892612"/>
                </a:moveTo>
                <a:cubicBezTo>
                  <a:pt x="7348727" y="892612"/>
                  <a:pt x="7344262" y="895464"/>
                  <a:pt x="7341533" y="901169"/>
                </a:cubicBezTo>
                <a:cubicBezTo>
                  <a:pt x="7338804" y="906874"/>
                  <a:pt x="7337441" y="916672"/>
                  <a:pt x="7337441" y="930563"/>
                </a:cubicBezTo>
                <a:cubicBezTo>
                  <a:pt x="7337441" y="944701"/>
                  <a:pt x="7338804" y="954685"/>
                  <a:pt x="7341533" y="960514"/>
                </a:cubicBezTo>
                <a:cubicBezTo>
                  <a:pt x="7344262" y="966344"/>
                  <a:pt x="7348727" y="969258"/>
                  <a:pt x="7354928" y="969258"/>
                </a:cubicBezTo>
                <a:lnTo>
                  <a:pt x="7509709" y="969258"/>
                </a:lnTo>
                <a:cubicBezTo>
                  <a:pt x="7515662" y="969258"/>
                  <a:pt x="7520003" y="966406"/>
                  <a:pt x="7522732" y="960700"/>
                </a:cubicBezTo>
                <a:cubicBezTo>
                  <a:pt x="7525460" y="954995"/>
                  <a:pt x="7526824" y="944949"/>
                  <a:pt x="7526824" y="930563"/>
                </a:cubicBezTo>
                <a:cubicBezTo>
                  <a:pt x="7526824" y="923617"/>
                  <a:pt x="7526514" y="917664"/>
                  <a:pt x="7525894" y="912703"/>
                </a:cubicBezTo>
                <a:cubicBezTo>
                  <a:pt x="7525274" y="907742"/>
                  <a:pt x="7524220" y="903774"/>
                  <a:pt x="7522732" y="900797"/>
                </a:cubicBezTo>
                <a:cubicBezTo>
                  <a:pt x="7521243" y="897821"/>
                  <a:pt x="7519445" y="895712"/>
                  <a:pt x="7517337" y="894472"/>
                </a:cubicBezTo>
                <a:cubicBezTo>
                  <a:pt x="7515228" y="893232"/>
                  <a:pt x="7512686" y="892612"/>
                  <a:pt x="7509709" y="892612"/>
                </a:cubicBezTo>
                <a:close/>
                <a:moveTo>
                  <a:pt x="4893832" y="777270"/>
                </a:moveTo>
                <a:cubicBezTo>
                  <a:pt x="4912187" y="800090"/>
                  <a:pt x="4926016" y="822476"/>
                  <a:pt x="4935317" y="844429"/>
                </a:cubicBezTo>
                <a:cubicBezTo>
                  <a:pt x="4944620" y="866381"/>
                  <a:pt x="4949270" y="888147"/>
                  <a:pt x="4949270" y="909727"/>
                </a:cubicBezTo>
                <a:cubicBezTo>
                  <a:pt x="4949270" y="948670"/>
                  <a:pt x="4938666" y="980110"/>
                  <a:pt x="4917458" y="1004047"/>
                </a:cubicBezTo>
                <a:cubicBezTo>
                  <a:pt x="4896250" y="1027983"/>
                  <a:pt x="4871508" y="1039951"/>
                  <a:pt x="4843230" y="1039951"/>
                </a:cubicBezTo>
                <a:cubicBezTo>
                  <a:pt x="4825618" y="1039951"/>
                  <a:pt x="4811852" y="1035611"/>
                  <a:pt x="4801930" y="1026929"/>
                </a:cubicBezTo>
                <a:cubicBezTo>
                  <a:pt x="4792008" y="1018247"/>
                  <a:pt x="4787047" y="1009318"/>
                  <a:pt x="4787047" y="1000140"/>
                </a:cubicBezTo>
                <a:cubicBezTo>
                  <a:pt x="4787047" y="993939"/>
                  <a:pt x="4792008" y="988234"/>
                  <a:pt x="4801930" y="983025"/>
                </a:cubicBezTo>
                <a:cubicBezTo>
                  <a:pt x="4832440" y="966902"/>
                  <a:pt x="4856004" y="945818"/>
                  <a:pt x="4872624" y="919773"/>
                </a:cubicBezTo>
                <a:cubicBezTo>
                  <a:pt x="4889242" y="893728"/>
                  <a:pt x="4897552" y="859745"/>
                  <a:pt x="4897552" y="817825"/>
                </a:cubicBezTo>
                <a:cubicBezTo>
                  <a:pt x="4897552" y="807656"/>
                  <a:pt x="4896312" y="794137"/>
                  <a:pt x="4893832" y="777270"/>
                </a:cubicBezTo>
                <a:close/>
                <a:moveTo>
                  <a:pt x="4269572" y="757922"/>
                </a:moveTo>
                <a:cubicBezTo>
                  <a:pt x="4295369" y="757922"/>
                  <a:pt x="4319553" y="769084"/>
                  <a:pt x="4342125" y="791409"/>
                </a:cubicBezTo>
                <a:lnTo>
                  <a:pt x="4269572" y="861730"/>
                </a:lnTo>
                <a:cubicBezTo>
                  <a:pt x="4258658" y="830228"/>
                  <a:pt x="4239930" y="814477"/>
                  <a:pt x="4213389" y="814477"/>
                </a:cubicBezTo>
                <a:cubicBezTo>
                  <a:pt x="4204211" y="814477"/>
                  <a:pt x="4196398" y="815717"/>
                  <a:pt x="4189949" y="818198"/>
                </a:cubicBezTo>
                <a:cubicBezTo>
                  <a:pt x="4195406" y="801578"/>
                  <a:pt x="4205018" y="787378"/>
                  <a:pt x="4218784" y="775595"/>
                </a:cubicBezTo>
                <a:cubicBezTo>
                  <a:pt x="4232551" y="763813"/>
                  <a:pt x="4249480" y="757922"/>
                  <a:pt x="4269572" y="757922"/>
                </a:cubicBezTo>
                <a:close/>
                <a:moveTo>
                  <a:pt x="6525955" y="742667"/>
                </a:moveTo>
                <a:lnTo>
                  <a:pt x="6692643" y="742667"/>
                </a:lnTo>
                <a:lnTo>
                  <a:pt x="6692643" y="1016139"/>
                </a:lnTo>
                <a:cubicBezTo>
                  <a:pt x="6654443" y="975955"/>
                  <a:pt x="6612399" y="946066"/>
                  <a:pt x="6566511" y="926470"/>
                </a:cubicBezTo>
                <a:lnTo>
                  <a:pt x="6647622" y="853916"/>
                </a:lnTo>
                <a:cubicBezTo>
                  <a:pt x="6607190" y="800586"/>
                  <a:pt x="6566635" y="763503"/>
                  <a:pt x="6525955" y="742667"/>
                </a:cubicBezTo>
                <a:close/>
                <a:moveTo>
                  <a:pt x="5323052" y="742667"/>
                </a:moveTo>
                <a:lnTo>
                  <a:pt x="5502762" y="742667"/>
                </a:lnTo>
                <a:lnTo>
                  <a:pt x="5502762" y="970374"/>
                </a:lnTo>
                <a:cubicBezTo>
                  <a:pt x="5485894" y="941849"/>
                  <a:pt x="5466423" y="920641"/>
                  <a:pt x="5444347" y="906750"/>
                </a:cubicBezTo>
                <a:cubicBezTo>
                  <a:pt x="5445835" y="899309"/>
                  <a:pt x="5446579" y="891619"/>
                  <a:pt x="5446579" y="883682"/>
                </a:cubicBezTo>
                <a:cubicBezTo>
                  <a:pt x="5446579" y="856893"/>
                  <a:pt x="5435727" y="831282"/>
                  <a:pt x="5414023" y="806849"/>
                </a:cubicBezTo>
                <a:cubicBezTo>
                  <a:pt x="5392319" y="782417"/>
                  <a:pt x="5361995" y="761023"/>
                  <a:pt x="5323052" y="742667"/>
                </a:cubicBezTo>
                <a:close/>
                <a:moveTo>
                  <a:pt x="7653328" y="697275"/>
                </a:moveTo>
                <a:cubicBezTo>
                  <a:pt x="7640181" y="697275"/>
                  <a:pt x="7629826" y="701429"/>
                  <a:pt x="7622260" y="709739"/>
                </a:cubicBezTo>
                <a:cubicBezTo>
                  <a:pt x="7614695" y="718049"/>
                  <a:pt x="7610912" y="727784"/>
                  <a:pt x="7610912" y="738947"/>
                </a:cubicBezTo>
                <a:cubicBezTo>
                  <a:pt x="7610912" y="753333"/>
                  <a:pt x="7616555" y="766542"/>
                  <a:pt x="7627841" y="778572"/>
                </a:cubicBezTo>
                <a:cubicBezTo>
                  <a:pt x="7639127" y="790602"/>
                  <a:pt x="7661266" y="805423"/>
                  <a:pt x="7694256" y="823034"/>
                </a:cubicBezTo>
                <a:cubicBezTo>
                  <a:pt x="7727246" y="840646"/>
                  <a:pt x="7752609" y="856335"/>
                  <a:pt x="7770344" y="870101"/>
                </a:cubicBezTo>
                <a:cubicBezTo>
                  <a:pt x="7788079" y="883868"/>
                  <a:pt x="7796947" y="898317"/>
                  <a:pt x="7796947" y="913448"/>
                </a:cubicBezTo>
                <a:cubicBezTo>
                  <a:pt x="7796947" y="925354"/>
                  <a:pt x="7791924" y="935524"/>
                  <a:pt x="7781879" y="943957"/>
                </a:cubicBezTo>
                <a:cubicBezTo>
                  <a:pt x="7771833" y="952391"/>
                  <a:pt x="7756392" y="956608"/>
                  <a:pt x="7735556" y="956608"/>
                </a:cubicBezTo>
                <a:cubicBezTo>
                  <a:pt x="7699093" y="956608"/>
                  <a:pt x="7645267" y="940609"/>
                  <a:pt x="7574077" y="908611"/>
                </a:cubicBezTo>
                <a:lnTo>
                  <a:pt x="7596774" y="1000512"/>
                </a:lnTo>
                <a:cubicBezTo>
                  <a:pt x="7645143" y="1016883"/>
                  <a:pt x="7692147" y="1040386"/>
                  <a:pt x="7737788" y="1071019"/>
                </a:cubicBezTo>
                <a:cubicBezTo>
                  <a:pt x="7783428" y="1101653"/>
                  <a:pt x="7823612" y="1136318"/>
                  <a:pt x="7858339" y="1175013"/>
                </a:cubicBezTo>
                <a:lnTo>
                  <a:pt x="7858339" y="1128876"/>
                </a:lnTo>
                <a:cubicBezTo>
                  <a:pt x="7828077" y="1091173"/>
                  <a:pt x="7791738" y="1054338"/>
                  <a:pt x="7749322" y="1018371"/>
                </a:cubicBezTo>
                <a:cubicBezTo>
                  <a:pt x="7777847" y="1006465"/>
                  <a:pt x="7800668" y="990094"/>
                  <a:pt x="7817783" y="969258"/>
                </a:cubicBezTo>
                <a:cubicBezTo>
                  <a:pt x="7834899" y="948422"/>
                  <a:pt x="7843456" y="925726"/>
                  <a:pt x="7843456" y="901169"/>
                </a:cubicBezTo>
                <a:cubicBezTo>
                  <a:pt x="7843456" y="882814"/>
                  <a:pt x="7837627" y="865264"/>
                  <a:pt x="7825969" y="848521"/>
                </a:cubicBezTo>
                <a:cubicBezTo>
                  <a:pt x="7814310" y="831778"/>
                  <a:pt x="7794529" y="814105"/>
                  <a:pt x="7766624" y="795501"/>
                </a:cubicBezTo>
                <a:cubicBezTo>
                  <a:pt x="7738718" y="776898"/>
                  <a:pt x="7721665" y="763565"/>
                  <a:pt x="7715464" y="755504"/>
                </a:cubicBezTo>
                <a:cubicBezTo>
                  <a:pt x="7709263" y="747442"/>
                  <a:pt x="7706162" y="739567"/>
                  <a:pt x="7706162" y="731877"/>
                </a:cubicBezTo>
                <a:cubicBezTo>
                  <a:pt x="7706162" y="728156"/>
                  <a:pt x="7706782" y="724436"/>
                  <a:pt x="7708023" y="720715"/>
                </a:cubicBezTo>
                <a:cubicBezTo>
                  <a:pt x="7689419" y="705088"/>
                  <a:pt x="7671188" y="697275"/>
                  <a:pt x="7653328" y="697275"/>
                </a:cubicBezTo>
                <a:close/>
                <a:moveTo>
                  <a:pt x="6317819" y="627697"/>
                </a:moveTo>
                <a:lnTo>
                  <a:pt x="6317819" y="742667"/>
                </a:lnTo>
                <a:cubicBezTo>
                  <a:pt x="6306905" y="725552"/>
                  <a:pt x="6297107" y="714204"/>
                  <a:pt x="6288426" y="708623"/>
                </a:cubicBezTo>
                <a:cubicBezTo>
                  <a:pt x="6279744" y="703042"/>
                  <a:pt x="6267218" y="700251"/>
                  <a:pt x="6250846" y="700251"/>
                </a:cubicBezTo>
                <a:lnTo>
                  <a:pt x="6246903" y="700251"/>
                </a:lnTo>
                <a:lnTo>
                  <a:pt x="6229638" y="700251"/>
                </a:lnTo>
                <a:lnTo>
                  <a:pt x="6047473" y="700251"/>
                </a:lnTo>
                <a:lnTo>
                  <a:pt x="6029613" y="700251"/>
                </a:lnTo>
                <a:lnTo>
                  <a:pt x="5617732" y="700251"/>
                </a:lnTo>
                <a:lnTo>
                  <a:pt x="5600988" y="700251"/>
                </a:lnTo>
                <a:lnTo>
                  <a:pt x="5219988" y="700251"/>
                </a:lnTo>
                <a:lnTo>
                  <a:pt x="5246778" y="742667"/>
                </a:lnTo>
                <a:lnTo>
                  <a:pt x="5255335" y="742667"/>
                </a:lnTo>
                <a:lnTo>
                  <a:pt x="5268730" y="788060"/>
                </a:lnTo>
                <a:cubicBezTo>
                  <a:pt x="5300480" y="793021"/>
                  <a:pt x="5326090" y="799408"/>
                  <a:pt x="5345563" y="807221"/>
                </a:cubicBezTo>
                <a:cubicBezTo>
                  <a:pt x="5365034" y="815035"/>
                  <a:pt x="5379917" y="823965"/>
                  <a:pt x="5390211" y="834011"/>
                </a:cubicBezTo>
                <a:cubicBezTo>
                  <a:pt x="5400504" y="844056"/>
                  <a:pt x="5405652" y="855157"/>
                  <a:pt x="5405652" y="867311"/>
                </a:cubicBezTo>
                <a:cubicBezTo>
                  <a:pt x="5405652" y="874752"/>
                  <a:pt x="5403667" y="881450"/>
                  <a:pt x="5399698" y="887403"/>
                </a:cubicBezTo>
                <a:cubicBezTo>
                  <a:pt x="5387544" y="883682"/>
                  <a:pt x="5375017" y="881822"/>
                  <a:pt x="5362119" y="881822"/>
                </a:cubicBezTo>
                <a:cubicBezTo>
                  <a:pt x="5342772" y="881822"/>
                  <a:pt x="5326028" y="887713"/>
                  <a:pt x="5311890" y="899495"/>
                </a:cubicBezTo>
                <a:cubicBezTo>
                  <a:pt x="5297751" y="911277"/>
                  <a:pt x="5290682" y="926718"/>
                  <a:pt x="5290682" y="945818"/>
                </a:cubicBezTo>
                <a:cubicBezTo>
                  <a:pt x="5290682" y="964173"/>
                  <a:pt x="5296759" y="979180"/>
                  <a:pt x="5308913" y="990838"/>
                </a:cubicBezTo>
                <a:cubicBezTo>
                  <a:pt x="5321067" y="1002496"/>
                  <a:pt x="5336074" y="1008325"/>
                  <a:pt x="5353934" y="1008325"/>
                </a:cubicBezTo>
                <a:cubicBezTo>
                  <a:pt x="5372041" y="1008325"/>
                  <a:pt x="5387730" y="1003303"/>
                  <a:pt x="5401001" y="993257"/>
                </a:cubicBezTo>
                <a:cubicBezTo>
                  <a:pt x="5414271" y="983211"/>
                  <a:pt x="5425123" y="968886"/>
                  <a:pt x="5433557" y="950282"/>
                </a:cubicBezTo>
                <a:cubicBezTo>
                  <a:pt x="5452160" y="959956"/>
                  <a:pt x="5468407" y="976824"/>
                  <a:pt x="5482299" y="1000884"/>
                </a:cubicBezTo>
                <a:cubicBezTo>
                  <a:pt x="5496188" y="1024945"/>
                  <a:pt x="5505862" y="1053470"/>
                  <a:pt x="5511319" y="1086460"/>
                </a:cubicBezTo>
                <a:lnTo>
                  <a:pt x="5527482" y="1097024"/>
                </a:lnTo>
                <a:lnTo>
                  <a:pt x="5511246" y="1091669"/>
                </a:lnTo>
                <a:lnTo>
                  <a:pt x="5526500" y="1130365"/>
                </a:lnTo>
                <a:cubicBezTo>
                  <a:pt x="5514841" y="1128132"/>
                  <a:pt x="5504176" y="1127016"/>
                  <a:pt x="5494502" y="1127016"/>
                </a:cubicBezTo>
                <a:cubicBezTo>
                  <a:pt x="5473666" y="1127016"/>
                  <a:pt x="5456923" y="1133093"/>
                  <a:pt x="5444273" y="1145247"/>
                </a:cubicBezTo>
                <a:cubicBezTo>
                  <a:pt x="5431622" y="1157402"/>
                  <a:pt x="5425297" y="1172409"/>
                  <a:pt x="5425297" y="1190268"/>
                </a:cubicBezTo>
                <a:cubicBezTo>
                  <a:pt x="5425297" y="1211104"/>
                  <a:pt x="5433730" y="1230637"/>
                  <a:pt x="5450598" y="1248869"/>
                </a:cubicBezTo>
                <a:cubicBezTo>
                  <a:pt x="5467465" y="1267100"/>
                  <a:pt x="5487433" y="1276216"/>
                  <a:pt x="5510501" y="1276216"/>
                </a:cubicBezTo>
                <a:cubicBezTo>
                  <a:pt x="5530344" y="1276216"/>
                  <a:pt x="5551429" y="1270015"/>
                  <a:pt x="5573753" y="1257613"/>
                </a:cubicBezTo>
                <a:cubicBezTo>
                  <a:pt x="5597565" y="1273984"/>
                  <a:pt x="5628323" y="1291347"/>
                  <a:pt x="5666026" y="1309702"/>
                </a:cubicBezTo>
                <a:lnTo>
                  <a:pt x="5666026" y="1268775"/>
                </a:lnTo>
                <a:cubicBezTo>
                  <a:pt x="5634028" y="1250915"/>
                  <a:pt x="5604014" y="1230575"/>
                  <a:pt x="5575985" y="1207755"/>
                </a:cubicBezTo>
                <a:cubicBezTo>
                  <a:pt x="5552173" y="1219909"/>
                  <a:pt x="5530717" y="1225987"/>
                  <a:pt x="5511617" y="1225987"/>
                </a:cubicBezTo>
                <a:cubicBezTo>
                  <a:pt x="5501199" y="1225987"/>
                  <a:pt x="5492889" y="1223692"/>
                  <a:pt x="5486689" y="1219103"/>
                </a:cubicBezTo>
                <a:cubicBezTo>
                  <a:pt x="5480487" y="1214514"/>
                  <a:pt x="5477387" y="1208375"/>
                  <a:pt x="5477387" y="1200686"/>
                </a:cubicBezTo>
                <a:cubicBezTo>
                  <a:pt x="5477387" y="1191756"/>
                  <a:pt x="5481852" y="1184315"/>
                  <a:pt x="5490781" y="1178362"/>
                </a:cubicBezTo>
                <a:cubicBezTo>
                  <a:pt x="5499711" y="1172409"/>
                  <a:pt x="5512113" y="1169432"/>
                  <a:pt x="5527989" y="1169432"/>
                </a:cubicBezTo>
                <a:cubicBezTo>
                  <a:pt x="5540390" y="1169432"/>
                  <a:pt x="5554901" y="1170796"/>
                  <a:pt x="5571520" y="1173525"/>
                </a:cubicBezTo>
                <a:lnTo>
                  <a:pt x="5549074" y="1111136"/>
                </a:lnTo>
                <a:lnTo>
                  <a:pt x="5568246" y="1123667"/>
                </a:lnTo>
                <a:lnTo>
                  <a:pt x="5568246" y="742667"/>
                </a:lnTo>
                <a:lnTo>
                  <a:pt x="5627778" y="742667"/>
                </a:lnTo>
                <a:lnTo>
                  <a:pt x="5644521" y="742667"/>
                </a:lnTo>
                <a:lnTo>
                  <a:pt x="5932503" y="742667"/>
                </a:lnTo>
                <a:lnTo>
                  <a:pt x="5932503" y="842382"/>
                </a:lnTo>
                <a:cubicBezTo>
                  <a:pt x="5907698" y="800214"/>
                  <a:pt x="5884010" y="779130"/>
                  <a:pt x="5861438" y="779130"/>
                </a:cubicBezTo>
                <a:cubicBezTo>
                  <a:pt x="5849283" y="779130"/>
                  <a:pt x="5839361" y="784277"/>
                  <a:pt x="5831672" y="794571"/>
                </a:cubicBezTo>
                <a:cubicBezTo>
                  <a:pt x="5823982" y="804865"/>
                  <a:pt x="5818773" y="820182"/>
                  <a:pt x="5816045" y="840522"/>
                </a:cubicBezTo>
                <a:cubicBezTo>
                  <a:pt x="5784791" y="794633"/>
                  <a:pt x="5751429" y="771689"/>
                  <a:pt x="5715958" y="771689"/>
                </a:cubicBezTo>
                <a:cubicBezTo>
                  <a:pt x="5688921" y="771689"/>
                  <a:pt x="5667341" y="782355"/>
                  <a:pt x="5651218" y="803687"/>
                </a:cubicBezTo>
                <a:cubicBezTo>
                  <a:pt x="5635095" y="825019"/>
                  <a:pt x="5627034" y="850196"/>
                  <a:pt x="5627034" y="879217"/>
                </a:cubicBezTo>
                <a:cubicBezTo>
                  <a:pt x="5627034" y="916424"/>
                  <a:pt x="5638257" y="947244"/>
                  <a:pt x="5660706" y="971677"/>
                </a:cubicBezTo>
                <a:cubicBezTo>
                  <a:pt x="5683154" y="996109"/>
                  <a:pt x="5708517" y="1008325"/>
                  <a:pt x="5736794" y="1008325"/>
                </a:cubicBezTo>
                <a:cubicBezTo>
                  <a:pt x="5756886" y="1008325"/>
                  <a:pt x="5772574" y="1002620"/>
                  <a:pt x="5783862" y="991210"/>
                </a:cubicBezTo>
                <a:cubicBezTo>
                  <a:pt x="5795147" y="979800"/>
                  <a:pt x="5800791" y="966158"/>
                  <a:pt x="5800791" y="950282"/>
                </a:cubicBezTo>
                <a:cubicBezTo>
                  <a:pt x="5800791" y="936640"/>
                  <a:pt x="5795891" y="924424"/>
                  <a:pt x="5786093" y="913634"/>
                </a:cubicBezTo>
                <a:cubicBezTo>
                  <a:pt x="5776295" y="902844"/>
                  <a:pt x="5763955" y="897449"/>
                  <a:pt x="5749072" y="897449"/>
                </a:cubicBezTo>
                <a:cubicBezTo>
                  <a:pt x="5733445" y="897449"/>
                  <a:pt x="5721105" y="902844"/>
                  <a:pt x="5712051" y="913634"/>
                </a:cubicBezTo>
                <a:cubicBezTo>
                  <a:pt x="5702997" y="924424"/>
                  <a:pt x="5698719" y="938624"/>
                  <a:pt x="5699216" y="956236"/>
                </a:cubicBezTo>
                <a:cubicBezTo>
                  <a:pt x="5688549" y="950531"/>
                  <a:pt x="5680984" y="943151"/>
                  <a:pt x="5676519" y="934098"/>
                </a:cubicBezTo>
                <a:cubicBezTo>
                  <a:pt x="5672054" y="925044"/>
                  <a:pt x="5669821" y="914688"/>
                  <a:pt x="5669821" y="903030"/>
                </a:cubicBezTo>
                <a:cubicBezTo>
                  <a:pt x="5669821" y="886410"/>
                  <a:pt x="5675526" y="872148"/>
                  <a:pt x="5686937" y="860241"/>
                </a:cubicBezTo>
                <a:cubicBezTo>
                  <a:pt x="5698346" y="848335"/>
                  <a:pt x="5713478" y="842382"/>
                  <a:pt x="5732329" y="842382"/>
                </a:cubicBezTo>
                <a:cubicBezTo>
                  <a:pt x="5751429" y="842382"/>
                  <a:pt x="5769226" y="848521"/>
                  <a:pt x="5785721" y="860800"/>
                </a:cubicBezTo>
                <a:cubicBezTo>
                  <a:pt x="5802216" y="873078"/>
                  <a:pt x="5817657" y="891495"/>
                  <a:pt x="5832044" y="916052"/>
                </a:cubicBezTo>
                <a:lnTo>
                  <a:pt x="5858833" y="923866"/>
                </a:lnTo>
                <a:cubicBezTo>
                  <a:pt x="5857593" y="912703"/>
                  <a:pt x="5856973" y="904518"/>
                  <a:pt x="5856973" y="899309"/>
                </a:cubicBezTo>
                <a:cubicBezTo>
                  <a:pt x="5856973" y="883682"/>
                  <a:pt x="5859267" y="871528"/>
                  <a:pt x="5863856" y="862846"/>
                </a:cubicBezTo>
                <a:cubicBezTo>
                  <a:pt x="5868445" y="854164"/>
                  <a:pt x="5874956" y="849824"/>
                  <a:pt x="5883390" y="849824"/>
                </a:cubicBezTo>
                <a:cubicBezTo>
                  <a:pt x="5893808" y="849824"/>
                  <a:pt x="5904598" y="857141"/>
                  <a:pt x="5915760" y="871776"/>
                </a:cubicBezTo>
                <a:cubicBezTo>
                  <a:pt x="5926922" y="886410"/>
                  <a:pt x="5932503" y="907122"/>
                  <a:pt x="5932503" y="933911"/>
                </a:cubicBezTo>
                <a:lnTo>
                  <a:pt x="5932503" y="1080879"/>
                </a:lnTo>
                <a:lnTo>
                  <a:pt x="5997987" y="1123667"/>
                </a:lnTo>
                <a:lnTo>
                  <a:pt x="5997987" y="742667"/>
                </a:lnTo>
                <a:lnTo>
                  <a:pt x="6056403" y="742667"/>
                </a:lnTo>
                <a:lnTo>
                  <a:pt x="6074262" y="742667"/>
                </a:lnTo>
                <a:lnTo>
                  <a:pt x="6163931" y="742667"/>
                </a:lnTo>
                <a:cubicBezTo>
                  <a:pt x="6125731" y="771937"/>
                  <a:pt x="6106632" y="808772"/>
                  <a:pt x="6106632" y="853172"/>
                </a:cubicBezTo>
                <a:cubicBezTo>
                  <a:pt x="6106632" y="872520"/>
                  <a:pt x="6110725" y="900983"/>
                  <a:pt x="6118910" y="938562"/>
                </a:cubicBezTo>
                <a:cubicBezTo>
                  <a:pt x="6127096" y="976141"/>
                  <a:pt x="6131189" y="1006341"/>
                  <a:pt x="6131189" y="1029161"/>
                </a:cubicBezTo>
                <a:cubicBezTo>
                  <a:pt x="6131189" y="1054462"/>
                  <a:pt x="6123127" y="1074554"/>
                  <a:pt x="6107004" y="1089437"/>
                </a:cubicBezTo>
                <a:cubicBezTo>
                  <a:pt x="6090881" y="1104320"/>
                  <a:pt x="6073022" y="1111761"/>
                  <a:pt x="6053426" y="1111761"/>
                </a:cubicBezTo>
                <a:cubicBezTo>
                  <a:pt x="6046977" y="1111761"/>
                  <a:pt x="6040403" y="1111141"/>
                  <a:pt x="6033706" y="1109901"/>
                </a:cubicBezTo>
                <a:lnTo>
                  <a:pt x="6053426" y="1154177"/>
                </a:lnTo>
                <a:cubicBezTo>
                  <a:pt x="6085424" y="1154177"/>
                  <a:pt x="6117298" y="1140038"/>
                  <a:pt x="6149048" y="1111761"/>
                </a:cubicBezTo>
                <a:cubicBezTo>
                  <a:pt x="6180798" y="1083484"/>
                  <a:pt x="6196673" y="1046897"/>
                  <a:pt x="6196673" y="1002000"/>
                </a:cubicBezTo>
                <a:cubicBezTo>
                  <a:pt x="6196673" y="979676"/>
                  <a:pt x="6192580" y="948670"/>
                  <a:pt x="6184395" y="908983"/>
                </a:cubicBezTo>
                <a:cubicBezTo>
                  <a:pt x="6176209" y="869295"/>
                  <a:pt x="6172116" y="841638"/>
                  <a:pt x="6172116" y="826011"/>
                </a:cubicBezTo>
                <a:cubicBezTo>
                  <a:pt x="6172116" y="800958"/>
                  <a:pt x="6178751" y="780804"/>
                  <a:pt x="6192022" y="765550"/>
                </a:cubicBezTo>
                <a:cubicBezTo>
                  <a:pt x="6205292" y="750295"/>
                  <a:pt x="6222098" y="742667"/>
                  <a:pt x="6242438" y="742667"/>
                </a:cubicBezTo>
                <a:lnTo>
                  <a:pt x="6256428" y="742667"/>
                </a:lnTo>
                <a:lnTo>
                  <a:pt x="6259404" y="742667"/>
                </a:lnTo>
                <a:cubicBezTo>
                  <a:pt x="6273294" y="742667"/>
                  <a:pt x="6286503" y="753023"/>
                  <a:pt x="6299030" y="773735"/>
                </a:cubicBezTo>
                <a:cubicBezTo>
                  <a:pt x="6311556" y="794447"/>
                  <a:pt x="6317819" y="813113"/>
                  <a:pt x="6317819" y="829732"/>
                </a:cubicBezTo>
                <a:lnTo>
                  <a:pt x="6317819" y="1080879"/>
                </a:lnTo>
                <a:lnTo>
                  <a:pt x="6383303" y="1123667"/>
                </a:lnTo>
                <a:lnTo>
                  <a:pt x="6383303" y="742667"/>
                </a:lnTo>
                <a:lnTo>
                  <a:pt x="6437403" y="742667"/>
                </a:lnTo>
                <a:lnTo>
                  <a:pt x="6453402" y="742667"/>
                </a:lnTo>
                <a:lnTo>
                  <a:pt x="6466796" y="788060"/>
                </a:lnTo>
                <a:cubicBezTo>
                  <a:pt x="6509708" y="789052"/>
                  <a:pt x="6546419" y="804059"/>
                  <a:pt x="6576929" y="833080"/>
                </a:cubicBezTo>
                <a:lnTo>
                  <a:pt x="6481679" y="918284"/>
                </a:lnTo>
                <a:lnTo>
                  <a:pt x="6518886" y="981536"/>
                </a:lnTo>
                <a:cubicBezTo>
                  <a:pt x="6604710" y="988234"/>
                  <a:pt x="6665482" y="1023208"/>
                  <a:pt x="6701200" y="1086460"/>
                </a:cubicBezTo>
                <a:lnTo>
                  <a:pt x="6758127" y="1123667"/>
                </a:lnTo>
                <a:lnTo>
                  <a:pt x="6758127" y="742667"/>
                </a:lnTo>
                <a:lnTo>
                  <a:pt x="6818403" y="742667"/>
                </a:lnTo>
                <a:lnTo>
                  <a:pt x="6834402" y="742667"/>
                </a:lnTo>
                <a:lnTo>
                  <a:pt x="7050946" y="742667"/>
                </a:lnTo>
                <a:lnTo>
                  <a:pt x="7050946" y="938748"/>
                </a:lnTo>
                <a:cubicBezTo>
                  <a:pt x="7035071" y="909975"/>
                  <a:pt x="7014793" y="886224"/>
                  <a:pt x="6990113" y="867497"/>
                </a:cubicBezTo>
                <a:cubicBezTo>
                  <a:pt x="6965432" y="848769"/>
                  <a:pt x="6938457" y="839406"/>
                  <a:pt x="6909188" y="839406"/>
                </a:cubicBezTo>
                <a:cubicBezTo>
                  <a:pt x="6883143" y="839406"/>
                  <a:pt x="6861996" y="847157"/>
                  <a:pt x="6845750" y="862660"/>
                </a:cubicBezTo>
                <a:cubicBezTo>
                  <a:pt x="6829502" y="878163"/>
                  <a:pt x="6821379" y="897077"/>
                  <a:pt x="6821379" y="919401"/>
                </a:cubicBezTo>
                <a:cubicBezTo>
                  <a:pt x="6821379" y="940485"/>
                  <a:pt x="6828014" y="958034"/>
                  <a:pt x="6841285" y="972049"/>
                </a:cubicBezTo>
                <a:cubicBezTo>
                  <a:pt x="6854555" y="986063"/>
                  <a:pt x="6871112" y="993071"/>
                  <a:pt x="6890956" y="993071"/>
                </a:cubicBezTo>
                <a:cubicBezTo>
                  <a:pt x="6911296" y="993071"/>
                  <a:pt x="6927853" y="986745"/>
                  <a:pt x="6940628" y="974095"/>
                </a:cubicBezTo>
                <a:cubicBezTo>
                  <a:pt x="6953402" y="961445"/>
                  <a:pt x="6959789" y="945694"/>
                  <a:pt x="6959789" y="926842"/>
                </a:cubicBezTo>
                <a:cubicBezTo>
                  <a:pt x="6959789" y="919897"/>
                  <a:pt x="6958425" y="912455"/>
                  <a:pt x="6955696" y="904518"/>
                </a:cubicBezTo>
                <a:cubicBezTo>
                  <a:pt x="6980253" y="913944"/>
                  <a:pt x="7002763" y="934904"/>
                  <a:pt x="7023227" y="967398"/>
                </a:cubicBezTo>
                <a:cubicBezTo>
                  <a:pt x="7043691" y="999892"/>
                  <a:pt x="7055783" y="1039579"/>
                  <a:pt x="7059504" y="1086460"/>
                </a:cubicBezTo>
                <a:lnTo>
                  <a:pt x="7116431" y="1123667"/>
                </a:lnTo>
                <a:lnTo>
                  <a:pt x="7116431" y="742667"/>
                </a:lnTo>
                <a:lnTo>
                  <a:pt x="7192705" y="742667"/>
                </a:lnTo>
                <a:lnTo>
                  <a:pt x="7165916" y="700251"/>
                </a:lnTo>
                <a:lnTo>
                  <a:pt x="6807612" y="700251"/>
                </a:lnTo>
                <a:lnTo>
                  <a:pt x="6791613" y="700251"/>
                </a:lnTo>
                <a:lnTo>
                  <a:pt x="6432789" y="700251"/>
                </a:lnTo>
                <a:lnTo>
                  <a:pt x="6410613" y="700251"/>
                </a:lnTo>
                <a:lnTo>
                  <a:pt x="6379955" y="700251"/>
                </a:lnTo>
                <a:cubicBezTo>
                  <a:pt x="6376234" y="694794"/>
                  <a:pt x="6372575" y="688903"/>
                  <a:pt x="6368979" y="682578"/>
                </a:cubicBezTo>
                <a:cubicBezTo>
                  <a:pt x="6365382" y="676253"/>
                  <a:pt x="6359801" y="665525"/>
                  <a:pt x="6352236" y="650394"/>
                </a:cubicBezTo>
                <a:cubicBezTo>
                  <a:pt x="6344670" y="635263"/>
                  <a:pt x="6333198" y="627697"/>
                  <a:pt x="6317819" y="627697"/>
                </a:cubicBezTo>
                <a:close/>
                <a:moveTo>
                  <a:pt x="4787047" y="517937"/>
                </a:moveTo>
                <a:cubicBezTo>
                  <a:pt x="4778862" y="536540"/>
                  <a:pt x="4774769" y="555392"/>
                  <a:pt x="4774769" y="574492"/>
                </a:cubicBezTo>
                <a:cubicBezTo>
                  <a:pt x="4774769" y="610954"/>
                  <a:pt x="4793001" y="652874"/>
                  <a:pt x="4829463" y="700251"/>
                </a:cubicBezTo>
                <a:lnTo>
                  <a:pt x="4708764" y="700251"/>
                </a:lnTo>
                <a:lnTo>
                  <a:pt x="4686588" y="700251"/>
                </a:lnTo>
                <a:lnTo>
                  <a:pt x="4655930" y="700251"/>
                </a:lnTo>
                <a:cubicBezTo>
                  <a:pt x="4652209" y="694794"/>
                  <a:pt x="4648550" y="688903"/>
                  <a:pt x="4644953" y="682578"/>
                </a:cubicBezTo>
                <a:cubicBezTo>
                  <a:pt x="4641357" y="676253"/>
                  <a:pt x="4635776" y="665525"/>
                  <a:pt x="4628210" y="650394"/>
                </a:cubicBezTo>
                <a:cubicBezTo>
                  <a:pt x="4620645" y="635263"/>
                  <a:pt x="4609173" y="627697"/>
                  <a:pt x="4593794" y="627697"/>
                </a:cubicBezTo>
                <a:lnTo>
                  <a:pt x="4593794" y="742667"/>
                </a:lnTo>
                <a:cubicBezTo>
                  <a:pt x="4582880" y="725552"/>
                  <a:pt x="4573082" y="714204"/>
                  <a:pt x="4564400" y="708623"/>
                </a:cubicBezTo>
                <a:cubicBezTo>
                  <a:pt x="4555719" y="703042"/>
                  <a:pt x="4543192" y="700251"/>
                  <a:pt x="4526821" y="700251"/>
                </a:cubicBezTo>
                <a:lnTo>
                  <a:pt x="4526300" y="700251"/>
                </a:lnTo>
                <a:lnTo>
                  <a:pt x="4505613" y="700251"/>
                </a:lnTo>
                <a:lnTo>
                  <a:pt x="4473466" y="700251"/>
                </a:lnTo>
                <a:cubicBezTo>
                  <a:pt x="4469746" y="694794"/>
                  <a:pt x="4466088" y="688903"/>
                  <a:pt x="4462490" y="682578"/>
                </a:cubicBezTo>
                <a:cubicBezTo>
                  <a:pt x="4458894" y="676253"/>
                  <a:pt x="4453313" y="665525"/>
                  <a:pt x="4445747" y="650394"/>
                </a:cubicBezTo>
                <a:cubicBezTo>
                  <a:pt x="4438182" y="635263"/>
                  <a:pt x="4426710" y="627697"/>
                  <a:pt x="4411331" y="627697"/>
                </a:cubicBezTo>
                <a:lnTo>
                  <a:pt x="4411331" y="807035"/>
                </a:lnTo>
                <a:cubicBezTo>
                  <a:pt x="4363458" y="735846"/>
                  <a:pt x="4310748" y="700251"/>
                  <a:pt x="4253201" y="700251"/>
                </a:cubicBezTo>
                <a:cubicBezTo>
                  <a:pt x="4212025" y="700251"/>
                  <a:pt x="4178167" y="714576"/>
                  <a:pt x="4151625" y="743225"/>
                </a:cubicBezTo>
                <a:cubicBezTo>
                  <a:pt x="4125085" y="771875"/>
                  <a:pt x="4111814" y="802943"/>
                  <a:pt x="4111814" y="836429"/>
                </a:cubicBezTo>
                <a:cubicBezTo>
                  <a:pt x="4111814" y="849824"/>
                  <a:pt x="4115349" y="860304"/>
                  <a:pt x="4122418" y="867869"/>
                </a:cubicBezTo>
                <a:cubicBezTo>
                  <a:pt x="4129487" y="875434"/>
                  <a:pt x="4138851" y="879217"/>
                  <a:pt x="4150509" y="879217"/>
                </a:cubicBezTo>
                <a:cubicBezTo>
                  <a:pt x="4160431" y="879217"/>
                  <a:pt x="4172027" y="875992"/>
                  <a:pt x="4185298" y="869543"/>
                </a:cubicBezTo>
                <a:cubicBezTo>
                  <a:pt x="4198569" y="863094"/>
                  <a:pt x="4209049" y="859869"/>
                  <a:pt x="4216738" y="859869"/>
                </a:cubicBezTo>
                <a:cubicBezTo>
                  <a:pt x="4224427" y="859869"/>
                  <a:pt x="4230442" y="862350"/>
                  <a:pt x="4234784" y="867311"/>
                </a:cubicBezTo>
                <a:cubicBezTo>
                  <a:pt x="4239124" y="872272"/>
                  <a:pt x="4241294" y="877605"/>
                  <a:pt x="4241294" y="883310"/>
                </a:cubicBezTo>
                <a:cubicBezTo>
                  <a:pt x="4241294" y="887527"/>
                  <a:pt x="4221947" y="908238"/>
                  <a:pt x="4183251" y="945446"/>
                </a:cubicBezTo>
                <a:lnTo>
                  <a:pt x="4240550" y="984141"/>
                </a:lnTo>
                <a:lnTo>
                  <a:pt x="4384541" y="838289"/>
                </a:lnTo>
                <a:cubicBezTo>
                  <a:pt x="4402401" y="863094"/>
                  <a:pt x="4411331" y="892736"/>
                  <a:pt x="4411331" y="927214"/>
                </a:cubicBezTo>
                <a:lnTo>
                  <a:pt x="4411331" y="1080879"/>
                </a:lnTo>
                <a:lnTo>
                  <a:pt x="4476815" y="1123667"/>
                </a:lnTo>
                <a:lnTo>
                  <a:pt x="4476815" y="742667"/>
                </a:lnTo>
                <a:lnTo>
                  <a:pt x="4532402" y="742667"/>
                </a:lnTo>
                <a:lnTo>
                  <a:pt x="4535379" y="742667"/>
                </a:lnTo>
                <a:cubicBezTo>
                  <a:pt x="4549269" y="742667"/>
                  <a:pt x="4562478" y="753023"/>
                  <a:pt x="4575004" y="773735"/>
                </a:cubicBezTo>
                <a:cubicBezTo>
                  <a:pt x="4587531" y="794447"/>
                  <a:pt x="4593794" y="813113"/>
                  <a:pt x="4593794" y="829732"/>
                </a:cubicBezTo>
                <a:lnTo>
                  <a:pt x="4593794" y="1080879"/>
                </a:lnTo>
                <a:lnTo>
                  <a:pt x="4659278" y="1123667"/>
                </a:lnTo>
                <a:lnTo>
                  <a:pt x="4659278" y="742667"/>
                </a:lnTo>
                <a:lnTo>
                  <a:pt x="4713377" y="742667"/>
                </a:lnTo>
                <a:lnTo>
                  <a:pt x="4735553" y="742667"/>
                </a:lnTo>
                <a:lnTo>
                  <a:pt x="4852532" y="742667"/>
                </a:lnTo>
                <a:cubicBezTo>
                  <a:pt x="4856997" y="756558"/>
                  <a:pt x="4859229" y="770821"/>
                  <a:pt x="4859229" y="785455"/>
                </a:cubicBezTo>
                <a:cubicBezTo>
                  <a:pt x="4859229" y="819686"/>
                  <a:pt x="4848749" y="849824"/>
                  <a:pt x="4827789" y="875868"/>
                </a:cubicBezTo>
                <a:cubicBezTo>
                  <a:pt x="4806829" y="901913"/>
                  <a:pt x="4772412" y="920393"/>
                  <a:pt x="4724539" y="931307"/>
                </a:cubicBezTo>
                <a:cubicBezTo>
                  <a:pt x="4724043" y="934780"/>
                  <a:pt x="4723795" y="937880"/>
                  <a:pt x="4723795" y="940609"/>
                </a:cubicBezTo>
                <a:cubicBezTo>
                  <a:pt x="4723795" y="982777"/>
                  <a:pt x="4737314" y="1018619"/>
                  <a:pt x="4764351" y="1048137"/>
                </a:cubicBezTo>
                <a:cubicBezTo>
                  <a:pt x="4791388" y="1077655"/>
                  <a:pt x="4824750" y="1092413"/>
                  <a:pt x="4864438" y="1092413"/>
                </a:cubicBezTo>
                <a:cubicBezTo>
                  <a:pt x="4906606" y="1092413"/>
                  <a:pt x="4941829" y="1078337"/>
                  <a:pt x="4970107" y="1050183"/>
                </a:cubicBezTo>
                <a:cubicBezTo>
                  <a:pt x="4998383" y="1022030"/>
                  <a:pt x="5012522" y="984389"/>
                  <a:pt x="5012522" y="937260"/>
                </a:cubicBezTo>
                <a:cubicBezTo>
                  <a:pt x="5012522" y="906006"/>
                  <a:pt x="5003964" y="874380"/>
                  <a:pt x="4986849" y="842382"/>
                </a:cubicBezTo>
                <a:cubicBezTo>
                  <a:pt x="4969734" y="810384"/>
                  <a:pt x="4945673" y="777146"/>
                  <a:pt x="4914668" y="742667"/>
                </a:cubicBezTo>
                <a:lnTo>
                  <a:pt x="5088796" y="742667"/>
                </a:lnTo>
                <a:lnTo>
                  <a:pt x="5062008" y="700251"/>
                </a:lnTo>
                <a:lnTo>
                  <a:pt x="4880437" y="700251"/>
                </a:lnTo>
                <a:cubicBezTo>
                  <a:pt x="4852160" y="666765"/>
                  <a:pt x="4838021" y="631914"/>
                  <a:pt x="4838021" y="595699"/>
                </a:cubicBezTo>
                <a:cubicBezTo>
                  <a:pt x="4838021" y="576352"/>
                  <a:pt x="4841245" y="558492"/>
                  <a:pt x="4847695" y="542121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কুমিল্লায় প্রযুক্তির কাছে হেরে গেলো কৃষকের লাঙ্গল দিয়ে জমি চাষ">
            <a:extLst>
              <a:ext uri="{FF2B5EF4-FFF2-40B4-BE49-F238E27FC236}">
                <a16:creationId xmlns:a16="http://schemas.microsoft.com/office/drawing/2014/main" id="{49FD77A1-3DEE-857F-B4B3-49545361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82" y="4192155"/>
            <a:ext cx="2424545" cy="15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77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47</cp:revision>
  <dcterms:created xsi:type="dcterms:W3CDTF">2023-03-11T15:28:47Z</dcterms:created>
  <dcterms:modified xsi:type="dcterms:W3CDTF">2023-03-21T09:49:07Z</dcterms:modified>
</cp:coreProperties>
</file>