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80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9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3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0010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59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E75013-9974-4A4E-A2A6-AC675BD5DCC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2F02FF-FCEE-4424-990F-BCCDEAE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2.gif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68000">
              <a:srgbClr val="FF0000"/>
            </a:gs>
            <a:gs pos="69000">
              <a:srgbClr val="FFFF00"/>
            </a:gs>
            <a:gs pos="71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762000"/>
            <a:ext cx="3276600" cy="1475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114" y="3276600"/>
            <a:ext cx="4225800" cy="16002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13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13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194986562576271707red_flower_03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744" y="2883088"/>
            <a:ext cx="1664234" cy="2880779"/>
          </a:xfrm>
          <a:prstGeom prst="rect">
            <a:avLst/>
          </a:prstGeom>
        </p:spPr>
      </p:pic>
      <p:pic>
        <p:nvPicPr>
          <p:cNvPr id="11" name="Picture 10" descr="1194986562576271707red_flower_03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9778" y="2883088"/>
            <a:ext cx="1917166" cy="2880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6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53">
        <p14:ripple/>
      </p:transition>
    </mc:Choice>
    <mc:Fallback xmlns="">
      <p:transition spd="slow" advTm="2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002060"/>
            </a:gs>
            <a:gs pos="0">
              <a:srgbClr val="0070C0"/>
            </a:gs>
            <a:gs pos="53000">
              <a:srgbClr val="FF0000"/>
            </a:gs>
            <a:gs pos="29000">
              <a:srgbClr val="002060"/>
            </a:gs>
            <a:gs pos="82281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63774"/>
            <a:ext cx="8789160" cy="650998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16735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4038600"/>
            <a:ext cx="21336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হিটার জ্বলছে।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3657600"/>
            <a:ext cx="2133600" cy="1447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38862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চলছে।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-vanish-1 copy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457200" y="990600"/>
            <a:ext cx="2926080" cy="292608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066800" y="1371600"/>
            <a:ext cx="1676400" cy="381000"/>
          </a:xfrm>
          <a:custGeom>
            <a:avLst/>
            <a:gdLst>
              <a:gd name="connsiteX0" fmla="*/ 63906 w 1504779"/>
              <a:gd name="connsiteY0" fmla="*/ 346364 h 355600"/>
              <a:gd name="connsiteX1" fmla="*/ 22342 w 1504779"/>
              <a:gd name="connsiteY1" fmla="*/ 332509 h 355600"/>
              <a:gd name="connsiteX2" fmla="*/ 8488 w 1504779"/>
              <a:gd name="connsiteY2" fmla="*/ 290946 h 355600"/>
              <a:gd name="connsiteX3" fmla="*/ 91615 w 1504779"/>
              <a:gd name="connsiteY3" fmla="*/ 235528 h 355600"/>
              <a:gd name="connsiteX4" fmla="*/ 119324 w 1504779"/>
              <a:gd name="connsiteY4" fmla="*/ 207818 h 355600"/>
              <a:gd name="connsiteX5" fmla="*/ 160888 w 1504779"/>
              <a:gd name="connsiteY5" fmla="*/ 193964 h 355600"/>
              <a:gd name="connsiteX6" fmla="*/ 244015 w 1504779"/>
              <a:gd name="connsiteY6" fmla="*/ 138546 h 355600"/>
              <a:gd name="connsiteX7" fmla="*/ 285579 w 1504779"/>
              <a:gd name="connsiteY7" fmla="*/ 110837 h 355600"/>
              <a:gd name="connsiteX8" fmla="*/ 368706 w 1504779"/>
              <a:gd name="connsiteY8" fmla="*/ 83128 h 355600"/>
              <a:gd name="connsiteX9" fmla="*/ 493397 w 1504779"/>
              <a:gd name="connsiteY9" fmla="*/ 27709 h 355600"/>
              <a:gd name="connsiteX10" fmla="*/ 534960 w 1504779"/>
              <a:gd name="connsiteY10" fmla="*/ 13855 h 355600"/>
              <a:gd name="connsiteX11" fmla="*/ 576524 w 1504779"/>
              <a:gd name="connsiteY11" fmla="*/ 0 h 355600"/>
              <a:gd name="connsiteX12" fmla="*/ 1061433 w 1504779"/>
              <a:gd name="connsiteY12" fmla="*/ 13855 h 355600"/>
              <a:gd name="connsiteX13" fmla="*/ 1172269 w 1504779"/>
              <a:gd name="connsiteY13" fmla="*/ 41564 h 355600"/>
              <a:gd name="connsiteX14" fmla="*/ 1380088 w 1504779"/>
              <a:gd name="connsiteY14" fmla="*/ 83128 h 355600"/>
              <a:gd name="connsiteX15" fmla="*/ 1421651 w 1504779"/>
              <a:gd name="connsiteY15" fmla="*/ 96982 h 355600"/>
              <a:gd name="connsiteX16" fmla="*/ 1490924 w 1504779"/>
              <a:gd name="connsiteY16" fmla="*/ 221673 h 355600"/>
              <a:gd name="connsiteX17" fmla="*/ 1504779 w 1504779"/>
              <a:gd name="connsiteY17" fmla="*/ 263237 h 355600"/>
              <a:gd name="connsiteX18" fmla="*/ 1463215 w 1504779"/>
              <a:gd name="connsiteY18" fmla="*/ 277091 h 355600"/>
              <a:gd name="connsiteX19" fmla="*/ 1435506 w 1504779"/>
              <a:gd name="connsiteY19" fmla="*/ 235528 h 355600"/>
              <a:gd name="connsiteX20" fmla="*/ 1407797 w 1504779"/>
              <a:gd name="connsiteY20" fmla="*/ 207818 h 355600"/>
              <a:gd name="connsiteX21" fmla="*/ 1324669 w 1504779"/>
              <a:gd name="connsiteY21" fmla="*/ 180109 h 355600"/>
              <a:gd name="connsiteX22" fmla="*/ 1158415 w 1504779"/>
              <a:gd name="connsiteY22" fmla="*/ 124691 h 355600"/>
              <a:gd name="connsiteX23" fmla="*/ 1075288 w 1504779"/>
              <a:gd name="connsiteY23" fmla="*/ 96982 h 355600"/>
              <a:gd name="connsiteX24" fmla="*/ 1033724 w 1504779"/>
              <a:gd name="connsiteY24" fmla="*/ 69273 h 355600"/>
              <a:gd name="connsiteX25" fmla="*/ 867469 w 1504779"/>
              <a:gd name="connsiteY25" fmla="*/ 55418 h 355600"/>
              <a:gd name="connsiteX26" fmla="*/ 562669 w 1504779"/>
              <a:gd name="connsiteY26" fmla="*/ 69273 h 355600"/>
              <a:gd name="connsiteX27" fmla="*/ 437979 w 1504779"/>
              <a:gd name="connsiteY27" fmla="*/ 110837 h 355600"/>
              <a:gd name="connsiteX28" fmla="*/ 271724 w 1504779"/>
              <a:gd name="connsiteY28" fmla="*/ 166255 h 355600"/>
              <a:gd name="connsiteX29" fmla="*/ 188597 w 1504779"/>
              <a:gd name="connsiteY29" fmla="*/ 193964 h 355600"/>
              <a:gd name="connsiteX30" fmla="*/ 147033 w 1504779"/>
              <a:gd name="connsiteY30" fmla="*/ 221673 h 355600"/>
              <a:gd name="connsiteX31" fmla="*/ 77760 w 1504779"/>
              <a:gd name="connsiteY31" fmla="*/ 277091 h 355600"/>
              <a:gd name="connsiteX32" fmla="*/ 63906 w 1504779"/>
              <a:gd name="connsiteY32" fmla="*/ 346364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04779" h="355600">
                <a:moveTo>
                  <a:pt x="63906" y="346364"/>
                </a:moveTo>
                <a:cubicBezTo>
                  <a:pt x="54670" y="355600"/>
                  <a:pt x="32669" y="342836"/>
                  <a:pt x="22342" y="332509"/>
                </a:cubicBezTo>
                <a:cubicBezTo>
                  <a:pt x="12016" y="322183"/>
                  <a:pt x="0" y="302829"/>
                  <a:pt x="8488" y="290946"/>
                </a:cubicBezTo>
                <a:cubicBezTo>
                  <a:pt x="27845" y="263847"/>
                  <a:pt x="68067" y="259077"/>
                  <a:pt x="91615" y="235528"/>
                </a:cubicBezTo>
                <a:cubicBezTo>
                  <a:pt x="100851" y="226291"/>
                  <a:pt x="108123" y="214539"/>
                  <a:pt x="119324" y="207818"/>
                </a:cubicBezTo>
                <a:cubicBezTo>
                  <a:pt x="131847" y="200304"/>
                  <a:pt x="147033" y="198582"/>
                  <a:pt x="160888" y="193964"/>
                </a:cubicBezTo>
                <a:cubicBezTo>
                  <a:pt x="239677" y="115173"/>
                  <a:pt x="163813" y="178646"/>
                  <a:pt x="244015" y="138546"/>
                </a:cubicBezTo>
                <a:cubicBezTo>
                  <a:pt x="258908" y="131100"/>
                  <a:pt x="270363" y="117600"/>
                  <a:pt x="285579" y="110837"/>
                </a:cubicBezTo>
                <a:cubicBezTo>
                  <a:pt x="312269" y="98975"/>
                  <a:pt x="368706" y="83128"/>
                  <a:pt x="368706" y="83128"/>
                </a:cubicBezTo>
                <a:cubicBezTo>
                  <a:pt x="434571" y="39216"/>
                  <a:pt x="394473" y="60683"/>
                  <a:pt x="493397" y="27709"/>
                </a:cubicBezTo>
                <a:lnTo>
                  <a:pt x="534960" y="13855"/>
                </a:lnTo>
                <a:lnTo>
                  <a:pt x="576524" y="0"/>
                </a:lnTo>
                <a:cubicBezTo>
                  <a:pt x="738160" y="4618"/>
                  <a:pt x="900123" y="2601"/>
                  <a:pt x="1061433" y="13855"/>
                </a:cubicBezTo>
                <a:cubicBezTo>
                  <a:pt x="1099423" y="16505"/>
                  <a:pt x="1134705" y="35304"/>
                  <a:pt x="1172269" y="41564"/>
                </a:cubicBezTo>
                <a:cubicBezTo>
                  <a:pt x="1241912" y="53171"/>
                  <a:pt x="1312053" y="63689"/>
                  <a:pt x="1380088" y="83128"/>
                </a:cubicBezTo>
                <a:cubicBezTo>
                  <a:pt x="1394130" y="87140"/>
                  <a:pt x="1407797" y="92364"/>
                  <a:pt x="1421651" y="96982"/>
                </a:cubicBezTo>
                <a:cubicBezTo>
                  <a:pt x="1483868" y="159199"/>
                  <a:pt x="1457019" y="119958"/>
                  <a:pt x="1490924" y="221673"/>
                </a:cubicBezTo>
                <a:lnTo>
                  <a:pt x="1504779" y="263237"/>
                </a:lnTo>
                <a:cubicBezTo>
                  <a:pt x="1490924" y="267855"/>
                  <a:pt x="1476775" y="282515"/>
                  <a:pt x="1463215" y="277091"/>
                </a:cubicBezTo>
                <a:cubicBezTo>
                  <a:pt x="1447755" y="270907"/>
                  <a:pt x="1445908" y="248530"/>
                  <a:pt x="1435506" y="235528"/>
                </a:cubicBezTo>
                <a:cubicBezTo>
                  <a:pt x="1427346" y="225328"/>
                  <a:pt x="1419480" y="213660"/>
                  <a:pt x="1407797" y="207818"/>
                </a:cubicBezTo>
                <a:cubicBezTo>
                  <a:pt x="1381672" y="194756"/>
                  <a:pt x="1352378" y="189345"/>
                  <a:pt x="1324669" y="180109"/>
                </a:cubicBezTo>
                <a:lnTo>
                  <a:pt x="1158415" y="124691"/>
                </a:lnTo>
                <a:cubicBezTo>
                  <a:pt x="1158410" y="124689"/>
                  <a:pt x="1075293" y="96986"/>
                  <a:pt x="1075288" y="96982"/>
                </a:cubicBezTo>
                <a:cubicBezTo>
                  <a:pt x="1061433" y="87746"/>
                  <a:pt x="1050052" y="72539"/>
                  <a:pt x="1033724" y="69273"/>
                </a:cubicBezTo>
                <a:cubicBezTo>
                  <a:pt x="979193" y="58367"/>
                  <a:pt x="922887" y="60036"/>
                  <a:pt x="867469" y="55418"/>
                </a:cubicBezTo>
                <a:cubicBezTo>
                  <a:pt x="765869" y="60036"/>
                  <a:pt x="663795" y="58438"/>
                  <a:pt x="562669" y="69273"/>
                </a:cubicBezTo>
                <a:cubicBezTo>
                  <a:pt x="562659" y="69274"/>
                  <a:pt x="458765" y="103908"/>
                  <a:pt x="437979" y="110837"/>
                </a:cubicBezTo>
                <a:lnTo>
                  <a:pt x="271724" y="166255"/>
                </a:lnTo>
                <a:cubicBezTo>
                  <a:pt x="271719" y="166257"/>
                  <a:pt x="188602" y="193960"/>
                  <a:pt x="188597" y="193964"/>
                </a:cubicBezTo>
                <a:lnTo>
                  <a:pt x="147033" y="221673"/>
                </a:lnTo>
                <a:cubicBezTo>
                  <a:pt x="100323" y="291739"/>
                  <a:pt x="144681" y="243631"/>
                  <a:pt x="77760" y="277091"/>
                </a:cubicBezTo>
                <a:cubicBezTo>
                  <a:pt x="62867" y="284537"/>
                  <a:pt x="73142" y="337128"/>
                  <a:pt x="63906" y="346364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90600" y="1981200"/>
            <a:ext cx="1801091" cy="453538"/>
          </a:xfrm>
          <a:custGeom>
            <a:avLst/>
            <a:gdLst>
              <a:gd name="connsiteX0" fmla="*/ 0 w 1801091"/>
              <a:gd name="connsiteY0" fmla="*/ 93320 h 453538"/>
              <a:gd name="connsiteX1" fmla="*/ 41564 w 1801091"/>
              <a:gd name="connsiteY1" fmla="*/ 176447 h 453538"/>
              <a:gd name="connsiteX2" fmla="*/ 83128 w 1801091"/>
              <a:gd name="connsiteY2" fmla="*/ 190302 h 453538"/>
              <a:gd name="connsiteX3" fmla="*/ 166255 w 1801091"/>
              <a:gd name="connsiteY3" fmla="*/ 259574 h 453538"/>
              <a:gd name="connsiteX4" fmla="*/ 207819 w 1801091"/>
              <a:gd name="connsiteY4" fmla="*/ 273429 h 453538"/>
              <a:gd name="connsiteX5" fmla="*/ 290946 w 1801091"/>
              <a:gd name="connsiteY5" fmla="*/ 328847 h 453538"/>
              <a:gd name="connsiteX6" fmla="*/ 360219 w 1801091"/>
              <a:gd name="connsiteY6" fmla="*/ 384265 h 453538"/>
              <a:gd name="connsiteX7" fmla="*/ 401782 w 1801091"/>
              <a:gd name="connsiteY7" fmla="*/ 411974 h 453538"/>
              <a:gd name="connsiteX8" fmla="*/ 623455 w 1801091"/>
              <a:gd name="connsiteY8" fmla="*/ 453538 h 453538"/>
              <a:gd name="connsiteX9" fmla="*/ 1163782 w 1801091"/>
              <a:gd name="connsiteY9" fmla="*/ 439684 h 453538"/>
              <a:gd name="connsiteX10" fmla="*/ 1316182 w 1801091"/>
              <a:gd name="connsiteY10" fmla="*/ 411974 h 453538"/>
              <a:gd name="connsiteX11" fmla="*/ 1399310 w 1801091"/>
              <a:gd name="connsiteY11" fmla="*/ 384265 h 453538"/>
              <a:gd name="connsiteX12" fmla="*/ 1440873 w 1801091"/>
              <a:gd name="connsiteY12" fmla="*/ 370411 h 453538"/>
              <a:gd name="connsiteX13" fmla="*/ 1579419 w 1801091"/>
              <a:gd name="connsiteY13" fmla="*/ 328847 h 453538"/>
              <a:gd name="connsiteX14" fmla="*/ 1620982 w 1801091"/>
              <a:gd name="connsiteY14" fmla="*/ 301138 h 453538"/>
              <a:gd name="connsiteX15" fmla="*/ 1745673 w 1801091"/>
              <a:gd name="connsiteY15" fmla="*/ 245720 h 453538"/>
              <a:gd name="connsiteX16" fmla="*/ 1759528 w 1801091"/>
              <a:gd name="connsiteY16" fmla="*/ 204156 h 453538"/>
              <a:gd name="connsiteX17" fmla="*/ 1787237 w 1801091"/>
              <a:gd name="connsiteY17" fmla="*/ 162593 h 453538"/>
              <a:gd name="connsiteX18" fmla="*/ 1801091 w 1801091"/>
              <a:gd name="connsiteY18" fmla="*/ 107174 h 453538"/>
              <a:gd name="connsiteX19" fmla="*/ 1745673 w 1801091"/>
              <a:gd name="connsiteY19" fmla="*/ 10193 h 453538"/>
              <a:gd name="connsiteX20" fmla="*/ 1717964 w 1801091"/>
              <a:gd name="connsiteY20" fmla="*/ 51756 h 453538"/>
              <a:gd name="connsiteX21" fmla="*/ 1676400 w 1801091"/>
              <a:gd name="connsiteY21" fmla="*/ 79465 h 453538"/>
              <a:gd name="connsiteX22" fmla="*/ 1620982 w 1801091"/>
              <a:gd name="connsiteY22" fmla="*/ 134884 h 453538"/>
              <a:gd name="connsiteX23" fmla="*/ 1551710 w 1801091"/>
              <a:gd name="connsiteY23" fmla="*/ 190302 h 453538"/>
              <a:gd name="connsiteX24" fmla="*/ 1440873 w 1801091"/>
              <a:gd name="connsiteY24" fmla="*/ 273429 h 453538"/>
              <a:gd name="connsiteX25" fmla="*/ 1343891 w 1801091"/>
              <a:gd name="connsiteY25" fmla="*/ 301138 h 453538"/>
              <a:gd name="connsiteX26" fmla="*/ 1302328 w 1801091"/>
              <a:gd name="connsiteY26" fmla="*/ 314993 h 453538"/>
              <a:gd name="connsiteX27" fmla="*/ 1219200 w 1801091"/>
              <a:gd name="connsiteY27" fmla="*/ 328847 h 453538"/>
              <a:gd name="connsiteX28" fmla="*/ 1039091 w 1801091"/>
              <a:gd name="connsiteY28" fmla="*/ 370411 h 453538"/>
              <a:gd name="connsiteX29" fmla="*/ 942110 w 1801091"/>
              <a:gd name="connsiteY29" fmla="*/ 398120 h 453538"/>
              <a:gd name="connsiteX30" fmla="*/ 581891 w 1801091"/>
              <a:gd name="connsiteY30" fmla="*/ 384265 h 453538"/>
              <a:gd name="connsiteX31" fmla="*/ 498764 w 1801091"/>
              <a:gd name="connsiteY31" fmla="*/ 342702 h 453538"/>
              <a:gd name="connsiteX32" fmla="*/ 415637 w 1801091"/>
              <a:gd name="connsiteY32" fmla="*/ 314993 h 453538"/>
              <a:gd name="connsiteX33" fmla="*/ 374073 w 1801091"/>
              <a:gd name="connsiteY33" fmla="*/ 287284 h 453538"/>
              <a:gd name="connsiteX34" fmla="*/ 332510 w 1801091"/>
              <a:gd name="connsiteY34" fmla="*/ 273429 h 453538"/>
              <a:gd name="connsiteX35" fmla="*/ 304800 w 1801091"/>
              <a:gd name="connsiteY35" fmla="*/ 245720 h 453538"/>
              <a:gd name="connsiteX36" fmla="*/ 180110 w 1801091"/>
              <a:gd name="connsiteY36" fmla="*/ 176447 h 453538"/>
              <a:gd name="connsiteX37" fmla="*/ 69273 w 1801091"/>
              <a:gd name="connsiteY37" fmla="*/ 93320 h 453538"/>
              <a:gd name="connsiteX38" fmla="*/ 27710 w 1801091"/>
              <a:gd name="connsiteY38" fmla="*/ 79465 h 453538"/>
              <a:gd name="connsiteX39" fmla="*/ 0 w 1801091"/>
              <a:gd name="connsiteY39" fmla="*/ 162593 h 453538"/>
              <a:gd name="connsiteX40" fmla="*/ 0 w 1801091"/>
              <a:gd name="connsiteY40" fmla="*/ 162593 h 453538"/>
              <a:gd name="connsiteX41" fmla="*/ 0 w 1801091"/>
              <a:gd name="connsiteY41" fmla="*/ 162593 h 45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1091" h="453538">
                <a:moveTo>
                  <a:pt x="0" y="93320"/>
                </a:moveTo>
                <a:cubicBezTo>
                  <a:pt x="9127" y="120700"/>
                  <a:pt x="17148" y="156915"/>
                  <a:pt x="41564" y="176447"/>
                </a:cubicBezTo>
                <a:cubicBezTo>
                  <a:pt x="52968" y="185570"/>
                  <a:pt x="70066" y="183771"/>
                  <a:pt x="83128" y="190302"/>
                </a:cubicBezTo>
                <a:cubicBezTo>
                  <a:pt x="173782" y="235630"/>
                  <a:pt x="74334" y="198294"/>
                  <a:pt x="166255" y="259574"/>
                </a:cubicBezTo>
                <a:cubicBezTo>
                  <a:pt x="178406" y="267675"/>
                  <a:pt x="195053" y="266337"/>
                  <a:pt x="207819" y="273429"/>
                </a:cubicBezTo>
                <a:cubicBezTo>
                  <a:pt x="236930" y="289602"/>
                  <a:pt x="290946" y="328847"/>
                  <a:pt x="290946" y="328847"/>
                </a:cubicBezTo>
                <a:cubicBezTo>
                  <a:pt x="337656" y="398913"/>
                  <a:pt x="293298" y="350805"/>
                  <a:pt x="360219" y="384265"/>
                </a:cubicBezTo>
                <a:cubicBezTo>
                  <a:pt x="375112" y="391711"/>
                  <a:pt x="386566" y="405211"/>
                  <a:pt x="401782" y="411974"/>
                </a:cubicBezTo>
                <a:cubicBezTo>
                  <a:pt x="487923" y="450260"/>
                  <a:pt x="521023" y="443295"/>
                  <a:pt x="623455" y="453538"/>
                </a:cubicBezTo>
                <a:lnTo>
                  <a:pt x="1163782" y="439684"/>
                </a:lnTo>
                <a:cubicBezTo>
                  <a:pt x="1205627" y="437865"/>
                  <a:pt x="1272225" y="425161"/>
                  <a:pt x="1316182" y="411974"/>
                </a:cubicBezTo>
                <a:cubicBezTo>
                  <a:pt x="1344158" y="403581"/>
                  <a:pt x="1371601" y="393501"/>
                  <a:pt x="1399310" y="384265"/>
                </a:cubicBezTo>
                <a:cubicBezTo>
                  <a:pt x="1413164" y="379647"/>
                  <a:pt x="1426705" y="373953"/>
                  <a:pt x="1440873" y="370411"/>
                </a:cubicBezTo>
                <a:cubicBezTo>
                  <a:pt x="1471850" y="362666"/>
                  <a:pt x="1559184" y="342337"/>
                  <a:pt x="1579419" y="328847"/>
                </a:cubicBezTo>
                <a:cubicBezTo>
                  <a:pt x="1593273" y="319611"/>
                  <a:pt x="1605766" y="307901"/>
                  <a:pt x="1620982" y="301138"/>
                </a:cubicBezTo>
                <a:cubicBezTo>
                  <a:pt x="1769367" y="235189"/>
                  <a:pt x="1651611" y="308429"/>
                  <a:pt x="1745673" y="245720"/>
                </a:cubicBezTo>
                <a:cubicBezTo>
                  <a:pt x="1750291" y="231865"/>
                  <a:pt x="1752997" y="217218"/>
                  <a:pt x="1759528" y="204156"/>
                </a:cubicBezTo>
                <a:cubicBezTo>
                  <a:pt x="1766975" y="189263"/>
                  <a:pt x="1780678" y="177898"/>
                  <a:pt x="1787237" y="162593"/>
                </a:cubicBezTo>
                <a:cubicBezTo>
                  <a:pt x="1794738" y="145091"/>
                  <a:pt x="1796473" y="125647"/>
                  <a:pt x="1801091" y="107174"/>
                </a:cubicBezTo>
                <a:cubicBezTo>
                  <a:pt x="1798386" y="93646"/>
                  <a:pt x="1796638" y="0"/>
                  <a:pt x="1745673" y="10193"/>
                </a:cubicBezTo>
                <a:cubicBezTo>
                  <a:pt x="1729345" y="13458"/>
                  <a:pt x="1729738" y="39982"/>
                  <a:pt x="1717964" y="51756"/>
                </a:cubicBezTo>
                <a:cubicBezTo>
                  <a:pt x="1706190" y="63530"/>
                  <a:pt x="1690255" y="70229"/>
                  <a:pt x="1676400" y="79465"/>
                </a:cubicBezTo>
                <a:cubicBezTo>
                  <a:pt x="1646174" y="170148"/>
                  <a:pt x="1688155" y="81146"/>
                  <a:pt x="1620982" y="134884"/>
                </a:cubicBezTo>
                <a:cubicBezTo>
                  <a:pt x="1531456" y="206504"/>
                  <a:pt x="1656182" y="155476"/>
                  <a:pt x="1551710" y="190302"/>
                </a:cubicBezTo>
                <a:cubicBezTo>
                  <a:pt x="1518886" y="223124"/>
                  <a:pt x="1487869" y="257763"/>
                  <a:pt x="1440873" y="273429"/>
                </a:cubicBezTo>
                <a:cubicBezTo>
                  <a:pt x="1341220" y="306648"/>
                  <a:pt x="1465666" y="266345"/>
                  <a:pt x="1343891" y="301138"/>
                </a:cubicBezTo>
                <a:cubicBezTo>
                  <a:pt x="1329849" y="305150"/>
                  <a:pt x="1316584" y="311825"/>
                  <a:pt x="1302328" y="314993"/>
                </a:cubicBezTo>
                <a:cubicBezTo>
                  <a:pt x="1274905" y="321087"/>
                  <a:pt x="1246838" y="323822"/>
                  <a:pt x="1219200" y="328847"/>
                </a:cubicBezTo>
                <a:cubicBezTo>
                  <a:pt x="1141029" y="343060"/>
                  <a:pt x="1126772" y="348491"/>
                  <a:pt x="1039091" y="370411"/>
                </a:cubicBezTo>
                <a:cubicBezTo>
                  <a:pt x="969501" y="387808"/>
                  <a:pt x="1001740" y="378242"/>
                  <a:pt x="942110" y="398120"/>
                </a:cubicBezTo>
                <a:cubicBezTo>
                  <a:pt x="822037" y="393502"/>
                  <a:pt x="701768" y="392532"/>
                  <a:pt x="581891" y="384265"/>
                </a:cubicBezTo>
                <a:cubicBezTo>
                  <a:pt x="537035" y="381172"/>
                  <a:pt x="538222" y="360239"/>
                  <a:pt x="498764" y="342702"/>
                </a:cubicBezTo>
                <a:cubicBezTo>
                  <a:pt x="472074" y="330840"/>
                  <a:pt x="415637" y="314993"/>
                  <a:pt x="415637" y="314993"/>
                </a:cubicBezTo>
                <a:cubicBezTo>
                  <a:pt x="401782" y="305757"/>
                  <a:pt x="388966" y="294731"/>
                  <a:pt x="374073" y="287284"/>
                </a:cubicBezTo>
                <a:cubicBezTo>
                  <a:pt x="361011" y="280753"/>
                  <a:pt x="345033" y="280943"/>
                  <a:pt x="332510" y="273429"/>
                </a:cubicBezTo>
                <a:cubicBezTo>
                  <a:pt x="321309" y="266708"/>
                  <a:pt x="316001" y="252441"/>
                  <a:pt x="304800" y="245720"/>
                </a:cubicBezTo>
                <a:cubicBezTo>
                  <a:pt x="217689" y="193453"/>
                  <a:pt x="307211" y="303543"/>
                  <a:pt x="180110" y="176447"/>
                </a:cubicBezTo>
                <a:cubicBezTo>
                  <a:pt x="147286" y="143625"/>
                  <a:pt x="116269" y="108986"/>
                  <a:pt x="69273" y="93320"/>
                </a:cubicBezTo>
                <a:lnTo>
                  <a:pt x="27710" y="79465"/>
                </a:lnTo>
                <a:lnTo>
                  <a:pt x="0" y="162593"/>
                </a:lnTo>
                <a:lnTo>
                  <a:pt x="0" y="162593"/>
                </a:lnTo>
                <a:lnTo>
                  <a:pt x="0" y="162593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24000" y="1524000"/>
            <a:ext cx="776725" cy="203086"/>
          </a:xfrm>
          <a:custGeom>
            <a:avLst/>
            <a:gdLst>
              <a:gd name="connsiteX0" fmla="*/ 49758 w 776725"/>
              <a:gd name="connsiteY0" fmla="*/ 196159 h 203086"/>
              <a:gd name="connsiteX1" fmla="*/ 8194 w 776725"/>
              <a:gd name="connsiteY1" fmla="*/ 113032 h 203086"/>
              <a:gd name="connsiteX2" fmla="*/ 49758 w 776725"/>
              <a:gd name="connsiteY2" fmla="*/ 99177 h 203086"/>
              <a:gd name="connsiteX3" fmla="*/ 91322 w 776725"/>
              <a:gd name="connsiteY3" fmla="*/ 71468 h 203086"/>
              <a:gd name="connsiteX4" fmla="*/ 312994 w 776725"/>
              <a:gd name="connsiteY4" fmla="*/ 29904 h 203086"/>
              <a:gd name="connsiteX5" fmla="*/ 382267 w 776725"/>
              <a:gd name="connsiteY5" fmla="*/ 16050 h 203086"/>
              <a:gd name="connsiteX6" fmla="*/ 493103 w 776725"/>
              <a:gd name="connsiteY6" fmla="*/ 2195 h 203086"/>
              <a:gd name="connsiteX7" fmla="*/ 714776 w 776725"/>
              <a:gd name="connsiteY7" fmla="*/ 29904 h 203086"/>
              <a:gd name="connsiteX8" fmla="*/ 756340 w 776725"/>
              <a:gd name="connsiteY8" fmla="*/ 57613 h 203086"/>
              <a:gd name="connsiteX9" fmla="*/ 770194 w 776725"/>
              <a:gd name="connsiteY9" fmla="*/ 99177 h 203086"/>
              <a:gd name="connsiteX10" fmla="*/ 728631 w 776725"/>
              <a:gd name="connsiteY10" fmla="*/ 113032 h 203086"/>
              <a:gd name="connsiteX11" fmla="*/ 687067 w 776725"/>
              <a:gd name="connsiteY11" fmla="*/ 85323 h 203086"/>
              <a:gd name="connsiteX12" fmla="*/ 645503 w 776725"/>
              <a:gd name="connsiteY12" fmla="*/ 71468 h 203086"/>
              <a:gd name="connsiteX13" fmla="*/ 312994 w 776725"/>
              <a:gd name="connsiteY13" fmla="*/ 85323 h 203086"/>
              <a:gd name="connsiteX14" fmla="*/ 229867 w 776725"/>
              <a:gd name="connsiteY14" fmla="*/ 113032 h 203086"/>
              <a:gd name="connsiteX15" fmla="*/ 188303 w 776725"/>
              <a:gd name="connsiteY15" fmla="*/ 126886 h 203086"/>
              <a:gd name="connsiteX16" fmla="*/ 146740 w 776725"/>
              <a:gd name="connsiteY16" fmla="*/ 140741 h 203086"/>
              <a:gd name="connsiteX17" fmla="*/ 105176 w 776725"/>
              <a:gd name="connsiteY17" fmla="*/ 154595 h 203086"/>
              <a:gd name="connsiteX18" fmla="*/ 49758 w 776725"/>
              <a:gd name="connsiteY18" fmla="*/ 196159 h 2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6725" h="203086">
                <a:moveTo>
                  <a:pt x="49758" y="196159"/>
                </a:moveTo>
                <a:cubicBezTo>
                  <a:pt x="33594" y="189232"/>
                  <a:pt x="0" y="129419"/>
                  <a:pt x="8194" y="113032"/>
                </a:cubicBezTo>
                <a:cubicBezTo>
                  <a:pt x="14725" y="99970"/>
                  <a:pt x="36696" y="105708"/>
                  <a:pt x="49758" y="99177"/>
                </a:cubicBezTo>
                <a:cubicBezTo>
                  <a:pt x="64651" y="91730"/>
                  <a:pt x="76106" y="78231"/>
                  <a:pt x="91322" y="71468"/>
                </a:cubicBezTo>
                <a:cubicBezTo>
                  <a:pt x="184366" y="30115"/>
                  <a:pt x="199592" y="45024"/>
                  <a:pt x="312994" y="29904"/>
                </a:cubicBezTo>
                <a:cubicBezTo>
                  <a:pt x="336336" y="26792"/>
                  <a:pt x="358993" y="19631"/>
                  <a:pt x="382267" y="16050"/>
                </a:cubicBezTo>
                <a:cubicBezTo>
                  <a:pt x="419067" y="10388"/>
                  <a:pt x="456158" y="6813"/>
                  <a:pt x="493103" y="2195"/>
                </a:cubicBezTo>
                <a:cubicBezTo>
                  <a:pt x="527472" y="4839"/>
                  <a:pt x="654967" y="0"/>
                  <a:pt x="714776" y="29904"/>
                </a:cubicBezTo>
                <a:cubicBezTo>
                  <a:pt x="729669" y="37351"/>
                  <a:pt x="742485" y="48377"/>
                  <a:pt x="756340" y="57613"/>
                </a:cubicBezTo>
                <a:cubicBezTo>
                  <a:pt x="760958" y="71468"/>
                  <a:pt x="776725" y="86115"/>
                  <a:pt x="770194" y="99177"/>
                </a:cubicBezTo>
                <a:cubicBezTo>
                  <a:pt x="763663" y="112239"/>
                  <a:pt x="743036" y="115433"/>
                  <a:pt x="728631" y="113032"/>
                </a:cubicBezTo>
                <a:cubicBezTo>
                  <a:pt x="712206" y="110295"/>
                  <a:pt x="701960" y="92770"/>
                  <a:pt x="687067" y="85323"/>
                </a:cubicBezTo>
                <a:cubicBezTo>
                  <a:pt x="674005" y="78792"/>
                  <a:pt x="659358" y="76086"/>
                  <a:pt x="645503" y="71468"/>
                </a:cubicBezTo>
                <a:cubicBezTo>
                  <a:pt x="534667" y="76086"/>
                  <a:pt x="423376" y="74285"/>
                  <a:pt x="312994" y="85323"/>
                </a:cubicBezTo>
                <a:cubicBezTo>
                  <a:pt x="283931" y="88229"/>
                  <a:pt x="257576" y="103796"/>
                  <a:pt x="229867" y="113032"/>
                </a:cubicBezTo>
                <a:lnTo>
                  <a:pt x="188303" y="126886"/>
                </a:lnTo>
                <a:lnTo>
                  <a:pt x="146740" y="140741"/>
                </a:lnTo>
                <a:lnTo>
                  <a:pt x="105176" y="154595"/>
                </a:lnTo>
                <a:cubicBezTo>
                  <a:pt x="55021" y="188032"/>
                  <a:pt x="65922" y="203086"/>
                  <a:pt x="49758" y="196159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71600" y="1981200"/>
            <a:ext cx="1062980" cy="221673"/>
          </a:xfrm>
          <a:custGeom>
            <a:avLst/>
            <a:gdLst>
              <a:gd name="connsiteX0" fmla="*/ 16164 w 1062980"/>
              <a:gd name="connsiteY0" fmla="*/ 41563 h 221673"/>
              <a:gd name="connsiteX1" fmla="*/ 140855 w 1062980"/>
              <a:gd name="connsiteY1" fmla="*/ 110836 h 221673"/>
              <a:gd name="connsiteX2" fmla="*/ 182419 w 1062980"/>
              <a:gd name="connsiteY2" fmla="*/ 138545 h 221673"/>
              <a:gd name="connsiteX3" fmla="*/ 404091 w 1062980"/>
              <a:gd name="connsiteY3" fmla="*/ 193963 h 221673"/>
              <a:gd name="connsiteX4" fmla="*/ 473364 w 1062980"/>
              <a:gd name="connsiteY4" fmla="*/ 207818 h 221673"/>
              <a:gd name="connsiteX5" fmla="*/ 514928 w 1062980"/>
              <a:gd name="connsiteY5" fmla="*/ 221673 h 221673"/>
              <a:gd name="connsiteX6" fmla="*/ 722746 w 1062980"/>
              <a:gd name="connsiteY6" fmla="*/ 207818 h 221673"/>
              <a:gd name="connsiteX7" fmla="*/ 805873 w 1062980"/>
              <a:gd name="connsiteY7" fmla="*/ 180109 h 221673"/>
              <a:gd name="connsiteX8" fmla="*/ 861291 w 1062980"/>
              <a:gd name="connsiteY8" fmla="*/ 166254 h 221673"/>
              <a:gd name="connsiteX9" fmla="*/ 944419 w 1062980"/>
              <a:gd name="connsiteY9" fmla="*/ 138545 h 221673"/>
              <a:gd name="connsiteX10" fmla="*/ 1055255 w 1062980"/>
              <a:gd name="connsiteY10" fmla="*/ 124691 h 221673"/>
              <a:gd name="connsiteX11" fmla="*/ 1041400 w 1062980"/>
              <a:gd name="connsiteY11" fmla="*/ 41563 h 221673"/>
              <a:gd name="connsiteX12" fmla="*/ 972128 w 1062980"/>
              <a:gd name="connsiteY12" fmla="*/ 55418 h 221673"/>
              <a:gd name="connsiteX13" fmla="*/ 847437 w 1062980"/>
              <a:gd name="connsiteY13" fmla="*/ 96982 h 221673"/>
              <a:gd name="connsiteX14" fmla="*/ 805873 w 1062980"/>
              <a:gd name="connsiteY14" fmla="*/ 110836 h 221673"/>
              <a:gd name="connsiteX15" fmla="*/ 764310 w 1062980"/>
              <a:gd name="connsiteY15" fmla="*/ 124691 h 221673"/>
              <a:gd name="connsiteX16" fmla="*/ 265546 w 1062980"/>
              <a:gd name="connsiteY16" fmla="*/ 96982 h 221673"/>
              <a:gd name="connsiteX17" fmla="*/ 140855 w 1062980"/>
              <a:gd name="connsiteY17" fmla="*/ 27709 h 221673"/>
              <a:gd name="connsiteX18" fmla="*/ 57728 w 1062980"/>
              <a:gd name="connsiteY18" fmla="*/ 0 h 221673"/>
              <a:gd name="connsiteX19" fmla="*/ 43873 w 1062980"/>
              <a:gd name="connsiteY19" fmla="*/ 41563 h 221673"/>
              <a:gd name="connsiteX20" fmla="*/ 16164 w 1062980"/>
              <a:gd name="connsiteY20" fmla="*/ 4156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2980" h="221673">
                <a:moveTo>
                  <a:pt x="16164" y="41563"/>
                </a:moveTo>
                <a:cubicBezTo>
                  <a:pt x="32328" y="53109"/>
                  <a:pt x="67698" y="86451"/>
                  <a:pt x="140855" y="110836"/>
                </a:cubicBezTo>
                <a:cubicBezTo>
                  <a:pt x="154710" y="120072"/>
                  <a:pt x="167203" y="131782"/>
                  <a:pt x="182419" y="138545"/>
                </a:cubicBezTo>
                <a:cubicBezTo>
                  <a:pt x="252132" y="169529"/>
                  <a:pt x="330577" y="179260"/>
                  <a:pt x="404091" y="193963"/>
                </a:cubicBezTo>
                <a:cubicBezTo>
                  <a:pt x="427182" y="198581"/>
                  <a:pt x="451024" y="200371"/>
                  <a:pt x="473364" y="207818"/>
                </a:cubicBezTo>
                <a:lnTo>
                  <a:pt x="514928" y="221673"/>
                </a:lnTo>
                <a:cubicBezTo>
                  <a:pt x="584201" y="217055"/>
                  <a:pt x="654017" y="217636"/>
                  <a:pt x="722746" y="207818"/>
                </a:cubicBezTo>
                <a:cubicBezTo>
                  <a:pt x="751660" y="203687"/>
                  <a:pt x="777537" y="187193"/>
                  <a:pt x="805873" y="180109"/>
                </a:cubicBezTo>
                <a:cubicBezTo>
                  <a:pt x="824346" y="175491"/>
                  <a:pt x="843053" y="171725"/>
                  <a:pt x="861291" y="166254"/>
                </a:cubicBezTo>
                <a:cubicBezTo>
                  <a:pt x="889267" y="157861"/>
                  <a:pt x="915436" y="142168"/>
                  <a:pt x="944419" y="138545"/>
                </a:cubicBezTo>
                <a:lnTo>
                  <a:pt x="1055255" y="124691"/>
                </a:lnTo>
                <a:cubicBezTo>
                  <a:pt x="1050637" y="96982"/>
                  <a:pt x="1062980" y="59547"/>
                  <a:pt x="1041400" y="41563"/>
                </a:cubicBezTo>
                <a:cubicBezTo>
                  <a:pt x="1023310" y="26488"/>
                  <a:pt x="994846" y="49222"/>
                  <a:pt x="972128" y="55418"/>
                </a:cubicBezTo>
                <a:cubicBezTo>
                  <a:pt x="972085" y="55430"/>
                  <a:pt x="868240" y="90048"/>
                  <a:pt x="847437" y="96982"/>
                </a:cubicBezTo>
                <a:lnTo>
                  <a:pt x="805873" y="110836"/>
                </a:lnTo>
                <a:lnTo>
                  <a:pt x="764310" y="124691"/>
                </a:lnTo>
                <a:cubicBezTo>
                  <a:pt x="639739" y="120538"/>
                  <a:pt x="420737" y="131469"/>
                  <a:pt x="265546" y="96982"/>
                </a:cubicBezTo>
                <a:cubicBezTo>
                  <a:pt x="140203" y="69128"/>
                  <a:pt x="355133" y="99135"/>
                  <a:pt x="140855" y="27709"/>
                </a:cubicBezTo>
                <a:lnTo>
                  <a:pt x="57728" y="0"/>
                </a:lnTo>
                <a:cubicBezTo>
                  <a:pt x="53110" y="13854"/>
                  <a:pt x="51387" y="29040"/>
                  <a:pt x="43873" y="41563"/>
                </a:cubicBezTo>
                <a:cubicBezTo>
                  <a:pt x="28867" y="66573"/>
                  <a:pt x="0" y="30017"/>
                  <a:pt x="16164" y="41563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mputer_man_animated1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410200" y="990600"/>
            <a:ext cx="3333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00"/>
            </a:gs>
            <a:gs pos="68138">
              <a:srgbClr val="002060"/>
            </a:gs>
            <a:gs pos="0">
              <a:srgbClr val="0070C0"/>
            </a:gs>
            <a:gs pos="53000">
              <a:srgbClr val="FF0000"/>
            </a:gs>
            <a:gs pos="29000">
              <a:srgbClr val="002060"/>
            </a:gs>
            <a:gs pos="79000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50126"/>
            <a:ext cx="8789158" cy="657822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505200"/>
            <a:ext cx="3200400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পাখা ঘুরছে।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aphics-fan-8863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0"/>
            <a:ext cx="1463040" cy="1645920"/>
          </a:xfrm>
          <a:prstGeom prst="rect">
            <a:avLst/>
          </a:prstGeom>
        </p:spPr>
      </p:pic>
      <p:pic>
        <p:nvPicPr>
          <p:cNvPr id="6" name="Picture 5" descr="1194986562576271707red_flower_03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304800"/>
            <a:ext cx="2468880" cy="391866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Freeform 6"/>
          <p:cNvSpPr/>
          <p:nvPr/>
        </p:nvSpPr>
        <p:spPr>
          <a:xfrm rot="10982615">
            <a:off x="1176172" y="1646915"/>
            <a:ext cx="1076653" cy="1278169"/>
          </a:xfrm>
          <a:custGeom>
            <a:avLst/>
            <a:gdLst>
              <a:gd name="connsiteX0" fmla="*/ 249382 w 983672"/>
              <a:gd name="connsiteY0" fmla="*/ 1233054 h 1274618"/>
              <a:gd name="connsiteX1" fmla="*/ 304800 w 983672"/>
              <a:gd name="connsiteY1" fmla="*/ 1108363 h 1274618"/>
              <a:gd name="connsiteX2" fmla="*/ 290945 w 983672"/>
              <a:gd name="connsiteY2" fmla="*/ 1011382 h 1274618"/>
              <a:gd name="connsiteX3" fmla="*/ 263236 w 983672"/>
              <a:gd name="connsiteY3" fmla="*/ 983672 h 1274618"/>
              <a:gd name="connsiteX4" fmla="*/ 249382 w 983672"/>
              <a:gd name="connsiteY4" fmla="*/ 942109 h 1274618"/>
              <a:gd name="connsiteX5" fmla="*/ 221672 w 983672"/>
              <a:gd name="connsiteY5" fmla="*/ 914400 h 1274618"/>
              <a:gd name="connsiteX6" fmla="*/ 166254 w 983672"/>
              <a:gd name="connsiteY6" fmla="*/ 831272 h 1274618"/>
              <a:gd name="connsiteX7" fmla="*/ 138545 w 983672"/>
              <a:gd name="connsiteY7" fmla="*/ 789709 h 1274618"/>
              <a:gd name="connsiteX8" fmla="*/ 110836 w 983672"/>
              <a:gd name="connsiteY8" fmla="*/ 706582 h 1274618"/>
              <a:gd name="connsiteX9" fmla="*/ 96982 w 983672"/>
              <a:gd name="connsiteY9" fmla="*/ 665018 h 1274618"/>
              <a:gd name="connsiteX10" fmla="*/ 69272 w 983672"/>
              <a:gd name="connsiteY10" fmla="*/ 637309 h 1274618"/>
              <a:gd name="connsiteX11" fmla="*/ 27709 w 983672"/>
              <a:gd name="connsiteY11" fmla="*/ 512618 h 1274618"/>
              <a:gd name="connsiteX12" fmla="*/ 13854 w 983672"/>
              <a:gd name="connsiteY12" fmla="*/ 471054 h 1274618"/>
              <a:gd name="connsiteX13" fmla="*/ 0 w 983672"/>
              <a:gd name="connsiteY13" fmla="*/ 429491 h 1274618"/>
              <a:gd name="connsiteX14" fmla="*/ 41563 w 983672"/>
              <a:gd name="connsiteY14" fmla="*/ 221672 h 1274618"/>
              <a:gd name="connsiteX15" fmla="*/ 55418 w 983672"/>
              <a:gd name="connsiteY15" fmla="*/ 180109 h 1274618"/>
              <a:gd name="connsiteX16" fmla="*/ 83127 w 983672"/>
              <a:gd name="connsiteY16" fmla="*/ 138545 h 1274618"/>
              <a:gd name="connsiteX17" fmla="*/ 96982 w 983672"/>
              <a:gd name="connsiteY17" fmla="*/ 96982 h 1274618"/>
              <a:gd name="connsiteX18" fmla="*/ 180109 w 983672"/>
              <a:gd name="connsiteY18" fmla="*/ 55418 h 1274618"/>
              <a:gd name="connsiteX19" fmla="*/ 221672 w 983672"/>
              <a:gd name="connsiteY19" fmla="*/ 27709 h 1274618"/>
              <a:gd name="connsiteX20" fmla="*/ 304800 w 983672"/>
              <a:gd name="connsiteY20" fmla="*/ 0 h 1274618"/>
              <a:gd name="connsiteX21" fmla="*/ 623454 w 983672"/>
              <a:gd name="connsiteY21" fmla="*/ 13854 h 1274618"/>
              <a:gd name="connsiteX22" fmla="*/ 748145 w 983672"/>
              <a:gd name="connsiteY22" fmla="*/ 83127 h 1274618"/>
              <a:gd name="connsiteX23" fmla="*/ 831272 w 983672"/>
              <a:gd name="connsiteY23" fmla="*/ 124691 h 1274618"/>
              <a:gd name="connsiteX24" fmla="*/ 858982 w 983672"/>
              <a:gd name="connsiteY24" fmla="*/ 152400 h 1274618"/>
              <a:gd name="connsiteX25" fmla="*/ 900545 w 983672"/>
              <a:gd name="connsiteY25" fmla="*/ 180109 h 1274618"/>
              <a:gd name="connsiteX26" fmla="*/ 928254 w 983672"/>
              <a:gd name="connsiteY26" fmla="*/ 221672 h 1274618"/>
              <a:gd name="connsiteX27" fmla="*/ 955963 w 983672"/>
              <a:gd name="connsiteY27" fmla="*/ 249382 h 1274618"/>
              <a:gd name="connsiteX28" fmla="*/ 983672 w 983672"/>
              <a:gd name="connsiteY28" fmla="*/ 346363 h 1274618"/>
              <a:gd name="connsiteX29" fmla="*/ 969818 w 983672"/>
              <a:gd name="connsiteY29" fmla="*/ 443345 h 1274618"/>
              <a:gd name="connsiteX30" fmla="*/ 928254 w 983672"/>
              <a:gd name="connsiteY30" fmla="*/ 581891 h 1274618"/>
              <a:gd name="connsiteX31" fmla="*/ 900545 w 983672"/>
              <a:gd name="connsiteY31" fmla="*/ 665018 h 1274618"/>
              <a:gd name="connsiteX32" fmla="*/ 886691 w 983672"/>
              <a:gd name="connsiteY32" fmla="*/ 706582 h 1274618"/>
              <a:gd name="connsiteX33" fmla="*/ 817418 w 983672"/>
              <a:gd name="connsiteY33" fmla="*/ 789709 h 1274618"/>
              <a:gd name="connsiteX34" fmla="*/ 720436 w 983672"/>
              <a:gd name="connsiteY34" fmla="*/ 900545 h 1274618"/>
              <a:gd name="connsiteX35" fmla="*/ 692727 w 983672"/>
              <a:gd name="connsiteY35" fmla="*/ 983672 h 1274618"/>
              <a:gd name="connsiteX36" fmla="*/ 678872 w 983672"/>
              <a:gd name="connsiteY36" fmla="*/ 1025236 h 1274618"/>
              <a:gd name="connsiteX37" fmla="*/ 651163 w 983672"/>
              <a:gd name="connsiteY37" fmla="*/ 1122218 h 1274618"/>
              <a:gd name="connsiteX38" fmla="*/ 678872 w 983672"/>
              <a:gd name="connsiteY38" fmla="*/ 1205345 h 1274618"/>
              <a:gd name="connsiteX39" fmla="*/ 692727 w 983672"/>
              <a:gd name="connsiteY39" fmla="*/ 1246909 h 1274618"/>
              <a:gd name="connsiteX40" fmla="*/ 706582 w 983672"/>
              <a:gd name="connsiteY40" fmla="*/ 1274618 h 1274618"/>
              <a:gd name="connsiteX41" fmla="*/ 706582 w 983672"/>
              <a:gd name="connsiteY41" fmla="*/ 1274618 h 1274618"/>
              <a:gd name="connsiteX42" fmla="*/ 720436 w 983672"/>
              <a:gd name="connsiteY42" fmla="*/ 1260763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3672" h="1274618">
                <a:moveTo>
                  <a:pt x="249382" y="1233054"/>
                </a:moveTo>
                <a:cubicBezTo>
                  <a:pt x="282357" y="1134130"/>
                  <a:pt x="260890" y="1174229"/>
                  <a:pt x="304800" y="1108363"/>
                </a:cubicBezTo>
                <a:cubicBezTo>
                  <a:pt x="300182" y="1076036"/>
                  <a:pt x="301272" y="1042361"/>
                  <a:pt x="290945" y="1011382"/>
                </a:cubicBezTo>
                <a:cubicBezTo>
                  <a:pt x="286814" y="998990"/>
                  <a:pt x="269956" y="994873"/>
                  <a:pt x="263236" y="983672"/>
                </a:cubicBezTo>
                <a:cubicBezTo>
                  <a:pt x="255723" y="971149"/>
                  <a:pt x="256896" y="954632"/>
                  <a:pt x="249382" y="942109"/>
                </a:cubicBezTo>
                <a:cubicBezTo>
                  <a:pt x="242661" y="930908"/>
                  <a:pt x="229509" y="924850"/>
                  <a:pt x="221672" y="914400"/>
                </a:cubicBezTo>
                <a:cubicBezTo>
                  <a:pt x="201691" y="887758"/>
                  <a:pt x="184727" y="858981"/>
                  <a:pt x="166254" y="831272"/>
                </a:cubicBezTo>
                <a:lnTo>
                  <a:pt x="138545" y="789709"/>
                </a:lnTo>
                <a:lnTo>
                  <a:pt x="110836" y="706582"/>
                </a:lnTo>
                <a:cubicBezTo>
                  <a:pt x="106218" y="692727"/>
                  <a:pt x="107309" y="675344"/>
                  <a:pt x="96982" y="665018"/>
                </a:cubicBezTo>
                <a:lnTo>
                  <a:pt x="69272" y="637309"/>
                </a:lnTo>
                <a:lnTo>
                  <a:pt x="27709" y="512618"/>
                </a:lnTo>
                <a:lnTo>
                  <a:pt x="13854" y="471054"/>
                </a:lnTo>
                <a:lnTo>
                  <a:pt x="0" y="429491"/>
                </a:lnTo>
                <a:cubicBezTo>
                  <a:pt x="17079" y="275776"/>
                  <a:pt x="630" y="344470"/>
                  <a:pt x="41563" y="221672"/>
                </a:cubicBezTo>
                <a:cubicBezTo>
                  <a:pt x="46181" y="207818"/>
                  <a:pt x="47317" y="192260"/>
                  <a:pt x="55418" y="180109"/>
                </a:cubicBezTo>
                <a:cubicBezTo>
                  <a:pt x="64654" y="166254"/>
                  <a:pt x="75680" y="153438"/>
                  <a:pt x="83127" y="138545"/>
                </a:cubicBezTo>
                <a:cubicBezTo>
                  <a:pt x="89658" y="125483"/>
                  <a:pt x="87859" y="108386"/>
                  <a:pt x="96982" y="96982"/>
                </a:cubicBezTo>
                <a:cubicBezTo>
                  <a:pt x="116517" y="72563"/>
                  <a:pt x="152726" y="64545"/>
                  <a:pt x="180109" y="55418"/>
                </a:cubicBezTo>
                <a:cubicBezTo>
                  <a:pt x="193963" y="46182"/>
                  <a:pt x="206456" y="34472"/>
                  <a:pt x="221672" y="27709"/>
                </a:cubicBezTo>
                <a:cubicBezTo>
                  <a:pt x="248363" y="15846"/>
                  <a:pt x="304800" y="0"/>
                  <a:pt x="304800" y="0"/>
                </a:cubicBezTo>
                <a:cubicBezTo>
                  <a:pt x="411018" y="4618"/>
                  <a:pt x="517449" y="5700"/>
                  <a:pt x="623454" y="13854"/>
                </a:cubicBezTo>
                <a:cubicBezTo>
                  <a:pt x="664803" y="17035"/>
                  <a:pt x="725400" y="67964"/>
                  <a:pt x="748145" y="83127"/>
                </a:cubicBezTo>
                <a:cubicBezTo>
                  <a:pt x="801859" y="118936"/>
                  <a:pt x="773913" y="105570"/>
                  <a:pt x="831272" y="124691"/>
                </a:cubicBezTo>
                <a:cubicBezTo>
                  <a:pt x="840509" y="133927"/>
                  <a:pt x="848782" y="144240"/>
                  <a:pt x="858982" y="152400"/>
                </a:cubicBezTo>
                <a:cubicBezTo>
                  <a:pt x="871984" y="162802"/>
                  <a:pt x="888771" y="168335"/>
                  <a:pt x="900545" y="180109"/>
                </a:cubicBezTo>
                <a:cubicBezTo>
                  <a:pt x="912319" y="191883"/>
                  <a:pt x="917852" y="208670"/>
                  <a:pt x="928254" y="221672"/>
                </a:cubicBezTo>
                <a:cubicBezTo>
                  <a:pt x="936414" y="231872"/>
                  <a:pt x="946727" y="240145"/>
                  <a:pt x="955963" y="249382"/>
                </a:cubicBezTo>
                <a:cubicBezTo>
                  <a:pt x="962498" y="268985"/>
                  <a:pt x="983672" y="328962"/>
                  <a:pt x="983672" y="346363"/>
                </a:cubicBezTo>
                <a:cubicBezTo>
                  <a:pt x="983672" y="379019"/>
                  <a:pt x="975660" y="411216"/>
                  <a:pt x="969818" y="443345"/>
                </a:cubicBezTo>
                <a:cubicBezTo>
                  <a:pt x="961444" y="489404"/>
                  <a:pt x="942710" y="538521"/>
                  <a:pt x="928254" y="581891"/>
                </a:cubicBezTo>
                <a:lnTo>
                  <a:pt x="900545" y="665018"/>
                </a:lnTo>
                <a:cubicBezTo>
                  <a:pt x="895927" y="678873"/>
                  <a:pt x="897018" y="696256"/>
                  <a:pt x="886691" y="706582"/>
                </a:cubicBezTo>
                <a:cubicBezTo>
                  <a:pt x="719888" y="873381"/>
                  <a:pt x="952423" y="635417"/>
                  <a:pt x="817418" y="789709"/>
                </a:cubicBezTo>
                <a:cubicBezTo>
                  <a:pt x="703949" y="919388"/>
                  <a:pt x="782791" y="807014"/>
                  <a:pt x="720436" y="900545"/>
                </a:cubicBezTo>
                <a:lnTo>
                  <a:pt x="692727" y="983672"/>
                </a:lnTo>
                <a:cubicBezTo>
                  <a:pt x="688109" y="997527"/>
                  <a:pt x="682414" y="1011068"/>
                  <a:pt x="678872" y="1025236"/>
                </a:cubicBezTo>
                <a:cubicBezTo>
                  <a:pt x="661476" y="1094822"/>
                  <a:pt x="671039" y="1062590"/>
                  <a:pt x="651163" y="1122218"/>
                </a:cubicBezTo>
                <a:lnTo>
                  <a:pt x="678872" y="1205345"/>
                </a:lnTo>
                <a:cubicBezTo>
                  <a:pt x="683490" y="1219200"/>
                  <a:pt x="686196" y="1233847"/>
                  <a:pt x="692727" y="1246909"/>
                </a:cubicBezTo>
                <a:lnTo>
                  <a:pt x="706582" y="1274618"/>
                </a:lnTo>
                <a:lnTo>
                  <a:pt x="706582" y="1274618"/>
                </a:lnTo>
                <a:lnTo>
                  <a:pt x="720436" y="1260763"/>
                </a:lnTo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581400"/>
            <a:ext cx="3200400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বাল্বটি জ্বলছে।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2060"/>
            </a:gs>
            <a:gs pos="0">
              <a:srgbClr val="0070C0"/>
            </a:gs>
            <a:gs pos="53000">
              <a:schemeClr val="bg1"/>
            </a:gs>
            <a:gs pos="29000">
              <a:srgbClr val="00206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152400"/>
            <a:ext cx="8843749" cy="65622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219431"/>
            <a:ext cx="6431507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ভালো করে লক্ষ্য কর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94986562576271707red_flower_03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43000" y="609600"/>
            <a:ext cx="1143000" cy="1814195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Freeform 4"/>
          <p:cNvSpPr/>
          <p:nvPr/>
        </p:nvSpPr>
        <p:spPr>
          <a:xfrm rot="10982615">
            <a:off x="1691484" y="1537666"/>
            <a:ext cx="530223" cy="582269"/>
          </a:xfrm>
          <a:custGeom>
            <a:avLst/>
            <a:gdLst>
              <a:gd name="connsiteX0" fmla="*/ 249382 w 983672"/>
              <a:gd name="connsiteY0" fmla="*/ 1233054 h 1274618"/>
              <a:gd name="connsiteX1" fmla="*/ 304800 w 983672"/>
              <a:gd name="connsiteY1" fmla="*/ 1108363 h 1274618"/>
              <a:gd name="connsiteX2" fmla="*/ 290945 w 983672"/>
              <a:gd name="connsiteY2" fmla="*/ 1011382 h 1274618"/>
              <a:gd name="connsiteX3" fmla="*/ 263236 w 983672"/>
              <a:gd name="connsiteY3" fmla="*/ 983672 h 1274618"/>
              <a:gd name="connsiteX4" fmla="*/ 249382 w 983672"/>
              <a:gd name="connsiteY4" fmla="*/ 942109 h 1274618"/>
              <a:gd name="connsiteX5" fmla="*/ 221672 w 983672"/>
              <a:gd name="connsiteY5" fmla="*/ 914400 h 1274618"/>
              <a:gd name="connsiteX6" fmla="*/ 166254 w 983672"/>
              <a:gd name="connsiteY6" fmla="*/ 831272 h 1274618"/>
              <a:gd name="connsiteX7" fmla="*/ 138545 w 983672"/>
              <a:gd name="connsiteY7" fmla="*/ 789709 h 1274618"/>
              <a:gd name="connsiteX8" fmla="*/ 110836 w 983672"/>
              <a:gd name="connsiteY8" fmla="*/ 706582 h 1274618"/>
              <a:gd name="connsiteX9" fmla="*/ 96982 w 983672"/>
              <a:gd name="connsiteY9" fmla="*/ 665018 h 1274618"/>
              <a:gd name="connsiteX10" fmla="*/ 69272 w 983672"/>
              <a:gd name="connsiteY10" fmla="*/ 637309 h 1274618"/>
              <a:gd name="connsiteX11" fmla="*/ 27709 w 983672"/>
              <a:gd name="connsiteY11" fmla="*/ 512618 h 1274618"/>
              <a:gd name="connsiteX12" fmla="*/ 13854 w 983672"/>
              <a:gd name="connsiteY12" fmla="*/ 471054 h 1274618"/>
              <a:gd name="connsiteX13" fmla="*/ 0 w 983672"/>
              <a:gd name="connsiteY13" fmla="*/ 429491 h 1274618"/>
              <a:gd name="connsiteX14" fmla="*/ 41563 w 983672"/>
              <a:gd name="connsiteY14" fmla="*/ 221672 h 1274618"/>
              <a:gd name="connsiteX15" fmla="*/ 55418 w 983672"/>
              <a:gd name="connsiteY15" fmla="*/ 180109 h 1274618"/>
              <a:gd name="connsiteX16" fmla="*/ 83127 w 983672"/>
              <a:gd name="connsiteY16" fmla="*/ 138545 h 1274618"/>
              <a:gd name="connsiteX17" fmla="*/ 96982 w 983672"/>
              <a:gd name="connsiteY17" fmla="*/ 96982 h 1274618"/>
              <a:gd name="connsiteX18" fmla="*/ 180109 w 983672"/>
              <a:gd name="connsiteY18" fmla="*/ 55418 h 1274618"/>
              <a:gd name="connsiteX19" fmla="*/ 221672 w 983672"/>
              <a:gd name="connsiteY19" fmla="*/ 27709 h 1274618"/>
              <a:gd name="connsiteX20" fmla="*/ 304800 w 983672"/>
              <a:gd name="connsiteY20" fmla="*/ 0 h 1274618"/>
              <a:gd name="connsiteX21" fmla="*/ 623454 w 983672"/>
              <a:gd name="connsiteY21" fmla="*/ 13854 h 1274618"/>
              <a:gd name="connsiteX22" fmla="*/ 748145 w 983672"/>
              <a:gd name="connsiteY22" fmla="*/ 83127 h 1274618"/>
              <a:gd name="connsiteX23" fmla="*/ 831272 w 983672"/>
              <a:gd name="connsiteY23" fmla="*/ 124691 h 1274618"/>
              <a:gd name="connsiteX24" fmla="*/ 858982 w 983672"/>
              <a:gd name="connsiteY24" fmla="*/ 152400 h 1274618"/>
              <a:gd name="connsiteX25" fmla="*/ 900545 w 983672"/>
              <a:gd name="connsiteY25" fmla="*/ 180109 h 1274618"/>
              <a:gd name="connsiteX26" fmla="*/ 928254 w 983672"/>
              <a:gd name="connsiteY26" fmla="*/ 221672 h 1274618"/>
              <a:gd name="connsiteX27" fmla="*/ 955963 w 983672"/>
              <a:gd name="connsiteY27" fmla="*/ 249382 h 1274618"/>
              <a:gd name="connsiteX28" fmla="*/ 983672 w 983672"/>
              <a:gd name="connsiteY28" fmla="*/ 346363 h 1274618"/>
              <a:gd name="connsiteX29" fmla="*/ 969818 w 983672"/>
              <a:gd name="connsiteY29" fmla="*/ 443345 h 1274618"/>
              <a:gd name="connsiteX30" fmla="*/ 928254 w 983672"/>
              <a:gd name="connsiteY30" fmla="*/ 581891 h 1274618"/>
              <a:gd name="connsiteX31" fmla="*/ 900545 w 983672"/>
              <a:gd name="connsiteY31" fmla="*/ 665018 h 1274618"/>
              <a:gd name="connsiteX32" fmla="*/ 886691 w 983672"/>
              <a:gd name="connsiteY32" fmla="*/ 706582 h 1274618"/>
              <a:gd name="connsiteX33" fmla="*/ 817418 w 983672"/>
              <a:gd name="connsiteY33" fmla="*/ 789709 h 1274618"/>
              <a:gd name="connsiteX34" fmla="*/ 720436 w 983672"/>
              <a:gd name="connsiteY34" fmla="*/ 900545 h 1274618"/>
              <a:gd name="connsiteX35" fmla="*/ 692727 w 983672"/>
              <a:gd name="connsiteY35" fmla="*/ 983672 h 1274618"/>
              <a:gd name="connsiteX36" fmla="*/ 678872 w 983672"/>
              <a:gd name="connsiteY36" fmla="*/ 1025236 h 1274618"/>
              <a:gd name="connsiteX37" fmla="*/ 651163 w 983672"/>
              <a:gd name="connsiteY37" fmla="*/ 1122218 h 1274618"/>
              <a:gd name="connsiteX38" fmla="*/ 678872 w 983672"/>
              <a:gd name="connsiteY38" fmla="*/ 1205345 h 1274618"/>
              <a:gd name="connsiteX39" fmla="*/ 692727 w 983672"/>
              <a:gd name="connsiteY39" fmla="*/ 1246909 h 1274618"/>
              <a:gd name="connsiteX40" fmla="*/ 706582 w 983672"/>
              <a:gd name="connsiteY40" fmla="*/ 1274618 h 1274618"/>
              <a:gd name="connsiteX41" fmla="*/ 706582 w 983672"/>
              <a:gd name="connsiteY41" fmla="*/ 1274618 h 1274618"/>
              <a:gd name="connsiteX42" fmla="*/ 720436 w 983672"/>
              <a:gd name="connsiteY42" fmla="*/ 1260763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3672" h="1274618">
                <a:moveTo>
                  <a:pt x="249382" y="1233054"/>
                </a:moveTo>
                <a:cubicBezTo>
                  <a:pt x="282357" y="1134130"/>
                  <a:pt x="260890" y="1174229"/>
                  <a:pt x="304800" y="1108363"/>
                </a:cubicBezTo>
                <a:cubicBezTo>
                  <a:pt x="300182" y="1076036"/>
                  <a:pt x="301272" y="1042361"/>
                  <a:pt x="290945" y="1011382"/>
                </a:cubicBezTo>
                <a:cubicBezTo>
                  <a:pt x="286814" y="998990"/>
                  <a:pt x="269956" y="994873"/>
                  <a:pt x="263236" y="983672"/>
                </a:cubicBezTo>
                <a:cubicBezTo>
                  <a:pt x="255723" y="971149"/>
                  <a:pt x="256896" y="954632"/>
                  <a:pt x="249382" y="942109"/>
                </a:cubicBezTo>
                <a:cubicBezTo>
                  <a:pt x="242661" y="930908"/>
                  <a:pt x="229509" y="924850"/>
                  <a:pt x="221672" y="914400"/>
                </a:cubicBezTo>
                <a:cubicBezTo>
                  <a:pt x="201691" y="887758"/>
                  <a:pt x="184727" y="858981"/>
                  <a:pt x="166254" y="831272"/>
                </a:cubicBezTo>
                <a:lnTo>
                  <a:pt x="138545" y="789709"/>
                </a:lnTo>
                <a:lnTo>
                  <a:pt x="110836" y="706582"/>
                </a:lnTo>
                <a:cubicBezTo>
                  <a:pt x="106218" y="692727"/>
                  <a:pt x="107309" y="675344"/>
                  <a:pt x="96982" y="665018"/>
                </a:cubicBezTo>
                <a:lnTo>
                  <a:pt x="69272" y="637309"/>
                </a:lnTo>
                <a:lnTo>
                  <a:pt x="27709" y="512618"/>
                </a:lnTo>
                <a:lnTo>
                  <a:pt x="13854" y="471054"/>
                </a:lnTo>
                <a:lnTo>
                  <a:pt x="0" y="429491"/>
                </a:lnTo>
                <a:cubicBezTo>
                  <a:pt x="17079" y="275776"/>
                  <a:pt x="630" y="344470"/>
                  <a:pt x="41563" y="221672"/>
                </a:cubicBezTo>
                <a:cubicBezTo>
                  <a:pt x="46181" y="207818"/>
                  <a:pt x="47317" y="192260"/>
                  <a:pt x="55418" y="180109"/>
                </a:cubicBezTo>
                <a:cubicBezTo>
                  <a:pt x="64654" y="166254"/>
                  <a:pt x="75680" y="153438"/>
                  <a:pt x="83127" y="138545"/>
                </a:cubicBezTo>
                <a:cubicBezTo>
                  <a:pt x="89658" y="125483"/>
                  <a:pt x="87859" y="108386"/>
                  <a:pt x="96982" y="96982"/>
                </a:cubicBezTo>
                <a:cubicBezTo>
                  <a:pt x="116517" y="72563"/>
                  <a:pt x="152726" y="64545"/>
                  <a:pt x="180109" y="55418"/>
                </a:cubicBezTo>
                <a:cubicBezTo>
                  <a:pt x="193963" y="46182"/>
                  <a:pt x="206456" y="34472"/>
                  <a:pt x="221672" y="27709"/>
                </a:cubicBezTo>
                <a:cubicBezTo>
                  <a:pt x="248363" y="15846"/>
                  <a:pt x="304800" y="0"/>
                  <a:pt x="304800" y="0"/>
                </a:cubicBezTo>
                <a:cubicBezTo>
                  <a:pt x="411018" y="4618"/>
                  <a:pt x="517449" y="5700"/>
                  <a:pt x="623454" y="13854"/>
                </a:cubicBezTo>
                <a:cubicBezTo>
                  <a:pt x="664803" y="17035"/>
                  <a:pt x="725400" y="67964"/>
                  <a:pt x="748145" y="83127"/>
                </a:cubicBezTo>
                <a:cubicBezTo>
                  <a:pt x="801859" y="118936"/>
                  <a:pt x="773913" y="105570"/>
                  <a:pt x="831272" y="124691"/>
                </a:cubicBezTo>
                <a:cubicBezTo>
                  <a:pt x="840509" y="133927"/>
                  <a:pt x="848782" y="144240"/>
                  <a:pt x="858982" y="152400"/>
                </a:cubicBezTo>
                <a:cubicBezTo>
                  <a:pt x="871984" y="162802"/>
                  <a:pt x="888771" y="168335"/>
                  <a:pt x="900545" y="180109"/>
                </a:cubicBezTo>
                <a:cubicBezTo>
                  <a:pt x="912319" y="191883"/>
                  <a:pt x="917852" y="208670"/>
                  <a:pt x="928254" y="221672"/>
                </a:cubicBezTo>
                <a:cubicBezTo>
                  <a:pt x="936414" y="231872"/>
                  <a:pt x="946727" y="240145"/>
                  <a:pt x="955963" y="249382"/>
                </a:cubicBezTo>
                <a:cubicBezTo>
                  <a:pt x="962498" y="268985"/>
                  <a:pt x="983672" y="328962"/>
                  <a:pt x="983672" y="346363"/>
                </a:cubicBezTo>
                <a:cubicBezTo>
                  <a:pt x="983672" y="379019"/>
                  <a:pt x="975660" y="411216"/>
                  <a:pt x="969818" y="443345"/>
                </a:cubicBezTo>
                <a:cubicBezTo>
                  <a:pt x="961444" y="489404"/>
                  <a:pt x="942710" y="538521"/>
                  <a:pt x="928254" y="581891"/>
                </a:cubicBezTo>
                <a:lnTo>
                  <a:pt x="900545" y="665018"/>
                </a:lnTo>
                <a:cubicBezTo>
                  <a:pt x="895927" y="678873"/>
                  <a:pt x="897018" y="696256"/>
                  <a:pt x="886691" y="706582"/>
                </a:cubicBezTo>
                <a:cubicBezTo>
                  <a:pt x="719888" y="873381"/>
                  <a:pt x="952423" y="635417"/>
                  <a:pt x="817418" y="789709"/>
                </a:cubicBezTo>
                <a:cubicBezTo>
                  <a:pt x="703949" y="919388"/>
                  <a:pt x="782791" y="807014"/>
                  <a:pt x="720436" y="900545"/>
                </a:cubicBezTo>
                <a:lnTo>
                  <a:pt x="692727" y="983672"/>
                </a:lnTo>
                <a:cubicBezTo>
                  <a:pt x="688109" y="997527"/>
                  <a:pt x="682414" y="1011068"/>
                  <a:pt x="678872" y="1025236"/>
                </a:cubicBezTo>
                <a:cubicBezTo>
                  <a:pt x="661476" y="1094822"/>
                  <a:pt x="671039" y="1062590"/>
                  <a:pt x="651163" y="1122218"/>
                </a:cubicBezTo>
                <a:lnTo>
                  <a:pt x="678872" y="1205345"/>
                </a:lnTo>
                <a:cubicBezTo>
                  <a:pt x="683490" y="1219200"/>
                  <a:pt x="686196" y="1233847"/>
                  <a:pt x="692727" y="1246909"/>
                </a:cubicBezTo>
                <a:lnTo>
                  <a:pt x="706582" y="1274618"/>
                </a:lnTo>
                <a:lnTo>
                  <a:pt x="706582" y="1274618"/>
                </a:lnTo>
                <a:lnTo>
                  <a:pt x="720436" y="1260763"/>
                </a:lnTo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imated_phone_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1552575" cy="981075"/>
          </a:xfrm>
          <a:prstGeom prst="rect">
            <a:avLst/>
          </a:prstGeom>
        </p:spPr>
      </p:pic>
      <p:pic>
        <p:nvPicPr>
          <p:cNvPr id="7" name="Picture 6" descr="graphics-fan-886381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191000" y="1295400"/>
            <a:ext cx="1143000" cy="1285875"/>
          </a:xfrm>
          <a:prstGeom prst="rect">
            <a:avLst/>
          </a:prstGeom>
        </p:spPr>
      </p:pic>
      <p:pic>
        <p:nvPicPr>
          <p:cNvPr id="8" name="Picture 7" descr="00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86200"/>
            <a:ext cx="990600" cy="9529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947801">
            <a:off x="2406345" y="2824064"/>
            <a:ext cx="503206" cy="2172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3124199"/>
            <a:ext cx="2438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-vanish- copy.png"/>
          <p:cNvPicPr>
            <a:picLocks noChangeAspect="1"/>
          </p:cNvPicPr>
          <p:nvPr/>
        </p:nvPicPr>
        <p:blipFill>
          <a:blip r:embed="rId6" cstate="print"/>
          <a:srcRect t="23597" r="51200"/>
          <a:stretch>
            <a:fillRect/>
          </a:stretch>
        </p:blipFill>
        <p:spPr>
          <a:xfrm>
            <a:off x="2362200" y="3484425"/>
            <a:ext cx="548640" cy="85897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819400" y="3581400"/>
            <a:ext cx="914400" cy="207665"/>
          </a:xfrm>
          <a:custGeom>
            <a:avLst/>
            <a:gdLst>
              <a:gd name="connsiteX0" fmla="*/ 3048000 w 3054095"/>
              <a:gd name="connsiteY0" fmla="*/ 71674 h 850048"/>
              <a:gd name="connsiteX1" fmla="*/ 2881745 w 3054095"/>
              <a:gd name="connsiteY1" fmla="*/ 99383 h 850048"/>
              <a:gd name="connsiteX2" fmla="*/ 2826327 w 3054095"/>
              <a:gd name="connsiteY2" fmla="*/ 113237 h 850048"/>
              <a:gd name="connsiteX3" fmla="*/ 2590800 w 3054095"/>
              <a:gd name="connsiteY3" fmla="*/ 127092 h 850048"/>
              <a:gd name="connsiteX4" fmla="*/ 2452254 w 3054095"/>
              <a:gd name="connsiteY4" fmla="*/ 168656 h 850048"/>
              <a:gd name="connsiteX5" fmla="*/ 2410691 w 3054095"/>
              <a:gd name="connsiteY5" fmla="*/ 196365 h 850048"/>
              <a:gd name="connsiteX6" fmla="*/ 2258291 w 3054095"/>
              <a:gd name="connsiteY6" fmla="*/ 182510 h 850048"/>
              <a:gd name="connsiteX7" fmla="*/ 2230582 w 3054095"/>
              <a:gd name="connsiteY7" fmla="*/ 140947 h 850048"/>
              <a:gd name="connsiteX8" fmla="*/ 2175163 w 3054095"/>
              <a:gd name="connsiteY8" fmla="*/ 71674 h 850048"/>
              <a:gd name="connsiteX9" fmla="*/ 2119745 w 3054095"/>
              <a:gd name="connsiteY9" fmla="*/ 2401 h 850048"/>
              <a:gd name="connsiteX10" fmla="*/ 2078182 w 3054095"/>
              <a:gd name="connsiteY10" fmla="*/ 16256 h 850048"/>
              <a:gd name="connsiteX11" fmla="*/ 2050472 w 3054095"/>
              <a:gd name="connsiteY11" fmla="*/ 43965 h 850048"/>
              <a:gd name="connsiteX12" fmla="*/ 2008909 w 3054095"/>
              <a:gd name="connsiteY12" fmla="*/ 127092 h 850048"/>
              <a:gd name="connsiteX13" fmla="*/ 1925782 w 3054095"/>
              <a:gd name="connsiteY13" fmla="*/ 154801 h 850048"/>
              <a:gd name="connsiteX14" fmla="*/ 1662545 w 3054095"/>
              <a:gd name="connsiteY14" fmla="*/ 182510 h 850048"/>
              <a:gd name="connsiteX15" fmla="*/ 1537854 w 3054095"/>
              <a:gd name="connsiteY15" fmla="*/ 251783 h 850048"/>
              <a:gd name="connsiteX16" fmla="*/ 1288472 w 3054095"/>
              <a:gd name="connsiteY16" fmla="*/ 265637 h 850048"/>
              <a:gd name="connsiteX17" fmla="*/ 1191491 w 3054095"/>
              <a:gd name="connsiteY17" fmla="*/ 293347 h 850048"/>
              <a:gd name="connsiteX18" fmla="*/ 1108363 w 3054095"/>
              <a:gd name="connsiteY18" fmla="*/ 334910 h 850048"/>
              <a:gd name="connsiteX19" fmla="*/ 748145 w 3054095"/>
              <a:gd name="connsiteY19" fmla="*/ 348765 h 850048"/>
              <a:gd name="connsiteX20" fmla="*/ 595745 w 3054095"/>
              <a:gd name="connsiteY20" fmla="*/ 390328 h 850048"/>
              <a:gd name="connsiteX21" fmla="*/ 595745 w 3054095"/>
              <a:gd name="connsiteY21" fmla="*/ 390328 h 850048"/>
              <a:gd name="connsiteX22" fmla="*/ 540327 w 3054095"/>
              <a:gd name="connsiteY22" fmla="*/ 404183 h 850048"/>
              <a:gd name="connsiteX23" fmla="*/ 457200 w 3054095"/>
              <a:gd name="connsiteY23" fmla="*/ 431892 h 850048"/>
              <a:gd name="connsiteX24" fmla="*/ 318654 w 3054095"/>
              <a:gd name="connsiteY24" fmla="*/ 459601 h 850048"/>
              <a:gd name="connsiteX25" fmla="*/ 193963 w 3054095"/>
              <a:gd name="connsiteY25" fmla="*/ 501165 h 850048"/>
              <a:gd name="connsiteX26" fmla="*/ 110836 w 3054095"/>
              <a:gd name="connsiteY26" fmla="*/ 528874 h 850048"/>
              <a:gd name="connsiteX27" fmla="*/ 69272 w 3054095"/>
              <a:gd name="connsiteY27" fmla="*/ 556583 h 850048"/>
              <a:gd name="connsiteX28" fmla="*/ 41563 w 3054095"/>
              <a:gd name="connsiteY28" fmla="*/ 598147 h 850048"/>
              <a:gd name="connsiteX29" fmla="*/ 0 w 3054095"/>
              <a:gd name="connsiteY29" fmla="*/ 750547 h 850048"/>
              <a:gd name="connsiteX30" fmla="*/ 13854 w 3054095"/>
              <a:gd name="connsiteY30" fmla="*/ 819819 h 850048"/>
              <a:gd name="connsiteX31" fmla="*/ 96982 w 3054095"/>
              <a:gd name="connsiteY31" fmla="*/ 819819 h 850048"/>
              <a:gd name="connsiteX32" fmla="*/ 152400 w 3054095"/>
              <a:gd name="connsiteY32" fmla="*/ 736692 h 850048"/>
              <a:gd name="connsiteX33" fmla="*/ 180109 w 3054095"/>
              <a:gd name="connsiteY33" fmla="*/ 653565 h 850048"/>
              <a:gd name="connsiteX34" fmla="*/ 221672 w 3054095"/>
              <a:gd name="connsiteY34" fmla="*/ 570437 h 850048"/>
              <a:gd name="connsiteX35" fmla="*/ 249382 w 3054095"/>
              <a:gd name="connsiteY35" fmla="*/ 542728 h 850048"/>
              <a:gd name="connsiteX36" fmla="*/ 263236 w 3054095"/>
              <a:gd name="connsiteY36" fmla="*/ 501165 h 850048"/>
              <a:gd name="connsiteX37" fmla="*/ 304800 w 3054095"/>
              <a:gd name="connsiteY37" fmla="*/ 515019 h 850048"/>
              <a:gd name="connsiteX38" fmla="*/ 346363 w 3054095"/>
              <a:gd name="connsiteY38" fmla="*/ 598147 h 850048"/>
              <a:gd name="connsiteX39" fmla="*/ 568036 w 3054095"/>
              <a:gd name="connsiteY39" fmla="*/ 625856 h 850048"/>
              <a:gd name="connsiteX40" fmla="*/ 346363 w 3054095"/>
              <a:gd name="connsiteY40" fmla="*/ 598147 h 850048"/>
              <a:gd name="connsiteX41" fmla="*/ 346363 w 3054095"/>
              <a:gd name="connsiteY41" fmla="*/ 556583 h 8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054095" h="850048">
                <a:moveTo>
                  <a:pt x="3048000" y="71674"/>
                </a:moveTo>
                <a:cubicBezTo>
                  <a:pt x="2955188" y="102610"/>
                  <a:pt x="3054095" y="72868"/>
                  <a:pt x="2881745" y="99383"/>
                </a:cubicBezTo>
                <a:cubicBezTo>
                  <a:pt x="2862925" y="102278"/>
                  <a:pt x="2845282" y="111432"/>
                  <a:pt x="2826327" y="113237"/>
                </a:cubicBezTo>
                <a:cubicBezTo>
                  <a:pt x="2748037" y="120693"/>
                  <a:pt x="2669309" y="122474"/>
                  <a:pt x="2590800" y="127092"/>
                </a:cubicBezTo>
                <a:cubicBezTo>
                  <a:pt x="2559823" y="134837"/>
                  <a:pt x="2472489" y="155166"/>
                  <a:pt x="2452254" y="168656"/>
                </a:cubicBezTo>
                <a:lnTo>
                  <a:pt x="2410691" y="196365"/>
                </a:lnTo>
                <a:cubicBezTo>
                  <a:pt x="2359891" y="191747"/>
                  <a:pt x="2307045" y="197511"/>
                  <a:pt x="2258291" y="182510"/>
                </a:cubicBezTo>
                <a:cubicBezTo>
                  <a:pt x="2242376" y="177613"/>
                  <a:pt x="2240984" y="153949"/>
                  <a:pt x="2230582" y="140947"/>
                </a:cubicBezTo>
                <a:cubicBezTo>
                  <a:pt x="2151615" y="42240"/>
                  <a:pt x="2260446" y="199597"/>
                  <a:pt x="2175163" y="71674"/>
                </a:cubicBezTo>
                <a:cubicBezTo>
                  <a:pt x="2164357" y="39254"/>
                  <a:pt x="2163982" y="9774"/>
                  <a:pt x="2119745" y="2401"/>
                </a:cubicBezTo>
                <a:cubicBezTo>
                  <a:pt x="2105340" y="0"/>
                  <a:pt x="2092036" y="11638"/>
                  <a:pt x="2078182" y="16256"/>
                </a:cubicBezTo>
                <a:cubicBezTo>
                  <a:pt x="2068945" y="25492"/>
                  <a:pt x="2057193" y="32764"/>
                  <a:pt x="2050472" y="43965"/>
                </a:cubicBezTo>
                <a:cubicBezTo>
                  <a:pt x="2033260" y="72652"/>
                  <a:pt x="2042544" y="106070"/>
                  <a:pt x="2008909" y="127092"/>
                </a:cubicBezTo>
                <a:cubicBezTo>
                  <a:pt x="1984141" y="142572"/>
                  <a:pt x="1953491" y="145565"/>
                  <a:pt x="1925782" y="154801"/>
                </a:cubicBezTo>
                <a:cubicBezTo>
                  <a:pt x="1813980" y="192069"/>
                  <a:pt x="1898805" y="167744"/>
                  <a:pt x="1662545" y="182510"/>
                </a:cubicBezTo>
                <a:cubicBezTo>
                  <a:pt x="1636778" y="199688"/>
                  <a:pt x="1580528" y="247719"/>
                  <a:pt x="1537854" y="251783"/>
                </a:cubicBezTo>
                <a:cubicBezTo>
                  <a:pt x="1454974" y="259676"/>
                  <a:pt x="1371599" y="261019"/>
                  <a:pt x="1288472" y="265637"/>
                </a:cubicBezTo>
                <a:cubicBezTo>
                  <a:pt x="1270714" y="270077"/>
                  <a:pt x="1211369" y="283408"/>
                  <a:pt x="1191491" y="293347"/>
                </a:cubicBezTo>
                <a:cubicBezTo>
                  <a:pt x="1157118" y="310534"/>
                  <a:pt x="1148760" y="332124"/>
                  <a:pt x="1108363" y="334910"/>
                </a:cubicBezTo>
                <a:cubicBezTo>
                  <a:pt x="988486" y="343177"/>
                  <a:pt x="868218" y="344147"/>
                  <a:pt x="748145" y="348765"/>
                </a:cubicBezTo>
                <a:cubicBezTo>
                  <a:pt x="650231" y="368347"/>
                  <a:pt x="701212" y="355172"/>
                  <a:pt x="595745" y="390328"/>
                </a:cubicBezTo>
                <a:lnTo>
                  <a:pt x="595745" y="390328"/>
                </a:lnTo>
                <a:cubicBezTo>
                  <a:pt x="577272" y="394946"/>
                  <a:pt x="558565" y="398711"/>
                  <a:pt x="540327" y="404183"/>
                </a:cubicBezTo>
                <a:cubicBezTo>
                  <a:pt x="512351" y="412576"/>
                  <a:pt x="485841" y="426164"/>
                  <a:pt x="457200" y="431892"/>
                </a:cubicBezTo>
                <a:cubicBezTo>
                  <a:pt x="411018" y="441128"/>
                  <a:pt x="363334" y="444708"/>
                  <a:pt x="318654" y="459601"/>
                </a:cubicBezTo>
                <a:lnTo>
                  <a:pt x="193963" y="501165"/>
                </a:lnTo>
                <a:cubicBezTo>
                  <a:pt x="193959" y="501166"/>
                  <a:pt x="110839" y="528872"/>
                  <a:pt x="110836" y="528874"/>
                </a:cubicBezTo>
                <a:lnTo>
                  <a:pt x="69272" y="556583"/>
                </a:lnTo>
                <a:cubicBezTo>
                  <a:pt x="60036" y="570438"/>
                  <a:pt x="48326" y="582931"/>
                  <a:pt x="41563" y="598147"/>
                </a:cubicBezTo>
                <a:cubicBezTo>
                  <a:pt x="15994" y="655676"/>
                  <a:pt x="11853" y="691282"/>
                  <a:pt x="0" y="750547"/>
                </a:cubicBezTo>
                <a:cubicBezTo>
                  <a:pt x="4618" y="773638"/>
                  <a:pt x="792" y="800226"/>
                  <a:pt x="13854" y="819819"/>
                </a:cubicBezTo>
                <a:cubicBezTo>
                  <a:pt x="34007" y="850048"/>
                  <a:pt x="76829" y="826537"/>
                  <a:pt x="96982" y="819819"/>
                </a:cubicBezTo>
                <a:cubicBezTo>
                  <a:pt x="115455" y="792110"/>
                  <a:pt x="141869" y="768285"/>
                  <a:pt x="152400" y="736692"/>
                </a:cubicBezTo>
                <a:lnTo>
                  <a:pt x="180109" y="653565"/>
                </a:lnTo>
                <a:cubicBezTo>
                  <a:pt x="194742" y="609665"/>
                  <a:pt x="190977" y="608805"/>
                  <a:pt x="221672" y="570437"/>
                </a:cubicBezTo>
                <a:cubicBezTo>
                  <a:pt x="229832" y="560237"/>
                  <a:pt x="240145" y="551964"/>
                  <a:pt x="249382" y="542728"/>
                </a:cubicBezTo>
                <a:cubicBezTo>
                  <a:pt x="254000" y="528874"/>
                  <a:pt x="250174" y="507696"/>
                  <a:pt x="263236" y="501165"/>
                </a:cubicBezTo>
                <a:cubicBezTo>
                  <a:pt x="276298" y="494634"/>
                  <a:pt x="294473" y="504692"/>
                  <a:pt x="304800" y="515019"/>
                </a:cubicBezTo>
                <a:cubicBezTo>
                  <a:pt x="321984" y="532203"/>
                  <a:pt x="312760" y="590240"/>
                  <a:pt x="346363" y="598147"/>
                </a:cubicBezTo>
                <a:cubicBezTo>
                  <a:pt x="607958" y="659698"/>
                  <a:pt x="500646" y="558461"/>
                  <a:pt x="568036" y="625856"/>
                </a:cubicBezTo>
                <a:lnTo>
                  <a:pt x="346363" y="598147"/>
                </a:lnTo>
                <a:lnTo>
                  <a:pt x="346363" y="556583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>
            <a:off x="2743200" y="3657599"/>
            <a:ext cx="990600" cy="228600"/>
          </a:xfrm>
          <a:custGeom>
            <a:avLst/>
            <a:gdLst>
              <a:gd name="connsiteX0" fmla="*/ 24295 w 3703951"/>
              <a:gd name="connsiteY0" fmla="*/ 804699 h 893669"/>
              <a:gd name="connsiteX1" fmla="*/ 107422 w 3703951"/>
              <a:gd name="connsiteY1" fmla="*/ 763136 h 893669"/>
              <a:gd name="connsiteX2" fmla="*/ 190549 w 3703951"/>
              <a:gd name="connsiteY2" fmla="*/ 721572 h 893669"/>
              <a:gd name="connsiteX3" fmla="*/ 218259 w 3703951"/>
              <a:gd name="connsiteY3" fmla="*/ 749281 h 893669"/>
              <a:gd name="connsiteX4" fmla="*/ 204404 w 3703951"/>
              <a:gd name="connsiteY4" fmla="*/ 846263 h 893669"/>
              <a:gd name="connsiteX5" fmla="*/ 121277 w 3703951"/>
              <a:gd name="connsiteY5" fmla="*/ 873972 h 893669"/>
              <a:gd name="connsiteX6" fmla="*/ 24295 w 3703951"/>
              <a:gd name="connsiteY6" fmla="*/ 887827 h 893669"/>
              <a:gd name="connsiteX7" fmla="*/ 24295 w 3703951"/>
              <a:gd name="connsiteY7" fmla="*/ 887827 h 893669"/>
              <a:gd name="connsiteX8" fmla="*/ 245968 w 3703951"/>
              <a:gd name="connsiteY8" fmla="*/ 804699 h 893669"/>
              <a:gd name="connsiteX9" fmla="*/ 287531 w 3703951"/>
              <a:gd name="connsiteY9" fmla="*/ 763136 h 893669"/>
              <a:gd name="connsiteX10" fmla="*/ 329095 w 3703951"/>
              <a:gd name="connsiteY10" fmla="*/ 749281 h 893669"/>
              <a:gd name="connsiteX11" fmla="*/ 481495 w 3703951"/>
              <a:gd name="connsiteY11" fmla="*/ 707717 h 893669"/>
              <a:gd name="connsiteX12" fmla="*/ 592331 w 3703951"/>
              <a:gd name="connsiteY12" fmla="*/ 804699 h 893669"/>
              <a:gd name="connsiteX13" fmla="*/ 633895 w 3703951"/>
              <a:gd name="connsiteY13" fmla="*/ 818554 h 893669"/>
              <a:gd name="connsiteX14" fmla="*/ 647749 w 3703951"/>
              <a:gd name="connsiteY14" fmla="*/ 707717 h 893669"/>
              <a:gd name="connsiteX15" fmla="*/ 675459 w 3703951"/>
              <a:gd name="connsiteY15" fmla="*/ 666154 h 893669"/>
              <a:gd name="connsiteX16" fmla="*/ 703168 w 3703951"/>
              <a:gd name="connsiteY16" fmla="*/ 610736 h 893669"/>
              <a:gd name="connsiteX17" fmla="*/ 800149 w 3703951"/>
              <a:gd name="connsiteY17" fmla="*/ 555317 h 893669"/>
              <a:gd name="connsiteX18" fmla="*/ 814004 w 3703951"/>
              <a:gd name="connsiteY18" fmla="*/ 624590 h 893669"/>
              <a:gd name="connsiteX19" fmla="*/ 827859 w 3703951"/>
              <a:gd name="connsiteY19" fmla="*/ 680008 h 893669"/>
              <a:gd name="connsiteX20" fmla="*/ 883277 w 3703951"/>
              <a:gd name="connsiteY20" fmla="*/ 693863 h 893669"/>
              <a:gd name="connsiteX21" fmla="*/ 980259 w 3703951"/>
              <a:gd name="connsiteY21" fmla="*/ 666154 h 893669"/>
              <a:gd name="connsiteX22" fmla="*/ 1160368 w 3703951"/>
              <a:gd name="connsiteY22" fmla="*/ 541463 h 893669"/>
              <a:gd name="connsiteX23" fmla="*/ 1201931 w 3703951"/>
              <a:gd name="connsiteY23" fmla="*/ 486045 h 893669"/>
              <a:gd name="connsiteX24" fmla="*/ 1368186 w 3703951"/>
              <a:gd name="connsiteY24" fmla="*/ 375208 h 893669"/>
              <a:gd name="connsiteX25" fmla="*/ 1423604 w 3703951"/>
              <a:gd name="connsiteY25" fmla="*/ 333645 h 893669"/>
              <a:gd name="connsiteX26" fmla="*/ 1534440 w 3703951"/>
              <a:gd name="connsiteY26" fmla="*/ 292081 h 893669"/>
              <a:gd name="connsiteX27" fmla="*/ 1548295 w 3703951"/>
              <a:gd name="connsiteY27" fmla="*/ 402917 h 893669"/>
              <a:gd name="connsiteX28" fmla="*/ 1562149 w 3703951"/>
              <a:gd name="connsiteY28" fmla="*/ 444481 h 893669"/>
              <a:gd name="connsiteX29" fmla="*/ 1603713 w 3703951"/>
              <a:gd name="connsiteY29" fmla="*/ 458336 h 893669"/>
              <a:gd name="connsiteX30" fmla="*/ 1645277 w 3703951"/>
              <a:gd name="connsiteY30" fmla="*/ 444481 h 893669"/>
              <a:gd name="connsiteX31" fmla="*/ 1728404 w 3703951"/>
              <a:gd name="connsiteY31" fmla="*/ 389063 h 893669"/>
              <a:gd name="connsiteX32" fmla="*/ 1839240 w 3703951"/>
              <a:gd name="connsiteY32" fmla="*/ 305936 h 893669"/>
              <a:gd name="connsiteX33" fmla="*/ 1880804 w 3703951"/>
              <a:gd name="connsiteY33" fmla="*/ 292081 h 893669"/>
              <a:gd name="connsiteX34" fmla="*/ 1922368 w 3703951"/>
              <a:gd name="connsiteY34" fmla="*/ 375208 h 893669"/>
              <a:gd name="connsiteX35" fmla="*/ 1963931 w 3703951"/>
              <a:gd name="connsiteY35" fmla="*/ 389063 h 893669"/>
              <a:gd name="connsiteX36" fmla="*/ 2088622 w 3703951"/>
              <a:gd name="connsiteY36" fmla="*/ 375208 h 893669"/>
              <a:gd name="connsiteX37" fmla="*/ 2130186 w 3703951"/>
              <a:gd name="connsiteY37" fmla="*/ 361354 h 893669"/>
              <a:gd name="connsiteX38" fmla="*/ 2227168 w 3703951"/>
              <a:gd name="connsiteY38" fmla="*/ 333645 h 893669"/>
              <a:gd name="connsiteX39" fmla="*/ 2310295 w 3703951"/>
              <a:gd name="connsiteY39" fmla="*/ 292081 h 893669"/>
              <a:gd name="connsiteX40" fmla="*/ 2338004 w 3703951"/>
              <a:gd name="connsiteY40" fmla="*/ 333645 h 893669"/>
              <a:gd name="connsiteX41" fmla="*/ 2434986 w 3703951"/>
              <a:gd name="connsiteY41" fmla="*/ 347499 h 893669"/>
              <a:gd name="connsiteX42" fmla="*/ 2518113 w 3703951"/>
              <a:gd name="connsiteY42" fmla="*/ 389063 h 893669"/>
              <a:gd name="connsiteX43" fmla="*/ 2670513 w 3703951"/>
              <a:gd name="connsiteY43" fmla="*/ 361354 h 893669"/>
              <a:gd name="connsiteX44" fmla="*/ 2767495 w 3703951"/>
              <a:gd name="connsiteY44" fmla="*/ 347499 h 893669"/>
              <a:gd name="connsiteX45" fmla="*/ 2906040 w 3703951"/>
              <a:gd name="connsiteY45" fmla="*/ 305936 h 893669"/>
              <a:gd name="connsiteX46" fmla="*/ 2989168 w 3703951"/>
              <a:gd name="connsiteY46" fmla="*/ 292081 h 893669"/>
              <a:gd name="connsiteX47" fmla="*/ 3016877 w 3703951"/>
              <a:gd name="connsiteY47" fmla="*/ 347499 h 893669"/>
              <a:gd name="connsiteX48" fmla="*/ 3030731 w 3703951"/>
              <a:gd name="connsiteY48" fmla="*/ 416772 h 893669"/>
              <a:gd name="connsiteX49" fmla="*/ 3072295 w 3703951"/>
              <a:gd name="connsiteY49" fmla="*/ 389063 h 893669"/>
              <a:gd name="connsiteX50" fmla="*/ 3100004 w 3703951"/>
              <a:gd name="connsiteY50" fmla="*/ 347499 h 893669"/>
              <a:gd name="connsiteX51" fmla="*/ 3141568 w 3703951"/>
              <a:gd name="connsiteY51" fmla="*/ 319790 h 893669"/>
              <a:gd name="connsiteX52" fmla="*/ 3196986 w 3703951"/>
              <a:gd name="connsiteY52" fmla="*/ 278227 h 893669"/>
              <a:gd name="connsiteX53" fmla="*/ 3238549 w 3703951"/>
              <a:gd name="connsiteY53" fmla="*/ 250517 h 893669"/>
              <a:gd name="connsiteX54" fmla="*/ 3266259 w 3703951"/>
              <a:gd name="connsiteY54" fmla="*/ 222808 h 893669"/>
              <a:gd name="connsiteX55" fmla="*/ 3390949 w 3703951"/>
              <a:gd name="connsiteY55" fmla="*/ 167390 h 893669"/>
              <a:gd name="connsiteX56" fmla="*/ 3626477 w 3703951"/>
              <a:gd name="connsiteY56" fmla="*/ 153536 h 893669"/>
              <a:gd name="connsiteX57" fmla="*/ 3654186 w 3703951"/>
              <a:gd name="connsiteY57" fmla="*/ 111972 h 893669"/>
              <a:gd name="connsiteX58" fmla="*/ 3598768 w 3703951"/>
              <a:gd name="connsiteY58" fmla="*/ 42699 h 893669"/>
              <a:gd name="connsiteX59" fmla="*/ 3515640 w 3703951"/>
              <a:gd name="connsiteY59" fmla="*/ 70408 h 893669"/>
              <a:gd name="connsiteX60" fmla="*/ 3501786 w 3703951"/>
              <a:gd name="connsiteY60" fmla="*/ 111972 h 893669"/>
              <a:gd name="connsiteX61" fmla="*/ 3418659 w 3703951"/>
              <a:gd name="connsiteY61" fmla="*/ 167390 h 893669"/>
              <a:gd name="connsiteX62" fmla="*/ 3390949 w 3703951"/>
              <a:gd name="connsiteY62" fmla="*/ 208954 h 893669"/>
              <a:gd name="connsiteX63" fmla="*/ 3390949 w 3703951"/>
              <a:gd name="connsiteY63" fmla="*/ 208954 h 8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03951" h="893669">
                <a:moveTo>
                  <a:pt x="24295" y="804699"/>
                </a:moveTo>
                <a:cubicBezTo>
                  <a:pt x="128761" y="769879"/>
                  <a:pt x="0" y="816848"/>
                  <a:pt x="107422" y="763136"/>
                </a:cubicBezTo>
                <a:cubicBezTo>
                  <a:pt x="222141" y="705776"/>
                  <a:pt x="71437" y="800981"/>
                  <a:pt x="190549" y="721572"/>
                </a:cubicBezTo>
                <a:cubicBezTo>
                  <a:pt x="199786" y="730808"/>
                  <a:pt x="216816" y="736299"/>
                  <a:pt x="218259" y="749281"/>
                </a:cubicBezTo>
                <a:cubicBezTo>
                  <a:pt x="221865" y="781737"/>
                  <a:pt x="224453" y="820486"/>
                  <a:pt x="204404" y="846263"/>
                </a:cubicBezTo>
                <a:cubicBezTo>
                  <a:pt x="186472" y="869318"/>
                  <a:pt x="148986" y="864736"/>
                  <a:pt x="121277" y="873972"/>
                </a:cubicBezTo>
                <a:cubicBezTo>
                  <a:pt x="62187" y="893669"/>
                  <a:pt x="94318" y="887827"/>
                  <a:pt x="24295" y="887827"/>
                </a:cubicBezTo>
                <a:lnTo>
                  <a:pt x="24295" y="887827"/>
                </a:lnTo>
                <a:cubicBezTo>
                  <a:pt x="98186" y="860118"/>
                  <a:pt x="174649" y="838482"/>
                  <a:pt x="245968" y="804699"/>
                </a:cubicBezTo>
                <a:cubicBezTo>
                  <a:pt x="263675" y="796311"/>
                  <a:pt x="271229" y="774004"/>
                  <a:pt x="287531" y="763136"/>
                </a:cubicBezTo>
                <a:cubicBezTo>
                  <a:pt x="299682" y="755035"/>
                  <a:pt x="315005" y="753124"/>
                  <a:pt x="329095" y="749281"/>
                </a:cubicBezTo>
                <a:cubicBezTo>
                  <a:pt x="500976" y="702404"/>
                  <a:pt x="385826" y="739607"/>
                  <a:pt x="481495" y="707717"/>
                </a:cubicBezTo>
                <a:cubicBezTo>
                  <a:pt x="543707" y="614400"/>
                  <a:pt x="485667" y="674332"/>
                  <a:pt x="592331" y="804699"/>
                </a:cubicBezTo>
                <a:cubicBezTo>
                  <a:pt x="601579" y="816002"/>
                  <a:pt x="620040" y="813936"/>
                  <a:pt x="633895" y="818554"/>
                </a:cubicBezTo>
                <a:cubicBezTo>
                  <a:pt x="638513" y="781608"/>
                  <a:pt x="637952" y="743638"/>
                  <a:pt x="647749" y="707717"/>
                </a:cubicBezTo>
                <a:cubicBezTo>
                  <a:pt x="652130" y="691653"/>
                  <a:pt x="667198" y="680611"/>
                  <a:pt x="675459" y="666154"/>
                </a:cubicBezTo>
                <a:cubicBezTo>
                  <a:pt x="685706" y="648222"/>
                  <a:pt x="689727" y="626417"/>
                  <a:pt x="703168" y="610736"/>
                </a:cubicBezTo>
                <a:cubicBezTo>
                  <a:pt x="736718" y="571594"/>
                  <a:pt x="757899" y="569401"/>
                  <a:pt x="800149" y="555317"/>
                </a:cubicBezTo>
                <a:cubicBezTo>
                  <a:pt x="804767" y="578408"/>
                  <a:pt x="808895" y="601602"/>
                  <a:pt x="814004" y="624590"/>
                </a:cubicBezTo>
                <a:cubicBezTo>
                  <a:pt x="818135" y="643178"/>
                  <a:pt x="814395" y="666544"/>
                  <a:pt x="827859" y="680008"/>
                </a:cubicBezTo>
                <a:cubicBezTo>
                  <a:pt x="841323" y="693472"/>
                  <a:pt x="864804" y="689245"/>
                  <a:pt x="883277" y="693863"/>
                </a:cubicBezTo>
                <a:cubicBezTo>
                  <a:pt x="915604" y="684627"/>
                  <a:pt x="951978" y="684335"/>
                  <a:pt x="980259" y="666154"/>
                </a:cubicBezTo>
                <a:cubicBezTo>
                  <a:pt x="1233625" y="503275"/>
                  <a:pt x="947152" y="612534"/>
                  <a:pt x="1160368" y="541463"/>
                </a:cubicBezTo>
                <a:cubicBezTo>
                  <a:pt x="1174222" y="522990"/>
                  <a:pt x="1185603" y="502373"/>
                  <a:pt x="1201931" y="486045"/>
                </a:cubicBezTo>
                <a:cubicBezTo>
                  <a:pt x="1263579" y="424397"/>
                  <a:pt x="1291738" y="423857"/>
                  <a:pt x="1368186" y="375208"/>
                </a:cubicBezTo>
                <a:cubicBezTo>
                  <a:pt x="1387667" y="362811"/>
                  <a:pt x="1403419" y="344859"/>
                  <a:pt x="1423604" y="333645"/>
                </a:cubicBezTo>
                <a:cubicBezTo>
                  <a:pt x="1448449" y="319842"/>
                  <a:pt x="1503334" y="302450"/>
                  <a:pt x="1534440" y="292081"/>
                </a:cubicBezTo>
                <a:cubicBezTo>
                  <a:pt x="1539058" y="329026"/>
                  <a:pt x="1541635" y="366285"/>
                  <a:pt x="1548295" y="402917"/>
                </a:cubicBezTo>
                <a:cubicBezTo>
                  <a:pt x="1550907" y="417285"/>
                  <a:pt x="1551822" y="434154"/>
                  <a:pt x="1562149" y="444481"/>
                </a:cubicBezTo>
                <a:cubicBezTo>
                  <a:pt x="1572476" y="454808"/>
                  <a:pt x="1589858" y="453718"/>
                  <a:pt x="1603713" y="458336"/>
                </a:cubicBezTo>
                <a:cubicBezTo>
                  <a:pt x="1617568" y="453718"/>
                  <a:pt x="1632511" y="451573"/>
                  <a:pt x="1645277" y="444481"/>
                </a:cubicBezTo>
                <a:cubicBezTo>
                  <a:pt x="1674388" y="428308"/>
                  <a:pt x="1701471" y="408650"/>
                  <a:pt x="1728404" y="389063"/>
                </a:cubicBezTo>
                <a:cubicBezTo>
                  <a:pt x="1750830" y="372753"/>
                  <a:pt x="1806773" y="322170"/>
                  <a:pt x="1839240" y="305936"/>
                </a:cubicBezTo>
                <a:cubicBezTo>
                  <a:pt x="1852302" y="299405"/>
                  <a:pt x="1866949" y="296699"/>
                  <a:pt x="1880804" y="292081"/>
                </a:cubicBezTo>
                <a:cubicBezTo>
                  <a:pt x="1889931" y="319462"/>
                  <a:pt x="1897952" y="355675"/>
                  <a:pt x="1922368" y="375208"/>
                </a:cubicBezTo>
                <a:cubicBezTo>
                  <a:pt x="1933772" y="384331"/>
                  <a:pt x="1950077" y="384445"/>
                  <a:pt x="1963931" y="389063"/>
                </a:cubicBezTo>
                <a:cubicBezTo>
                  <a:pt x="2005495" y="384445"/>
                  <a:pt x="2047372" y="382083"/>
                  <a:pt x="2088622" y="375208"/>
                </a:cubicBezTo>
                <a:cubicBezTo>
                  <a:pt x="2103027" y="372807"/>
                  <a:pt x="2116144" y="365366"/>
                  <a:pt x="2130186" y="361354"/>
                </a:cubicBezTo>
                <a:cubicBezTo>
                  <a:pt x="2251962" y="326561"/>
                  <a:pt x="2127512" y="366862"/>
                  <a:pt x="2227168" y="333645"/>
                </a:cubicBezTo>
                <a:cubicBezTo>
                  <a:pt x="2235920" y="327810"/>
                  <a:pt x="2292370" y="284911"/>
                  <a:pt x="2310295" y="292081"/>
                </a:cubicBezTo>
                <a:cubicBezTo>
                  <a:pt x="2325755" y="298265"/>
                  <a:pt x="2322788" y="326882"/>
                  <a:pt x="2338004" y="333645"/>
                </a:cubicBezTo>
                <a:cubicBezTo>
                  <a:pt x="2367845" y="346908"/>
                  <a:pt x="2402659" y="342881"/>
                  <a:pt x="2434986" y="347499"/>
                </a:cubicBezTo>
                <a:cubicBezTo>
                  <a:pt x="2456000" y="361509"/>
                  <a:pt x="2489433" y="389063"/>
                  <a:pt x="2518113" y="389063"/>
                </a:cubicBezTo>
                <a:cubicBezTo>
                  <a:pt x="2598940" y="389063"/>
                  <a:pt x="2603826" y="373479"/>
                  <a:pt x="2670513" y="361354"/>
                </a:cubicBezTo>
                <a:cubicBezTo>
                  <a:pt x="2702642" y="355512"/>
                  <a:pt x="2735168" y="352117"/>
                  <a:pt x="2767495" y="347499"/>
                </a:cubicBezTo>
                <a:cubicBezTo>
                  <a:pt x="2820517" y="329825"/>
                  <a:pt x="2853689" y="316406"/>
                  <a:pt x="2906040" y="305936"/>
                </a:cubicBezTo>
                <a:cubicBezTo>
                  <a:pt x="2933586" y="300427"/>
                  <a:pt x="2961459" y="296699"/>
                  <a:pt x="2989168" y="292081"/>
                </a:cubicBezTo>
                <a:cubicBezTo>
                  <a:pt x="2998404" y="310554"/>
                  <a:pt x="3010346" y="327906"/>
                  <a:pt x="3016877" y="347499"/>
                </a:cubicBezTo>
                <a:cubicBezTo>
                  <a:pt x="3024324" y="369839"/>
                  <a:pt x="3011892" y="402643"/>
                  <a:pt x="3030731" y="416772"/>
                </a:cubicBezTo>
                <a:cubicBezTo>
                  <a:pt x="3044052" y="426763"/>
                  <a:pt x="3058440" y="398299"/>
                  <a:pt x="3072295" y="389063"/>
                </a:cubicBezTo>
                <a:cubicBezTo>
                  <a:pt x="3081531" y="375208"/>
                  <a:pt x="3088230" y="359273"/>
                  <a:pt x="3100004" y="347499"/>
                </a:cubicBezTo>
                <a:cubicBezTo>
                  <a:pt x="3111778" y="335725"/>
                  <a:pt x="3128018" y="329468"/>
                  <a:pt x="3141568" y="319790"/>
                </a:cubicBezTo>
                <a:cubicBezTo>
                  <a:pt x="3160358" y="306369"/>
                  <a:pt x="3178196" y="291648"/>
                  <a:pt x="3196986" y="278227"/>
                </a:cubicBezTo>
                <a:cubicBezTo>
                  <a:pt x="3210535" y="268549"/>
                  <a:pt x="3225547" y="260919"/>
                  <a:pt x="3238549" y="250517"/>
                </a:cubicBezTo>
                <a:cubicBezTo>
                  <a:pt x="3248749" y="242357"/>
                  <a:pt x="3256059" y="230968"/>
                  <a:pt x="3266259" y="222808"/>
                </a:cubicBezTo>
                <a:cubicBezTo>
                  <a:pt x="3299390" y="196304"/>
                  <a:pt x="3349447" y="169831"/>
                  <a:pt x="3390949" y="167390"/>
                </a:cubicBezTo>
                <a:lnTo>
                  <a:pt x="3626477" y="153536"/>
                </a:lnTo>
                <a:cubicBezTo>
                  <a:pt x="3635713" y="139681"/>
                  <a:pt x="3647423" y="127188"/>
                  <a:pt x="3654186" y="111972"/>
                </a:cubicBezTo>
                <a:cubicBezTo>
                  <a:pt x="3703951" y="0"/>
                  <a:pt x="3698036" y="26155"/>
                  <a:pt x="3598768" y="42699"/>
                </a:cubicBezTo>
                <a:cubicBezTo>
                  <a:pt x="3571059" y="51935"/>
                  <a:pt x="3524876" y="42699"/>
                  <a:pt x="3515640" y="70408"/>
                </a:cubicBezTo>
                <a:cubicBezTo>
                  <a:pt x="3511022" y="84263"/>
                  <a:pt x="3512113" y="101645"/>
                  <a:pt x="3501786" y="111972"/>
                </a:cubicBezTo>
                <a:cubicBezTo>
                  <a:pt x="3478238" y="135520"/>
                  <a:pt x="3418659" y="167390"/>
                  <a:pt x="3418659" y="167390"/>
                </a:cubicBezTo>
                <a:cubicBezTo>
                  <a:pt x="3403344" y="213335"/>
                  <a:pt x="3419408" y="208954"/>
                  <a:pt x="3390949" y="208954"/>
                </a:cubicBezTo>
                <a:lnTo>
                  <a:pt x="3390949" y="208954"/>
                </a:lnTo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-vanish- copy.png"/>
          <p:cNvPicPr>
            <a:picLocks noChangeAspect="1"/>
          </p:cNvPicPr>
          <p:nvPr/>
        </p:nvPicPr>
        <p:blipFill>
          <a:blip r:embed="rId7" cstate="print"/>
          <a:srcRect t="23597" r="51200"/>
          <a:stretch>
            <a:fillRect/>
          </a:stretch>
        </p:blipFill>
        <p:spPr>
          <a:xfrm rot="18577173" flipH="1">
            <a:off x="3698953" y="3121426"/>
            <a:ext cx="548640" cy="76111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8120129">
            <a:off x="3964900" y="2725838"/>
            <a:ext cx="464433" cy="26332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98679">
            <a:off x="4605473" y="3820724"/>
            <a:ext cx="477871" cy="2195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3124200" y="4114800"/>
            <a:ext cx="4572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941990">
            <a:off x="1772959" y="3688716"/>
            <a:ext cx="475544" cy="2108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81800" y="990600"/>
            <a:ext cx="1981200" cy="480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 থেকে উৎপাদিত বিদ্যুৎ শক্তি দিয়ে বাল্ব, টিভি, ফ্যান, টেলিফোন, কম্পিউটার, হিটার, ইস্ত্রি বিভিন্ন আধুনিক প্রযুক্তি আমাদের দৈনন্দিন জীবনে ব্যবহার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b-421325-animated_computer.gif"/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2514600" y="487680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879 L 0.02969 -0.072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4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4896 -0.083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4966 0.0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7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5764 0.060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2060"/>
            </a:gs>
            <a:gs pos="0">
              <a:srgbClr val="0070C0"/>
            </a:gs>
            <a:gs pos="53000">
              <a:schemeClr val="tx1">
                <a:lumMod val="95000"/>
                <a:lumOff val="5000"/>
              </a:schemeClr>
            </a:gs>
            <a:gs pos="29000">
              <a:srgbClr val="00206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4" y="136478"/>
            <a:ext cx="8792570" cy="6520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3505200"/>
            <a:ext cx="5562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ছবিতে দেয়া যন্ত্রটির নাম কি? এটি কিসের সাহায্যে চলে?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6324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4400" dirty="0" smtClean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ছবি দেখে প্রশ্নগুলোর উত্তর </a:t>
            </a:r>
            <a:r>
              <a:rPr lang="bn-BD" sz="4400" dirty="0" smtClean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দাও   </a:t>
            </a:r>
            <a:endParaRPr lang="en-US" sz="4400" dirty="0">
              <a:solidFill>
                <a:srgbClr val="22AE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759" y="1066801"/>
            <a:ext cx="78486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2611272" y="4361943"/>
            <a:ext cx="76200" cy="2133600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H="1">
            <a:off x="2743200" y="4028420"/>
            <a:ext cx="76200" cy="213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flipH="1">
            <a:off x="2895600" y="3669110"/>
            <a:ext cx="76200" cy="21336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4724400"/>
            <a:ext cx="55626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ছবিতে লোকটি কি করছে? যন্ত্রটিকে সচল রাখতে তুমি কোন শক্তি বেছে নেবে?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819400"/>
            <a:ext cx="190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নং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mputer-animated.gif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029201" y="1219201"/>
            <a:ext cx="1600200" cy="1447800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1054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নং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944" y="3352799"/>
            <a:ext cx="575025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বৈদ্যুতিক হিটার। এটি বিদ্যুতের সাহায্যে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5029200"/>
            <a:ext cx="5638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লোকটি কম্পিউটার চালাচ্ছে। বিদ্যুৎশক্তি।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electric stove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914400" y="990600"/>
            <a:ext cx="3200400" cy="20882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55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2060"/>
            </a:gs>
            <a:gs pos="0">
              <a:srgbClr val="0070C0"/>
            </a:gs>
            <a:gs pos="52000">
              <a:srgbClr val="FF0000"/>
            </a:gs>
            <a:gs pos="29000">
              <a:srgbClr val="00206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77421"/>
            <a:ext cx="8761863" cy="6482686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18900000" scaled="1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C00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C00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8734"/>
            <a:ext cx="4800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দেখে শূন্যস্থান পূরণ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80772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SAM_78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101840" y="221468"/>
            <a:ext cx="1737360" cy="121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17526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♪</a:t>
            </a:r>
            <a:r>
              <a:rPr lang="bn-BD" sz="3200" dirty="0" smtClean="0"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নানারকম শক্তির মধ্যে একটি হলো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05400" y="2209800"/>
            <a:ext cx="144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175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বিদ্যুৎশক্তি। 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91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বিদ্যুতের প্রবাহকে কাজে লাগিয়ে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743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টর্চে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743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 জ্বালানো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3124200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657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বিদ্যুতের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09800" y="4114800"/>
            <a:ext cx="1066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36576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সাহায্যে চলে।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648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চিকন তার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51054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4648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tool_035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772400" y="2438400"/>
            <a:ext cx="838200" cy="1143000"/>
          </a:xfrm>
          <a:prstGeom prst="rect">
            <a:avLst/>
          </a:prstGeom>
        </p:spPr>
      </p:pic>
      <p:pic>
        <p:nvPicPr>
          <p:cNvPr id="22" name="Picture 21" descr="8115873_700x700min_1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4724400" y="3429000"/>
            <a:ext cx="1005840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19600" y="472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/>
                <a:cs typeface="NikoshBAN" pitchFamily="2" charset="0"/>
              </a:rPr>
              <a:t>বিকিরণ করে।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mangoiii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495800"/>
            <a:ext cx="1371600" cy="1371600"/>
          </a:xfrm>
          <a:prstGeom prst="rect">
            <a:avLst/>
          </a:prstGeom>
        </p:spPr>
      </p:pic>
      <p:pic>
        <p:nvPicPr>
          <p:cNvPr id="25" name="Picture 24" descr="n4i9vtaodmd9fpx5o5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752600"/>
            <a:ext cx="731520" cy="45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2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B0F0"/>
            </a:gs>
            <a:gs pos="0">
              <a:srgbClr val="7030A0"/>
            </a:gs>
            <a:gs pos="52000">
              <a:srgbClr val="FFFF00"/>
            </a:gs>
            <a:gs pos="29000">
              <a:srgbClr val="00B05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810000" y="1600200"/>
            <a:ext cx="3962400" cy="3581400"/>
          </a:xfrm>
          <a:prstGeom prst="plaque">
            <a:avLst/>
          </a:prstGeom>
          <a:solidFill>
            <a:schemeClr val="bg1"/>
          </a:solidFill>
          <a:ln w="76200">
            <a:solidFill>
              <a:srgbClr val="22AE33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9531" y="2524035"/>
            <a:ext cx="28956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94986562576271707red_flower_03.svg.hi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flipH="1">
            <a:off x="5638800" y="4038600"/>
            <a:ext cx="640080" cy="1099935"/>
          </a:xfrm>
          <a:prstGeom prst="rect">
            <a:avLst/>
          </a:prstGeom>
        </p:spPr>
      </p:pic>
      <p:pic>
        <p:nvPicPr>
          <p:cNvPr id="10" name="Picture 9" descr="Photo007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5400000">
            <a:off x="491118" y="3166482"/>
            <a:ext cx="3200400" cy="3115836"/>
          </a:xfrm>
          <a:prstGeom prst="round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015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68138">
              <a:srgbClr val="00B0F0"/>
            </a:gs>
            <a:gs pos="0">
              <a:srgbClr val="7030A0"/>
            </a:gs>
            <a:gs pos="52000">
              <a:srgbClr val="FFFF00"/>
            </a:gs>
            <a:gs pos="39833">
              <a:schemeClr val="tx1">
                <a:lumMod val="95000"/>
                <a:lumOff val="5000"/>
              </a:schemeClr>
            </a:gs>
            <a:gs pos="29000">
              <a:srgbClr val="FFFF00"/>
            </a:gs>
            <a:gs pos="79000">
              <a:srgbClr val="C0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8" y="136478"/>
            <a:ext cx="8761863" cy="6605517"/>
          </a:xfrm>
          <a:prstGeom prst="rect">
            <a:avLst/>
          </a:prstGeom>
          <a:gradFill flip="none" rotWithShape="1">
            <a:gsLst>
              <a:gs pos="0">
                <a:srgbClr val="C2F4FE"/>
              </a:gs>
              <a:gs pos="40000">
                <a:schemeClr val="bg1"/>
              </a:gs>
              <a:gs pos="50000">
                <a:schemeClr val="bg1"/>
              </a:gs>
              <a:gs pos="65000">
                <a:schemeClr val="bg1"/>
              </a:gs>
              <a:gs pos="100000">
                <a:srgbClr val="C2F4FE"/>
              </a:gs>
            </a:gsLst>
            <a:lin ang="186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6096000"/>
            <a:ext cx="822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3400" y="12192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172200" y="36576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1866900" y="36957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32766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4724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9050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37406" y="3657600"/>
            <a:ext cx="48775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বাক্যগুলো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মিলাও  </a:t>
            </a:r>
            <a:r>
              <a:rPr lang="bn-BD" sz="3200" b="1" dirty="0" smtClean="0"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(জোড়ায় কাজ) </a:t>
            </a:r>
            <a:endParaRPr lang="en-US" sz="3600" b="1" dirty="0"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219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219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04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462463373_1364349193.jpg"/>
          <p:cNvPicPr>
            <a:picLocks noChangeAspect="1"/>
          </p:cNvPicPr>
          <p:nvPr/>
        </p:nvPicPr>
        <p:blipFill>
          <a:blip r:embed="rId2" cstate="print">
            <a:lum bright="-2000" contrast="52000"/>
          </a:blip>
          <a:srcRect t="10117"/>
          <a:stretch>
            <a:fillRect/>
          </a:stretch>
        </p:blipFill>
        <p:spPr>
          <a:xfrm flipH="1">
            <a:off x="1295400" y="3352800"/>
            <a:ext cx="1295400" cy="138957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3810000" y="3733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গান গাওয়া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133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প্রবাহ।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5105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শক্তিতে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38400" y="26670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2200" y="39624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67414" y="2590800"/>
            <a:ext cx="1975986" cy="2775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-vanish- cop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lum bright="-10000" contrast="40000"/>
          </a:blip>
          <a:srcRect l="50397"/>
          <a:stretch>
            <a:fillRect/>
          </a:stretch>
        </p:blipFill>
        <p:spPr>
          <a:xfrm rot="8683232">
            <a:off x="1133914" y="4013144"/>
            <a:ext cx="1224640" cy="2468880"/>
          </a:xfrm>
          <a:prstGeom prst="rect">
            <a:avLst/>
          </a:prstGeom>
        </p:spPr>
      </p:pic>
      <p:pic>
        <p:nvPicPr>
          <p:cNvPr id="23" name="Picture 22" descr="v-piano_grand_angle_open_half_gal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143000" y="1981200"/>
            <a:ext cx="1188720" cy="12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50"/>
            </a:gs>
            <a:gs pos="68138">
              <a:srgbClr val="00B0F0"/>
            </a:gs>
            <a:gs pos="0">
              <a:srgbClr val="00B050"/>
            </a:gs>
            <a:gs pos="53000">
              <a:srgbClr val="00B050"/>
            </a:gs>
            <a:gs pos="39833">
              <a:schemeClr val="tx1">
                <a:lumMod val="95000"/>
                <a:lumOff val="5000"/>
              </a:schemeClr>
            </a:gs>
            <a:gs pos="29000">
              <a:srgbClr val="FFFF00"/>
            </a:gs>
            <a:gs pos="79000">
              <a:srgbClr val="C0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9" y="163774"/>
            <a:ext cx="8761863" cy="64929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92013"/>
            <a:ext cx="4648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 ভালো করে লক্ষ্য কর----   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5218548"/>
            <a:ext cx="8305800" cy="1291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কক্ষটিতে বিদ্যুতের সাহায্যে চলে এমন উপকরণগুলোর নাম লেখ।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shot 2013-01-22 at 10.35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6917"/>
            <a:ext cx="5943600" cy="3719365"/>
          </a:xfrm>
          <a:prstGeom prst="rect">
            <a:avLst/>
          </a:prstGeom>
        </p:spPr>
      </p:pic>
      <p:pic>
        <p:nvPicPr>
          <p:cNvPr id="7" name="Picture 6" descr="0012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981200" y="3276600"/>
            <a:ext cx="548640" cy="527805"/>
          </a:xfrm>
          <a:prstGeom prst="rect">
            <a:avLst/>
          </a:prstGeom>
        </p:spPr>
      </p:pic>
      <p:pic>
        <p:nvPicPr>
          <p:cNvPr id="8" name="Picture 7" descr="computer-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400" y="3886200"/>
            <a:ext cx="731520" cy="9677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244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50"/>
            </a:gs>
            <a:gs pos="68138">
              <a:srgbClr val="00B0F0"/>
            </a:gs>
            <a:gs pos="0">
              <a:srgbClr val="00B050"/>
            </a:gs>
            <a:gs pos="53000">
              <a:srgbClr val="FFFF00"/>
            </a:gs>
            <a:gs pos="39833">
              <a:srgbClr val="FF0000"/>
            </a:gs>
            <a:gs pos="29000">
              <a:srgbClr val="FFFF00"/>
            </a:gs>
            <a:gs pos="79000">
              <a:srgbClr val="C0000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-delicious-recipes-23444870-160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" y="191068"/>
            <a:ext cx="8789159" cy="64840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Picture 5" descr="k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" y="3352800"/>
            <a:ext cx="3383280" cy="2274190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09600"/>
            <a:ext cx="2946779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4495800" y="1143000"/>
            <a:ext cx="3886200" cy="4953000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তোমার জানা বিদ্যুৎশক্তি থেকে সৃষ্ট পাঁচটি প্রযুক্তির নাম লিখে আনবে।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1600200" y="4572000"/>
            <a:ext cx="182880" cy="299127"/>
          </a:xfrm>
          <a:prstGeom prst="rect">
            <a:avLst/>
          </a:prstGeom>
        </p:spPr>
      </p:pic>
      <p:pic>
        <p:nvPicPr>
          <p:cNvPr id="11" name="Picture 10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2819400" y="4724400"/>
            <a:ext cx="182880" cy="299127"/>
          </a:xfrm>
          <a:prstGeom prst="rect">
            <a:avLst/>
          </a:prstGeom>
        </p:spPr>
      </p:pic>
      <p:pic>
        <p:nvPicPr>
          <p:cNvPr id="12" name="Picture 11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3200400" y="5029200"/>
            <a:ext cx="182880" cy="299127"/>
          </a:xfrm>
          <a:prstGeom prst="rect">
            <a:avLst/>
          </a:prstGeom>
        </p:spPr>
      </p:pic>
      <p:pic>
        <p:nvPicPr>
          <p:cNvPr id="13" name="Picture 12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1066800" y="4953000"/>
            <a:ext cx="182880" cy="299127"/>
          </a:xfrm>
          <a:prstGeom prst="rect">
            <a:avLst/>
          </a:prstGeom>
        </p:spPr>
      </p:pic>
      <p:pic>
        <p:nvPicPr>
          <p:cNvPr id="14" name="Picture 13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609600" y="5029200"/>
            <a:ext cx="182880" cy="2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50"/>
            </a:gs>
            <a:gs pos="68138">
              <a:schemeClr val="accent1">
                <a:lumMod val="75000"/>
              </a:schemeClr>
            </a:gs>
            <a:gs pos="0">
              <a:srgbClr val="00B050"/>
            </a:gs>
            <a:gs pos="53000">
              <a:srgbClr val="FFFF00"/>
            </a:gs>
            <a:gs pos="39833">
              <a:srgbClr val="FF0000"/>
            </a:gs>
            <a:gs pos="29000">
              <a:srgbClr val="FFFF00"/>
            </a:gs>
            <a:gs pos="79000">
              <a:srgbClr val="C0000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68359-natural-design-template-naturel-heart-frame-beautiful-frame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219200" y="457200"/>
            <a:ext cx="6766560" cy="492268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/>
          <p:cNvSpPr txBox="1"/>
          <p:nvPr/>
        </p:nvSpPr>
        <p:spPr>
          <a:xfrm>
            <a:off x="1802414" y="5531527"/>
            <a:ext cx="5600131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GB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06k053R-Od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5400000">
            <a:off x="2667000" y="2571750"/>
            <a:ext cx="3810000" cy="1714500"/>
          </a:xfrm>
          <a:prstGeom prst="rect">
            <a:avLst/>
          </a:prstGeom>
        </p:spPr>
      </p:pic>
      <p:pic>
        <p:nvPicPr>
          <p:cNvPr id="9" name="Picture 8" descr="45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648200" y="3352800"/>
            <a:ext cx="866775" cy="1247775"/>
          </a:xfrm>
          <a:prstGeom prst="rect">
            <a:avLst/>
          </a:prstGeom>
        </p:spPr>
      </p:pic>
      <p:pic>
        <p:nvPicPr>
          <p:cNvPr id="10" name="Picture 9" descr="45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3324225" y="3429000"/>
            <a:ext cx="866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68000">
              <a:srgbClr val="FF0000"/>
            </a:gs>
            <a:gs pos="69000">
              <a:srgbClr val="FFFF00"/>
            </a:gs>
            <a:gs pos="71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EDCDE6"/>
              </a:gs>
              <a:gs pos="100000">
                <a:schemeClr val="bg1"/>
              </a:gs>
            </a:gsLst>
            <a:lin ang="18900000" scaled="1"/>
            <a:tileRect/>
          </a:gradFill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4301" y="2279570"/>
            <a:ext cx="64859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সঞ্জয় বিশ্বাস</a:t>
            </a:r>
          </a:p>
          <a:p>
            <a:pPr algn="ctr"/>
            <a:r>
              <a:rPr lang="bn-IN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হারতা সরকারি প্রাথমিক বিদ্যালয়</a:t>
            </a:r>
          </a:p>
          <a:p>
            <a:pPr algn="ctr"/>
            <a:r>
              <a:rPr lang="bn-IN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উজিরপুর, বরিশাল। </a:t>
            </a:r>
            <a:endParaRPr lang="en-GB" sz="3600" b="1" dirty="0" smtClean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200" b="1" dirty="0" err="1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E-mail:shanjoybiswas@gmail.com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usiness-card-floral-rectangle-set-fourth-label-button-banner-35200778.jpg"/>
          <p:cNvPicPr>
            <a:picLocks noChangeAspect="1"/>
          </p:cNvPicPr>
          <p:nvPr/>
        </p:nvPicPr>
        <p:blipFill>
          <a:blip r:embed="rId2">
            <a:lum contrast="40000"/>
          </a:blip>
          <a:srcRect l="2778" t="8268" r="9722" b="57825"/>
          <a:stretch>
            <a:fillRect/>
          </a:stretch>
        </p:blipFill>
        <p:spPr>
          <a:xfrm>
            <a:off x="304800" y="228600"/>
            <a:ext cx="4800600" cy="1981200"/>
          </a:xfrm>
          <a:prstGeom prst="roundRect">
            <a:avLst/>
          </a:prstGeom>
          <a:ln>
            <a:solidFill>
              <a:srgbClr val="D5220F"/>
            </a:solidFill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762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2894806" y="3429000"/>
            <a:ext cx="6400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4800" y="152400"/>
            <a:ext cx="861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6629400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677297" y="3390503"/>
            <a:ext cx="6476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ngoiii copy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0790"/>
          <a:stretch>
            <a:fillRect/>
          </a:stretch>
        </p:blipFill>
        <p:spPr>
          <a:xfrm>
            <a:off x="495697" y="2005638"/>
            <a:ext cx="1066800" cy="403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168" y="304217"/>
            <a:ext cx="2625366" cy="235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4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65000">
              <a:srgbClr val="0070C0"/>
            </a:gs>
            <a:gs pos="68000">
              <a:srgbClr val="FF0000"/>
            </a:gs>
            <a:gs pos="69000">
              <a:srgbClr val="FFFF00"/>
            </a:gs>
            <a:gs pos="71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6" y="150126"/>
            <a:ext cx="8751627" cy="65065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5776" y="360027"/>
            <a:ext cx="5652448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284" y="1371600"/>
            <a:ext cx="54864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“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শক্তি”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“বিদ্যুৎশক্তি” 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  </a:t>
            </a:r>
            <a:endParaRPr lang="bn-BD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0" y="5943600"/>
            <a:ext cx="9144000" cy="152400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ort 5"/>
          <p:cNvSpPr/>
          <p:nvPr/>
        </p:nvSpPr>
        <p:spPr>
          <a:xfrm>
            <a:off x="3886200" y="6172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-vanish- (3)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038600" y="6019800"/>
            <a:ext cx="1097280" cy="1097280"/>
          </a:xfrm>
          <a:prstGeom prst="rect">
            <a:avLst/>
          </a:prstGeom>
        </p:spPr>
      </p:pic>
      <p:sp>
        <p:nvSpPr>
          <p:cNvPr id="8" name="Flowchart: Sort 7"/>
          <p:cNvSpPr/>
          <p:nvPr/>
        </p:nvSpPr>
        <p:spPr>
          <a:xfrm>
            <a:off x="4572000" y="62484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-vanish- (3)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4400" y="6019800"/>
            <a:ext cx="1097280" cy="1097280"/>
          </a:xfrm>
          <a:prstGeom prst="rect">
            <a:avLst/>
          </a:prstGeom>
        </p:spPr>
      </p:pic>
      <p:sp>
        <p:nvSpPr>
          <p:cNvPr id="10" name="Diamond 9"/>
          <p:cNvSpPr/>
          <p:nvPr/>
        </p:nvSpPr>
        <p:spPr>
          <a:xfrm>
            <a:off x="0" y="1447800"/>
            <a:ext cx="9144000" cy="152400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791494" y="3886200"/>
            <a:ext cx="3504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97080" y="3466306"/>
            <a:ext cx="3580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247106" y="3885406"/>
            <a:ext cx="3505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62" y="1697373"/>
            <a:ext cx="3138402" cy="40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B0F0"/>
            </a:gs>
            <a:gs pos="65000">
              <a:srgbClr val="0070C0"/>
            </a:gs>
            <a:gs pos="68000">
              <a:srgbClr val="FF0000"/>
            </a:gs>
            <a:gs pos="69000">
              <a:srgbClr val="FFFF00"/>
            </a:gs>
            <a:gs pos="71000">
              <a:schemeClr val="accent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4" y="150124"/>
            <a:ext cx="8789159" cy="64792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2895600"/>
            <a:ext cx="2362200" cy="266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3200400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0" y="59436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ort 8"/>
          <p:cNvSpPr/>
          <p:nvPr/>
        </p:nvSpPr>
        <p:spPr>
          <a:xfrm>
            <a:off x="3962400" y="6172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-vanish- (3)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114800" y="6019800"/>
            <a:ext cx="1097280" cy="1097280"/>
          </a:xfrm>
          <a:prstGeom prst="rect">
            <a:avLst/>
          </a:prstGeom>
        </p:spPr>
      </p:pic>
      <p:sp>
        <p:nvSpPr>
          <p:cNvPr id="11" name="Flowchart: Sort 10"/>
          <p:cNvSpPr/>
          <p:nvPr/>
        </p:nvSpPr>
        <p:spPr>
          <a:xfrm>
            <a:off x="4648200" y="62484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-vanish- (3)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0" y="6019800"/>
            <a:ext cx="1097280" cy="1097280"/>
          </a:xfrm>
          <a:prstGeom prst="rect">
            <a:avLst/>
          </a:prstGeom>
        </p:spPr>
      </p:pic>
      <p:sp>
        <p:nvSpPr>
          <p:cNvPr id="13" name="Diamond 12"/>
          <p:cNvSpPr/>
          <p:nvPr/>
        </p:nvSpPr>
        <p:spPr>
          <a:xfrm>
            <a:off x="0" y="17526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4925"/>
              </p:ext>
            </p:extLst>
          </p:nvPr>
        </p:nvGraphicFramePr>
        <p:xfrm>
          <a:off x="2209800" y="2895600"/>
          <a:ext cx="20574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2057400" cy="145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8380" y="3465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29">
              <a:srgbClr val="0070C0"/>
            </a:gs>
            <a:gs pos="33628">
              <a:srgbClr val="0070C0"/>
            </a:gs>
            <a:gs pos="61000">
              <a:srgbClr val="FF0000"/>
            </a:gs>
            <a:gs pos="65000">
              <a:srgbClr val="0070C0"/>
            </a:gs>
            <a:gs pos="68000">
              <a:srgbClr val="FF0000"/>
            </a:gs>
            <a:gs pos="69000">
              <a:srgbClr val="FFFF00"/>
            </a:gs>
            <a:gs pos="71000">
              <a:srgbClr val="00206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136478"/>
            <a:ext cx="8843751" cy="65509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C002C5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0800000" scaled="0"/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5" y="136478"/>
            <a:ext cx="8843750" cy="6550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imated-lightning.g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 flipH="1">
            <a:off x="304800" y="1447800"/>
            <a:ext cx="3352800" cy="3048000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4724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3429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বিদ্যুৎ চমকাচ্ছে।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4235" flipH="1">
            <a:off x="1704530" y="1862422"/>
            <a:ext cx="1513537" cy="1276350"/>
          </a:xfrm>
          <a:prstGeom prst="rect">
            <a:avLst/>
          </a:prstGeom>
        </p:spPr>
      </p:pic>
      <p:pic>
        <p:nvPicPr>
          <p:cNvPr id="8" name="Picture 7" descr="b-421325-animated_computer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105400" y="2514600"/>
            <a:ext cx="3200400" cy="3200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57600" y="1981200"/>
            <a:ext cx="2286000" cy="2514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2133600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টিভি ও কম্পিউটার চলছে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3800" y="2209800"/>
            <a:ext cx="2133600" cy="205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2209800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কিসের সাহায্যে চলে?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724400"/>
            <a:ext cx="28194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বিদ্যুতের সাহায্যে।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0" animBg="1"/>
      <p:bldP spid="9" grpId="1" animBg="1"/>
      <p:bldP spid="10" grpId="0"/>
      <p:bldP spid="10" grpId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3000">
              <a:srgbClr val="FF0000"/>
            </a:gs>
            <a:gs pos="29000">
              <a:srgbClr val="00B050"/>
            </a:gs>
            <a:gs pos="82281">
              <a:srgbClr val="00B0F0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181600" y="685800"/>
            <a:ext cx="3429000" cy="12954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4953000"/>
            <a:ext cx="44958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“বিদ্যুৎ </a:t>
            </a:r>
            <a:r>
              <a:rPr lang="bn-BD" sz="7200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bn-BD" sz="6600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28600"/>
            <a:ext cx="4419600" cy="9144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3733800" cy="1143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00400" y="1447800"/>
            <a:ext cx="3733800" cy="22860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228600">
              <a:schemeClr val="tx1">
                <a:lumMod val="50000"/>
                <a:lumOff val="50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-vanish- cop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lum bright="-10000" contrast="40000"/>
          </a:blip>
          <a:srcRect l="50397"/>
          <a:stretch>
            <a:fillRect/>
          </a:stretch>
        </p:blipFill>
        <p:spPr>
          <a:xfrm rot="8683232">
            <a:off x="4105713" y="2489143"/>
            <a:ext cx="1224640" cy="2468880"/>
          </a:xfrm>
          <a:prstGeom prst="rect">
            <a:avLst/>
          </a:prstGeom>
        </p:spPr>
      </p:pic>
      <p:pic>
        <p:nvPicPr>
          <p:cNvPr id="8" name="Picture 7" descr="Fire screen fabric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36479" y="171450"/>
            <a:ext cx="8843748" cy="65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FF0000"/>
            </a:gs>
            <a:gs pos="0">
              <a:srgbClr val="C00000"/>
            </a:gs>
            <a:gs pos="53000">
              <a:srgbClr val="FF0000"/>
            </a:gs>
            <a:gs pos="29000">
              <a:srgbClr val="00B050"/>
            </a:gs>
            <a:gs pos="82281">
              <a:srgbClr val="00B0F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600200"/>
            <a:ext cx="6324600" cy="538609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 কি তা জেনে বলতে পারবে।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শক্তির উৎস ও ব্যবহার বর্ণনা করতে পারবে। </a:t>
            </a: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0" y="60960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ort 4"/>
          <p:cNvSpPr/>
          <p:nvPr/>
        </p:nvSpPr>
        <p:spPr>
          <a:xfrm>
            <a:off x="3962400" y="6172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-vanish- (3)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114800" y="6019800"/>
            <a:ext cx="1097280" cy="1097280"/>
          </a:xfrm>
          <a:prstGeom prst="rect">
            <a:avLst/>
          </a:prstGeom>
        </p:spPr>
      </p:pic>
      <p:sp>
        <p:nvSpPr>
          <p:cNvPr id="7" name="Flowchart: Sort 6"/>
          <p:cNvSpPr/>
          <p:nvPr/>
        </p:nvSpPr>
        <p:spPr>
          <a:xfrm>
            <a:off x="4648200" y="62484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-vanish- (3)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0" y="6019800"/>
            <a:ext cx="1097280" cy="10972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381794" y="3429000"/>
            <a:ext cx="3504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6094" y="3695700"/>
            <a:ext cx="3580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85800" y="3962400"/>
            <a:ext cx="3505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0" y="1524000"/>
            <a:ext cx="9144000" cy="152400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858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00B0F0"/>
            </a:gs>
            <a:gs pos="0">
              <a:srgbClr val="FFC000"/>
            </a:gs>
            <a:gs pos="53000">
              <a:srgbClr val="C00000"/>
            </a:gs>
            <a:gs pos="29000">
              <a:srgbClr val="002060"/>
            </a:gs>
            <a:gs pos="82281">
              <a:srgbClr val="00B0F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" y="201304"/>
            <a:ext cx="8761863" cy="644515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-vanish- copy.png"/>
          <p:cNvPicPr>
            <a:picLocks noChangeAspect="1"/>
          </p:cNvPicPr>
          <p:nvPr/>
        </p:nvPicPr>
        <p:blipFill>
          <a:blip r:embed="rId2"/>
          <a:srcRect t="23597" r="51200"/>
          <a:stretch>
            <a:fillRect/>
          </a:stretch>
        </p:blipFill>
        <p:spPr>
          <a:xfrm>
            <a:off x="990600" y="1994256"/>
            <a:ext cx="1737360" cy="2720088"/>
          </a:xfrm>
          <a:prstGeom prst="rect">
            <a:avLst/>
          </a:prstGeom>
        </p:spPr>
      </p:pic>
      <p:pic>
        <p:nvPicPr>
          <p:cNvPr id="5" name="Picture 4" descr="-vanish- copy.png"/>
          <p:cNvPicPr>
            <a:picLocks noChangeAspect="1"/>
          </p:cNvPicPr>
          <p:nvPr/>
        </p:nvPicPr>
        <p:blipFill>
          <a:blip r:embed="rId2"/>
          <a:srcRect t="23597" r="51200"/>
          <a:stretch>
            <a:fillRect/>
          </a:stretch>
        </p:blipFill>
        <p:spPr>
          <a:xfrm rot="18577173" flipH="1">
            <a:off x="6186227" y="338611"/>
            <a:ext cx="1960733" cy="272008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698155" y="1994256"/>
            <a:ext cx="439409" cy="290945"/>
          </a:xfrm>
          <a:custGeom>
            <a:avLst/>
            <a:gdLst>
              <a:gd name="connsiteX0" fmla="*/ 425554 w 439409"/>
              <a:gd name="connsiteY0" fmla="*/ 0 h 290945"/>
              <a:gd name="connsiteX1" fmla="*/ 342427 w 439409"/>
              <a:gd name="connsiteY1" fmla="*/ 27709 h 290945"/>
              <a:gd name="connsiteX2" fmla="*/ 300863 w 439409"/>
              <a:gd name="connsiteY2" fmla="*/ 41564 h 290945"/>
              <a:gd name="connsiteX3" fmla="*/ 231590 w 439409"/>
              <a:gd name="connsiteY3" fmla="*/ 55418 h 290945"/>
              <a:gd name="connsiteX4" fmla="*/ 148463 w 439409"/>
              <a:gd name="connsiteY4" fmla="*/ 83127 h 290945"/>
              <a:gd name="connsiteX5" fmla="*/ 106900 w 439409"/>
              <a:gd name="connsiteY5" fmla="*/ 96982 h 290945"/>
              <a:gd name="connsiteX6" fmla="*/ 79190 w 439409"/>
              <a:gd name="connsiteY6" fmla="*/ 124691 h 290945"/>
              <a:gd name="connsiteX7" fmla="*/ 51481 w 439409"/>
              <a:gd name="connsiteY7" fmla="*/ 290945 h 290945"/>
              <a:gd name="connsiteX8" fmla="*/ 190027 w 439409"/>
              <a:gd name="connsiteY8" fmla="*/ 277091 h 290945"/>
              <a:gd name="connsiteX9" fmla="*/ 273154 w 439409"/>
              <a:gd name="connsiteY9" fmla="*/ 249382 h 290945"/>
              <a:gd name="connsiteX10" fmla="*/ 342427 w 439409"/>
              <a:gd name="connsiteY10" fmla="*/ 193964 h 290945"/>
              <a:gd name="connsiteX11" fmla="*/ 370136 w 439409"/>
              <a:gd name="connsiteY11" fmla="*/ 152400 h 290945"/>
              <a:gd name="connsiteX12" fmla="*/ 411700 w 439409"/>
              <a:gd name="connsiteY12" fmla="*/ 124691 h 290945"/>
              <a:gd name="connsiteX13" fmla="*/ 439409 w 439409"/>
              <a:gd name="connsiteY13" fmla="*/ 69273 h 290945"/>
              <a:gd name="connsiteX14" fmla="*/ 439409 w 439409"/>
              <a:gd name="connsiteY14" fmla="*/ 69273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409" h="290945">
                <a:moveTo>
                  <a:pt x="425554" y="0"/>
                </a:moveTo>
                <a:lnTo>
                  <a:pt x="342427" y="27709"/>
                </a:lnTo>
                <a:cubicBezTo>
                  <a:pt x="328572" y="32327"/>
                  <a:pt x="315184" y="38700"/>
                  <a:pt x="300863" y="41564"/>
                </a:cubicBezTo>
                <a:cubicBezTo>
                  <a:pt x="277772" y="46182"/>
                  <a:pt x="254309" y="49222"/>
                  <a:pt x="231590" y="55418"/>
                </a:cubicBezTo>
                <a:cubicBezTo>
                  <a:pt x="203411" y="63103"/>
                  <a:pt x="176172" y="73891"/>
                  <a:pt x="148463" y="83127"/>
                </a:cubicBezTo>
                <a:lnTo>
                  <a:pt x="106900" y="96982"/>
                </a:lnTo>
                <a:cubicBezTo>
                  <a:pt x="97663" y="106218"/>
                  <a:pt x="89390" y="116531"/>
                  <a:pt x="79190" y="124691"/>
                </a:cubicBezTo>
                <a:cubicBezTo>
                  <a:pt x="0" y="188043"/>
                  <a:pt x="33211" y="108243"/>
                  <a:pt x="51481" y="290945"/>
                </a:cubicBezTo>
                <a:cubicBezTo>
                  <a:pt x="97663" y="286327"/>
                  <a:pt x="144410" y="285644"/>
                  <a:pt x="190027" y="277091"/>
                </a:cubicBezTo>
                <a:cubicBezTo>
                  <a:pt x="218735" y="271708"/>
                  <a:pt x="273154" y="249382"/>
                  <a:pt x="273154" y="249382"/>
                </a:cubicBezTo>
                <a:cubicBezTo>
                  <a:pt x="352564" y="130265"/>
                  <a:pt x="246826" y="270444"/>
                  <a:pt x="342427" y="193964"/>
                </a:cubicBezTo>
                <a:cubicBezTo>
                  <a:pt x="355429" y="183562"/>
                  <a:pt x="358362" y="164174"/>
                  <a:pt x="370136" y="152400"/>
                </a:cubicBezTo>
                <a:cubicBezTo>
                  <a:pt x="381910" y="140626"/>
                  <a:pt x="397845" y="133927"/>
                  <a:pt x="411700" y="124691"/>
                </a:cubicBezTo>
                <a:cubicBezTo>
                  <a:pt x="427619" y="76931"/>
                  <a:pt x="415227" y="93453"/>
                  <a:pt x="439409" y="69273"/>
                </a:cubicBezTo>
                <a:lnTo>
                  <a:pt x="439409" y="69273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60073" y="2171964"/>
            <a:ext cx="3054095" cy="850048"/>
          </a:xfrm>
          <a:custGeom>
            <a:avLst/>
            <a:gdLst>
              <a:gd name="connsiteX0" fmla="*/ 3048000 w 3054095"/>
              <a:gd name="connsiteY0" fmla="*/ 71674 h 850048"/>
              <a:gd name="connsiteX1" fmla="*/ 2881745 w 3054095"/>
              <a:gd name="connsiteY1" fmla="*/ 99383 h 850048"/>
              <a:gd name="connsiteX2" fmla="*/ 2826327 w 3054095"/>
              <a:gd name="connsiteY2" fmla="*/ 113237 h 850048"/>
              <a:gd name="connsiteX3" fmla="*/ 2590800 w 3054095"/>
              <a:gd name="connsiteY3" fmla="*/ 127092 h 850048"/>
              <a:gd name="connsiteX4" fmla="*/ 2452254 w 3054095"/>
              <a:gd name="connsiteY4" fmla="*/ 168656 h 850048"/>
              <a:gd name="connsiteX5" fmla="*/ 2410691 w 3054095"/>
              <a:gd name="connsiteY5" fmla="*/ 196365 h 850048"/>
              <a:gd name="connsiteX6" fmla="*/ 2258291 w 3054095"/>
              <a:gd name="connsiteY6" fmla="*/ 182510 h 850048"/>
              <a:gd name="connsiteX7" fmla="*/ 2230582 w 3054095"/>
              <a:gd name="connsiteY7" fmla="*/ 140947 h 850048"/>
              <a:gd name="connsiteX8" fmla="*/ 2175163 w 3054095"/>
              <a:gd name="connsiteY8" fmla="*/ 71674 h 850048"/>
              <a:gd name="connsiteX9" fmla="*/ 2119745 w 3054095"/>
              <a:gd name="connsiteY9" fmla="*/ 2401 h 850048"/>
              <a:gd name="connsiteX10" fmla="*/ 2078182 w 3054095"/>
              <a:gd name="connsiteY10" fmla="*/ 16256 h 850048"/>
              <a:gd name="connsiteX11" fmla="*/ 2050472 w 3054095"/>
              <a:gd name="connsiteY11" fmla="*/ 43965 h 850048"/>
              <a:gd name="connsiteX12" fmla="*/ 2008909 w 3054095"/>
              <a:gd name="connsiteY12" fmla="*/ 127092 h 850048"/>
              <a:gd name="connsiteX13" fmla="*/ 1925782 w 3054095"/>
              <a:gd name="connsiteY13" fmla="*/ 154801 h 850048"/>
              <a:gd name="connsiteX14" fmla="*/ 1662545 w 3054095"/>
              <a:gd name="connsiteY14" fmla="*/ 182510 h 850048"/>
              <a:gd name="connsiteX15" fmla="*/ 1537854 w 3054095"/>
              <a:gd name="connsiteY15" fmla="*/ 251783 h 850048"/>
              <a:gd name="connsiteX16" fmla="*/ 1288472 w 3054095"/>
              <a:gd name="connsiteY16" fmla="*/ 265637 h 850048"/>
              <a:gd name="connsiteX17" fmla="*/ 1191491 w 3054095"/>
              <a:gd name="connsiteY17" fmla="*/ 293347 h 850048"/>
              <a:gd name="connsiteX18" fmla="*/ 1108363 w 3054095"/>
              <a:gd name="connsiteY18" fmla="*/ 334910 h 850048"/>
              <a:gd name="connsiteX19" fmla="*/ 748145 w 3054095"/>
              <a:gd name="connsiteY19" fmla="*/ 348765 h 850048"/>
              <a:gd name="connsiteX20" fmla="*/ 595745 w 3054095"/>
              <a:gd name="connsiteY20" fmla="*/ 390328 h 850048"/>
              <a:gd name="connsiteX21" fmla="*/ 595745 w 3054095"/>
              <a:gd name="connsiteY21" fmla="*/ 390328 h 850048"/>
              <a:gd name="connsiteX22" fmla="*/ 540327 w 3054095"/>
              <a:gd name="connsiteY22" fmla="*/ 404183 h 850048"/>
              <a:gd name="connsiteX23" fmla="*/ 457200 w 3054095"/>
              <a:gd name="connsiteY23" fmla="*/ 431892 h 850048"/>
              <a:gd name="connsiteX24" fmla="*/ 318654 w 3054095"/>
              <a:gd name="connsiteY24" fmla="*/ 459601 h 850048"/>
              <a:gd name="connsiteX25" fmla="*/ 193963 w 3054095"/>
              <a:gd name="connsiteY25" fmla="*/ 501165 h 850048"/>
              <a:gd name="connsiteX26" fmla="*/ 110836 w 3054095"/>
              <a:gd name="connsiteY26" fmla="*/ 528874 h 850048"/>
              <a:gd name="connsiteX27" fmla="*/ 69272 w 3054095"/>
              <a:gd name="connsiteY27" fmla="*/ 556583 h 850048"/>
              <a:gd name="connsiteX28" fmla="*/ 41563 w 3054095"/>
              <a:gd name="connsiteY28" fmla="*/ 598147 h 850048"/>
              <a:gd name="connsiteX29" fmla="*/ 0 w 3054095"/>
              <a:gd name="connsiteY29" fmla="*/ 750547 h 850048"/>
              <a:gd name="connsiteX30" fmla="*/ 13854 w 3054095"/>
              <a:gd name="connsiteY30" fmla="*/ 819819 h 850048"/>
              <a:gd name="connsiteX31" fmla="*/ 96982 w 3054095"/>
              <a:gd name="connsiteY31" fmla="*/ 819819 h 850048"/>
              <a:gd name="connsiteX32" fmla="*/ 152400 w 3054095"/>
              <a:gd name="connsiteY32" fmla="*/ 736692 h 850048"/>
              <a:gd name="connsiteX33" fmla="*/ 180109 w 3054095"/>
              <a:gd name="connsiteY33" fmla="*/ 653565 h 850048"/>
              <a:gd name="connsiteX34" fmla="*/ 221672 w 3054095"/>
              <a:gd name="connsiteY34" fmla="*/ 570437 h 850048"/>
              <a:gd name="connsiteX35" fmla="*/ 249382 w 3054095"/>
              <a:gd name="connsiteY35" fmla="*/ 542728 h 850048"/>
              <a:gd name="connsiteX36" fmla="*/ 263236 w 3054095"/>
              <a:gd name="connsiteY36" fmla="*/ 501165 h 850048"/>
              <a:gd name="connsiteX37" fmla="*/ 304800 w 3054095"/>
              <a:gd name="connsiteY37" fmla="*/ 515019 h 850048"/>
              <a:gd name="connsiteX38" fmla="*/ 346363 w 3054095"/>
              <a:gd name="connsiteY38" fmla="*/ 598147 h 850048"/>
              <a:gd name="connsiteX39" fmla="*/ 568036 w 3054095"/>
              <a:gd name="connsiteY39" fmla="*/ 625856 h 850048"/>
              <a:gd name="connsiteX40" fmla="*/ 346363 w 3054095"/>
              <a:gd name="connsiteY40" fmla="*/ 598147 h 850048"/>
              <a:gd name="connsiteX41" fmla="*/ 346363 w 3054095"/>
              <a:gd name="connsiteY41" fmla="*/ 556583 h 8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054095" h="850048">
                <a:moveTo>
                  <a:pt x="3048000" y="71674"/>
                </a:moveTo>
                <a:cubicBezTo>
                  <a:pt x="2955188" y="102610"/>
                  <a:pt x="3054095" y="72868"/>
                  <a:pt x="2881745" y="99383"/>
                </a:cubicBezTo>
                <a:cubicBezTo>
                  <a:pt x="2862925" y="102278"/>
                  <a:pt x="2845282" y="111432"/>
                  <a:pt x="2826327" y="113237"/>
                </a:cubicBezTo>
                <a:cubicBezTo>
                  <a:pt x="2748037" y="120693"/>
                  <a:pt x="2669309" y="122474"/>
                  <a:pt x="2590800" y="127092"/>
                </a:cubicBezTo>
                <a:cubicBezTo>
                  <a:pt x="2559823" y="134837"/>
                  <a:pt x="2472489" y="155166"/>
                  <a:pt x="2452254" y="168656"/>
                </a:cubicBezTo>
                <a:lnTo>
                  <a:pt x="2410691" y="196365"/>
                </a:lnTo>
                <a:cubicBezTo>
                  <a:pt x="2359891" y="191747"/>
                  <a:pt x="2307045" y="197511"/>
                  <a:pt x="2258291" y="182510"/>
                </a:cubicBezTo>
                <a:cubicBezTo>
                  <a:pt x="2242376" y="177613"/>
                  <a:pt x="2240984" y="153949"/>
                  <a:pt x="2230582" y="140947"/>
                </a:cubicBezTo>
                <a:cubicBezTo>
                  <a:pt x="2151615" y="42240"/>
                  <a:pt x="2260446" y="199597"/>
                  <a:pt x="2175163" y="71674"/>
                </a:cubicBezTo>
                <a:cubicBezTo>
                  <a:pt x="2164357" y="39254"/>
                  <a:pt x="2163982" y="9774"/>
                  <a:pt x="2119745" y="2401"/>
                </a:cubicBezTo>
                <a:cubicBezTo>
                  <a:pt x="2105340" y="0"/>
                  <a:pt x="2092036" y="11638"/>
                  <a:pt x="2078182" y="16256"/>
                </a:cubicBezTo>
                <a:cubicBezTo>
                  <a:pt x="2068945" y="25492"/>
                  <a:pt x="2057193" y="32764"/>
                  <a:pt x="2050472" y="43965"/>
                </a:cubicBezTo>
                <a:cubicBezTo>
                  <a:pt x="2033260" y="72652"/>
                  <a:pt x="2042544" y="106070"/>
                  <a:pt x="2008909" y="127092"/>
                </a:cubicBezTo>
                <a:cubicBezTo>
                  <a:pt x="1984141" y="142572"/>
                  <a:pt x="1953491" y="145565"/>
                  <a:pt x="1925782" y="154801"/>
                </a:cubicBezTo>
                <a:cubicBezTo>
                  <a:pt x="1813980" y="192069"/>
                  <a:pt x="1898805" y="167744"/>
                  <a:pt x="1662545" y="182510"/>
                </a:cubicBezTo>
                <a:cubicBezTo>
                  <a:pt x="1636778" y="199688"/>
                  <a:pt x="1580528" y="247719"/>
                  <a:pt x="1537854" y="251783"/>
                </a:cubicBezTo>
                <a:cubicBezTo>
                  <a:pt x="1454974" y="259676"/>
                  <a:pt x="1371599" y="261019"/>
                  <a:pt x="1288472" y="265637"/>
                </a:cubicBezTo>
                <a:cubicBezTo>
                  <a:pt x="1270714" y="270077"/>
                  <a:pt x="1211369" y="283408"/>
                  <a:pt x="1191491" y="293347"/>
                </a:cubicBezTo>
                <a:cubicBezTo>
                  <a:pt x="1157118" y="310534"/>
                  <a:pt x="1148760" y="332124"/>
                  <a:pt x="1108363" y="334910"/>
                </a:cubicBezTo>
                <a:cubicBezTo>
                  <a:pt x="988486" y="343177"/>
                  <a:pt x="868218" y="344147"/>
                  <a:pt x="748145" y="348765"/>
                </a:cubicBezTo>
                <a:cubicBezTo>
                  <a:pt x="650231" y="368347"/>
                  <a:pt x="701212" y="355172"/>
                  <a:pt x="595745" y="390328"/>
                </a:cubicBezTo>
                <a:lnTo>
                  <a:pt x="595745" y="390328"/>
                </a:lnTo>
                <a:cubicBezTo>
                  <a:pt x="577272" y="394946"/>
                  <a:pt x="558565" y="398711"/>
                  <a:pt x="540327" y="404183"/>
                </a:cubicBezTo>
                <a:cubicBezTo>
                  <a:pt x="512351" y="412576"/>
                  <a:pt x="485841" y="426164"/>
                  <a:pt x="457200" y="431892"/>
                </a:cubicBezTo>
                <a:cubicBezTo>
                  <a:pt x="411018" y="441128"/>
                  <a:pt x="363334" y="444708"/>
                  <a:pt x="318654" y="459601"/>
                </a:cubicBezTo>
                <a:lnTo>
                  <a:pt x="193963" y="501165"/>
                </a:lnTo>
                <a:cubicBezTo>
                  <a:pt x="193959" y="501166"/>
                  <a:pt x="110839" y="528872"/>
                  <a:pt x="110836" y="528874"/>
                </a:cubicBezTo>
                <a:lnTo>
                  <a:pt x="69272" y="556583"/>
                </a:lnTo>
                <a:cubicBezTo>
                  <a:pt x="60036" y="570438"/>
                  <a:pt x="48326" y="582931"/>
                  <a:pt x="41563" y="598147"/>
                </a:cubicBezTo>
                <a:cubicBezTo>
                  <a:pt x="15994" y="655676"/>
                  <a:pt x="11853" y="691282"/>
                  <a:pt x="0" y="750547"/>
                </a:cubicBezTo>
                <a:cubicBezTo>
                  <a:pt x="4618" y="773638"/>
                  <a:pt x="792" y="800226"/>
                  <a:pt x="13854" y="819819"/>
                </a:cubicBezTo>
                <a:cubicBezTo>
                  <a:pt x="34007" y="850048"/>
                  <a:pt x="76829" y="826537"/>
                  <a:pt x="96982" y="819819"/>
                </a:cubicBezTo>
                <a:cubicBezTo>
                  <a:pt x="115455" y="792110"/>
                  <a:pt x="141869" y="768285"/>
                  <a:pt x="152400" y="736692"/>
                </a:cubicBezTo>
                <a:lnTo>
                  <a:pt x="180109" y="653565"/>
                </a:lnTo>
                <a:cubicBezTo>
                  <a:pt x="194742" y="609665"/>
                  <a:pt x="190977" y="608805"/>
                  <a:pt x="221672" y="570437"/>
                </a:cubicBezTo>
                <a:cubicBezTo>
                  <a:pt x="229832" y="560237"/>
                  <a:pt x="240145" y="551964"/>
                  <a:pt x="249382" y="542728"/>
                </a:cubicBezTo>
                <a:cubicBezTo>
                  <a:pt x="254000" y="528874"/>
                  <a:pt x="250174" y="507696"/>
                  <a:pt x="263236" y="501165"/>
                </a:cubicBezTo>
                <a:cubicBezTo>
                  <a:pt x="276298" y="494634"/>
                  <a:pt x="294473" y="504692"/>
                  <a:pt x="304800" y="515019"/>
                </a:cubicBezTo>
                <a:cubicBezTo>
                  <a:pt x="321984" y="532203"/>
                  <a:pt x="312760" y="590240"/>
                  <a:pt x="346363" y="598147"/>
                </a:cubicBezTo>
                <a:cubicBezTo>
                  <a:pt x="607958" y="659698"/>
                  <a:pt x="500646" y="558461"/>
                  <a:pt x="568036" y="625856"/>
                </a:cubicBezTo>
                <a:lnTo>
                  <a:pt x="346363" y="598147"/>
                </a:lnTo>
                <a:lnTo>
                  <a:pt x="346363" y="556583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91196" y="2187084"/>
            <a:ext cx="3703951" cy="893669"/>
          </a:xfrm>
          <a:custGeom>
            <a:avLst/>
            <a:gdLst>
              <a:gd name="connsiteX0" fmla="*/ 24295 w 3703951"/>
              <a:gd name="connsiteY0" fmla="*/ 804699 h 893669"/>
              <a:gd name="connsiteX1" fmla="*/ 107422 w 3703951"/>
              <a:gd name="connsiteY1" fmla="*/ 763136 h 893669"/>
              <a:gd name="connsiteX2" fmla="*/ 190549 w 3703951"/>
              <a:gd name="connsiteY2" fmla="*/ 721572 h 893669"/>
              <a:gd name="connsiteX3" fmla="*/ 218259 w 3703951"/>
              <a:gd name="connsiteY3" fmla="*/ 749281 h 893669"/>
              <a:gd name="connsiteX4" fmla="*/ 204404 w 3703951"/>
              <a:gd name="connsiteY4" fmla="*/ 846263 h 893669"/>
              <a:gd name="connsiteX5" fmla="*/ 121277 w 3703951"/>
              <a:gd name="connsiteY5" fmla="*/ 873972 h 893669"/>
              <a:gd name="connsiteX6" fmla="*/ 24295 w 3703951"/>
              <a:gd name="connsiteY6" fmla="*/ 887827 h 893669"/>
              <a:gd name="connsiteX7" fmla="*/ 24295 w 3703951"/>
              <a:gd name="connsiteY7" fmla="*/ 887827 h 893669"/>
              <a:gd name="connsiteX8" fmla="*/ 245968 w 3703951"/>
              <a:gd name="connsiteY8" fmla="*/ 804699 h 893669"/>
              <a:gd name="connsiteX9" fmla="*/ 287531 w 3703951"/>
              <a:gd name="connsiteY9" fmla="*/ 763136 h 893669"/>
              <a:gd name="connsiteX10" fmla="*/ 329095 w 3703951"/>
              <a:gd name="connsiteY10" fmla="*/ 749281 h 893669"/>
              <a:gd name="connsiteX11" fmla="*/ 481495 w 3703951"/>
              <a:gd name="connsiteY11" fmla="*/ 707717 h 893669"/>
              <a:gd name="connsiteX12" fmla="*/ 592331 w 3703951"/>
              <a:gd name="connsiteY12" fmla="*/ 804699 h 893669"/>
              <a:gd name="connsiteX13" fmla="*/ 633895 w 3703951"/>
              <a:gd name="connsiteY13" fmla="*/ 818554 h 893669"/>
              <a:gd name="connsiteX14" fmla="*/ 647749 w 3703951"/>
              <a:gd name="connsiteY14" fmla="*/ 707717 h 893669"/>
              <a:gd name="connsiteX15" fmla="*/ 675459 w 3703951"/>
              <a:gd name="connsiteY15" fmla="*/ 666154 h 893669"/>
              <a:gd name="connsiteX16" fmla="*/ 703168 w 3703951"/>
              <a:gd name="connsiteY16" fmla="*/ 610736 h 893669"/>
              <a:gd name="connsiteX17" fmla="*/ 800149 w 3703951"/>
              <a:gd name="connsiteY17" fmla="*/ 555317 h 893669"/>
              <a:gd name="connsiteX18" fmla="*/ 814004 w 3703951"/>
              <a:gd name="connsiteY18" fmla="*/ 624590 h 893669"/>
              <a:gd name="connsiteX19" fmla="*/ 827859 w 3703951"/>
              <a:gd name="connsiteY19" fmla="*/ 680008 h 893669"/>
              <a:gd name="connsiteX20" fmla="*/ 883277 w 3703951"/>
              <a:gd name="connsiteY20" fmla="*/ 693863 h 893669"/>
              <a:gd name="connsiteX21" fmla="*/ 980259 w 3703951"/>
              <a:gd name="connsiteY21" fmla="*/ 666154 h 893669"/>
              <a:gd name="connsiteX22" fmla="*/ 1160368 w 3703951"/>
              <a:gd name="connsiteY22" fmla="*/ 541463 h 893669"/>
              <a:gd name="connsiteX23" fmla="*/ 1201931 w 3703951"/>
              <a:gd name="connsiteY23" fmla="*/ 486045 h 893669"/>
              <a:gd name="connsiteX24" fmla="*/ 1368186 w 3703951"/>
              <a:gd name="connsiteY24" fmla="*/ 375208 h 893669"/>
              <a:gd name="connsiteX25" fmla="*/ 1423604 w 3703951"/>
              <a:gd name="connsiteY25" fmla="*/ 333645 h 893669"/>
              <a:gd name="connsiteX26" fmla="*/ 1534440 w 3703951"/>
              <a:gd name="connsiteY26" fmla="*/ 292081 h 893669"/>
              <a:gd name="connsiteX27" fmla="*/ 1548295 w 3703951"/>
              <a:gd name="connsiteY27" fmla="*/ 402917 h 893669"/>
              <a:gd name="connsiteX28" fmla="*/ 1562149 w 3703951"/>
              <a:gd name="connsiteY28" fmla="*/ 444481 h 893669"/>
              <a:gd name="connsiteX29" fmla="*/ 1603713 w 3703951"/>
              <a:gd name="connsiteY29" fmla="*/ 458336 h 893669"/>
              <a:gd name="connsiteX30" fmla="*/ 1645277 w 3703951"/>
              <a:gd name="connsiteY30" fmla="*/ 444481 h 893669"/>
              <a:gd name="connsiteX31" fmla="*/ 1728404 w 3703951"/>
              <a:gd name="connsiteY31" fmla="*/ 389063 h 893669"/>
              <a:gd name="connsiteX32" fmla="*/ 1839240 w 3703951"/>
              <a:gd name="connsiteY32" fmla="*/ 305936 h 893669"/>
              <a:gd name="connsiteX33" fmla="*/ 1880804 w 3703951"/>
              <a:gd name="connsiteY33" fmla="*/ 292081 h 893669"/>
              <a:gd name="connsiteX34" fmla="*/ 1922368 w 3703951"/>
              <a:gd name="connsiteY34" fmla="*/ 375208 h 893669"/>
              <a:gd name="connsiteX35" fmla="*/ 1963931 w 3703951"/>
              <a:gd name="connsiteY35" fmla="*/ 389063 h 893669"/>
              <a:gd name="connsiteX36" fmla="*/ 2088622 w 3703951"/>
              <a:gd name="connsiteY36" fmla="*/ 375208 h 893669"/>
              <a:gd name="connsiteX37" fmla="*/ 2130186 w 3703951"/>
              <a:gd name="connsiteY37" fmla="*/ 361354 h 893669"/>
              <a:gd name="connsiteX38" fmla="*/ 2227168 w 3703951"/>
              <a:gd name="connsiteY38" fmla="*/ 333645 h 893669"/>
              <a:gd name="connsiteX39" fmla="*/ 2310295 w 3703951"/>
              <a:gd name="connsiteY39" fmla="*/ 292081 h 893669"/>
              <a:gd name="connsiteX40" fmla="*/ 2338004 w 3703951"/>
              <a:gd name="connsiteY40" fmla="*/ 333645 h 893669"/>
              <a:gd name="connsiteX41" fmla="*/ 2434986 w 3703951"/>
              <a:gd name="connsiteY41" fmla="*/ 347499 h 893669"/>
              <a:gd name="connsiteX42" fmla="*/ 2518113 w 3703951"/>
              <a:gd name="connsiteY42" fmla="*/ 389063 h 893669"/>
              <a:gd name="connsiteX43" fmla="*/ 2670513 w 3703951"/>
              <a:gd name="connsiteY43" fmla="*/ 361354 h 893669"/>
              <a:gd name="connsiteX44" fmla="*/ 2767495 w 3703951"/>
              <a:gd name="connsiteY44" fmla="*/ 347499 h 893669"/>
              <a:gd name="connsiteX45" fmla="*/ 2906040 w 3703951"/>
              <a:gd name="connsiteY45" fmla="*/ 305936 h 893669"/>
              <a:gd name="connsiteX46" fmla="*/ 2989168 w 3703951"/>
              <a:gd name="connsiteY46" fmla="*/ 292081 h 893669"/>
              <a:gd name="connsiteX47" fmla="*/ 3016877 w 3703951"/>
              <a:gd name="connsiteY47" fmla="*/ 347499 h 893669"/>
              <a:gd name="connsiteX48" fmla="*/ 3030731 w 3703951"/>
              <a:gd name="connsiteY48" fmla="*/ 416772 h 893669"/>
              <a:gd name="connsiteX49" fmla="*/ 3072295 w 3703951"/>
              <a:gd name="connsiteY49" fmla="*/ 389063 h 893669"/>
              <a:gd name="connsiteX50" fmla="*/ 3100004 w 3703951"/>
              <a:gd name="connsiteY50" fmla="*/ 347499 h 893669"/>
              <a:gd name="connsiteX51" fmla="*/ 3141568 w 3703951"/>
              <a:gd name="connsiteY51" fmla="*/ 319790 h 893669"/>
              <a:gd name="connsiteX52" fmla="*/ 3196986 w 3703951"/>
              <a:gd name="connsiteY52" fmla="*/ 278227 h 893669"/>
              <a:gd name="connsiteX53" fmla="*/ 3238549 w 3703951"/>
              <a:gd name="connsiteY53" fmla="*/ 250517 h 893669"/>
              <a:gd name="connsiteX54" fmla="*/ 3266259 w 3703951"/>
              <a:gd name="connsiteY54" fmla="*/ 222808 h 893669"/>
              <a:gd name="connsiteX55" fmla="*/ 3390949 w 3703951"/>
              <a:gd name="connsiteY55" fmla="*/ 167390 h 893669"/>
              <a:gd name="connsiteX56" fmla="*/ 3626477 w 3703951"/>
              <a:gd name="connsiteY56" fmla="*/ 153536 h 893669"/>
              <a:gd name="connsiteX57" fmla="*/ 3654186 w 3703951"/>
              <a:gd name="connsiteY57" fmla="*/ 111972 h 893669"/>
              <a:gd name="connsiteX58" fmla="*/ 3598768 w 3703951"/>
              <a:gd name="connsiteY58" fmla="*/ 42699 h 893669"/>
              <a:gd name="connsiteX59" fmla="*/ 3515640 w 3703951"/>
              <a:gd name="connsiteY59" fmla="*/ 70408 h 893669"/>
              <a:gd name="connsiteX60" fmla="*/ 3501786 w 3703951"/>
              <a:gd name="connsiteY60" fmla="*/ 111972 h 893669"/>
              <a:gd name="connsiteX61" fmla="*/ 3418659 w 3703951"/>
              <a:gd name="connsiteY61" fmla="*/ 167390 h 893669"/>
              <a:gd name="connsiteX62" fmla="*/ 3390949 w 3703951"/>
              <a:gd name="connsiteY62" fmla="*/ 208954 h 893669"/>
              <a:gd name="connsiteX63" fmla="*/ 3390949 w 3703951"/>
              <a:gd name="connsiteY63" fmla="*/ 208954 h 8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03951" h="893669">
                <a:moveTo>
                  <a:pt x="24295" y="804699"/>
                </a:moveTo>
                <a:cubicBezTo>
                  <a:pt x="128761" y="769879"/>
                  <a:pt x="0" y="816848"/>
                  <a:pt x="107422" y="763136"/>
                </a:cubicBezTo>
                <a:cubicBezTo>
                  <a:pt x="222141" y="705776"/>
                  <a:pt x="71437" y="800981"/>
                  <a:pt x="190549" y="721572"/>
                </a:cubicBezTo>
                <a:cubicBezTo>
                  <a:pt x="199786" y="730808"/>
                  <a:pt x="216816" y="736299"/>
                  <a:pt x="218259" y="749281"/>
                </a:cubicBezTo>
                <a:cubicBezTo>
                  <a:pt x="221865" y="781737"/>
                  <a:pt x="224453" y="820486"/>
                  <a:pt x="204404" y="846263"/>
                </a:cubicBezTo>
                <a:cubicBezTo>
                  <a:pt x="186472" y="869318"/>
                  <a:pt x="148986" y="864736"/>
                  <a:pt x="121277" y="873972"/>
                </a:cubicBezTo>
                <a:cubicBezTo>
                  <a:pt x="62187" y="893669"/>
                  <a:pt x="94318" y="887827"/>
                  <a:pt x="24295" y="887827"/>
                </a:cubicBezTo>
                <a:lnTo>
                  <a:pt x="24295" y="887827"/>
                </a:lnTo>
                <a:cubicBezTo>
                  <a:pt x="98186" y="860118"/>
                  <a:pt x="174649" y="838482"/>
                  <a:pt x="245968" y="804699"/>
                </a:cubicBezTo>
                <a:cubicBezTo>
                  <a:pt x="263675" y="796311"/>
                  <a:pt x="271229" y="774004"/>
                  <a:pt x="287531" y="763136"/>
                </a:cubicBezTo>
                <a:cubicBezTo>
                  <a:pt x="299682" y="755035"/>
                  <a:pt x="315005" y="753124"/>
                  <a:pt x="329095" y="749281"/>
                </a:cubicBezTo>
                <a:cubicBezTo>
                  <a:pt x="500976" y="702404"/>
                  <a:pt x="385826" y="739607"/>
                  <a:pt x="481495" y="707717"/>
                </a:cubicBezTo>
                <a:cubicBezTo>
                  <a:pt x="543707" y="614400"/>
                  <a:pt x="485667" y="674332"/>
                  <a:pt x="592331" y="804699"/>
                </a:cubicBezTo>
                <a:cubicBezTo>
                  <a:pt x="601579" y="816002"/>
                  <a:pt x="620040" y="813936"/>
                  <a:pt x="633895" y="818554"/>
                </a:cubicBezTo>
                <a:cubicBezTo>
                  <a:pt x="638513" y="781608"/>
                  <a:pt x="637952" y="743638"/>
                  <a:pt x="647749" y="707717"/>
                </a:cubicBezTo>
                <a:cubicBezTo>
                  <a:pt x="652130" y="691653"/>
                  <a:pt x="667198" y="680611"/>
                  <a:pt x="675459" y="666154"/>
                </a:cubicBezTo>
                <a:cubicBezTo>
                  <a:pt x="685706" y="648222"/>
                  <a:pt x="689727" y="626417"/>
                  <a:pt x="703168" y="610736"/>
                </a:cubicBezTo>
                <a:cubicBezTo>
                  <a:pt x="736718" y="571594"/>
                  <a:pt x="757899" y="569401"/>
                  <a:pt x="800149" y="555317"/>
                </a:cubicBezTo>
                <a:cubicBezTo>
                  <a:pt x="804767" y="578408"/>
                  <a:pt x="808895" y="601602"/>
                  <a:pt x="814004" y="624590"/>
                </a:cubicBezTo>
                <a:cubicBezTo>
                  <a:pt x="818135" y="643178"/>
                  <a:pt x="814395" y="666544"/>
                  <a:pt x="827859" y="680008"/>
                </a:cubicBezTo>
                <a:cubicBezTo>
                  <a:pt x="841323" y="693472"/>
                  <a:pt x="864804" y="689245"/>
                  <a:pt x="883277" y="693863"/>
                </a:cubicBezTo>
                <a:cubicBezTo>
                  <a:pt x="915604" y="684627"/>
                  <a:pt x="951978" y="684335"/>
                  <a:pt x="980259" y="666154"/>
                </a:cubicBezTo>
                <a:cubicBezTo>
                  <a:pt x="1233625" y="503275"/>
                  <a:pt x="947152" y="612534"/>
                  <a:pt x="1160368" y="541463"/>
                </a:cubicBezTo>
                <a:cubicBezTo>
                  <a:pt x="1174222" y="522990"/>
                  <a:pt x="1185603" y="502373"/>
                  <a:pt x="1201931" y="486045"/>
                </a:cubicBezTo>
                <a:cubicBezTo>
                  <a:pt x="1263579" y="424397"/>
                  <a:pt x="1291738" y="423857"/>
                  <a:pt x="1368186" y="375208"/>
                </a:cubicBezTo>
                <a:cubicBezTo>
                  <a:pt x="1387667" y="362811"/>
                  <a:pt x="1403419" y="344859"/>
                  <a:pt x="1423604" y="333645"/>
                </a:cubicBezTo>
                <a:cubicBezTo>
                  <a:pt x="1448449" y="319842"/>
                  <a:pt x="1503334" y="302450"/>
                  <a:pt x="1534440" y="292081"/>
                </a:cubicBezTo>
                <a:cubicBezTo>
                  <a:pt x="1539058" y="329026"/>
                  <a:pt x="1541635" y="366285"/>
                  <a:pt x="1548295" y="402917"/>
                </a:cubicBezTo>
                <a:cubicBezTo>
                  <a:pt x="1550907" y="417285"/>
                  <a:pt x="1551822" y="434154"/>
                  <a:pt x="1562149" y="444481"/>
                </a:cubicBezTo>
                <a:cubicBezTo>
                  <a:pt x="1572476" y="454808"/>
                  <a:pt x="1589858" y="453718"/>
                  <a:pt x="1603713" y="458336"/>
                </a:cubicBezTo>
                <a:cubicBezTo>
                  <a:pt x="1617568" y="453718"/>
                  <a:pt x="1632511" y="451573"/>
                  <a:pt x="1645277" y="444481"/>
                </a:cubicBezTo>
                <a:cubicBezTo>
                  <a:pt x="1674388" y="428308"/>
                  <a:pt x="1701471" y="408650"/>
                  <a:pt x="1728404" y="389063"/>
                </a:cubicBezTo>
                <a:cubicBezTo>
                  <a:pt x="1750830" y="372753"/>
                  <a:pt x="1806773" y="322170"/>
                  <a:pt x="1839240" y="305936"/>
                </a:cubicBezTo>
                <a:cubicBezTo>
                  <a:pt x="1852302" y="299405"/>
                  <a:pt x="1866949" y="296699"/>
                  <a:pt x="1880804" y="292081"/>
                </a:cubicBezTo>
                <a:cubicBezTo>
                  <a:pt x="1889931" y="319462"/>
                  <a:pt x="1897952" y="355675"/>
                  <a:pt x="1922368" y="375208"/>
                </a:cubicBezTo>
                <a:cubicBezTo>
                  <a:pt x="1933772" y="384331"/>
                  <a:pt x="1950077" y="384445"/>
                  <a:pt x="1963931" y="389063"/>
                </a:cubicBezTo>
                <a:cubicBezTo>
                  <a:pt x="2005495" y="384445"/>
                  <a:pt x="2047372" y="382083"/>
                  <a:pt x="2088622" y="375208"/>
                </a:cubicBezTo>
                <a:cubicBezTo>
                  <a:pt x="2103027" y="372807"/>
                  <a:pt x="2116144" y="365366"/>
                  <a:pt x="2130186" y="361354"/>
                </a:cubicBezTo>
                <a:cubicBezTo>
                  <a:pt x="2251962" y="326561"/>
                  <a:pt x="2127512" y="366862"/>
                  <a:pt x="2227168" y="333645"/>
                </a:cubicBezTo>
                <a:cubicBezTo>
                  <a:pt x="2235920" y="327810"/>
                  <a:pt x="2292370" y="284911"/>
                  <a:pt x="2310295" y="292081"/>
                </a:cubicBezTo>
                <a:cubicBezTo>
                  <a:pt x="2325755" y="298265"/>
                  <a:pt x="2322788" y="326882"/>
                  <a:pt x="2338004" y="333645"/>
                </a:cubicBezTo>
                <a:cubicBezTo>
                  <a:pt x="2367845" y="346908"/>
                  <a:pt x="2402659" y="342881"/>
                  <a:pt x="2434986" y="347499"/>
                </a:cubicBezTo>
                <a:cubicBezTo>
                  <a:pt x="2456000" y="361509"/>
                  <a:pt x="2489433" y="389063"/>
                  <a:pt x="2518113" y="389063"/>
                </a:cubicBezTo>
                <a:cubicBezTo>
                  <a:pt x="2598940" y="389063"/>
                  <a:pt x="2603826" y="373479"/>
                  <a:pt x="2670513" y="361354"/>
                </a:cubicBezTo>
                <a:cubicBezTo>
                  <a:pt x="2702642" y="355512"/>
                  <a:pt x="2735168" y="352117"/>
                  <a:pt x="2767495" y="347499"/>
                </a:cubicBezTo>
                <a:cubicBezTo>
                  <a:pt x="2820517" y="329825"/>
                  <a:pt x="2853689" y="316406"/>
                  <a:pt x="2906040" y="305936"/>
                </a:cubicBezTo>
                <a:cubicBezTo>
                  <a:pt x="2933586" y="300427"/>
                  <a:pt x="2961459" y="296699"/>
                  <a:pt x="2989168" y="292081"/>
                </a:cubicBezTo>
                <a:cubicBezTo>
                  <a:pt x="2998404" y="310554"/>
                  <a:pt x="3010346" y="327906"/>
                  <a:pt x="3016877" y="347499"/>
                </a:cubicBezTo>
                <a:cubicBezTo>
                  <a:pt x="3024324" y="369839"/>
                  <a:pt x="3011892" y="402643"/>
                  <a:pt x="3030731" y="416772"/>
                </a:cubicBezTo>
                <a:cubicBezTo>
                  <a:pt x="3044052" y="426763"/>
                  <a:pt x="3058440" y="398299"/>
                  <a:pt x="3072295" y="389063"/>
                </a:cubicBezTo>
                <a:cubicBezTo>
                  <a:pt x="3081531" y="375208"/>
                  <a:pt x="3088230" y="359273"/>
                  <a:pt x="3100004" y="347499"/>
                </a:cubicBezTo>
                <a:cubicBezTo>
                  <a:pt x="3111778" y="335725"/>
                  <a:pt x="3128018" y="329468"/>
                  <a:pt x="3141568" y="319790"/>
                </a:cubicBezTo>
                <a:cubicBezTo>
                  <a:pt x="3160358" y="306369"/>
                  <a:pt x="3178196" y="291648"/>
                  <a:pt x="3196986" y="278227"/>
                </a:cubicBezTo>
                <a:cubicBezTo>
                  <a:pt x="3210535" y="268549"/>
                  <a:pt x="3225547" y="260919"/>
                  <a:pt x="3238549" y="250517"/>
                </a:cubicBezTo>
                <a:cubicBezTo>
                  <a:pt x="3248749" y="242357"/>
                  <a:pt x="3256059" y="230968"/>
                  <a:pt x="3266259" y="222808"/>
                </a:cubicBezTo>
                <a:cubicBezTo>
                  <a:pt x="3299390" y="196304"/>
                  <a:pt x="3349447" y="169831"/>
                  <a:pt x="3390949" y="167390"/>
                </a:cubicBezTo>
                <a:lnTo>
                  <a:pt x="3626477" y="153536"/>
                </a:lnTo>
                <a:cubicBezTo>
                  <a:pt x="3635713" y="139681"/>
                  <a:pt x="3647423" y="127188"/>
                  <a:pt x="3654186" y="111972"/>
                </a:cubicBezTo>
                <a:cubicBezTo>
                  <a:pt x="3703951" y="0"/>
                  <a:pt x="3698036" y="26155"/>
                  <a:pt x="3598768" y="42699"/>
                </a:cubicBezTo>
                <a:cubicBezTo>
                  <a:pt x="3571059" y="51935"/>
                  <a:pt x="3524876" y="42699"/>
                  <a:pt x="3515640" y="70408"/>
                </a:cubicBezTo>
                <a:cubicBezTo>
                  <a:pt x="3511022" y="84263"/>
                  <a:pt x="3512113" y="101645"/>
                  <a:pt x="3501786" y="111972"/>
                </a:cubicBezTo>
                <a:cubicBezTo>
                  <a:pt x="3478238" y="135520"/>
                  <a:pt x="3418659" y="167390"/>
                  <a:pt x="3418659" y="167390"/>
                </a:cubicBezTo>
                <a:cubicBezTo>
                  <a:pt x="3403344" y="213335"/>
                  <a:pt x="3419408" y="208954"/>
                  <a:pt x="3390949" y="208954"/>
                </a:cubicBezTo>
                <a:lnTo>
                  <a:pt x="3390949" y="208954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32364" y="2950220"/>
            <a:ext cx="245929" cy="138545"/>
          </a:xfrm>
          <a:custGeom>
            <a:avLst/>
            <a:gdLst>
              <a:gd name="connsiteX0" fmla="*/ 0 w 245929"/>
              <a:gd name="connsiteY0" fmla="*/ 69272 h 138545"/>
              <a:gd name="connsiteX1" fmla="*/ 124691 w 245929"/>
              <a:gd name="connsiteY1" fmla="*/ 0 h 138545"/>
              <a:gd name="connsiteX2" fmla="*/ 207818 w 245929"/>
              <a:gd name="connsiteY2" fmla="*/ 13854 h 138545"/>
              <a:gd name="connsiteX3" fmla="*/ 235527 w 245929"/>
              <a:gd name="connsiteY3" fmla="*/ 55418 h 138545"/>
              <a:gd name="connsiteX4" fmla="*/ 152400 w 245929"/>
              <a:gd name="connsiteY4" fmla="*/ 83127 h 138545"/>
              <a:gd name="connsiteX5" fmla="*/ 110836 w 245929"/>
              <a:gd name="connsiteY5" fmla="*/ 110836 h 138545"/>
              <a:gd name="connsiteX6" fmla="*/ 69272 w 245929"/>
              <a:gd name="connsiteY6" fmla="*/ 124691 h 138545"/>
              <a:gd name="connsiteX7" fmla="*/ 41563 w 245929"/>
              <a:gd name="connsiteY7" fmla="*/ 138545 h 138545"/>
              <a:gd name="connsiteX8" fmla="*/ 55418 w 245929"/>
              <a:gd name="connsiteY8" fmla="*/ 138545 h 1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29" h="138545">
                <a:moveTo>
                  <a:pt x="0" y="69272"/>
                </a:moveTo>
                <a:cubicBezTo>
                  <a:pt x="95278" y="5753"/>
                  <a:pt x="51534" y="24385"/>
                  <a:pt x="124691" y="0"/>
                </a:cubicBezTo>
                <a:cubicBezTo>
                  <a:pt x="152400" y="4618"/>
                  <a:pt x="182692" y="1291"/>
                  <a:pt x="207818" y="13854"/>
                </a:cubicBezTo>
                <a:cubicBezTo>
                  <a:pt x="222711" y="21301"/>
                  <a:pt x="245929" y="42416"/>
                  <a:pt x="235527" y="55418"/>
                </a:cubicBezTo>
                <a:cubicBezTo>
                  <a:pt x="217281" y="78226"/>
                  <a:pt x="176702" y="66926"/>
                  <a:pt x="152400" y="83127"/>
                </a:cubicBezTo>
                <a:cubicBezTo>
                  <a:pt x="138545" y="92363"/>
                  <a:pt x="125729" y="103389"/>
                  <a:pt x="110836" y="110836"/>
                </a:cubicBezTo>
                <a:cubicBezTo>
                  <a:pt x="97774" y="117367"/>
                  <a:pt x="82832" y="119267"/>
                  <a:pt x="69272" y="124691"/>
                </a:cubicBezTo>
                <a:cubicBezTo>
                  <a:pt x="59684" y="128526"/>
                  <a:pt x="50799" y="133927"/>
                  <a:pt x="41563" y="138545"/>
                </a:cubicBezTo>
                <a:lnTo>
                  <a:pt x="55418" y="138545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3048000"/>
            <a:ext cx="41148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প্রান্তের দুটি বৈদ্যুতিক তারের মধ্যে বিদ্যুৎ প্রবাহ হচ্ছে। এ থেকে তৈরি হয়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08">
              <a:srgbClr val="FFFF00"/>
            </a:gs>
            <a:gs pos="68138">
              <a:srgbClr val="00B0F0"/>
            </a:gs>
            <a:gs pos="0">
              <a:srgbClr val="00B050"/>
            </a:gs>
            <a:gs pos="53000">
              <a:srgbClr val="C00000"/>
            </a:gs>
            <a:gs pos="29000">
              <a:srgbClr val="002060"/>
            </a:gs>
            <a:gs pos="82281">
              <a:srgbClr val="00B0F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5" y="187656"/>
            <a:ext cx="8816454" cy="64860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ic-torch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19199"/>
            <a:ext cx="2468880" cy="24605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978614">
            <a:off x="2144878" y="2823055"/>
            <a:ext cx="1185083" cy="72836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19399" y="37545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33799" y="3602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1799" y="4059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00399" y="35259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52799" y="3983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05199" y="37545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00399" y="3200399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28999" y="3221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33799" y="3297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81399" y="4059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71799" y="3602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114800"/>
            <a:ext cx="28194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800" y="4343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টর্চটি জ্বলছে।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mangoiii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2651760" cy="26517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562600" y="3810000"/>
            <a:ext cx="32766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91200" y="4191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গাড়িটি চলছে।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439 L -0.66997 0.56899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28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350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Century Gothic</vt:lpstr>
      <vt:lpstr>Garamond</vt:lpstr>
      <vt:lpstr>NikoshBAN</vt:lpstr>
      <vt:lpstr>Times New Roman</vt:lpstr>
      <vt:lpstr>Vrinda</vt:lpstr>
      <vt:lpstr>Wingdings</vt:lpstr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2023-03-22T14:25:19Z</dcterms:created>
  <dcterms:modified xsi:type="dcterms:W3CDTF">2023-03-22T15:41:06Z</dcterms:modified>
</cp:coreProperties>
</file>