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1" r:id="rId9"/>
    <p:sldId id="262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5" r:id="rId18"/>
    <p:sldId id="276" r:id="rId19"/>
    <p:sldId id="27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5E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4" autoAdjust="0"/>
    <p:restoredTop sz="94660"/>
  </p:normalViewPr>
  <p:slideViewPr>
    <p:cSldViewPr snapToGrid="0">
      <p:cViewPr varScale="1">
        <p:scale>
          <a:sx n="69" d="100"/>
          <a:sy n="69" d="100"/>
        </p:scale>
        <p:origin x="4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CF85B4-82AE-4A1F-A6D0-A1B03186B86B}" type="doc">
      <dgm:prSet loTypeId="urn:microsoft.com/office/officeart/2008/layout/VerticalCurvedList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8F93A63-C87F-4F14-AC88-C48BFBFB67FC}">
      <dgm:prSet phldrT="[Text]" custT="1"/>
      <dgm:spPr/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r>
            <a:rPr lang="en-US" sz="4000" b="1" cap="none" spc="0" dirty="0" err="1">
              <a:ln/>
              <a:solidFill>
                <a:schemeClr val="bg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ক্রিয়ার</a:t>
          </a:r>
          <a:r>
            <a:rPr lang="en-US" sz="4000" b="1" cap="none" spc="0" dirty="0">
              <a:ln/>
              <a:solidFill>
                <a:schemeClr val="bg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cap="none" spc="0" dirty="0" err="1">
              <a:ln/>
              <a:solidFill>
                <a:schemeClr val="bg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কাল</a:t>
          </a:r>
          <a:r>
            <a:rPr lang="en-US" sz="4000" b="1" cap="none" spc="0" dirty="0">
              <a:ln/>
              <a:solidFill>
                <a:schemeClr val="bg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cap="none" spc="0" dirty="0" err="1">
              <a:ln/>
              <a:solidFill>
                <a:schemeClr val="bg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কী</a:t>
          </a:r>
          <a:r>
            <a:rPr lang="en-US" sz="4000" b="1" cap="none" spc="0" dirty="0">
              <a:ln/>
              <a:solidFill>
                <a:schemeClr val="bg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cap="none" spc="0" dirty="0" err="1">
              <a:ln/>
              <a:solidFill>
                <a:schemeClr val="bg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তা</a:t>
          </a:r>
          <a:r>
            <a:rPr lang="en-US" sz="4000" b="1" cap="none" spc="0" dirty="0">
              <a:ln/>
              <a:solidFill>
                <a:schemeClr val="bg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বলতে </a:t>
          </a:r>
          <a:r>
            <a:rPr lang="en-US" sz="4000" b="1" cap="none" spc="0" dirty="0" err="1">
              <a:ln/>
              <a:solidFill>
                <a:schemeClr val="bg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4000" b="1" cap="none" spc="0" dirty="0">
              <a:ln/>
              <a:solidFill>
                <a:schemeClr val="bg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?</a:t>
          </a:r>
        </a:p>
      </dgm:t>
    </dgm:pt>
    <dgm:pt modelId="{9CECF31A-1BC0-46C7-BFAB-23C5C60D00FD}" type="parTrans" cxnId="{12B6674B-15A1-4639-BF13-BD8495CD48CC}">
      <dgm:prSet/>
      <dgm:spPr/>
      <dgm:t>
        <a:bodyPr/>
        <a:lstStyle/>
        <a:p>
          <a:endParaRPr lang="en-US"/>
        </a:p>
      </dgm:t>
    </dgm:pt>
    <dgm:pt modelId="{565F9A77-AFC7-4C23-A42B-0AC338C32F50}" type="sibTrans" cxnId="{12B6674B-15A1-4639-BF13-BD8495CD48CC}">
      <dgm:prSet/>
      <dgm:spPr/>
      <dgm:t>
        <a:bodyPr/>
        <a:lstStyle/>
        <a:p>
          <a:endParaRPr lang="en-US"/>
        </a:p>
      </dgm:t>
    </dgm:pt>
    <dgm:pt modelId="{AD947E2F-BDD3-4031-B52D-DB3693D87C59}">
      <dgm:prSet phldrT="[Text]" custT="1"/>
      <dgm:spPr/>
      <dgm:t>
        <a:bodyPr/>
        <a:lstStyle/>
        <a:p>
          <a:r>
            <a:rPr lang="en-US" sz="4000" dirty="0" err="1">
              <a:latin typeface="NikoshBAN" panose="02000000000000000000" pitchFamily="2" charset="0"/>
              <a:cs typeface="NikoshBAN" panose="02000000000000000000" pitchFamily="2" charset="0"/>
            </a:rPr>
            <a:t>ক্রিয়ার</a:t>
          </a:r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>
              <a:latin typeface="NikoshBAN" panose="02000000000000000000" pitchFamily="2" charset="0"/>
              <a:cs typeface="NikoshBAN" panose="02000000000000000000" pitchFamily="2" charset="0"/>
            </a:rPr>
            <a:t>কালের</a:t>
          </a:r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>
              <a:latin typeface="NikoshBAN" panose="02000000000000000000" pitchFamily="2" charset="0"/>
              <a:cs typeface="NikoshBAN" panose="02000000000000000000" pitchFamily="2" charset="0"/>
            </a:rPr>
            <a:t>প্রকারভেদ</a:t>
          </a:r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>
              <a:latin typeface="NikoshBAN" panose="02000000000000000000" pitchFamily="2" charset="0"/>
              <a:cs typeface="NikoshBAN" panose="02000000000000000000" pitchFamily="2" charset="0"/>
            </a:rPr>
            <a:t>উদাহরণসহ</a:t>
          </a:r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240250F2-EF4E-4452-A7C9-43965767AAB9}" type="parTrans" cxnId="{9F21143C-CCBB-4D1B-A6C4-56F8C8D1F63A}">
      <dgm:prSet/>
      <dgm:spPr/>
      <dgm:t>
        <a:bodyPr/>
        <a:lstStyle/>
        <a:p>
          <a:endParaRPr lang="en-US"/>
        </a:p>
      </dgm:t>
    </dgm:pt>
    <dgm:pt modelId="{F5336AF0-847D-4C33-AC7B-BF136B2753B0}" type="sibTrans" cxnId="{9F21143C-CCBB-4D1B-A6C4-56F8C8D1F63A}">
      <dgm:prSet/>
      <dgm:spPr/>
      <dgm:t>
        <a:bodyPr/>
        <a:lstStyle/>
        <a:p>
          <a:endParaRPr lang="en-US"/>
        </a:p>
      </dgm:t>
    </dgm:pt>
    <dgm:pt modelId="{51D1B449-B3F8-4F04-8E4A-6D7F95BA7ED5}" type="pres">
      <dgm:prSet presAssocID="{17CF85B4-82AE-4A1F-A6D0-A1B03186B86B}" presName="Name0" presStyleCnt="0">
        <dgm:presLayoutVars>
          <dgm:chMax val="7"/>
          <dgm:chPref val="7"/>
          <dgm:dir/>
        </dgm:presLayoutVars>
      </dgm:prSet>
      <dgm:spPr/>
    </dgm:pt>
    <dgm:pt modelId="{9EE8DCD2-6439-47E5-856B-ACF4DCDE898B}" type="pres">
      <dgm:prSet presAssocID="{17CF85B4-82AE-4A1F-A6D0-A1B03186B86B}" presName="Name1" presStyleCnt="0"/>
      <dgm:spPr/>
    </dgm:pt>
    <dgm:pt modelId="{1F0B4359-6813-4408-9B04-872952E36A66}" type="pres">
      <dgm:prSet presAssocID="{17CF85B4-82AE-4A1F-A6D0-A1B03186B86B}" presName="cycle" presStyleCnt="0"/>
      <dgm:spPr/>
    </dgm:pt>
    <dgm:pt modelId="{A5B65541-2D3D-44FB-A153-E3C499DF7C6A}" type="pres">
      <dgm:prSet presAssocID="{17CF85B4-82AE-4A1F-A6D0-A1B03186B86B}" presName="srcNode" presStyleLbl="node1" presStyleIdx="0" presStyleCnt="2"/>
      <dgm:spPr/>
    </dgm:pt>
    <dgm:pt modelId="{82F6CFB3-9A04-45EC-B7AF-826BE2D3A2E5}" type="pres">
      <dgm:prSet presAssocID="{17CF85B4-82AE-4A1F-A6D0-A1B03186B86B}" presName="conn" presStyleLbl="parChTrans1D2" presStyleIdx="0" presStyleCnt="1"/>
      <dgm:spPr/>
    </dgm:pt>
    <dgm:pt modelId="{E6C5F9DE-5C56-4317-9408-1AA532A23848}" type="pres">
      <dgm:prSet presAssocID="{17CF85B4-82AE-4A1F-A6D0-A1B03186B86B}" presName="extraNode" presStyleLbl="node1" presStyleIdx="0" presStyleCnt="2"/>
      <dgm:spPr/>
    </dgm:pt>
    <dgm:pt modelId="{E8FED935-DC60-4BA8-912F-0892960F0F3B}" type="pres">
      <dgm:prSet presAssocID="{17CF85B4-82AE-4A1F-A6D0-A1B03186B86B}" presName="dstNode" presStyleLbl="node1" presStyleIdx="0" presStyleCnt="2"/>
      <dgm:spPr/>
    </dgm:pt>
    <dgm:pt modelId="{77799FD9-8CDD-4498-A5C1-D9E4932424AF}" type="pres">
      <dgm:prSet presAssocID="{C8F93A63-C87F-4F14-AC88-C48BFBFB67FC}" presName="text_1" presStyleLbl="node1" presStyleIdx="0" presStyleCnt="2">
        <dgm:presLayoutVars>
          <dgm:bulletEnabled val="1"/>
        </dgm:presLayoutVars>
      </dgm:prSet>
      <dgm:spPr/>
    </dgm:pt>
    <dgm:pt modelId="{5101D2EE-3C29-4C6E-BDD5-79B9F5499867}" type="pres">
      <dgm:prSet presAssocID="{C8F93A63-C87F-4F14-AC88-C48BFBFB67FC}" presName="accent_1" presStyleCnt="0"/>
      <dgm:spPr/>
    </dgm:pt>
    <dgm:pt modelId="{1DC5768A-D2B9-43DC-8B41-EB06B081414E}" type="pres">
      <dgm:prSet presAssocID="{C8F93A63-C87F-4F14-AC88-C48BFBFB67FC}" presName="accentRepeatNode" presStyleLbl="solidFgAcc1" presStyleIdx="0" presStyleCnt="2"/>
      <dgm:spPr/>
    </dgm:pt>
    <dgm:pt modelId="{DEC87B0E-4BE7-4190-8DDF-11CDF64D5969}" type="pres">
      <dgm:prSet presAssocID="{AD947E2F-BDD3-4031-B52D-DB3693D87C59}" presName="text_2" presStyleLbl="node1" presStyleIdx="1" presStyleCnt="2">
        <dgm:presLayoutVars>
          <dgm:bulletEnabled val="1"/>
        </dgm:presLayoutVars>
      </dgm:prSet>
      <dgm:spPr/>
    </dgm:pt>
    <dgm:pt modelId="{D4CCB0D1-8874-441A-9009-AAFEAE7BDA53}" type="pres">
      <dgm:prSet presAssocID="{AD947E2F-BDD3-4031-B52D-DB3693D87C59}" presName="accent_2" presStyleCnt="0"/>
      <dgm:spPr/>
    </dgm:pt>
    <dgm:pt modelId="{1976E783-795F-473B-82F6-264D91EA7C0F}" type="pres">
      <dgm:prSet presAssocID="{AD947E2F-BDD3-4031-B52D-DB3693D87C59}" presName="accentRepeatNode" presStyleLbl="solidFgAcc1" presStyleIdx="1" presStyleCnt="2"/>
      <dgm:spPr/>
    </dgm:pt>
  </dgm:ptLst>
  <dgm:cxnLst>
    <dgm:cxn modelId="{9F21143C-CCBB-4D1B-A6C4-56F8C8D1F63A}" srcId="{17CF85B4-82AE-4A1F-A6D0-A1B03186B86B}" destId="{AD947E2F-BDD3-4031-B52D-DB3693D87C59}" srcOrd="1" destOrd="0" parTransId="{240250F2-EF4E-4452-A7C9-43965767AAB9}" sibTransId="{F5336AF0-847D-4C33-AC7B-BF136B2753B0}"/>
    <dgm:cxn modelId="{DEED3540-0F36-43E3-BEB3-4EDB4770EF80}" type="presOf" srcId="{AD947E2F-BDD3-4031-B52D-DB3693D87C59}" destId="{DEC87B0E-4BE7-4190-8DDF-11CDF64D5969}" srcOrd="0" destOrd="0" presId="urn:microsoft.com/office/officeart/2008/layout/VerticalCurvedList"/>
    <dgm:cxn modelId="{12B6674B-15A1-4639-BF13-BD8495CD48CC}" srcId="{17CF85B4-82AE-4A1F-A6D0-A1B03186B86B}" destId="{C8F93A63-C87F-4F14-AC88-C48BFBFB67FC}" srcOrd="0" destOrd="0" parTransId="{9CECF31A-1BC0-46C7-BFAB-23C5C60D00FD}" sibTransId="{565F9A77-AFC7-4C23-A42B-0AC338C32F50}"/>
    <dgm:cxn modelId="{0A541157-C417-429A-B7D0-C2C605D63CF9}" type="presOf" srcId="{17CF85B4-82AE-4A1F-A6D0-A1B03186B86B}" destId="{51D1B449-B3F8-4F04-8E4A-6D7F95BA7ED5}" srcOrd="0" destOrd="0" presId="urn:microsoft.com/office/officeart/2008/layout/VerticalCurvedList"/>
    <dgm:cxn modelId="{CC077EC2-7B9A-45BD-ABF0-6BC8535A6969}" type="presOf" srcId="{565F9A77-AFC7-4C23-A42B-0AC338C32F50}" destId="{82F6CFB3-9A04-45EC-B7AF-826BE2D3A2E5}" srcOrd="0" destOrd="0" presId="urn:microsoft.com/office/officeart/2008/layout/VerticalCurvedList"/>
    <dgm:cxn modelId="{BF49C4C4-FF42-45FD-95F7-C298B2B56274}" type="presOf" srcId="{C8F93A63-C87F-4F14-AC88-C48BFBFB67FC}" destId="{77799FD9-8CDD-4498-A5C1-D9E4932424AF}" srcOrd="0" destOrd="0" presId="urn:microsoft.com/office/officeart/2008/layout/VerticalCurvedList"/>
    <dgm:cxn modelId="{B80262F1-FECC-45C2-A023-5774C30A6C24}" type="presParOf" srcId="{51D1B449-B3F8-4F04-8E4A-6D7F95BA7ED5}" destId="{9EE8DCD2-6439-47E5-856B-ACF4DCDE898B}" srcOrd="0" destOrd="0" presId="urn:microsoft.com/office/officeart/2008/layout/VerticalCurvedList"/>
    <dgm:cxn modelId="{5E6D98A5-F1F2-4678-B81C-4FA857752926}" type="presParOf" srcId="{9EE8DCD2-6439-47E5-856B-ACF4DCDE898B}" destId="{1F0B4359-6813-4408-9B04-872952E36A66}" srcOrd="0" destOrd="0" presId="urn:microsoft.com/office/officeart/2008/layout/VerticalCurvedList"/>
    <dgm:cxn modelId="{967AC4CD-3C5B-4F2A-87E2-A35E89644B7D}" type="presParOf" srcId="{1F0B4359-6813-4408-9B04-872952E36A66}" destId="{A5B65541-2D3D-44FB-A153-E3C499DF7C6A}" srcOrd="0" destOrd="0" presId="urn:microsoft.com/office/officeart/2008/layout/VerticalCurvedList"/>
    <dgm:cxn modelId="{2C84947B-570F-43F8-9AA6-E37EF2F3A16B}" type="presParOf" srcId="{1F0B4359-6813-4408-9B04-872952E36A66}" destId="{82F6CFB3-9A04-45EC-B7AF-826BE2D3A2E5}" srcOrd="1" destOrd="0" presId="urn:microsoft.com/office/officeart/2008/layout/VerticalCurvedList"/>
    <dgm:cxn modelId="{79A8903E-7F62-4A3A-A860-D42468369DF4}" type="presParOf" srcId="{1F0B4359-6813-4408-9B04-872952E36A66}" destId="{E6C5F9DE-5C56-4317-9408-1AA532A23848}" srcOrd="2" destOrd="0" presId="urn:microsoft.com/office/officeart/2008/layout/VerticalCurvedList"/>
    <dgm:cxn modelId="{FFD10782-5A1E-486A-9EC0-482AA12D9F1C}" type="presParOf" srcId="{1F0B4359-6813-4408-9B04-872952E36A66}" destId="{E8FED935-DC60-4BA8-912F-0892960F0F3B}" srcOrd="3" destOrd="0" presId="urn:microsoft.com/office/officeart/2008/layout/VerticalCurvedList"/>
    <dgm:cxn modelId="{88169A6A-EDC2-4C5A-8AC8-F7A428E5F6D8}" type="presParOf" srcId="{9EE8DCD2-6439-47E5-856B-ACF4DCDE898B}" destId="{77799FD9-8CDD-4498-A5C1-D9E4932424AF}" srcOrd="1" destOrd="0" presId="urn:microsoft.com/office/officeart/2008/layout/VerticalCurvedList"/>
    <dgm:cxn modelId="{D6B56F4C-2FEE-4F99-9E52-349963C013E7}" type="presParOf" srcId="{9EE8DCD2-6439-47E5-856B-ACF4DCDE898B}" destId="{5101D2EE-3C29-4C6E-BDD5-79B9F5499867}" srcOrd="2" destOrd="0" presId="urn:microsoft.com/office/officeart/2008/layout/VerticalCurvedList"/>
    <dgm:cxn modelId="{F8642924-BB74-490E-9C82-132C519C4193}" type="presParOf" srcId="{5101D2EE-3C29-4C6E-BDD5-79B9F5499867}" destId="{1DC5768A-D2B9-43DC-8B41-EB06B081414E}" srcOrd="0" destOrd="0" presId="urn:microsoft.com/office/officeart/2008/layout/VerticalCurvedList"/>
    <dgm:cxn modelId="{E8CA3D28-D1D3-45ED-831B-ECCB7E5359A4}" type="presParOf" srcId="{9EE8DCD2-6439-47E5-856B-ACF4DCDE898B}" destId="{DEC87B0E-4BE7-4190-8DDF-11CDF64D5969}" srcOrd="3" destOrd="0" presId="urn:microsoft.com/office/officeart/2008/layout/VerticalCurvedList"/>
    <dgm:cxn modelId="{911EBFCE-2C65-4C83-8731-358CEB66DD5C}" type="presParOf" srcId="{9EE8DCD2-6439-47E5-856B-ACF4DCDE898B}" destId="{D4CCB0D1-8874-441A-9009-AAFEAE7BDA53}" srcOrd="4" destOrd="0" presId="urn:microsoft.com/office/officeart/2008/layout/VerticalCurvedList"/>
    <dgm:cxn modelId="{E3BE9FA4-04CE-4D5A-AB39-AE38494E8353}" type="presParOf" srcId="{D4CCB0D1-8874-441A-9009-AAFEAE7BDA53}" destId="{1976E783-795F-473B-82F6-264D91EA7C0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6AD9E4-DA64-4084-AFF4-2ABC0F7C27B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4D28A55-FFE5-4A04-820C-18FF3BB36929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800" dirty="0" err="1">
              <a:latin typeface="NikoshBAN" panose="02000000000000000000" pitchFamily="2" charset="0"/>
              <a:cs typeface="NikoshBAN" panose="02000000000000000000" pitchFamily="2" charset="0"/>
            </a:rPr>
            <a:t>তারা</a:t>
          </a:r>
          <a:r>
            <a:rPr lang="en-US" sz="4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dirty="0" err="1">
              <a:latin typeface="NikoshBAN" panose="02000000000000000000" pitchFamily="2" charset="0"/>
              <a:cs typeface="NikoshBAN" panose="02000000000000000000" pitchFamily="2" charset="0"/>
            </a:rPr>
            <a:t>ভলিবল</a:t>
          </a:r>
          <a:r>
            <a:rPr lang="en-US" sz="4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dirty="0" err="1">
              <a:latin typeface="NikoshBAN" panose="02000000000000000000" pitchFamily="2" charset="0"/>
              <a:cs typeface="NikoshBAN" panose="02000000000000000000" pitchFamily="2" charset="0"/>
            </a:rPr>
            <a:t>খেলছে</a:t>
          </a:r>
          <a:r>
            <a:rPr lang="en-US" sz="4800" dirty="0">
              <a:latin typeface="NikoshBAN" panose="02000000000000000000" pitchFamily="2" charset="0"/>
              <a:cs typeface="NikoshBAN" panose="02000000000000000000" pitchFamily="2" charset="0"/>
            </a:rPr>
            <a:t> ।</a:t>
          </a:r>
        </a:p>
      </dgm:t>
    </dgm:pt>
    <dgm:pt modelId="{FDA822AB-A815-450F-92B4-5BE2206C8915}" type="parTrans" cxnId="{43C34B80-56E6-480E-AAA0-4809B12F6B57}">
      <dgm:prSet/>
      <dgm:spPr/>
      <dgm:t>
        <a:bodyPr/>
        <a:lstStyle/>
        <a:p>
          <a:endParaRPr lang="en-US"/>
        </a:p>
      </dgm:t>
    </dgm:pt>
    <dgm:pt modelId="{2615A033-8CB4-4257-A129-05350B3CE6B2}" type="sibTrans" cxnId="{43C34B80-56E6-480E-AAA0-4809B12F6B57}">
      <dgm:prSet/>
      <dgm:spPr/>
      <dgm:t>
        <a:bodyPr/>
        <a:lstStyle/>
        <a:p>
          <a:endParaRPr lang="en-US"/>
        </a:p>
      </dgm:t>
    </dgm:pt>
    <dgm:pt modelId="{3EDE1968-BD40-466F-8D00-4F3B4169A800}" type="pres">
      <dgm:prSet presAssocID="{7D6AD9E4-DA64-4084-AFF4-2ABC0F7C27BB}" presName="linearFlow" presStyleCnt="0">
        <dgm:presLayoutVars>
          <dgm:dir/>
          <dgm:resizeHandles val="exact"/>
        </dgm:presLayoutVars>
      </dgm:prSet>
      <dgm:spPr/>
    </dgm:pt>
    <dgm:pt modelId="{6651AE1D-E6C6-44D2-BAD5-4687794B04C3}" type="pres">
      <dgm:prSet presAssocID="{04D28A55-FFE5-4A04-820C-18FF3BB36929}" presName="composite" presStyleCnt="0"/>
      <dgm:spPr/>
    </dgm:pt>
    <dgm:pt modelId="{041318E4-7E0E-44E7-980C-D470A815158D}" type="pres">
      <dgm:prSet presAssocID="{04D28A55-FFE5-4A04-820C-18FF3BB36929}" presName="imgShp" presStyleLbl="fgImgPlace1" presStyleIdx="0" presStyleCnt="1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000" r="-43000"/>
          </a:stretch>
        </a:blipFill>
        <a:ln w="38100">
          <a:solidFill>
            <a:schemeClr val="accent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7F8EA2D6-DA57-4AFC-ADAA-F2A751F4A241}" type="pres">
      <dgm:prSet presAssocID="{04D28A55-FFE5-4A04-820C-18FF3BB36929}" presName="txShp" presStyleLbl="node1" presStyleIdx="0" presStyleCnt="1">
        <dgm:presLayoutVars>
          <dgm:bulletEnabled val="1"/>
        </dgm:presLayoutVars>
      </dgm:prSet>
      <dgm:spPr/>
    </dgm:pt>
  </dgm:ptLst>
  <dgm:cxnLst>
    <dgm:cxn modelId="{43B38A76-F829-47E5-8EBA-2A182F6CBEDD}" type="presOf" srcId="{7D6AD9E4-DA64-4084-AFF4-2ABC0F7C27BB}" destId="{3EDE1968-BD40-466F-8D00-4F3B4169A800}" srcOrd="0" destOrd="0" presId="urn:microsoft.com/office/officeart/2005/8/layout/vList3"/>
    <dgm:cxn modelId="{43C34B80-56E6-480E-AAA0-4809B12F6B57}" srcId="{7D6AD9E4-DA64-4084-AFF4-2ABC0F7C27BB}" destId="{04D28A55-FFE5-4A04-820C-18FF3BB36929}" srcOrd="0" destOrd="0" parTransId="{FDA822AB-A815-450F-92B4-5BE2206C8915}" sibTransId="{2615A033-8CB4-4257-A129-05350B3CE6B2}"/>
    <dgm:cxn modelId="{01F952A7-1944-49C7-A7AE-675CE56BF01E}" type="presOf" srcId="{04D28A55-FFE5-4A04-820C-18FF3BB36929}" destId="{7F8EA2D6-DA57-4AFC-ADAA-F2A751F4A241}" srcOrd="0" destOrd="0" presId="urn:microsoft.com/office/officeart/2005/8/layout/vList3"/>
    <dgm:cxn modelId="{7929FC5E-D87F-44BD-981B-81B91514B5BC}" type="presParOf" srcId="{3EDE1968-BD40-466F-8D00-4F3B4169A800}" destId="{6651AE1D-E6C6-44D2-BAD5-4687794B04C3}" srcOrd="0" destOrd="0" presId="urn:microsoft.com/office/officeart/2005/8/layout/vList3"/>
    <dgm:cxn modelId="{C8AC5A7B-BF4F-4DC3-9015-E093D1875DBC}" type="presParOf" srcId="{6651AE1D-E6C6-44D2-BAD5-4687794B04C3}" destId="{041318E4-7E0E-44E7-980C-D470A815158D}" srcOrd="0" destOrd="0" presId="urn:microsoft.com/office/officeart/2005/8/layout/vList3"/>
    <dgm:cxn modelId="{E62687B9-9D3D-4216-A1C6-BED1ABBCAD6B}" type="presParOf" srcId="{6651AE1D-E6C6-44D2-BAD5-4687794B04C3}" destId="{7F8EA2D6-DA57-4AFC-ADAA-F2A751F4A24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BD2ABA-C925-43DC-9493-3B07931B8C1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7EF87889-3E16-43D9-AF3C-8AB8D655BACD}" type="pres">
      <dgm:prSet presAssocID="{66BD2ABA-C925-43DC-9493-3B07931B8C16}" presName="linearFlow" presStyleCnt="0">
        <dgm:presLayoutVars>
          <dgm:dir/>
          <dgm:resizeHandles val="exact"/>
        </dgm:presLayoutVars>
      </dgm:prSet>
      <dgm:spPr/>
    </dgm:pt>
  </dgm:ptLst>
  <dgm:cxnLst>
    <dgm:cxn modelId="{8793B5A2-E051-4544-8518-20AD90B90E4E}" type="presOf" srcId="{66BD2ABA-C925-43DC-9493-3B07931B8C16}" destId="{7EF87889-3E16-43D9-AF3C-8AB8D655BACD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84B33C-362A-4A2C-A4D7-AB9C4E696CA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C976C5BB-C42E-4F29-9F7D-0BEFE80702CF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r>
            <a:rPr lang="en-US" sz="4400" b="1" cap="none" spc="0" dirty="0" err="1">
              <a:ln/>
              <a:solidFill>
                <a:srgbClr val="0070C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কাল</a:t>
          </a:r>
          <a:r>
            <a:rPr lang="en-US" sz="4400" b="1" cap="none" spc="0" dirty="0">
              <a:ln/>
              <a:solidFill>
                <a:srgbClr val="0070C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cap="none" spc="0" dirty="0" err="1">
              <a:ln/>
              <a:solidFill>
                <a:srgbClr val="0070C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তুমি</a:t>
          </a:r>
          <a:r>
            <a:rPr lang="en-US" sz="4400" b="1" cap="none" spc="0" dirty="0">
              <a:ln/>
              <a:solidFill>
                <a:srgbClr val="0070C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cap="none" spc="0" dirty="0" err="1">
              <a:ln/>
              <a:solidFill>
                <a:srgbClr val="0070C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স্কুলে</a:t>
          </a:r>
          <a:r>
            <a:rPr lang="en-US" sz="4400" b="1" cap="none" spc="0" dirty="0">
              <a:ln/>
              <a:solidFill>
                <a:srgbClr val="0070C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cap="none" spc="0" dirty="0" err="1">
              <a:ln/>
              <a:solidFill>
                <a:srgbClr val="0070C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গিয়েছিলে</a:t>
          </a:r>
          <a:r>
            <a:rPr lang="en-US" sz="4400" b="1" cap="none" spc="0" dirty="0">
              <a:ln/>
              <a:solidFill>
                <a:srgbClr val="0070C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05804C61-98C5-415A-84DA-9626D2FF6F99}" type="parTrans" cxnId="{FDF9CABE-7AB2-44D7-9804-48D5B3C6333A}">
      <dgm:prSet/>
      <dgm:spPr/>
      <dgm:t>
        <a:bodyPr/>
        <a:lstStyle/>
        <a:p>
          <a:endParaRPr lang="en-US"/>
        </a:p>
      </dgm:t>
    </dgm:pt>
    <dgm:pt modelId="{505047EE-9016-4C8E-AEA8-F946F2CF1FAA}" type="sibTrans" cxnId="{FDF9CABE-7AB2-44D7-9804-48D5B3C6333A}">
      <dgm:prSet/>
      <dgm:spPr/>
      <dgm:t>
        <a:bodyPr/>
        <a:lstStyle/>
        <a:p>
          <a:endParaRPr lang="en-US"/>
        </a:p>
      </dgm:t>
    </dgm:pt>
    <dgm:pt modelId="{56CD5A4F-E3BC-40F0-A008-712FD88B665B}" type="pres">
      <dgm:prSet presAssocID="{2284B33C-362A-4A2C-A4D7-AB9C4E696CA7}" presName="linearFlow" presStyleCnt="0">
        <dgm:presLayoutVars>
          <dgm:dir/>
          <dgm:resizeHandles val="exact"/>
        </dgm:presLayoutVars>
      </dgm:prSet>
      <dgm:spPr/>
    </dgm:pt>
    <dgm:pt modelId="{D4BE6AC9-1607-4EF8-A8B7-327AF16AD803}" type="pres">
      <dgm:prSet presAssocID="{C976C5BB-C42E-4F29-9F7D-0BEFE80702CF}" presName="composite" presStyleCnt="0"/>
      <dgm:spPr/>
    </dgm:pt>
    <dgm:pt modelId="{C2F109FC-1A2C-4F56-99D8-75F30C07E916}" type="pres">
      <dgm:prSet presAssocID="{C976C5BB-C42E-4F29-9F7D-0BEFE80702CF}" presName="imgShp" presStyleLbl="fgImgPlace1" presStyleIdx="0" presStyleCnt="1" custLinFactNeighborX="-325" custLinFactNeighborY="0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8575">
          <a:solidFill>
            <a:schemeClr val="accent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9CDDBE27-F226-49D8-A28D-F68B39C06A5D}" type="pres">
      <dgm:prSet presAssocID="{C976C5BB-C42E-4F29-9F7D-0BEFE80702CF}" presName="txShp" presStyleLbl="node1" presStyleIdx="0" presStyleCnt="1" custScaleX="119885" custLinFactNeighborX="164" custLinFactNeighborY="2649">
        <dgm:presLayoutVars>
          <dgm:bulletEnabled val="1"/>
        </dgm:presLayoutVars>
      </dgm:prSet>
      <dgm:spPr/>
    </dgm:pt>
  </dgm:ptLst>
  <dgm:cxnLst>
    <dgm:cxn modelId="{ED0F3406-AF58-470B-9131-7E10EC254B9B}" type="presOf" srcId="{C976C5BB-C42E-4F29-9F7D-0BEFE80702CF}" destId="{9CDDBE27-F226-49D8-A28D-F68B39C06A5D}" srcOrd="0" destOrd="0" presId="urn:microsoft.com/office/officeart/2005/8/layout/vList3"/>
    <dgm:cxn modelId="{FAFB7579-3C30-4252-B6E6-EEA961752DD5}" type="presOf" srcId="{2284B33C-362A-4A2C-A4D7-AB9C4E696CA7}" destId="{56CD5A4F-E3BC-40F0-A008-712FD88B665B}" srcOrd="0" destOrd="0" presId="urn:microsoft.com/office/officeart/2005/8/layout/vList3"/>
    <dgm:cxn modelId="{FDF9CABE-7AB2-44D7-9804-48D5B3C6333A}" srcId="{2284B33C-362A-4A2C-A4D7-AB9C4E696CA7}" destId="{C976C5BB-C42E-4F29-9F7D-0BEFE80702CF}" srcOrd="0" destOrd="0" parTransId="{05804C61-98C5-415A-84DA-9626D2FF6F99}" sibTransId="{505047EE-9016-4C8E-AEA8-F946F2CF1FAA}"/>
    <dgm:cxn modelId="{D55982C6-560A-458C-8862-5AC9E09CF249}" type="presParOf" srcId="{56CD5A4F-E3BC-40F0-A008-712FD88B665B}" destId="{D4BE6AC9-1607-4EF8-A8B7-327AF16AD803}" srcOrd="0" destOrd="0" presId="urn:microsoft.com/office/officeart/2005/8/layout/vList3"/>
    <dgm:cxn modelId="{57258A6A-806C-443C-8A0E-D049576EF7F1}" type="presParOf" srcId="{D4BE6AC9-1607-4EF8-A8B7-327AF16AD803}" destId="{C2F109FC-1A2C-4F56-99D8-75F30C07E916}" srcOrd="0" destOrd="0" presId="urn:microsoft.com/office/officeart/2005/8/layout/vList3"/>
    <dgm:cxn modelId="{B65C30AC-A092-4055-9A93-55170FAAFF68}" type="presParOf" srcId="{D4BE6AC9-1607-4EF8-A8B7-327AF16AD803}" destId="{9CDDBE27-F226-49D8-A28D-F68B39C06A5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0537874-782B-4B7A-AE5E-1EAFCDB374D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C21669C8-6470-4F92-9D3B-50E21CA8E6AF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          </a:t>
          </a:r>
          <a:r>
            <a:rPr lang="en-US" sz="4400" b="1" cap="none" spc="0" dirty="0" err="1">
              <a:ln/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আগামীকাল</a:t>
          </a:r>
          <a:r>
            <a:rPr lang="en-US" sz="4400" b="1" cap="none" spc="0" dirty="0">
              <a:ln/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cap="none" spc="0" dirty="0" err="1">
              <a:ln/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স্কুল</a:t>
          </a:r>
          <a:r>
            <a:rPr lang="en-US" sz="4400" b="1" cap="none" spc="0" dirty="0">
              <a:ln/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cap="none" spc="0" dirty="0" err="1">
              <a:ln/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খোলা</a:t>
          </a:r>
          <a:r>
            <a:rPr lang="en-US" sz="4400" b="1" cap="none" spc="0" dirty="0">
              <a:ln/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cap="none" spc="0" dirty="0" err="1">
              <a:ln/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থাকবে</a:t>
          </a:r>
          <a:r>
            <a:rPr lang="en-US" sz="4400" b="1" cap="none" spc="0" dirty="0">
              <a:ln/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40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C6EF597-5724-4D2F-930A-BFD4F119EF5A}" type="parTrans" cxnId="{F3312352-3008-43F5-9B2B-2EE7B628F514}">
      <dgm:prSet/>
      <dgm:spPr/>
      <dgm:t>
        <a:bodyPr/>
        <a:lstStyle/>
        <a:p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80DE7EB-1A96-4B25-80ED-47E1C5A909E1}" type="sibTrans" cxnId="{F3312352-3008-43F5-9B2B-2EE7B628F514}">
      <dgm:prSet/>
      <dgm:spPr/>
      <dgm:t>
        <a:bodyPr/>
        <a:lstStyle/>
        <a:p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4F580CC-0E82-4100-A191-8C8FFCDDE612}" type="pres">
      <dgm:prSet presAssocID="{30537874-782B-4B7A-AE5E-1EAFCDB374D5}" presName="linearFlow" presStyleCnt="0">
        <dgm:presLayoutVars>
          <dgm:dir/>
          <dgm:resizeHandles val="exact"/>
        </dgm:presLayoutVars>
      </dgm:prSet>
      <dgm:spPr/>
    </dgm:pt>
    <dgm:pt modelId="{B4C50369-C713-480C-8A72-6945EB4A766A}" type="pres">
      <dgm:prSet presAssocID="{C21669C8-6470-4F92-9D3B-50E21CA8E6AF}" presName="composite" presStyleCnt="0"/>
      <dgm:spPr/>
    </dgm:pt>
    <dgm:pt modelId="{5CD845D9-E99B-429D-BA52-95900514C633}" type="pres">
      <dgm:prSet presAssocID="{C21669C8-6470-4F92-9D3B-50E21CA8E6AF}" presName="imgShp" presStyleLbl="fgImgPlace1" presStyleIdx="0" presStyleCnt="1" custScaleX="122514" custScaleY="128326" custLinFactNeighborX="-2912" custLinFactNeighborY="15619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1E60EC61-CF5C-40E8-A4D8-5E5FC5636A8A}" type="pres">
      <dgm:prSet presAssocID="{C21669C8-6470-4F92-9D3B-50E21CA8E6AF}" presName="txShp" presStyleLbl="node1" presStyleIdx="0" presStyleCnt="1" custScaleX="146083" custScaleY="115103" custLinFactNeighborX="614" custLinFactNeighborY="18424">
        <dgm:presLayoutVars>
          <dgm:bulletEnabled val="1"/>
        </dgm:presLayoutVars>
      </dgm:prSet>
      <dgm:spPr/>
    </dgm:pt>
  </dgm:ptLst>
  <dgm:cxnLst>
    <dgm:cxn modelId="{C539B969-B445-45AA-92A5-1EDB64C2A377}" type="presOf" srcId="{C21669C8-6470-4F92-9D3B-50E21CA8E6AF}" destId="{1E60EC61-CF5C-40E8-A4D8-5E5FC5636A8A}" srcOrd="0" destOrd="0" presId="urn:microsoft.com/office/officeart/2005/8/layout/vList3"/>
    <dgm:cxn modelId="{95C6A06A-BAED-41A1-9BFD-2C9D996C4870}" type="presOf" srcId="{30537874-782B-4B7A-AE5E-1EAFCDB374D5}" destId="{64F580CC-0E82-4100-A191-8C8FFCDDE612}" srcOrd="0" destOrd="0" presId="urn:microsoft.com/office/officeart/2005/8/layout/vList3"/>
    <dgm:cxn modelId="{F3312352-3008-43F5-9B2B-2EE7B628F514}" srcId="{30537874-782B-4B7A-AE5E-1EAFCDB374D5}" destId="{C21669C8-6470-4F92-9D3B-50E21CA8E6AF}" srcOrd="0" destOrd="0" parTransId="{7C6EF597-5724-4D2F-930A-BFD4F119EF5A}" sibTransId="{C80DE7EB-1A96-4B25-80ED-47E1C5A909E1}"/>
    <dgm:cxn modelId="{5D9C8981-D45E-4137-A03F-5AB7352CD683}" type="presParOf" srcId="{64F580CC-0E82-4100-A191-8C8FFCDDE612}" destId="{B4C50369-C713-480C-8A72-6945EB4A766A}" srcOrd="0" destOrd="0" presId="urn:microsoft.com/office/officeart/2005/8/layout/vList3"/>
    <dgm:cxn modelId="{88BFD127-C372-4665-AFF4-BF5539A24F4E}" type="presParOf" srcId="{B4C50369-C713-480C-8A72-6945EB4A766A}" destId="{5CD845D9-E99B-429D-BA52-95900514C633}" srcOrd="0" destOrd="0" presId="urn:microsoft.com/office/officeart/2005/8/layout/vList3"/>
    <dgm:cxn modelId="{BADE8334-4460-49E1-A323-375036DC44C4}" type="presParOf" srcId="{B4C50369-C713-480C-8A72-6945EB4A766A}" destId="{1E60EC61-CF5C-40E8-A4D8-5E5FC5636A8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CA40BBF-6855-4CAE-9BA7-1EAE409AE662}" type="doc">
      <dgm:prSet loTypeId="urn:microsoft.com/office/officeart/2005/8/layout/radial5" loCatId="cycle" qsTypeId="urn:microsoft.com/office/officeart/2005/8/quickstyle/3d1" qsCatId="3D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D02915CA-BB85-4E09-8C38-2E92F1BA899F}">
      <dgm:prSet phldrT="[Text]" custT="1"/>
      <dgm:spPr/>
      <dgm:t>
        <a:bodyPr/>
        <a:lstStyle/>
        <a:p>
          <a:r>
            <a:rPr lang="en-US" sz="4800" dirty="0" err="1">
              <a:latin typeface="NikoshBAN" panose="02000000000000000000" pitchFamily="2" charset="0"/>
              <a:cs typeface="NikoshBAN" panose="02000000000000000000" pitchFamily="2" charset="0"/>
            </a:rPr>
            <a:t>কাল</a:t>
          </a:r>
          <a:r>
            <a:rPr lang="en-US" sz="4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6C7F69E3-A336-4F8E-8664-B750874C0501}" type="parTrans" cxnId="{C7A4885B-C94D-48EC-84EE-C2806FBC32FD}">
      <dgm:prSet/>
      <dgm:spPr/>
      <dgm:t>
        <a:bodyPr/>
        <a:lstStyle/>
        <a:p>
          <a:endParaRPr lang="en-US"/>
        </a:p>
      </dgm:t>
    </dgm:pt>
    <dgm:pt modelId="{ECAE94CD-3717-4B67-9A01-2FC54EA6D93C}" type="sibTrans" cxnId="{C7A4885B-C94D-48EC-84EE-C2806FBC32FD}">
      <dgm:prSet/>
      <dgm:spPr/>
      <dgm:t>
        <a:bodyPr/>
        <a:lstStyle/>
        <a:p>
          <a:endParaRPr lang="en-US"/>
        </a:p>
      </dgm:t>
    </dgm:pt>
    <dgm:pt modelId="{F211131D-D779-4805-8F96-EBB2CC6E420A}">
      <dgm:prSet phldrT="[Text]" custT="1"/>
      <dgm:spPr/>
      <dgm:t>
        <a:bodyPr/>
        <a:lstStyle/>
        <a:p>
          <a:r>
            <a:rPr lang="en-US" sz="3600" dirty="0" err="1">
              <a:latin typeface="NikoshBAN" panose="02000000000000000000" pitchFamily="2" charset="0"/>
              <a:cs typeface="NikoshBAN" panose="02000000000000000000" pitchFamily="2" charset="0"/>
            </a:rPr>
            <a:t>বর্তমান</a:t>
          </a:r>
          <a:r>
            <a:rPr lang="en-US" sz="3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r>
            <a:rPr lang="en-US" sz="3600" dirty="0" err="1">
              <a:latin typeface="NikoshBAN" panose="02000000000000000000" pitchFamily="2" charset="0"/>
              <a:cs typeface="NikoshBAN" panose="02000000000000000000" pitchFamily="2" charset="0"/>
            </a:rPr>
            <a:t>কাল</a:t>
          </a:r>
          <a:r>
            <a:rPr lang="en-US" sz="3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5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EA5C0F6-EBAE-4167-9DDB-FACDD9330C57}" type="parTrans" cxnId="{62F336AB-D8A6-4EB1-97C6-65BAD1597ABB}">
      <dgm:prSet/>
      <dgm:spPr/>
      <dgm:t>
        <a:bodyPr/>
        <a:lstStyle/>
        <a:p>
          <a:endParaRPr lang="en-US"/>
        </a:p>
      </dgm:t>
    </dgm:pt>
    <dgm:pt modelId="{814E7A11-FA99-4F05-9FDD-A0C71928C33A}" type="sibTrans" cxnId="{62F336AB-D8A6-4EB1-97C6-65BAD1597ABB}">
      <dgm:prSet/>
      <dgm:spPr/>
      <dgm:t>
        <a:bodyPr/>
        <a:lstStyle/>
        <a:p>
          <a:endParaRPr lang="en-US"/>
        </a:p>
      </dgm:t>
    </dgm:pt>
    <dgm:pt modelId="{B6CAFC08-497E-49FF-8C6A-B77702230FA9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অতীত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কাল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A17096C-729A-4DF9-A6FA-911C9D79D092}" type="parTrans" cxnId="{0088DAFC-F300-4EBE-98EE-B69241077D4B}">
      <dgm:prSet/>
      <dgm:spPr/>
      <dgm:t>
        <a:bodyPr/>
        <a:lstStyle/>
        <a:p>
          <a:endParaRPr lang="en-US"/>
        </a:p>
      </dgm:t>
    </dgm:pt>
    <dgm:pt modelId="{CBB893CE-7A61-4212-84E8-5D89A356A730}" type="sibTrans" cxnId="{0088DAFC-F300-4EBE-98EE-B69241077D4B}">
      <dgm:prSet/>
      <dgm:spPr/>
      <dgm:t>
        <a:bodyPr/>
        <a:lstStyle/>
        <a:p>
          <a:endParaRPr lang="en-US"/>
        </a:p>
      </dgm:t>
    </dgm:pt>
    <dgm:pt modelId="{F36F4F69-7808-4B4A-9CB6-93FA2E76556C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ভবিষ্য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ৎ</a:t>
          </a:r>
        </a:p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কাল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45172CE-3934-4DBE-B29A-1A3DBC7E8575}" type="parTrans" cxnId="{A6F45E1A-DF0C-4A91-A7B3-45A2AD951D27}">
      <dgm:prSet/>
      <dgm:spPr/>
      <dgm:t>
        <a:bodyPr/>
        <a:lstStyle/>
        <a:p>
          <a:endParaRPr lang="en-US"/>
        </a:p>
      </dgm:t>
    </dgm:pt>
    <dgm:pt modelId="{C87AFC0E-2298-418A-AC6F-CFFC501C8F44}" type="sibTrans" cxnId="{A6F45E1A-DF0C-4A91-A7B3-45A2AD951D27}">
      <dgm:prSet/>
      <dgm:spPr/>
      <dgm:t>
        <a:bodyPr/>
        <a:lstStyle/>
        <a:p>
          <a:endParaRPr lang="en-US"/>
        </a:p>
      </dgm:t>
    </dgm:pt>
    <dgm:pt modelId="{E63BB2C9-7A08-46F2-A1F9-AEA18271E380}" type="pres">
      <dgm:prSet presAssocID="{DCA40BBF-6855-4CAE-9BA7-1EAE409AE66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9AE140C-C9F9-436B-95B7-56E1AB2CF5B0}" type="pres">
      <dgm:prSet presAssocID="{D02915CA-BB85-4E09-8C38-2E92F1BA899F}" presName="centerShape" presStyleLbl="node0" presStyleIdx="0" presStyleCnt="1" custScaleX="121003" custScaleY="113140"/>
      <dgm:spPr/>
    </dgm:pt>
    <dgm:pt modelId="{F5487060-39D2-4020-B0D0-5D02D0E790A2}" type="pres">
      <dgm:prSet presAssocID="{9EA5C0F6-EBAE-4167-9DDB-FACDD9330C57}" presName="parTrans" presStyleLbl="sibTrans2D1" presStyleIdx="0" presStyleCnt="3"/>
      <dgm:spPr/>
    </dgm:pt>
    <dgm:pt modelId="{A2FC338D-2228-45EE-9A34-1A532C62149B}" type="pres">
      <dgm:prSet presAssocID="{9EA5C0F6-EBAE-4167-9DDB-FACDD9330C57}" presName="connectorText" presStyleLbl="sibTrans2D1" presStyleIdx="0" presStyleCnt="3"/>
      <dgm:spPr/>
    </dgm:pt>
    <dgm:pt modelId="{12885A14-8AE9-4B58-9A02-7D5488E8373A}" type="pres">
      <dgm:prSet presAssocID="{F211131D-D779-4805-8F96-EBB2CC6E420A}" presName="node" presStyleLbl="node1" presStyleIdx="0" presStyleCnt="3" custScaleX="125410" custScaleY="107005" custRadScaleRad="97619" custRadScaleInc="-866">
        <dgm:presLayoutVars>
          <dgm:bulletEnabled val="1"/>
        </dgm:presLayoutVars>
      </dgm:prSet>
      <dgm:spPr/>
    </dgm:pt>
    <dgm:pt modelId="{8EEE67E4-0218-4DAE-BAF6-6E6C4580D57B}" type="pres">
      <dgm:prSet presAssocID="{4A17096C-729A-4DF9-A6FA-911C9D79D092}" presName="parTrans" presStyleLbl="sibTrans2D1" presStyleIdx="1" presStyleCnt="3" custScaleX="201688" custLinFactNeighborX="0" custLinFactNeighborY="0"/>
      <dgm:spPr/>
    </dgm:pt>
    <dgm:pt modelId="{B99CD960-B4B4-4116-8150-6C33C2981DFD}" type="pres">
      <dgm:prSet presAssocID="{4A17096C-729A-4DF9-A6FA-911C9D79D092}" presName="connectorText" presStyleLbl="sibTrans2D1" presStyleIdx="1" presStyleCnt="3"/>
      <dgm:spPr/>
    </dgm:pt>
    <dgm:pt modelId="{16D3AD58-490D-46F6-89FB-06A445657C8D}" type="pres">
      <dgm:prSet presAssocID="{B6CAFC08-497E-49FF-8C6A-B77702230FA9}" presName="node" presStyleLbl="node1" presStyleIdx="1" presStyleCnt="3" custScaleX="129186" custScaleY="99454">
        <dgm:presLayoutVars>
          <dgm:bulletEnabled val="1"/>
        </dgm:presLayoutVars>
      </dgm:prSet>
      <dgm:spPr/>
    </dgm:pt>
    <dgm:pt modelId="{C30BBC0A-1F78-4880-8C97-305EB9EC2968}" type="pres">
      <dgm:prSet presAssocID="{945172CE-3934-4DBE-B29A-1A3DBC7E8575}" presName="parTrans" presStyleLbl="sibTrans2D1" presStyleIdx="2" presStyleCnt="3" custLinFactNeighborX="0" custLinFactNeighborY="0"/>
      <dgm:spPr/>
    </dgm:pt>
    <dgm:pt modelId="{E2F44B1D-B612-4937-87E8-36A2FDCC713C}" type="pres">
      <dgm:prSet presAssocID="{945172CE-3934-4DBE-B29A-1A3DBC7E8575}" presName="connectorText" presStyleLbl="sibTrans2D1" presStyleIdx="2" presStyleCnt="3"/>
      <dgm:spPr/>
    </dgm:pt>
    <dgm:pt modelId="{6B0F989F-5AA7-4EE1-A61E-CC36C1818DE0}" type="pres">
      <dgm:prSet presAssocID="{F36F4F69-7808-4B4A-9CB6-93FA2E76556C}" presName="node" presStyleLbl="node1" presStyleIdx="2" presStyleCnt="3" custScaleX="112009" custScaleY="102798">
        <dgm:presLayoutVars>
          <dgm:bulletEnabled val="1"/>
        </dgm:presLayoutVars>
      </dgm:prSet>
      <dgm:spPr/>
    </dgm:pt>
  </dgm:ptLst>
  <dgm:cxnLst>
    <dgm:cxn modelId="{A6F45E1A-DF0C-4A91-A7B3-45A2AD951D27}" srcId="{D02915CA-BB85-4E09-8C38-2E92F1BA899F}" destId="{F36F4F69-7808-4B4A-9CB6-93FA2E76556C}" srcOrd="2" destOrd="0" parTransId="{945172CE-3934-4DBE-B29A-1A3DBC7E8575}" sibTransId="{C87AFC0E-2298-418A-AC6F-CFFC501C8F44}"/>
    <dgm:cxn modelId="{7BE30D23-DB59-4A29-AEAE-EAD52912FC10}" type="presOf" srcId="{F36F4F69-7808-4B4A-9CB6-93FA2E76556C}" destId="{6B0F989F-5AA7-4EE1-A61E-CC36C1818DE0}" srcOrd="0" destOrd="0" presId="urn:microsoft.com/office/officeart/2005/8/layout/radial5"/>
    <dgm:cxn modelId="{C7A4885B-C94D-48EC-84EE-C2806FBC32FD}" srcId="{DCA40BBF-6855-4CAE-9BA7-1EAE409AE662}" destId="{D02915CA-BB85-4E09-8C38-2E92F1BA899F}" srcOrd="0" destOrd="0" parTransId="{6C7F69E3-A336-4F8E-8664-B750874C0501}" sibTransId="{ECAE94CD-3717-4B67-9A01-2FC54EA6D93C}"/>
    <dgm:cxn modelId="{2C570145-9C48-4355-BF65-C746E2584BE5}" type="presOf" srcId="{DCA40BBF-6855-4CAE-9BA7-1EAE409AE662}" destId="{E63BB2C9-7A08-46F2-A1F9-AEA18271E380}" srcOrd="0" destOrd="0" presId="urn:microsoft.com/office/officeart/2005/8/layout/radial5"/>
    <dgm:cxn modelId="{4DA38F49-5B9F-4795-B622-A860D9DC9EC7}" type="presOf" srcId="{4A17096C-729A-4DF9-A6FA-911C9D79D092}" destId="{B99CD960-B4B4-4116-8150-6C33C2981DFD}" srcOrd="1" destOrd="0" presId="urn:microsoft.com/office/officeart/2005/8/layout/radial5"/>
    <dgm:cxn modelId="{56C4E46E-2FE0-470D-8A0C-96627054A4EC}" type="presOf" srcId="{945172CE-3934-4DBE-B29A-1A3DBC7E8575}" destId="{E2F44B1D-B612-4937-87E8-36A2FDCC713C}" srcOrd="1" destOrd="0" presId="urn:microsoft.com/office/officeart/2005/8/layout/radial5"/>
    <dgm:cxn modelId="{3F00A375-1E4E-40A2-8300-A332DD9463D0}" type="presOf" srcId="{F211131D-D779-4805-8F96-EBB2CC6E420A}" destId="{12885A14-8AE9-4B58-9A02-7D5488E8373A}" srcOrd="0" destOrd="0" presId="urn:microsoft.com/office/officeart/2005/8/layout/radial5"/>
    <dgm:cxn modelId="{19420999-DCAC-4714-B490-6C521D33B77E}" type="presOf" srcId="{4A17096C-729A-4DF9-A6FA-911C9D79D092}" destId="{8EEE67E4-0218-4DAE-BAF6-6E6C4580D57B}" srcOrd="0" destOrd="0" presId="urn:microsoft.com/office/officeart/2005/8/layout/radial5"/>
    <dgm:cxn modelId="{EBAACEA1-A040-4F2E-9124-4A2AD043CA42}" type="presOf" srcId="{9EA5C0F6-EBAE-4167-9DDB-FACDD9330C57}" destId="{F5487060-39D2-4020-B0D0-5D02D0E790A2}" srcOrd="0" destOrd="0" presId="urn:microsoft.com/office/officeart/2005/8/layout/radial5"/>
    <dgm:cxn modelId="{62F336AB-D8A6-4EB1-97C6-65BAD1597ABB}" srcId="{D02915CA-BB85-4E09-8C38-2E92F1BA899F}" destId="{F211131D-D779-4805-8F96-EBB2CC6E420A}" srcOrd="0" destOrd="0" parTransId="{9EA5C0F6-EBAE-4167-9DDB-FACDD9330C57}" sibTransId="{814E7A11-FA99-4F05-9FDD-A0C71928C33A}"/>
    <dgm:cxn modelId="{40A00EB4-6B5C-44B1-82D3-1202B7928E23}" type="presOf" srcId="{D02915CA-BB85-4E09-8C38-2E92F1BA899F}" destId="{C9AE140C-C9F9-436B-95B7-56E1AB2CF5B0}" srcOrd="0" destOrd="0" presId="urn:microsoft.com/office/officeart/2005/8/layout/radial5"/>
    <dgm:cxn modelId="{C6CD05D2-7D41-4119-A5FF-BEFDFE69B084}" type="presOf" srcId="{945172CE-3934-4DBE-B29A-1A3DBC7E8575}" destId="{C30BBC0A-1F78-4880-8C97-305EB9EC2968}" srcOrd="0" destOrd="0" presId="urn:microsoft.com/office/officeart/2005/8/layout/radial5"/>
    <dgm:cxn modelId="{60C90FD5-3F8B-438F-893B-303A4C24F52C}" type="presOf" srcId="{9EA5C0F6-EBAE-4167-9DDB-FACDD9330C57}" destId="{A2FC338D-2228-45EE-9A34-1A532C62149B}" srcOrd="1" destOrd="0" presId="urn:microsoft.com/office/officeart/2005/8/layout/radial5"/>
    <dgm:cxn modelId="{BFDCCDF3-72D0-4B46-BD79-3C8DDA848C2C}" type="presOf" srcId="{B6CAFC08-497E-49FF-8C6A-B77702230FA9}" destId="{16D3AD58-490D-46F6-89FB-06A445657C8D}" srcOrd="0" destOrd="0" presId="urn:microsoft.com/office/officeart/2005/8/layout/radial5"/>
    <dgm:cxn modelId="{0088DAFC-F300-4EBE-98EE-B69241077D4B}" srcId="{D02915CA-BB85-4E09-8C38-2E92F1BA899F}" destId="{B6CAFC08-497E-49FF-8C6A-B77702230FA9}" srcOrd="1" destOrd="0" parTransId="{4A17096C-729A-4DF9-A6FA-911C9D79D092}" sibTransId="{CBB893CE-7A61-4212-84E8-5D89A356A730}"/>
    <dgm:cxn modelId="{510C20D2-6683-4442-9695-A21F23BE5549}" type="presParOf" srcId="{E63BB2C9-7A08-46F2-A1F9-AEA18271E380}" destId="{C9AE140C-C9F9-436B-95B7-56E1AB2CF5B0}" srcOrd="0" destOrd="0" presId="urn:microsoft.com/office/officeart/2005/8/layout/radial5"/>
    <dgm:cxn modelId="{467E89DF-CC5D-445D-A696-F296C8C989A5}" type="presParOf" srcId="{E63BB2C9-7A08-46F2-A1F9-AEA18271E380}" destId="{F5487060-39D2-4020-B0D0-5D02D0E790A2}" srcOrd="1" destOrd="0" presId="urn:microsoft.com/office/officeart/2005/8/layout/radial5"/>
    <dgm:cxn modelId="{B5816BF2-3FB4-44B3-9C6A-A088DBF57E5A}" type="presParOf" srcId="{F5487060-39D2-4020-B0D0-5D02D0E790A2}" destId="{A2FC338D-2228-45EE-9A34-1A532C62149B}" srcOrd="0" destOrd="0" presId="urn:microsoft.com/office/officeart/2005/8/layout/radial5"/>
    <dgm:cxn modelId="{DAFDE230-9777-4FE8-9B34-CF593F06D66B}" type="presParOf" srcId="{E63BB2C9-7A08-46F2-A1F9-AEA18271E380}" destId="{12885A14-8AE9-4B58-9A02-7D5488E8373A}" srcOrd="2" destOrd="0" presId="urn:microsoft.com/office/officeart/2005/8/layout/radial5"/>
    <dgm:cxn modelId="{4BCBEA7D-6FB5-41A7-9021-403205162F99}" type="presParOf" srcId="{E63BB2C9-7A08-46F2-A1F9-AEA18271E380}" destId="{8EEE67E4-0218-4DAE-BAF6-6E6C4580D57B}" srcOrd="3" destOrd="0" presId="urn:microsoft.com/office/officeart/2005/8/layout/radial5"/>
    <dgm:cxn modelId="{B8DAEA8F-58DA-4811-9389-C2675A81D991}" type="presParOf" srcId="{8EEE67E4-0218-4DAE-BAF6-6E6C4580D57B}" destId="{B99CD960-B4B4-4116-8150-6C33C2981DFD}" srcOrd="0" destOrd="0" presId="urn:microsoft.com/office/officeart/2005/8/layout/radial5"/>
    <dgm:cxn modelId="{21F067C6-73E5-4CA6-8D69-72E53B8B93DB}" type="presParOf" srcId="{E63BB2C9-7A08-46F2-A1F9-AEA18271E380}" destId="{16D3AD58-490D-46F6-89FB-06A445657C8D}" srcOrd="4" destOrd="0" presId="urn:microsoft.com/office/officeart/2005/8/layout/radial5"/>
    <dgm:cxn modelId="{AC605B87-E14D-434B-B4F9-01D8D97FBE13}" type="presParOf" srcId="{E63BB2C9-7A08-46F2-A1F9-AEA18271E380}" destId="{C30BBC0A-1F78-4880-8C97-305EB9EC2968}" srcOrd="5" destOrd="0" presId="urn:microsoft.com/office/officeart/2005/8/layout/radial5"/>
    <dgm:cxn modelId="{24D26E01-FFB3-4455-A73A-05EB8336E7C6}" type="presParOf" srcId="{C30BBC0A-1F78-4880-8C97-305EB9EC2968}" destId="{E2F44B1D-B612-4937-87E8-36A2FDCC713C}" srcOrd="0" destOrd="0" presId="urn:microsoft.com/office/officeart/2005/8/layout/radial5"/>
    <dgm:cxn modelId="{3E0FFA82-E430-449B-9676-D77C9CB84421}" type="presParOf" srcId="{E63BB2C9-7A08-46F2-A1F9-AEA18271E380}" destId="{6B0F989F-5AA7-4EE1-A61E-CC36C1818DE0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F8D4A6D-CCD5-420D-932C-122D7980AE2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87BCF567-80FC-4C6B-A5CE-5D395FCBDA5E}">
      <dgm:prSet phldrT="[Text]" custT="1"/>
      <dgm:spPr/>
      <dgm:t>
        <a:bodyPr/>
        <a:lstStyle/>
        <a:p>
          <a:r>
            <a:rPr lang="en-US" sz="4800" dirty="0" err="1">
              <a:latin typeface="NikoshBAN" panose="02000000000000000000" pitchFamily="2" charset="0"/>
              <a:cs typeface="NikoshBAN" panose="02000000000000000000" pitchFamily="2" charset="0"/>
            </a:rPr>
            <a:t>সাধারণ</a:t>
          </a:r>
          <a:r>
            <a:rPr lang="en-US" sz="4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dirty="0" err="1">
              <a:latin typeface="NikoshBAN" panose="02000000000000000000" pitchFamily="2" charset="0"/>
              <a:cs typeface="NikoshBAN" panose="02000000000000000000" pitchFamily="2" charset="0"/>
            </a:rPr>
            <a:t>বর্তমান</a:t>
          </a:r>
          <a:r>
            <a:rPr lang="en-US" sz="4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dirty="0" err="1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4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dirty="0" err="1">
              <a:latin typeface="NikoshBAN" panose="02000000000000000000" pitchFamily="2" charset="0"/>
              <a:cs typeface="NikoshBAN" panose="02000000000000000000" pitchFamily="2" charset="0"/>
            </a:rPr>
            <a:t>নিত্যবৃত্ত</a:t>
          </a:r>
          <a:r>
            <a:rPr lang="en-US" sz="4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dirty="0" err="1">
              <a:latin typeface="NikoshBAN" panose="02000000000000000000" pitchFamily="2" charset="0"/>
              <a:cs typeface="NikoshBAN" panose="02000000000000000000" pitchFamily="2" charset="0"/>
            </a:rPr>
            <a:t>বর্তমান</a:t>
          </a:r>
          <a:r>
            <a:rPr lang="en-US" sz="4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3B94C65D-D19D-4A6C-8A3B-4F1E5484540D}" type="parTrans" cxnId="{8450CE4C-7FF4-4254-AF03-08F605A9150D}">
      <dgm:prSet/>
      <dgm:spPr/>
      <dgm:t>
        <a:bodyPr/>
        <a:lstStyle/>
        <a:p>
          <a:endParaRPr lang="en-US"/>
        </a:p>
      </dgm:t>
    </dgm:pt>
    <dgm:pt modelId="{79C021F5-EF72-48D9-8BC0-4CC1DE42C481}" type="sibTrans" cxnId="{8450CE4C-7FF4-4254-AF03-08F605A9150D}">
      <dgm:prSet/>
      <dgm:spPr/>
      <dgm:t>
        <a:bodyPr/>
        <a:lstStyle/>
        <a:p>
          <a:endParaRPr lang="en-US"/>
        </a:p>
      </dgm:t>
    </dgm:pt>
    <dgm:pt modelId="{B3785C90-C423-4829-B31B-044FDB46EB1C}">
      <dgm:prSet phldrT="[Text]" custT="1"/>
      <dgm:spPr/>
      <dgm:t>
        <a:bodyPr/>
        <a:lstStyle/>
        <a:p>
          <a:r>
            <a:rPr lang="en-US" sz="4800" dirty="0" err="1">
              <a:latin typeface="NikoshBAN" panose="02000000000000000000" pitchFamily="2" charset="0"/>
              <a:cs typeface="NikoshBAN" panose="02000000000000000000" pitchFamily="2" charset="0"/>
            </a:rPr>
            <a:t>ঘটমান</a:t>
          </a:r>
          <a:r>
            <a:rPr lang="en-US" sz="4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dirty="0" err="1">
              <a:latin typeface="NikoshBAN" panose="02000000000000000000" pitchFamily="2" charset="0"/>
              <a:cs typeface="NikoshBAN" panose="02000000000000000000" pitchFamily="2" charset="0"/>
            </a:rPr>
            <a:t>বর্তমান</a:t>
          </a:r>
          <a:r>
            <a:rPr lang="en-US" sz="4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dirty="0" err="1">
              <a:latin typeface="NikoshBAN" panose="02000000000000000000" pitchFamily="2" charset="0"/>
              <a:cs typeface="NikoshBAN" panose="02000000000000000000" pitchFamily="2" charset="0"/>
            </a:rPr>
            <a:t>কাল</a:t>
          </a:r>
          <a:r>
            <a:rPr lang="en-US" sz="4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C63AD92C-4458-4F9F-9EA1-12B37F37C8D8}" type="parTrans" cxnId="{99AF8CE9-A185-4856-9379-D27338A45DE0}">
      <dgm:prSet/>
      <dgm:spPr/>
      <dgm:t>
        <a:bodyPr/>
        <a:lstStyle/>
        <a:p>
          <a:endParaRPr lang="en-US"/>
        </a:p>
      </dgm:t>
    </dgm:pt>
    <dgm:pt modelId="{51A0B72E-A764-436C-ACE5-65AC0C0AE13B}" type="sibTrans" cxnId="{99AF8CE9-A185-4856-9379-D27338A45DE0}">
      <dgm:prSet/>
      <dgm:spPr/>
      <dgm:t>
        <a:bodyPr/>
        <a:lstStyle/>
        <a:p>
          <a:endParaRPr lang="en-US"/>
        </a:p>
      </dgm:t>
    </dgm:pt>
    <dgm:pt modelId="{D6466A0D-A68A-4C7D-B0D3-852B97E4D6B0}">
      <dgm:prSet phldrT="[Text]" custT="1"/>
      <dgm:spPr/>
      <dgm:t>
        <a:bodyPr/>
        <a:lstStyle/>
        <a:p>
          <a:r>
            <a:rPr lang="en-US" sz="4400" dirty="0" err="1">
              <a:latin typeface="NikoshBAN" panose="02000000000000000000" pitchFamily="2" charset="0"/>
              <a:cs typeface="NikoshBAN" panose="02000000000000000000" pitchFamily="2" charset="0"/>
            </a:rPr>
            <a:t>পুরাঘটিত</a:t>
          </a:r>
          <a:r>
            <a:rPr lang="en-US" sz="4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>
              <a:latin typeface="NikoshBAN" panose="02000000000000000000" pitchFamily="2" charset="0"/>
              <a:cs typeface="NikoshBAN" panose="02000000000000000000" pitchFamily="2" charset="0"/>
            </a:rPr>
            <a:t>বর্তমান</a:t>
          </a:r>
          <a:r>
            <a:rPr lang="en-US" sz="4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>
              <a:latin typeface="NikoshBAN" panose="02000000000000000000" pitchFamily="2" charset="0"/>
              <a:cs typeface="NikoshBAN" panose="02000000000000000000" pitchFamily="2" charset="0"/>
            </a:rPr>
            <a:t>কাল</a:t>
          </a:r>
          <a:r>
            <a:rPr lang="en-US" sz="4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B05E610A-3349-440D-BAC9-11B3F8AF7005}" type="parTrans" cxnId="{3E27C49A-E7AA-49E1-AA48-E62B87D30352}">
      <dgm:prSet/>
      <dgm:spPr/>
      <dgm:t>
        <a:bodyPr/>
        <a:lstStyle/>
        <a:p>
          <a:endParaRPr lang="en-US"/>
        </a:p>
      </dgm:t>
    </dgm:pt>
    <dgm:pt modelId="{E5DB5597-CC3D-4C5A-ADBF-AE1836A36C74}" type="sibTrans" cxnId="{3E27C49A-E7AA-49E1-AA48-E62B87D30352}">
      <dgm:prSet/>
      <dgm:spPr/>
      <dgm:t>
        <a:bodyPr/>
        <a:lstStyle/>
        <a:p>
          <a:endParaRPr lang="en-US"/>
        </a:p>
      </dgm:t>
    </dgm:pt>
    <dgm:pt modelId="{53A1CB72-6E46-4972-885C-90C1492D7D0C}" type="pres">
      <dgm:prSet presAssocID="{FF8D4A6D-CCD5-420D-932C-122D7980AE20}" presName="Name0" presStyleCnt="0">
        <dgm:presLayoutVars>
          <dgm:chMax val="7"/>
          <dgm:chPref val="7"/>
          <dgm:dir/>
        </dgm:presLayoutVars>
      </dgm:prSet>
      <dgm:spPr/>
    </dgm:pt>
    <dgm:pt modelId="{76EB109E-7A04-41C1-BCBE-EEA49CA87582}" type="pres">
      <dgm:prSet presAssocID="{FF8D4A6D-CCD5-420D-932C-122D7980AE20}" presName="Name1" presStyleCnt="0"/>
      <dgm:spPr/>
    </dgm:pt>
    <dgm:pt modelId="{4DC10894-7170-455B-97B8-134DFBF628F1}" type="pres">
      <dgm:prSet presAssocID="{FF8D4A6D-CCD5-420D-932C-122D7980AE20}" presName="cycle" presStyleCnt="0"/>
      <dgm:spPr/>
    </dgm:pt>
    <dgm:pt modelId="{C09DAA41-A350-4D85-A7A1-693C01999182}" type="pres">
      <dgm:prSet presAssocID="{FF8D4A6D-CCD5-420D-932C-122D7980AE20}" presName="srcNode" presStyleLbl="node1" presStyleIdx="0" presStyleCnt="3"/>
      <dgm:spPr/>
    </dgm:pt>
    <dgm:pt modelId="{F87B5715-CBA7-41F4-A157-C42253A8C476}" type="pres">
      <dgm:prSet presAssocID="{FF8D4A6D-CCD5-420D-932C-122D7980AE20}" presName="conn" presStyleLbl="parChTrans1D2" presStyleIdx="0" presStyleCnt="1"/>
      <dgm:spPr/>
    </dgm:pt>
    <dgm:pt modelId="{E2AA8C24-5253-45C1-BC55-469BF78287E9}" type="pres">
      <dgm:prSet presAssocID="{FF8D4A6D-CCD5-420D-932C-122D7980AE20}" presName="extraNode" presStyleLbl="node1" presStyleIdx="0" presStyleCnt="3"/>
      <dgm:spPr/>
    </dgm:pt>
    <dgm:pt modelId="{F1F7C01C-AA0C-4BD3-AF11-3CE9F9D1DCC7}" type="pres">
      <dgm:prSet presAssocID="{FF8D4A6D-CCD5-420D-932C-122D7980AE20}" presName="dstNode" presStyleLbl="node1" presStyleIdx="0" presStyleCnt="3"/>
      <dgm:spPr/>
    </dgm:pt>
    <dgm:pt modelId="{4C7402D5-BF70-4FB3-B5D5-0C2712C1D0D7}" type="pres">
      <dgm:prSet presAssocID="{87BCF567-80FC-4C6B-A5CE-5D395FCBDA5E}" presName="text_1" presStyleLbl="node1" presStyleIdx="0" presStyleCnt="3">
        <dgm:presLayoutVars>
          <dgm:bulletEnabled val="1"/>
        </dgm:presLayoutVars>
      </dgm:prSet>
      <dgm:spPr/>
    </dgm:pt>
    <dgm:pt modelId="{A141DC52-B9CD-415A-B627-75E62024CCDC}" type="pres">
      <dgm:prSet presAssocID="{87BCF567-80FC-4C6B-A5CE-5D395FCBDA5E}" presName="accent_1" presStyleCnt="0"/>
      <dgm:spPr/>
    </dgm:pt>
    <dgm:pt modelId="{92A62A32-FF89-42F2-84BD-1D836F8F8A83}" type="pres">
      <dgm:prSet presAssocID="{87BCF567-80FC-4C6B-A5CE-5D395FCBDA5E}" presName="accentRepeatNode" presStyleLbl="solidFgAcc1" presStyleIdx="0" presStyleCnt="3"/>
      <dgm:spPr/>
    </dgm:pt>
    <dgm:pt modelId="{2010E821-A09C-447D-B03F-8129E7DBBFEC}" type="pres">
      <dgm:prSet presAssocID="{B3785C90-C423-4829-B31B-044FDB46EB1C}" presName="text_2" presStyleLbl="node1" presStyleIdx="1" presStyleCnt="3">
        <dgm:presLayoutVars>
          <dgm:bulletEnabled val="1"/>
        </dgm:presLayoutVars>
      </dgm:prSet>
      <dgm:spPr/>
    </dgm:pt>
    <dgm:pt modelId="{017F7720-46C5-4EBD-8158-84B03EE29300}" type="pres">
      <dgm:prSet presAssocID="{B3785C90-C423-4829-B31B-044FDB46EB1C}" presName="accent_2" presStyleCnt="0"/>
      <dgm:spPr/>
    </dgm:pt>
    <dgm:pt modelId="{FE1EAE07-90CC-47BA-AF4F-3627EA02AE15}" type="pres">
      <dgm:prSet presAssocID="{B3785C90-C423-4829-B31B-044FDB46EB1C}" presName="accentRepeatNode" presStyleLbl="solidFgAcc1" presStyleIdx="1" presStyleCnt="3"/>
      <dgm:spPr/>
    </dgm:pt>
    <dgm:pt modelId="{47110F52-A234-4578-9760-2C95951AF007}" type="pres">
      <dgm:prSet presAssocID="{D6466A0D-A68A-4C7D-B0D3-852B97E4D6B0}" presName="text_3" presStyleLbl="node1" presStyleIdx="2" presStyleCnt="3">
        <dgm:presLayoutVars>
          <dgm:bulletEnabled val="1"/>
        </dgm:presLayoutVars>
      </dgm:prSet>
      <dgm:spPr/>
    </dgm:pt>
    <dgm:pt modelId="{BCA2F862-7AC3-43B9-AE7D-80758CAD0006}" type="pres">
      <dgm:prSet presAssocID="{D6466A0D-A68A-4C7D-B0D3-852B97E4D6B0}" presName="accent_3" presStyleCnt="0"/>
      <dgm:spPr/>
    </dgm:pt>
    <dgm:pt modelId="{8618509B-8843-47BF-8416-E06E56B28B26}" type="pres">
      <dgm:prSet presAssocID="{D6466A0D-A68A-4C7D-B0D3-852B97E4D6B0}" presName="accentRepeatNode" presStyleLbl="solidFgAcc1" presStyleIdx="2" presStyleCnt="3"/>
      <dgm:spPr/>
    </dgm:pt>
  </dgm:ptLst>
  <dgm:cxnLst>
    <dgm:cxn modelId="{87FE7732-F433-4A7B-BA90-24FE46BBD371}" type="presOf" srcId="{D6466A0D-A68A-4C7D-B0D3-852B97E4D6B0}" destId="{47110F52-A234-4578-9760-2C95951AF007}" srcOrd="0" destOrd="0" presId="urn:microsoft.com/office/officeart/2008/layout/VerticalCurvedList"/>
    <dgm:cxn modelId="{8450CE4C-7FF4-4254-AF03-08F605A9150D}" srcId="{FF8D4A6D-CCD5-420D-932C-122D7980AE20}" destId="{87BCF567-80FC-4C6B-A5CE-5D395FCBDA5E}" srcOrd="0" destOrd="0" parTransId="{3B94C65D-D19D-4A6C-8A3B-4F1E5484540D}" sibTransId="{79C021F5-EF72-48D9-8BC0-4CC1DE42C481}"/>
    <dgm:cxn modelId="{32F77552-F475-45A7-8AE6-B026BAB52C9E}" type="presOf" srcId="{FF8D4A6D-CCD5-420D-932C-122D7980AE20}" destId="{53A1CB72-6E46-4972-885C-90C1492D7D0C}" srcOrd="0" destOrd="0" presId="urn:microsoft.com/office/officeart/2008/layout/VerticalCurvedList"/>
    <dgm:cxn modelId="{1786F57A-BA4D-41CA-A09D-94A858AAE737}" type="presOf" srcId="{79C021F5-EF72-48D9-8BC0-4CC1DE42C481}" destId="{F87B5715-CBA7-41F4-A157-C42253A8C476}" srcOrd="0" destOrd="0" presId="urn:microsoft.com/office/officeart/2008/layout/VerticalCurvedList"/>
    <dgm:cxn modelId="{3E27C49A-E7AA-49E1-AA48-E62B87D30352}" srcId="{FF8D4A6D-CCD5-420D-932C-122D7980AE20}" destId="{D6466A0D-A68A-4C7D-B0D3-852B97E4D6B0}" srcOrd="2" destOrd="0" parTransId="{B05E610A-3349-440D-BAC9-11B3F8AF7005}" sibTransId="{E5DB5597-CC3D-4C5A-ADBF-AE1836A36C74}"/>
    <dgm:cxn modelId="{A3D4F5C5-B6D9-4D1F-9425-3536640BFFCA}" type="presOf" srcId="{B3785C90-C423-4829-B31B-044FDB46EB1C}" destId="{2010E821-A09C-447D-B03F-8129E7DBBFEC}" srcOrd="0" destOrd="0" presId="urn:microsoft.com/office/officeart/2008/layout/VerticalCurvedList"/>
    <dgm:cxn modelId="{99AF8CE9-A185-4856-9379-D27338A45DE0}" srcId="{FF8D4A6D-CCD5-420D-932C-122D7980AE20}" destId="{B3785C90-C423-4829-B31B-044FDB46EB1C}" srcOrd="1" destOrd="0" parTransId="{C63AD92C-4458-4F9F-9EA1-12B37F37C8D8}" sibTransId="{51A0B72E-A764-436C-ACE5-65AC0C0AE13B}"/>
    <dgm:cxn modelId="{8A1F1FF7-E333-4452-B02F-FB83FAB6DFD6}" type="presOf" srcId="{87BCF567-80FC-4C6B-A5CE-5D395FCBDA5E}" destId="{4C7402D5-BF70-4FB3-B5D5-0C2712C1D0D7}" srcOrd="0" destOrd="0" presId="urn:microsoft.com/office/officeart/2008/layout/VerticalCurvedList"/>
    <dgm:cxn modelId="{E9204C65-462A-4F97-B0F3-614F605AB6EE}" type="presParOf" srcId="{53A1CB72-6E46-4972-885C-90C1492D7D0C}" destId="{76EB109E-7A04-41C1-BCBE-EEA49CA87582}" srcOrd="0" destOrd="0" presId="urn:microsoft.com/office/officeart/2008/layout/VerticalCurvedList"/>
    <dgm:cxn modelId="{A0C6B3B8-526E-40AC-A068-F13024F3FCDA}" type="presParOf" srcId="{76EB109E-7A04-41C1-BCBE-EEA49CA87582}" destId="{4DC10894-7170-455B-97B8-134DFBF628F1}" srcOrd="0" destOrd="0" presId="urn:microsoft.com/office/officeart/2008/layout/VerticalCurvedList"/>
    <dgm:cxn modelId="{4E87B735-5234-47EC-8572-717976D2B898}" type="presParOf" srcId="{4DC10894-7170-455B-97B8-134DFBF628F1}" destId="{C09DAA41-A350-4D85-A7A1-693C01999182}" srcOrd="0" destOrd="0" presId="urn:microsoft.com/office/officeart/2008/layout/VerticalCurvedList"/>
    <dgm:cxn modelId="{AC2C9938-6347-4349-A881-669BA599D473}" type="presParOf" srcId="{4DC10894-7170-455B-97B8-134DFBF628F1}" destId="{F87B5715-CBA7-41F4-A157-C42253A8C476}" srcOrd="1" destOrd="0" presId="urn:microsoft.com/office/officeart/2008/layout/VerticalCurvedList"/>
    <dgm:cxn modelId="{59A26540-103B-4584-8494-1377DF313F58}" type="presParOf" srcId="{4DC10894-7170-455B-97B8-134DFBF628F1}" destId="{E2AA8C24-5253-45C1-BC55-469BF78287E9}" srcOrd="2" destOrd="0" presId="urn:microsoft.com/office/officeart/2008/layout/VerticalCurvedList"/>
    <dgm:cxn modelId="{A266F466-989F-4ED6-9841-E8736FECF06F}" type="presParOf" srcId="{4DC10894-7170-455B-97B8-134DFBF628F1}" destId="{F1F7C01C-AA0C-4BD3-AF11-3CE9F9D1DCC7}" srcOrd="3" destOrd="0" presId="urn:microsoft.com/office/officeart/2008/layout/VerticalCurvedList"/>
    <dgm:cxn modelId="{C2E1D8B7-4ED8-4703-8403-947EF4D92F7D}" type="presParOf" srcId="{76EB109E-7A04-41C1-BCBE-EEA49CA87582}" destId="{4C7402D5-BF70-4FB3-B5D5-0C2712C1D0D7}" srcOrd="1" destOrd="0" presId="urn:microsoft.com/office/officeart/2008/layout/VerticalCurvedList"/>
    <dgm:cxn modelId="{61E82CC0-47A7-4B31-B5BC-745E9C191308}" type="presParOf" srcId="{76EB109E-7A04-41C1-BCBE-EEA49CA87582}" destId="{A141DC52-B9CD-415A-B627-75E62024CCDC}" srcOrd="2" destOrd="0" presId="urn:microsoft.com/office/officeart/2008/layout/VerticalCurvedList"/>
    <dgm:cxn modelId="{3EA884B2-9101-4F53-82A0-0CA519C42137}" type="presParOf" srcId="{A141DC52-B9CD-415A-B627-75E62024CCDC}" destId="{92A62A32-FF89-42F2-84BD-1D836F8F8A83}" srcOrd="0" destOrd="0" presId="urn:microsoft.com/office/officeart/2008/layout/VerticalCurvedList"/>
    <dgm:cxn modelId="{3B7FA4C0-75CE-4B80-8403-530A2428D946}" type="presParOf" srcId="{76EB109E-7A04-41C1-BCBE-EEA49CA87582}" destId="{2010E821-A09C-447D-B03F-8129E7DBBFEC}" srcOrd="3" destOrd="0" presId="urn:microsoft.com/office/officeart/2008/layout/VerticalCurvedList"/>
    <dgm:cxn modelId="{D655CB7A-0CEB-44DE-A265-D7F5A3B1A415}" type="presParOf" srcId="{76EB109E-7A04-41C1-BCBE-EEA49CA87582}" destId="{017F7720-46C5-4EBD-8158-84B03EE29300}" srcOrd="4" destOrd="0" presId="urn:microsoft.com/office/officeart/2008/layout/VerticalCurvedList"/>
    <dgm:cxn modelId="{0F903FEE-0F30-4CBE-BFFB-9DDAC0B17FDC}" type="presParOf" srcId="{017F7720-46C5-4EBD-8158-84B03EE29300}" destId="{FE1EAE07-90CC-47BA-AF4F-3627EA02AE15}" srcOrd="0" destOrd="0" presId="urn:microsoft.com/office/officeart/2008/layout/VerticalCurvedList"/>
    <dgm:cxn modelId="{1CEF76F1-ED8D-4566-ACEE-6B80FFFF46A5}" type="presParOf" srcId="{76EB109E-7A04-41C1-BCBE-EEA49CA87582}" destId="{47110F52-A234-4578-9760-2C95951AF007}" srcOrd="5" destOrd="0" presId="urn:microsoft.com/office/officeart/2008/layout/VerticalCurvedList"/>
    <dgm:cxn modelId="{E6B701AA-AA18-4FDD-A8C4-BF4A1627E307}" type="presParOf" srcId="{76EB109E-7A04-41C1-BCBE-EEA49CA87582}" destId="{BCA2F862-7AC3-43B9-AE7D-80758CAD0006}" srcOrd="6" destOrd="0" presId="urn:microsoft.com/office/officeart/2008/layout/VerticalCurvedList"/>
    <dgm:cxn modelId="{188CA806-5BC2-475F-B67A-B3A19E824530}" type="presParOf" srcId="{BCA2F862-7AC3-43B9-AE7D-80758CAD0006}" destId="{8618509B-8843-47BF-8416-E06E56B28B2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65FED4B-E800-4EA8-9464-02D015E58FB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36732CC0-9D14-4420-9C19-8B299BF5B9D3}">
      <dgm:prSet phldrT="[Text]" custT="1"/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r>
            <a:rPr lang="en-US" sz="2900" dirty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3600" b="1" cap="none" spc="0" dirty="0" err="1">
              <a:ln/>
              <a:solidFill>
                <a:srgbClr val="0070C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সাধারণ</a:t>
          </a:r>
          <a:r>
            <a:rPr lang="en-US" sz="3600" b="1" cap="none" spc="0" dirty="0">
              <a:ln/>
              <a:solidFill>
                <a:srgbClr val="0070C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cap="none" spc="0" dirty="0" err="1">
              <a:ln/>
              <a:solidFill>
                <a:srgbClr val="0070C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অতীতকাল</a:t>
          </a:r>
          <a:r>
            <a:rPr lang="en-US" sz="3600" b="1" cap="none" spc="0" dirty="0">
              <a:ln/>
              <a:solidFill>
                <a:srgbClr val="0070C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900" dirty="0">
            <a:solidFill>
              <a:srgbClr val="0070C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47BE914-C7B3-4A70-A8C5-6FA1B305E9AE}" type="parTrans" cxnId="{D67CB873-873D-4716-B920-7448CA5480D4}">
      <dgm:prSet/>
      <dgm:spPr/>
      <dgm:t>
        <a:bodyPr/>
        <a:lstStyle/>
        <a:p>
          <a:endParaRPr lang="en-US"/>
        </a:p>
      </dgm:t>
    </dgm:pt>
    <dgm:pt modelId="{3628FD6F-0B64-49C9-8840-E9D4408F2543}" type="sibTrans" cxnId="{D67CB873-873D-4716-B920-7448CA5480D4}">
      <dgm:prSet/>
      <dgm:spPr/>
      <dgm:t>
        <a:bodyPr/>
        <a:lstStyle/>
        <a:p>
          <a:endParaRPr lang="en-US"/>
        </a:p>
      </dgm:t>
    </dgm:pt>
    <dgm:pt modelId="{7F094587-B138-4EF7-AE1E-5244068C7523}">
      <dgm:prSet phldrT="[Text]" custT="1"/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r>
            <a:rPr lang="en-US" sz="3600" b="1" cap="none" spc="0" dirty="0" err="1">
              <a:ln/>
              <a:solidFill>
                <a:srgbClr val="0070C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ঘটমান</a:t>
          </a:r>
          <a:r>
            <a:rPr lang="en-US" sz="3600" b="1" cap="none" spc="0" dirty="0">
              <a:ln/>
              <a:solidFill>
                <a:srgbClr val="0070C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cap="none" spc="0" dirty="0" err="1">
              <a:ln/>
              <a:solidFill>
                <a:srgbClr val="0070C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অতীতকাল</a:t>
          </a:r>
          <a:r>
            <a:rPr lang="en-US" sz="3600" b="1" cap="none" spc="0" dirty="0">
              <a:ln/>
              <a:solidFill>
                <a:srgbClr val="0070C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086DC7E4-5A7C-4372-B3CB-AD6998ACE5FA}" type="parTrans" cxnId="{E04AA2FA-7138-40BF-AC72-16CACCDCDDD5}">
      <dgm:prSet/>
      <dgm:spPr/>
      <dgm:t>
        <a:bodyPr/>
        <a:lstStyle/>
        <a:p>
          <a:endParaRPr lang="en-US"/>
        </a:p>
      </dgm:t>
    </dgm:pt>
    <dgm:pt modelId="{F02715ED-7E68-458A-88F5-2D12659C8A17}" type="sibTrans" cxnId="{E04AA2FA-7138-40BF-AC72-16CACCDCDDD5}">
      <dgm:prSet/>
      <dgm:spPr/>
      <dgm:t>
        <a:bodyPr/>
        <a:lstStyle/>
        <a:p>
          <a:endParaRPr lang="en-US"/>
        </a:p>
      </dgm:t>
    </dgm:pt>
    <dgm:pt modelId="{AF4FB1F7-D5E8-4B75-BB03-BE9F2AC23177}">
      <dgm:prSet phldrT="[Text]"/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r>
            <a:rPr lang="en-US" b="1" cap="none" spc="0" dirty="0" err="1">
              <a:ln/>
              <a:solidFill>
                <a:srgbClr val="00B0F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পুরাঘটিত</a:t>
          </a:r>
          <a:r>
            <a:rPr lang="en-US" b="1" cap="none" spc="0" dirty="0">
              <a:ln/>
              <a:solidFill>
                <a:srgbClr val="00B0F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cap="none" spc="0" dirty="0" err="1">
              <a:ln/>
              <a:solidFill>
                <a:srgbClr val="00B0F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অতীতকাল</a:t>
          </a:r>
          <a:r>
            <a:rPr lang="en-US" b="1" cap="none" spc="0" dirty="0">
              <a:ln/>
              <a:solidFill>
                <a:srgbClr val="00B0F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। </a:t>
          </a:r>
        </a:p>
      </dgm:t>
    </dgm:pt>
    <dgm:pt modelId="{3E824E49-8F47-4959-90CE-6FF850115847}" type="parTrans" cxnId="{83131718-E94E-4BBD-A53F-481DE314C5C8}">
      <dgm:prSet/>
      <dgm:spPr/>
      <dgm:t>
        <a:bodyPr/>
        <a:lstStyle/>
        <a:p>
          <a:endParaRPr lang="en-US"/>
        </a:p>
      </dgm:t>
    </dgm:pt>
    <dgm:pt modelId="{0EA00232-5265-44CF-BDB5-999C2070B0BA}" type="sibTrans" cxnId="{83131718-E94E-4BBD-A53F-481DE314C5C8}">
      <dgm:prSet/>
      <dgm:spPr/>
      <dgm:t>
        <a:bodyPr/>
        <a:lstStyle/>
        <a:p>
          <a:endParaRPr lang="en-US"/>
        </a:p>
      </dgm:t>
    </dgm:pt>
    <dgm:pt modelId="{F4085B9C-2788-460C-8CE5-F6BE4B246878}">
      <dgm:prSet custT="1"/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r>
            <a:rPr lang="en-US" sz="2900" b="1" cap="none" spc="0" dirty="0">
              <a:ln/>
              <a:solidFill>
                <a:srgbClr val="00B0F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cap="none" spc="0" dirty="0" err="1">
              <a:ln/>
              <a:solidFill>
                <a:srgbClr val="00B0F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নিত্যবৃত্ত</a:t>
          </a:r>
          <a:r>
            <a:rPr lang="en-US" sz="3600" b="1" cap="none" spc="0" dirty="0">
              <a:ln/>
              <a:solidFill>
                <a:srgbClr val="00B0F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cap="none" spc="0" dirty="0" err="1">
              <a:ln/>
              <a:solidFill>
                <a:srgbClr val="00B0F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অতীতকাল</a:t>
          </a:r>
          <a:r>
            <a:rPr lang="en-US" sz="3600" b="1" cap="none" spc="0" dirty="0">
              <a:ln/>
              <a:solidFill>
                <a:srgbClr val="00B0F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035D4725-7E72-4627-A79D-CF7D7E3D92F1}" type="parTrans" cxnId="{69E757FF-34E9-405E-8719-6C4DF7ACF929}">
      <dgm:prSet/>
      <dgm:spPr/>
      <dgm:t>
        <a:bodyPr/>
        <a:lstStyle/>
        <a:p>
          <a:endParaRPr lang="en-US"/>
        </a:p>
      </dgm:t>
    </dgm:pt>
    <dgm:pt modelId="{DE80F6FB-66BE-4D61-971D-02CB1DC3B36C}" type="sibTrans" cxnId="{69E757FF-34E9-405E-8719-6C4DF7ACF929}">
      <dgm:prSet/>
      <dgm:spPr/>
      <dgm:t>
        <a:bodyPr/>
        <a:lstStyle/>
        <a:p>
          <a:endParaRPr lang="en-US"/>
        </a:p>
      </dgm:t>
    </dgm:pt>
    <dgm:pt modelId="{4F5B5BF8-665F-4079-9813-D0135141CCF3}" type="pres">
      <dgm:prSet presAssocID="{A65FED4B-E800-4EA8-9464-02D015E58FB4}" presName="Name0" presStyleCnt="0">
        <dgm:presLayoutVars>
          <dgm:chMax val="7"/>
          <dgm:chPref val="7"/>
          <dgm:dir/>
        </dgm:presLayoutVars>
      </dgm:prSet>
      <dgm:spPr/>
    </dgm:pt>
    <dgm:pt modelId="{BEFA8B76-9461-40DE-8D21-E105CAB754CB}" type="pres">
      <dgm:prSet presAssocID="{A65FED4B-E800-4EA8-9464-02D015E58FB4}" presName="Name1" presStyleCnt="0"/>
      <dgm:spPr/>
    </dgm:pt>
    <dgm:pt modelId="{C91A3523-09D7-4357-9AD7-08E7401B2AB8}" type="pres">
      <dgm:prSet presAssocID="{A65FED4B-E800-4EA8-9464-02D015E58FB4}" presName="cycle" presStyleCnt="0"/>
      <dgm:spPr/>
    </dgm:pt>
    <dgm:pt modelId="{9BA33A80-1D4F-4363-BAE9-1D5FCF602D2E}" type="pres">
      <dgm:prSet presAssocID="{A65FED4B-E800-4EA8-9464-02D015E58FB4}" presName="srcNode" presStyleLbl="node1" presStyleIdx="0" presStyleCnt="4"/>
      <dgm:spPr/>
    </dgm:pt>
    <dgm:pt modelId="{7E066867-2663-4A5A-8B27-850A4ADFC2D7}" type="pres">
      <dgm:prSet presAssocID="{A65FED4B-E800-4EA8-9464-02D015E58FB4}" presName="conn" presStyleLbl="parChTrans1D2" presStyleIdx="0" presStyleCnt="1"/>
      <dgm:spPr/>
    </dgm:pt>
    <dgm:pt modelId="{EE3F4932-0CD1-41DB-ABBA-B95020E66308}" type="pres">
      <dgm:prSet presAssocID="{A65FED4B-E800-4EA8-9464-02D015E58FB4}" presName="extraNode" presStyleLbl="node1" presStyleIdx="0" presStyleCnt="4"/>
      <dgm:spPr/>
    </dgm:pt>
    <dgm:pt modelId="{51E6673F-E4F4-47AD-A764-CB3F13E41126}" type="pres">
      <dgm:prSet presAssocID="{A65FED4B-E800-4EA8-9464-02D015E58FB4}" presName="dstNode" presStyleLbl="node1" presStyleIdx="0" presStyleCnt="4"/>
      <dgm:spPr/>
    </dgm:pt>
    <dgm:pt modelId="{40E69788-3C10-4D5F-9B34-30949056FB1B}" type="pres">
      <dgm:prSet presAssocID="{36732CC0-9D14-4420-9C19-8B299BF5B9D3}" presName="text_1" presStyleLbl="node1" presStyleIdx="0" presStyleCnt="4" custLinFactNeighborX="-1649" custLinFactNeighborY="-1628">
        <dgm:presLayoutVars>
          <dgm:bulletEnabled val="1"/>
        </dgm:presLayoutVars>
      </dgm:prSet>
      <dgm:spPr/>
    </dgm:pt>
    <dgm:pt modelId="{053E1F96-95D5-4120-85C1-B6D9EECCEC70}" type="pres">
      <dgm:prSet presAssocID="{36732CC0-9D14-4420-9C19-8B299BF5B9D3}" presName="accent_1" presStyleCnt="0"/>
      <dgm:spPr/>
    </dgm:pt>
    <dgm:pt modelId="{B8984FBC-A270-43F0-8424-17967D613CA1}" type="pres">
      <dgm:prSet presAssocID="{36732CC0-9D14-4420-9C19-8B299BF5B9D3}" presName="accentRepeatNode" presStyleLbl="solidFgAcc1" presStyleIdx="0" presStyleCnt="4"/>
      <dgm:spPr/>
    </dgm:pt>
    <dgm:pt modelId="{1667700F-DAEB-4C91-9FE7-571B509F25A5}" type="pres">
      <dgm:prSet presAssocID="{F4085B9C-2788-460C-8CE5-F6BE4B246878}" presName="text_2" presStyleLbl="node1" presStyleIdx="1" presStyleCnt="4" custScaleX="95810">
        <dgm:presLayoutVars>
          <dgm:bulletEnabled val="1"/>
        </dgm:presLayoutVars>
      </dgm:prSet>
      <dgm:spPr/>
    </dgm:pt>
    <dgm:pt modelId="{DFDE07B6-9F88-47A6-8EB7-91160B93E4F1}" type="pres">
      <dgm:prSet presAssocID="{F4085B9C-2788-460C-8CE5-F6BE4B246878}" presName="accent_2" presStyleCnt="0"/>
      <dgm:spPr/>
    </dgm:pt>
    <dgm:pt modelId="{198669FB-C3AC-49B0-B586-8CC967AD7FCC}" type="pres">
      <dgm:prSet presAssocID="{F4085B9C-2788-460C-8CE5-F6BE4B246878}" presName="accentRepeatNode" presStyleLbl="solidFgAcc1" presStyleIdx="1" presStyleCnt="4"/>
      <dgm:spPr/>
    </dgm:pt>
    <dgm:pt modelId="{05C68D3C-2BC2-4546-B283-A4D666D4B0D1}" type="pres">
      <dgm:prSet presAssocID="{7F094587-B138-4EF7-AE1E-5244068C7523}" presName="text_3" presStyleLbl="node1" presStyleIdx="2" presStyleCnt="4" custScaleX="94601">
        <dgm:presLayoutVars>
          <dgm:bulletEnabled val="1"/>
        </dgm:presLayoutVars>
      </dgm:prSet>
      <dgm:spPr/>
    </dgm:pt>
    <dgm:pt modelId="{8877294A-AF98-4971-B9E8-D683366BEAC7}" type="pres">
      <dgm:prSet presAssocID="{7F094587-B138-4EF7-AE1E-5244068C7523}" presName="accent_3" presStyleCnt="0"/>
      <dgm:spPr/>
    </dgm:pt>
    <dgm:pt modelId="{7E75B99C-7F71-4DA0-AE8B-6C7FE9B78959}" type="pres">
      <dgm:prSet presAssocID="{7F094587-B138-4EF7-AE1E-5244068C7523}" presName="accentRepeatNode" presStyleLbl="solidFgAcc1" presStyleIdx="2" presStyleCnt="4"/>
      <dgm:spPr/>
    </dgm:pt>
    <dgm:pt modelId="{5D1FE6B1-94FB-4DEF-8259-73C72F3B9B02}" type="pres">
      <dgm:prSet presAssocID="{AF4FB1F7-D5E8-4B75-BB03-BE9F2AC23177}" presName="text_4" presStyleLbl="node1" presStyleIdx="3" presStyleCnt="4" custScaleX="94912">
        <dgm:presLayoutVars>
          <dgm:bulletEnabled val="1"/>
        </dgm:presLayoutVars>
      </dgm:prSet>
      <dgm:spPr/>
    </dgm:pt>
    <dgm:pt modelId="{2505E29B-3AEC-435C-8680-26138C5BB2D7}" type="pres">
      <dgm:prSet presAssocID="{AF4FB1F7-D5E8-4B75-BB03-BE9F2AC23177}" presName="accent_4" presStyleCnt="0"/>
      <dgm:spPr/>
    </dgm:pt>
    <dgm:pt modelId="{F0895BB7-F7AA-4F55-9E18-5ADC5A98C104}" type="pres">
      <dgm:prSet presAssocID="{AF4FB1F7-D5E8-4B75-BB03-BE9F2AC23177}" presName="accentRepeatNode" presStyleLbl="solidFgAcc1" presStyleIdx="3" presStyleCnt="4"/>
      <dgm:spPr/>
    </dgm:pt>
  </dgm:ptLst>
  <dgm:cxnLst>
    <dgm:cxn modelId="{83131718-E94E-4BBD-A53F-481DE314C5C8}" srcId="{A65FED4B-E800-4EA8-9464-02D015E58FB4}" destId="{AF4FB1F7-D5E8-4B75-BB03-BE9F2AC23177}" srcOrd="3" destOrd="0" parTransId="{3E824E49-8F47-4959-90CE-6FF850115847}" sibTransId="{0EA00232-5265-44CF-BDB5-999C2070B0BA}"/>
    <dgm:cxn modelId="{A21FE564-8B08-40D7-BC5D-2027F938036B}" type="presOf" srcId="{A65FED4B-E800-4EA8-9464-02D015E58FB4}" destId="{4F5B5BF8-665F-4079-9813-D0135141CCF3}" srcOrd="0" destOrd="0" presId="urn:microsoft.com/office/officeart/2008/layout/VerticalCurvedList"/>
    <dgm:cxn modelId="{D67CB873-873D-4716-B920-7448CA5480D4}" srcId="{A65FED4B-E800-4EA8-9464-02D015E58FB4}" destId="{36732CC0-9D14-4420-9C19-8B299BF5B9D3}" srcOrd="0" destOrd="0" parTransId="{C47BE914-C7B3-4A70-A8C5-6FA1B305E9AE}" sibTransId="{3628FD6F-0B64-49C9-8840-E9D4408F2543}"/>
    <dgm:cxn modelId="{58F56C92-93F7-488C-ACE6-9EFD64C5D986}" type="presOf" srcId="{3628FD6F-0B64-49C9-8840-E9D4408F2543}" destId="{7E066867-2663-4A5A-8B27-850A4ADFC2D7}" srcOrd="0" destOrd="0" presId="urn:microsoft.com/office/officeart/2008/layout/VerticalCurvedList"/>
    <dgm:cxn modelId="{A8E91E9F-562E-4DE7-93E6-E87096C6F0FA}" type="presOf" srcId="{36732CC0-9D14-4420-9C19-8B299BF5B9D3}" destId="{40E69788-3C10-4D5F-9B34-30949056FB1B}" srcOrd="0" destOrd="0" presId="urn:microsoft.com/office/officeart/2008/layout/VerticalCurvedList"/>
    <dgm:cxn modelId="{213384A0-4718-4F70-BAAF-055D3BBF245B}" type="presOf" srcId="{F4085B9C-2788-460C-8CE5-F6BE4B246878}" destId="{1667700F-DAEB-4C91-9FE7-571B509F25A5}" srcOrd="0" destOrd="0" presId="urn:microsoft.com/office/officeart/2008/layout/VerticalCurvedList"/>
    <dgm:cxn modelId="{CCDC1FCD-D3E3-4553-AC3B-A1C2B17AE1B8}" type="presOf" srcId="{7F094587-B138-4EF7-AE1E-5244068C7523}" destId="{05C68D3C-2BC2-4546-B283-A4D666D4B0D1}" srcOrd="0" destOrd="0" presId="urn:microsoft.com/office/officeart/2008/layout/VerticalCurvedList"/>
    <dgm:cxn modelId="{4B1FFBE6-479D-4434-8E79-66F6DD9EFF01}" type="presOf" srcId="{AF4FB1F7-D5E8-4B75-BB03-BE9F2AC23177}" destId="{5D1FE6B1-94FB-4DEF-8259-73C72F3B9B02}" srcOrd="0" destOrd="0" presId="urn:microsoft.com/office/officeart/2008/layout/VerticalCurvedList"/>
    <dgm:cxn modelId="{E04AA2FA-7138-40BF-AC72-16CACCDCDDD5}" srcId="{A65FED4B-E800-4EA8-9464-02D015E58FB4}" destId="{7F094587-B138-4EF7-AE1E-5244068C7523}" srcOrd="2" destOrd="0" parTransId="{086DC7E4-5A7C-4372-B3CB-AD6998ACE5FA}" sibTransId="{F02715ED-7E68-458A-88F5-2D12659C8A17}"/>
    <dgm:cxn modelId="{69E757FF-34E9-405E-8719-6C4DF7ACF929}" srcId="{A65FED4B-E800-4EA8-9464-02D015E58FB4}" destId="{F4085B9C-2788-460C-8CE5-F6BE4B246878}" srcOrd="1" destOrd="0" parTransId="{035D4725-7E72-4627-A79D-CF7D7E3D92F1}" sibTransId="{DE80F6FB-66BE-4D61-971D-02CB1DC3B36C}"/>
    <dgm:cxn modelId="{5C53FEB4-4D63-4518-B332-462C734756E4}" type="presParOf" srcId="{4F5B5BF8-665F-4079-9813-D0135141CCF3}" destId="{BEFA8B76-9461-40DE-8D21-E105CAB754CB}" srcOrd="0" destOrd="0" presId="urn:microsoft.com/office/officeart/2008/layout/VerticalCurvedList"/>
    <dgm:cxn modelId="{5A0D0A92-443D-49F7-B3D5-28E75B623667}" type="presParOf" srcId="{BEFA8B76-9461-40DE-8D21-E105CAB754CB}" destId="{C91A3523-09D7-4357-9AD7-08E7401B2AB8}" srcOrd="0" destOrd="0" presId="urn:microsoft.com/office/officeart/2008/layout/VerticalCurvedList"/>
    <dgm:cxn modelId="{E7877D32-B9FD-4C06-B4DE-684757E82712}" type="presParOf" srcId="{C91A3523-09D7-4357-9AD7-08E7401B2AB8}" destId="{9BA33A80-1D4F-4363-BAE9-1D5FCF602D2E}" srcOrd="0" destOrd="0" presId="urn:microsoft.com/office/officeart/2008/layout/VerticalCurvedList"/>
    <dgm:cxn modelId="{7A5E7674-13F6-495D-968A-E0760EAE0FBB}" type="presParOf" srcId="{C91A3523-09D7-4357-9AD7-08E7401B2AB8}" destId="{7E066867-2663-4A5A-8B27-850A4ADFC2D7}" srcOrd="1" destOrd="0" presId="urn:microsoft.com/office/officeart/2008/layout/VerticalCurvedList"/>
    <dgm:cxn modelId="{58F2C917-952B-472F-A317-07A920F6B601}" type="presParOf" srcId="{C91A3523-09D7-4357-9AD7-08E7401B2AB8}" destId="{EE3F4932-0CD1-41DB-ABBA-B95020E66308}" srcOrd="2" destOrd="0" presId="urn:microsoft.com/office/officeart/2008/layout/VerticalCurvedList"/>
    <dgm:cxn modelId="{23A4B914-567D-466A-85AF-A3A5F2A81D90}" type="presParOf" srcId="{C91A3523-09D7-4357-9AD7-08E7401B2AB8}" destId="{51E6673F-E4F4-47AD-A764-CB3F13E41126}" srcOrd="3" destOrd="0" presId="urn:microsoft.com/office/officeart/2008/layout/VerticalCurvedList"/>
    <dgm:cxn modelId="{B2E09E9F-FD6F-4D67-B16E-D44025D59B99}" type="presParOf" srcId="{BEFA8B76-9461-40DE-8D21-E105CAB754CB}" destId="{40E69788-3C10-4D5F-9B34-30949056FB1B}" srcOrd="1" destOrd="0" presId="urn:microsoft.com/office/officeart/2008/layout/VerticalCurvedList"/>
    <dgm:cxn modelId="{245A1C09-6E27-4C05-A3AD-0966D4AC9E47}" type="presParOf" srcId="{BEFA8B76-9461-40DE-8D21-E105CAB754CB}" destId="{053E1F96-95D5-4120-85C1-B6D9EECCEC70}" srcOrd="2" destOrd="0" presId="urn:microsoft.com/office/officeart/2008/layout/VerticalCurvedList"/>
    <dgm:cxn modelId="{DB5C0AC9-D1AB-4B55-B24F-A09FA70D4A22}" type="presParOf" srcId="{053E1F96-95D5-4120-85C1-B6D9EECCEC70}" destId="{B8984FBC-A270-43F0-8424-17967D613CA1}" srcOrd="0" destOrd="0" presId="urn:microsoft.com/office/officeart/2008/layout/VerticalCurvedList"/>
    <dgm:cxn modelId="{E0015339-9F04-4D72-92D3-3A0E36F3FBCD}" type="presParOf" srcId="{BEFA8B76-9461-40DE-8D21-E105CAB754CB}" destId="{1667700F-DAEB-4C91-9FE7-571B509F25A5}" srcOrd="3" destOrd="0" presId="urn:microsoft.com/office/officeart/2008/layout/VerticalCurvedList"/>
    <dgm:cxn modelId="{026AFCBF-0C7A-4C4F-BA2F-2C7FFB359B94}" type="presParOf" srcId="{BEFA8B76-9461-40DE-8D21-E105CAB754CB}" destId="{DFDE07B6-9F88-47A6-8EB7-91160B93E4F1}" srcOrd="4" destOrd="0" presId="urn:microsoft.com/office/officeart/2008/layout/VerticalCurvedList"/>
    <dgm:cxn modelId="{AA531B51-800D-4260-818F-9E40B9306040}" type="presParOf" srcId="{DFDE07B6-9F88-47A6-8EB7-91160B93E4F1}" destId="{198669FB-C3AC-49B0-B586-8CC967AD7FCC}" srcOrd="0" destOrd="0" presId="urn:microsoft.com/office/officeart/2008/layout/VerticalCurvedList"/>
    <dgm:cxn modelId="{A1FCC4AD-554B-4D30-BBC2-FA6271CCDBD3}" type="presParOf" srcId="{BEFA8B76-9461-40DE-8D21-E105CAB754CB}" destId="{05C68D3C-2BC2-4546-B283-A4D666D4B0D1}" srcOrd="5" destOrd="0" presId="urn:microsoft.com/office/officeart/2008/layout/VerticalCurvedList"/>
    <dgm:cxn modelId="{58E9EBC6-A46D-413F-88F8-9A1FD10BBF34}" type="presParOf" srcId="{BEFA8B76-9461-40DE-8D21-E105CAB754CB}" destId="{8877294A-AF98-4971-B9E8-D683366BEAC7}" srcOrd="6" destOrd="0" presId="urn:microsoft.com/office/officeart/2008/layout/VerticalCurvedList"/>
    <dgm:cxn modelId="{7B2B4E7B-83B9-4945-9C1B-0EE491E06F00}" type="presParOf" srcId="{8877294A-AF98-4971-B9E8-D683366BEAC7}" destId="{7E75B99C-7F71-4DA0-AE8B-6C7FE9B78959}" srcOrd="0" destOrd="0" presId="urn:microsoft.com/office/officeart/2008/layout/VerticalCurvedList"/>
    <dgm:cxn modelId="{C78F6D65-59D9-4149-B8E9-DF1A6554FACA}" type="presParOf" srcId="{BEFA8B76-9461-40DE-8D21-E105CAB754CB}" destId="{5D1FE6B1-94FB-4DEF-8259-73C72F3B9B02}" srcOrd="7" destOrd="0" presId="urn:microsoft.com/office/officeart/2008/layout/VerticalCurvedList"/>
    <dgm:cxn modelId="{BDD22EC9-A97F-4533-B13F-A09FEA887B6F}" type="presParOf" srcId="{BEFA8B76-9461-40DE-8D21-E105CAB754CB}" destId="{2505E29B-3AEC-435C-8680-26138C5BB2D7}" srcOrd="8" destOrd="0" presId="urn:microsoft.com/office/officeart/2008/layout/VerticalCurvedList"/>
    <dgm:cxn modelId="{BE1458FD-742A-454C-A123-731EA96B07A1}" type="presParOf" srcId="{2505E29B-3AEC-435C-8680-26138C5BB2D7}" destId="{F0895BB7-F7AA-4F55-9E18-5ADC5A98C10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F6CFB3-9A04-45EC-B7AF-826BE2D3A2E5}">
      <dsp:nvSpPr>
        <dsp:cNvPr id="0" name=""/>
        <dsp:cNvSpPr/>
      </dsp:nvSpPr>
      <dsp:spPr>
        <a:xfrm>
          <a:off x="-4692071" y="-724584"/>
          <a:ext cx="5630476" cy="5630476"/>
        </a:xfrm>
        <a:prstGeom prst="blockArc">
          <a:avLst>
            <a:gd name="adj1" fmla="val 18900000"/>
            <a:gd name="adj2" fmla="val 2700000"/>
            <a:gd name="adj3" fmla="val 384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799FD9-8CDD-4498-A5C1-D9E4932424AF}">
      <dsp:nvSpPr>
        <dsp:cNvPr id="0" name=""/>
        <dsp:cNvSpPr/>
      </dsp:nvSpPr>
      <dsp:spPr>
        <a:xfrm>
          <a:off x="768628" y="597341"/>
          <a:ext cx="10443402" cy="119451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8147" tIns="101600" rIns="101600" bIns="101600" numCol="1" spcCol="1270" anchor="ctr" anchorCtr="0">
          <a:no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cap="none" spc="0" dirty="0" err="1">
              <a:ln/>
              <a:solidFill>
                <a:schemeClr val="bg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ক্রিয়ার</a:t>
          </a:r>
          <a:r>
            <a:rPr lang="en-US" sz="4000" b="1" kern="1200" cap="none" spc="0" dirty="0">
              <a:ln/>
              <a:solidFill>
                <a:schemeClr val="bg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kern="1200" cap="none" spc="0" dirty="0" err="1">
              <a:ln/>
              <a:solidFill>
                <a:schemeClr val="bg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কাল</a:t>
          </a:r>
          <a:r>
            <a:rPr lang="en-US" sz="4000" b="1" kern="1200" cap="none" spc="0" dirty="0">
              <a:ln/>
              <a:solidFill>
                <a:schemeClr val="bg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kern="1200" cap="none" spc="0" dirty="0" err="1">
              <a:ln/>
              <a:solidFill>
                <a:schemeClr val="bg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কী</a:t>
          </a:r>
          <a:r>
            <a:rPr lang="en-US" sz="4000" b="1" kern="1200" cap="none" spc="0" dirty="0">
              <a:ln/>
              <a:solidFill>
                <a:schemeClr val="bg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kern="1200" cap="none" spc="0" dirty="0" err="1">
              <a:ln/>
              <a:solidFill>
                <a:schemeClr val="bg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তা</a:t>
          </a:r>
          <a:r>
            <a:rPr lang="en-US" sz="4000" b="1" kern="1200" cap="none" spc="0" dirty="0">
              <a:ln/>
              <a:solidFill>
                <a:schemeClr val="bg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বলতে </a:t>
          </a:r>
          <a:r>
            <a:rPr lang="en-US" sz="4000" b="1" kern="1200" cap="none" spc="0" dirty="0" err="1">
              <a:ln/>
              <a:solidFill>
                <a:schemeClr val="bg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4000" b="1" kern="1200" cap="none" spc="0" dirty="0">
              <a:ln/>
              <a:solidFill>
                <a:schemeClr val="bg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?</a:t>
          </a:r>
        </a:p>
      </dsp:txBody>
      <dsp:txXfrm>
        <a:off x="768628" y="597341"/>
        <a:ext cx="10443402" cy="1194515"/>
      </dsp:txXfrm>
    </dsp:sp>
    <dsp:sp modelId="{1DC5768A-D2B9-43DC-8B41-EB06B081414E}">
      <dsp:nvSpPr>
        <dsp:cNvPr id="0" name=""/>
        <dsp:cNvSpPr/>
      </dsp:nvSpPr>
      <dsp:spPr>
        <a:xfrm>
          <a:off x="22056" y="448027"/>
          <a:ext cx="1493144" cy="1493144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EC87B0E-4BE7-4190-8DDF-11CDF64D5969}">
      <dsp:nvSpPr>
        <dsp:cNvPr id="0" name=""/>
        <dsp:cNvSpPr/>
      </dsp:nvSpPr>
      <dsp:spPr>
        <a:xfrm>
          <a:off x="768628" y="2389449"/>
          <a:ext cx="10443402" cy="119451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8147" tIns="101600" rIns="101600" bIns="1016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ক্রিয়ার</a:t>
          </a:r>
          <a:r>
            <a:rPr lang="en-US" sz="4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কালের</a:t>
          </a:r>
          <a:r>
            <a:rPr lang="en-US" sz="4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প্রকারভেদ</a:t>
          </a:r>
          <a:r>
            <a:rPr lang="en-US" sz="4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উদাহরণসহ</a:t>
          </a:r>
          <a:r>
            <a:rPr lang="en-US" sz="4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4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4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4000" kern="12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768628" y="2389449"/>
        <a:ext cx="10443402" cy="1194515"/>
      </dsp:txXfrm>
    </dsp:sp>
    <dsp:sp modelId="{1976E783-795F-473B-82F6-264D91EA7C0F}">
      <dsp:nvSpPr>
        <dsp:cNvPr id="0" name=""/>
        <dsp:cNvSpPr/>
      </dsp:nvSpPr>
      <dsp:spPr>
        <a:xfrm>
          <a:off x="22056" y="2240135"/>
          <a:ext cx="1493144" cy="1493144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8EA2D6-DA57-4AFC-ADAA-F2A751F4A241}">
      <dsp:nvSpPr>
        <dsp:cNvPr id="0" name=""/>
        <dsp:cNvSpPr/>
      </dsp:nvSpPr>
      <dsp:spPr>
        <a:xfrm rot="10800000">
          <a:off x="2706971" y="256065"/>
          <a:ext cx="7164721" cy="3609295"/>
        </a:xfrm>
        <a:prstGeom prst="homePlate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591599" tIns="182880" rIns="341376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তারা</a:t>
          </a:r>
          <a:r>
            <a:rPr lang="en-US" sz="4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ভলিবল</a:t>
          </a:r>
          <a:r>
            <a:rPr lang="en-US" sz="4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খেলছে</a:t>
          </a:r>
          <a:r>
            <a:rPr lang="en-US" sz="4800" kern="1200" dirty="0">
              <a:latin typeface="NikoshBAN" panose="02000000000000000000" pitchFamily="2" charset="0"/>
              <a:cs typeface="NikoshBAN" panose="02000000000000000000" pitchFamily="2" charset="0"/>
            </a:rPr>
            <a:t> ।</a:t>
          </a:r>
        </a:p>
      </dsp:txBody>
      <dsp:txXfrm rot="10800000">
        <a:off x="3609295" y="256065"/>
        <a:ext cx="6262397" cy="3609295"/>
      </dsp:txXfrm>
    </dsp:sp>
    <dsp:sp modelId="{041318E4-7E0E-44E7-980C-D470A815158D}">
      <dsp:nvSpPr>
        <dsp:cNvPr id="0" name=""/>
        <dsp:cNvSpPr/>
      </dsp:nvSpPr>
      <dsp:spPr>
        <a:xfrm>
          <a:off x="902323" y="256065"/>
          <a:ext cx="3609295" cy="3609295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000" r="-43000"/>
          </a:stretch>
        </a:blipFill>
        <a:ln w="38100" cap="flat" cmpd="sng" algn="ctr">
          <a:solidFill>
            <a:schemeClr val="accent1"/>
          </a:solidFill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DDBE27-F226-49D8-A28D-F68B39C06A5D}">
      <dsp:nvSpPr>
        <dsp:cNvPr id="0" name=""/>
        <dsp:cNvSpPr/>
      </dsp:nvSpPr>
      <dsp:spPr>
        <a:xfrm rot="10800000">
          <a:off x="1692818" y="120919"/>
          <a:ext cx="8811294" cy="3702525"/>
        </a:xfrm>
        <a:prstGeom prst="homePlate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632711" tIns="167640" rIns="312928" bIns="167640" numCol="1" spcCol="1270" anchor="ctr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cap="none" spc="0" dirty="0" err="1">
              <a:ln/>
              <a:solidFill>
                <a:srgbClr val="0070C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কাল</a:t>
          </a:r>
          <a:r>
            <a:rPr lang="en-US" sz="4400" b="1" kern="1200" cap="none" spc="0" dirty="0">
              <a:ln/>
              <a:solidFill>
                <a:srgbClr val="0070C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kern="1200" cap="none" spc="0" dirty="0" err="1">
              <a:ln/>
              <a:solidFill>
                <a:srgbClr val="0070C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তুমি</a:t>
          </a:r>
          <a:r>
            <a:rPr lang="en-US" sz="4400" b="1" kern="1200" cap="none" spc="0" dirty="0">
              <a:ln/>
              <a:solidFill>
                <a:srgbClr val="0070C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kern="1200" cap="none" spc="0" dirty="0" err="1">
              <a:ln/>
              <a:solidFill>
                <a:srgbClr val="0070C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স্কুলে</a:t>
          </a:r>
          <a:r>
            <a:rPr lang="en-US" sz="4400" b="1" kern="1200" cap="none" spc="0" dirty="0">
              <a:ln/>
              <a:solidFill>
                <a:srgbClr val="0070C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kern="1200" cap="none" spc="0" dirty="0" err="1">
              <a:ln/>
              <a:solidFill>
                <a:srgbClr val="0070C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গিয়েছিলে</a:t>
          </a:r>
          <a:r>
            <a:rPr lang="en-US" sz="4400" b="1" kern="1200" cap="none" spc="0" dirty="0">
              <a:ln/>
              <a:solidFill>
                <a:srgbClr val="0070C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 rot="10800000">
        <a:off x="2618449" y="120919"/>
        <a:ext cx="7885663" cy="3702525"/>
      </dsp:txXfrm>
    </dsp:sp>
    <dsp:sp modelId="{C2F109FC-1A2C-4F56-99D8-75F30C07E916}">
      <dsp:nvSpPr>
        <dsp:cNvPr id="0" name=""/>
        <dsp:cNvSpPr/>
      </dsp:nvSpPr>
      <dsp:spPr>
        <a:xfrm>
          <a:off x="548221" y="60459"/>
          <a:ext cx="3702525" cy="3702525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8575" cap="flat" cmpd="sng" algn="ctr">
          <a:solidFill>
            <a:schemeClr val="accent1"/>
          </a:solidFill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60EC61-CF5C-40E8-A4D8-5E5FC5636A8A}">
      <dsp:nvSpPr>
        <dsp:cNvPr id="0" name=""/>
        <dsp:cNvSpPr/>
      </dsp:nvSpPr>
      <dsp:spPr>
        <a:xfrm rot="10800000">
          <a:off x="394427" y="823680"/>
          <a:ext cx="9539522" cy="3782791"/>
        </a:xfrm>
        <a:prstGeom prst="homePlate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449229" tIns="152400" rIns="284480" bIns="152400" numCol="1" spcCol="1270" anchor="ctr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NikoshBAN" panose="02000000000000000000" pitchFamily="2" charset="0"/>
              <a:cs typeface="NikoshBAN" panose="02000000000000000000" pitchFamily="2" charset="0"/>
            </a:rPr>
            <a:t>          </a:t>
          </a:r>
          <a:r>
            <a:rPr lang="en-US" sz="4400" b="1" kern="1200" cap="none" spc="0" dirty="0" err="1">
              <a:ln/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আগামীকাল</a:t>
          </a:r>
          <a:r>
            <a:rPr lang="en-US" sz="4400" b="1" kern="1200" cap="none" spc="0" dirty="0">
              <a:ln/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kern="1200" cap="none" spc="0" dirty="0" err="1">
              <a:ln/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স্কুল</a:t>
          </a:r>
          <a:r>
            <a:rPr lang="en-US" sz="4400" b="1" kern="1200" cap="none" spc="0" dirty="0">
              <a:ln/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kern="1200" cap="none" spc="0" dirty="0" err="1">
              <a:ln/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খোলা</a:t>
          </a:r>
          <a:r>
            <a:rPr lang="en-US" sz="4400" b="1" kern="1200" cap="none" spc="0" dirty="0">
              <a:ln/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kern="1200" cap="none" spc="0" dirty="0" err="1">
              <a:ln/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থাকবে</a:t>
          </a:r>
          <a:r>
            <a:rPr lang="en-US" sz="4400" b="1" kern="1200" cap="none" spc="0" dirty="0">
              <a:ln/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40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1340125" y="823680"/>
        <a:ext cx="8593824" cy="3782791"/>
      </dsp:txXfrm>
    </dsp:sp>
    <dsp:sp modelId="{5CD845D9-E99B-429D-BA52-95900514C633}">
      <dsp:nvSpPr>
        <dsp:cNvPr id="0" name=""/>
        <dsp:cNvSpPr/>
      </dsp:nvSpPr>
      <dsp:spPr>
        <a:xfrm>
          <a:off x="-114089" y="389114"/>
          <a:ext cx="4026349" cy="4217357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AE140C-C9F9-436B-95B7-56E1AB2CF5B0}">
      <dsp:nvSpPr>
        <dsp:cNvPr id="0" name=""/>
        <dsp:cNvSpPr/>
      </dsp:nvSpPr>
      <dsp:spPr>
        <a:xfrm>
          <a:off x="4440077" y="2317456"/>
          <a:ext cx="2084644" cy="194918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কাল</a:t>
          </a:r>
          <a:r>
            <a:rPr lang="en-US" sz="4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4745366" y="2602907"/>
        <a:ext cx="1474066" cy="1378278"/>
      </dsp:txXfrm>
    </dsp:sp>
    <dsp:sp modelId="{F5487060-39D2-4020-B0D0-5D02D0E790A2}">
      <dsp:nvSpPr>
        <dsp:cNvPr id="0" name=""/>
        <dsp:cNvSpPr/>
      </dsp:nvSpPr>
      <dsp:spPr>
        <a:xfrm rot="16168824">
          <a:off x="5350659" y="1803363"/>
          <a:ext cx="241789" cy="58575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5387256" y="1956781"/>
        <a:ext cx="169252" cy="351451"/>
      </dsp:txXfrm>
    </dsp:sp>
    <dsp:sp modelId="{12885A14-8AE9-4B58-9A02-7D5488E8373A}">
      <dsp:nvSpPr>
        <dsp:cNvPr id="0" name=""/>
        <dsp:cNvSpPr/>
      </dsp:nvSpPr>
      <dsp:spPr>
        <a:xfrm>
          <a:off x="4380781" y="17844"/>
          <a:ext cx="2160568" cy="184348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বর্তমান</a:t>
          </a:r>
          <a:r>
            <a:rPr lang="en-US" sz="3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কাল</a:t>
          </a:r>
          <a:r>
            <a:rPr lang="en-US" sz="3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97189" y="287816"/>
        <a:ext cx="1527752" cy="1303542"/>
      </dsp:txXfrm>
    </dsp:sp>
    <dsp:sp modelId="{8EEE67E4-0218-4DAE-BAF6-6E6C4580D57B}">
      <dsp:nvSpPr>
        <dsp:cNvPr id="0" name=""/>
        <dsp:cNvSpPr/>
      </dsp:nvSpPr>
      <dsp:spPr>
        <a:xfrm rot="1800000">
          <a:off x="6328315" y="3597989"/>
          <a:ext cx="382541" cy="58575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6336003" y="3686450"/>
        <a:ext cx="267779" cy="351451"/>
      </dsp:txXfrm>
    </dsp:sp>
    <dsp:sp modelId="{16D3AD58-490D-46F6-89FB-06A445657C8D}">
      <dsp:nvSpPr>
        <dsp:cNvPr id="0" name=""/>
        <dsp:cNvSpPr/>
      </dsp:nvSpPr>
      <dsp:spPr>
        <a:xfrm>
          <a:off x="6456654" y="3640316"/>
          <a:ext cx="2225621" cy="171339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অতীত</a:t>
          </a:r>
          <a:r>
            <a:rPr lang="en-US" sz="35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5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কাল</a:t>
          </a:r>
          <a:endParaRPr lang="en-US" sz="3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782589" y="3891237"/>
        <a:ext cx="1573751" cy="1211555"/>
      </dsp:txXfrm>
    </dsp:sp>
    <dsp:sp modelId="{C30BBC0A-1F78-4880-8C97-305EB9EC2968}">
      <dsp:nvSpPr>
        <dsp:cNvPr id="0" name=""/>
        <dsp:cNvSpPr/>
      </dsp:nvSpPr>
      <dsp:spPr>
        <a:xfrm rot="9000000">
          <a:off x="4292174" y="3618593"/>
          <a:ext cx="234701" cy="58575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4357867" y="3718142"/>
        <a:ext cx="164291" cy="351451"/>
      </dsp:txXfrm>
    </dsp:sp>
    <dsp:sp modelId="{6B0F989F-5AA7-4EE1-A61E-CC36C1818DE0}">
      <dsp:nvSpPr>
        <dsp:cNvPr id="0" name=""/>
        <dsp:cNvSpPr/>
      </dsp:nvSpPr>
      <dsp:spPr>
        <a:xfrm>
          <a:off x="2430486" y="3611510"/>
          <a:ext cx="1929695" cy="177100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ভবিষ্য</a:t>
          </a:r>
          <a:r>
            <a:rPr lang="en-US" sz="3500" kern="1200" dirty="0">
              <a:latin typeface="NikoshBAN" panose="02000000000000000000" pitchFamily="2" charset="0"/>
              <a:cs typeface="NikoshBAN" panose="02000000000000000000" pitchFamily="2" charset="0"/>
            </a:rPr>
            <a:t>ৎ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কাল</a:t>
          </a:r>
          <a:endParaRPr lang="en-US" sz="3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13083" y="3870868"/>
        <a:ext cx="1364501" cy="125229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7B5715-CBA7-41F4-A157-C42253A8C476}">
      <dsp:nvSpPr>
        <dsp:cNvPr id="0" name=""/>
        <dsp:cNvSpPr/>
      </dsp:nvSpPr>
      <dsp:spPr>
        <a:xfrm>
          <a:off x="-4887120" y="-748919"/>
          <a:ext cx="5820623" cy="5820623"/>
        </a:xfrm>
        <a:prstGeom prst="blockArc">
          <a:avLst>
            <a:gd name="adj1" fmla="val 18900000"/>
            <a:gd name="adj2" fmla="val 2700000"/>
            <a:gd name="adj3" fmla="val 37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7402D5-BF70-4FB3-B5D5-0C2712C1D0D7}">
      <dsp:nvSpPr>
        <dsp:cNvPr id="0" name=""/>
        <dsp:cNvSpPr/>
      </dsp:nvSpPr>
      <dsp:spPr>
        <a:xfrm>
          <a:off x="600383" y="432278"/>
          <a:ext cx="7933798" cy="8645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6242" tIns="121920" rIns="121920" bIns="12192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সাধারণ</a:t>
          </a:r>
          <a:r>
            <a:rPr lang="en-US" sz="4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বর্তমান</a:t>
          </a:r>
          <a:r>
            <a:rPr lang="en-US" sz="4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4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নিত্যবৃত্ত</a:t>
          </a:r>
          <a:r>
            <a:rPr lang="en-US" sz="4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বর্তমান</a:t>
          </a:r>
          <a:r>
            <a:rPr lang="en-US" sz="4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600383" y="432278"/>
        <a:ext cx="7933798" cy="864557"/>
      </dsp:txXfrm>
    </dsp:sp>
    <dsp:sp modelId="{92A62A32-FF89-42F2-84BD-1D836F8F8A83}">
      <dsp:nvSpPr>
        <dsp:cNvPr id="0" name=""/>
        <dsp:cNvSpPr/>
      </dsp:nvSpPr>
      <dsp:spPr>
        <a:xfrm>
          <a:off x="60035" y="324208"/>
          <a:ext cx="1080696" cy="10806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10E821-A09C-447D-B03F-8129E7DBBFEC}">
      <dsp:nvSpPr>
        <dsp:cNvPr id="0" name=""/>
        <dsp:cNvSpPr/>
      </dsp:nvSpPr>
      <dsp:spPr>
        <a:xfrm>
          <a:off x="914649" y="1729114"/>
          <a:ext cx="7619531" cy="8645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6242" tIns="121920" rIns="121920" bIns="12192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ঘটমান</a:t>
          </a:r>
          <a:r>
            <a:rPr lang="en-US" sz="4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বর্তমান</a:t>
          </a:r>
          <a:r>
            <a:rPr lang="en-US" sz="4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কাল</a:t>
          </a:r>
          <a:r>
            <a:rPr lang="en-US" sz="4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914649" y="1729114"/>
        <a:ext cx="7619531" cy="864557"/>
      </dsp:txXfrm>
    </dsp:sp>
    <dsp:sp modelId="{FE1EAE07-90CC-47BA-AF4F-3627EA02AE15}">
      <dsp:nvSpPr>
        <dsp:cNvPr id="0" name=""/>
        <dsp:cNvSpPr/>
      </dsp:nvSpPr>
      <dsp:spPr>
        <a:xfrm>
          <a:off x="374301" y="1621044"/>
          <a:ext cx="1080696" cy="10806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110F52-A234-4578-9760-2C95951AF007}">
      <dsp:nvSpPr>
        <dsp:cNvPr id="0" name=""/>
        <dsp:cNvSpPr/>
      </dsp:nvSpPr>
      <dsp:spPr>
        <a:xfrm>
          <a:off x="600383" y="3025949"/>
          <a:ext cx="7933798" cy="8645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6242" tIns="111760" rIns="111760" bIns="11176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পুরাঘটিত</a:t>
          </a:r>
          <a:r>
            <a:rPr lang="en-US" sz="4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বর্তমান</a:t>
          </a:r>
          <a:r>
            <a:rPr lang="en-US" sz="4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কাল</a:t>
          </a:r>
          <a:r>
            <a:rPr lang="en-US" sz="4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600383" y="3025949"/>
        <a:ext cx="7933798" cy="864557"/>
      </dsp:txXfrm>
    </dsp:sp>
    <dsp:sp modelId="{8618509B-8843-47BF-8416-E06E56B28B26}">
      <dsp:nvSpPr>
        <dsp:cNvPr id="0" name=""/>
        <dsp:cNvSpPr/>
      </dsp:nvSpPr>
      <dsp:spPr>
        <a:xfrm>
          <a:off x="60035" y="2917879"/>
          <a:ext cx="1080696" cy="10806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066867-2663-4A5A-8B27-850A4ADFC2D7}">
      <dsp:nvSpPr>
        <dsp:cNvPr id="0" name=""/>
        <dsp:cNvSpPr/>
      </dsp:nvSpPr>
      <dsp:spPr>
        <a:xfrm>
          <a:off x="-5166719" y="-791425"/>
          <a:ext cx="6152767" cy="6152767"/>
        </a:xfrm>
        <a:prstGeom prst="blockArc">
          <a:avLst>
            <a:gd name="adj1" fmla="val 18900000"/>
            <a:gd name="adj2" fmla="val 2700000"/>
            <a:gd name="adj3" fmla="val 35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E69788-3C10-4D5F-9B34-30949056FB1B}">
      <dsp:nvSpPr>
        <dsp:cNvPr id="0" name=""/>
        <dsp:cNvSpPr/>
      </dsp:nvSpPr>
      <dsp:spPr>
        <a:xfrm>
          <a:off x="407468" y="339889"/>
          <a:ext cx="6599135" cy="7030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035" tIns="73660" rIns="73660" bIns="73660" numCol="1" spcCol="1270" anchor="ctr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3600" b="1" kern="1200" cap="none" spc="0" dirty="0" err="1">
              <a:ln/>
              <a:solidFill>
                <a:srgbClr val="0070C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সাধারণ</a:t>
          </a:r>
          <a:r>
            <a:rPr lang="en-US" sz="3600" b="1" kern="1200" cap="none" spc="0" dirty="0">
              <a:ln/>
              <a:solidFill>
                <a:srgbClr val="0070C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cap="none" spc="0" dirty="0" err="1">
              <a:ln/>
              <a:solidFill>
                <a:srgbClr val="0070C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অতীতকাল</a:t>
          </a:r>
          <a:r>
            <a:rPr lang="en-US" sz="3600" b="1" kern="1200" cap="none" spc="0" dirty="0">
              <a:ln/>
              <a:solidFill>
                <a:srgbClr val="0070C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900" kern="1200" dirty="0">
            <a:solidFill>
              <a:srgbClr val="0070C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7468" y="339889"/>
        <a:ext cx="6599135" cy="703035"/>
      </dsp:txXfrm>
    </dsp:sp>
    <dsp:sp modelId="{B8984FBC-A270-43F0-8424-17967D613CA1}">
      <dsp:nvSpPr>
        <dsp:cNvPr id="0" name=""/>
        <dsp:cNvSpPr/>
      </dsp:nvSpPr>
      <dsp:spPr>
        <a:xfrm>
          <a:off x="76890" y="263455"/>
          <a:ext cx="878794" cy="8787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67700F-DAEB-4C91-9FE7-571B509F25A5}">
      <dsp:nvSpPr>
        <dsp:cNvPr id="0" name=""/>
        <dsp:cNvSpPr/>
      </dsp:nvSpPr>
      <dsp:spPr>
        <a:xfrm>
          <a:off x="1049162" y="1406071"/>
          <a:ext cx="5936453" cy="7030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035" tIns="73660" rIns="73660" bIns="73660" numCol="1" spcCol="1270" anchor="ctr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cap="none" spc="0" dirty="0">
              <a:ln/>
              <a:solidFill>
                <a:srgbClr val="00B0F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cap="none" spc="0" dirty="0" err="1">
              <a:ln/>
              <a:solidFill>
                <a:srgbClr val="00B0F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নিত্যবৃত্ত</a:t>
          </a:r>
          <a:r>
            <a:rPr lang="en-US" sz="3600" b="1" kern="1200" cap="none" spc="0" dirty="0">
              <a:ln/>
              <a:solidFill>
                <a:srgbClr val="00B0F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cap="none" spc="0" dirty="0" err="1">
              <a:ln/>
              <a:solidFill>
                <a:srgbClr val="00B0F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অতীতকাল</a:t>
          </a:r>
          <a:r>
            <a:rPr lang="en-US" sz="3600" b="1" kern="1200" cap="none" spc="0" dirty="0">
              <a:ln/>
              <a:solidFill>
                <a:srgbClr val="00B0F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1049162" y="1406071"/>
        <a:ext cx="5936453" cy="703035"/>
      </dsp:txXfrm>
    </dsp:sp>
    <dsp:sp modelId="{198669FB-C3AC-49B0-B586-8CC967AD7FCC}">
      <dsp:nvSpPr>
        <dsp:cNvPr id="0" name=""/>
        <dsp:cNvSpPr/>
      </dsp:nvSpPr>
      <dsp:spPr>
        <a:xfrm>
          <a:off x="479957" y="1318192"/>
          <a:ext cx="878794" cy="8787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C68D3C-2BC2-4546-B283-A4D666D4B0D1}">
      <dsp:nvSpPr>
        <dsp:cNvPr id="0" name=""/>
        <dsp:cNvSpPr/>
      </dsp:nvSpPr>
      <dsp:spPr>
        <a:xfrm>
          <a:off x="1086617" y="2460808"/>
          <a:ext cx="5861543" cy="7030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035" tIns="91440" rIns="91440" bIns="91440" numCol="1" spcCol="1270" anchor="ctr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cap="none" spc="0" dirty="0" err="1">
              <a:ln/>
              <a:solidFill>
                <a:srgbClr val="0070C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ঘটমান</a:t>
          </a:r>
          <a:r>
            <a:rPr lang="en-US" sz="3600" b="1" kern="1200" cap="none" spc="0" dirty="0">
              <a:ln/>
              <a:solidFill>
                <a:srgbClr val="0070C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cap="none" spc="0" dirty="0" err="1">
              <a:ln/>
              <a:solidFill>
                <a:srgbClr val="0070C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অতীতকাল</a:t>
          </a:r>
          <a:r>
            <a:rPr lang="en-US" sz="3600" b="1" kern="1200" cap="none" spc="0" dirty="0">
              <a:ln/>
              <a:solidFill>
                <a:srgbClr val="0070C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1086617" y="2460808"/>
        <a:ext cx="5861543" cy="703035"/>
      </dsp:txXfrm>
    </dsp:sp>
    <dsp:sp modelId="{7E75B99C-7F71-4DA0-AE8B-6C7FE9B78959}">
      <dsp:nvSpPr>
        <dsp:cNvPr id="0" name=""/>
        <dsp:cNvSpPr/>
      </dsp:nvSpPr>
      <dsp:spPr>
        <a:xfrm>
          <a:off x="479957" y="2372928"/>
          <a:ext cx="878794" cy="8787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1FE6B1-94FB-4DEF-8259-73C72F3B9B02}">
      <dsp:nvSpPr>
        <dsp:cNvPr id="0" name=""/>
        <dsp:cNvSpPr/>
      </dsp:nvSpPr>
      <dsp:spPr>
        <a:xfrm>
          <a:off x="684170" y="3515544"/>
          <a:ext cx="6263371" cy="7030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035" tIns="93980" rIns="93980" bIns="93980" numCol="1" spcCol="1270" anchor="ctr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cap="none" spc="0" dirty="0" err="1">
              <a:ln/>
              <a:solidFill>
                <a:srgbClr val="00B0F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পুরাঘটিত</a:t>
          </a:r>
          <a:r>
            <a:rPr lang="en-US" sz="3700" b="1" kern="1200" cap="none" spc="0" dirty="0">
              <a:ln/>
              <a:solidFill>
                <a:srgbClr val="00B0F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700" b="1" kern="1200" cap="none" spc="0" dirty="0" err="1">
              <a:ln/>
              <a:solidFill>
                <a:srgbClr val="00B0F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অতীতকাল</a:t>
          </a:r>
          <a:r>
            <a:rPr lang="en-US" sz="3700" b="1" kern="1200" cap="none" spc="0" dirty="0">
              <a:ln/>
              <a:solidFill>
                <a:srgbClr val="00B0F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। </a:t>
          </a:r>
        </a:p>
      </dsp:txBody>
      <dsp:txXfrm>
        <a:off x="684170" y="3515544"/>
        <a:ext cx="6263371" cy="703035"/>
      </dsp:txXfrm>
    </dsp:sp>
    <dsp:sp modelId="{F0895BB7-F7AA-4F55-9E18-5ADC5A98C104}">
      <dsp:nvSpPr>
        <dsp:cNvPr id="0" name=""/>
        <dsp:cNvSpPr/>
      </dsp:nvSpPr>
      <dsp:spPr>
        <a:xfrm>
          <a:off x="76890" y="3427665"/>
          <a:ext cx="878794" cy="8787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B5737-A6DF-4ECE-BA9E-02B4F3C3C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C88883-59D3-4C0B-9982-9C51A739CE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CA75C-0188-48C0-AD57-224E65382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29B3B-EE91-4483-90E3-093ECF87294E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277E71-CC4A-405B-892F-B55FC97DE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7B9F2-586E-42E2-B793-CEF736B35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F8E4-F442-4126-B416-0FDFA5773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37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AF130-E538-4600-B63D-3EEF6523E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10ECE3-CDD5-40C4-9E09-AA25C1210E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07379-33A1-42F3-91EA-78B129C39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29B3B-EE91-4483-90E3-093ECF87294E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515DF-31F0-47E2-934B-689B993C2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97577-F350-415D-8219-94B065C51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F8E4-F442-4126-B416-0FDFA5773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66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1E5BDF-E2F0-493B-BBC6-ABE761C98E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FECBAD-E11B-41AD-9C72-DB2B01E497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21DD4-B7E7-4222-8BCB-56E34AB75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29B3B-EE91-4483-90E3-093ECF87294E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C919FB-57BF-4901-BE3A-3E8519D56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B8BAB-DB29-46A7-B69F-D4DE3D84E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F8E4-F442-4126-B416-0FDFA5773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125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D4343-751C-4071-8818-99F8E70BA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4F24F-9E31-4A7C-8A5D-414F43B53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BB6BC5-328A-40AA-A3EE-3B1B985AA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29B3B-EE91-4483-90E3-093ECF87294E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4AE9F0-2204-4EA6-9B77-722005595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F66185-802E-4820-B29C-E8F28C1A7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F8E4-F442-4126-B416-0FDFA5773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652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C7392-287F-4E29-9960-72D5D5A55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BA6A5-EE2E-4BBB-AF97-6F1B6E737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9C62A-E0D5-4B97-8AE5-02603FB6E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29B3B-EE91-4483-90E3-093ECF87294E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9A5A54-88EE-4E52-9C47-058E701EE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A8BB0-3BA0-4230-BF4D-3C0636376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F8E4-F442-4126-B416-0FDFA5773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805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3653C-F3F4-421C-A172-82EC6D612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DFAFF-64D9-4CD9-B985-7E22BD7D7D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E22EB-407C-44A2-B3B8-57D3BFE02B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A29170-EF16-4FA9-BD01-B76F14B54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29B3B-EE91-4483-90E3-093ECF87294E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0F697D-568A-430C-ACD4-AF8AE683F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6AF189-D448-4CF5-A8DF-F4292CBDF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F8E4-F442-4126-B416-0FDFA5773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929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06CC8-B1E8-48C1-A944-124145AFE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887C74-09D1-476E-895C-33207DFBA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77DDB5-6EE4-4207-BDD8-B4CAE161C0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35F978-C019-4AE5-B112-6259A3C0D9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AFD50E-BE76-48C7-8C21-4C96B484F9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53FBA3-1A19-4304-8BB2-97BBEA139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29B3B-EE91-4483-90E3-093ECF87294E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F1327B-6692-49B7-B50A-95D32FF46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504B93-6FB4-4D67-A372-9C0111988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F8E4-F442-4126-B416-0FDFA5773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04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57129-3AF6-460A-BE30-D289D99CB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D0014E-0DB1-40A6-B473-FEF065358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29B3B-EE91-4483-90E3-093ECF87294E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F59B70-47A7-46DC-AAF6-516D2E2E5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0E640B-3D87-4864-A526-931A186BE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F8E4-F442-4126-B416-0FDFA5773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806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295EEF-BBAA-4625-90E0-9C62E8D4E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29B3B-EE91-4483-90E3-093ECF87294E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33FB72-E658-4883-B024-0B3E52423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A24B4-3C0D-4BF6-8218-2B5F986DC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F8E4-F442-4126-B416-0FDFA5773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78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C80B2-70B2-417F-9E3C-F3D6D4607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E88C6-96B4-4FE5-80A1-941CF70D5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A50C05-B884-4ECF-A148-17694D1D12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83E84-BC75-4402-9316-A5A5233E8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29B3B-EE91-4483-90E3-093ECF87294E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7310DE-99C9-434B-A12F-239ED305A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ED5B6A-4F63-4938-A52C-935576824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F8E4-F442-4126-B416-0FDFA5773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111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6318A-0AFE-4390-AADB-B5717C206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223BE8-7E38-423D-8797-14B3D802EE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2C8995-B844-4910-BBC7-23800A6C37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E5D3EC-689C-497C-A76E-462DBD638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29B3B-EE91-4483-90E3-093ECF87294E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C0F67E-39BC-4E01-B285-5FDA6306A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216780-EDAF-4400-A84F-EA3967E63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F8E4-F442-4126-B416-0FDFA5773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87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522F7E-BCA3-4958-A7D5-8F005BE60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43CE98-65A3-4593-B188-A983C785E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360EB-4C04-43F0-8034-5D58E40EFC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29B3B-EE91-4483-90E3-093ECF87294E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54975D-40B4-43BF-B764-F55BC6608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2E8931-34B7-4A37-8EE8-158BA8F82B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BF8E4-F442-4126-B416-0FDFA5773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8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fif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.png"/><Relationship Id="rId7" Type="http://schemas.openxmlformats.org/officeDocument/2006/relationships/image" Target="../media/image2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5" Type="http://schemas.openxmlformats.org/officeDocument/2006/relationships/image" Target="../media/image24.jpeg"/><Relationship Id="rId4" Type="http://schemas.openxmlformats.org/officeDocument/2006/relationships/image" Target="../media/image23.jpg"/><Relationship Id="rId9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18" Type="http://schemas.microsoft.com/office/2007/relationships/diagramDrawing" Target="../diagrams/drawing4.xml"/><Relationship Id="rId3" Type="http://schemas.openxmlformats.org/officeDocument/2006/relationships/image" Target="../media/image2.png"/><Relationship Id="rId21" Type="http://schemas.openxmlformats.org/officeDocument/2006/relationships/diagramQuickStyle" Target="../diagrams/quickStyle5.xml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17" Type="http://schemas.openxmlformats.org/officeDocument/2006/relationships/diagramColors" Target="../diagrams/colors4.xml"/><Relationship Id="rId2" Type="http://schemas.openxmlformats.org/officeDocument/2006/relationships/image" Target="../media/image4.png"/><Relationship Id="rId16" Type="http://schemas.openxmlformats.org/officeDocument/2006/relationships/diagramQuickStyle" Target="../diagrams/quickStyle4.xml"/><Relationship Id="rId20" Type="http://schemas.openxmlformats.org/officeDocument/2006/relationships/diagramLayout" Target="../diagrams/layout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5" Type="http://schemas.openxmlformats.org/officeDocument/2006/relationships/diagramLayout" Target="../diagrams/layout4.xml"/><Relationship Id="rId23" Type="http://schemas.microsoft.com/office/2007/relationships/diagramDrawing" Target="../diagrams/drawing5.xml"/><Relationship Id="rId10" Type="http://schemas.openxmlformats.org/officeDocument/2006/relationships/diagramLayout" Target="../diagrams/layout3.xml"/><Relationship Id="rId19" Type="http://schemas.openxmlformats.org/officeDocument/2006/relationships/diagramData" Target="../diagrams/data5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diagramData" Target="../diagrams/data4.xml"/><Relationship Id="rId22" Type="http://schemas.openxmlformats.org/officeDocument/2006/relationships/diagramColors" Target="../diagrams/colors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7040EF-3194-4872-95AE-4412DC050CD5}"/>
              </a:ext>
            </a:extLst>
          </p:cNvPr>
          <p:cNvSpPr/>
          <p:nvPr/>
        </p:nvSpPr>
        <p:spPr>
          <a:xfrm>
            <a:off x="0" y="-49237"/>
            <a:ext cx="12192000" cy="685800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2C99DAB5-E1A0-4F0A-AE04-4DC3144D0944}"/>
              </a:ext>
            </a:extLst>
          </p:cNvPr>
          <p:cNvSpPr/>
          <p:nvPr/>
        </p:nvSpPr>
        <p:spPr>
          <a:xfrm>
            <a:off x="0" y="-34048"/>
            <a:ext cx="12192000" cy="6808763"/>
          </a:xfrm>
          <a:prstGeom prst="frame">
            <a:avLst>
              <a:gd name="adj1" fmla="val 2996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90B660-CEC3-4D0C-BBB9-DE38EC2BEBD9}"/>
              </a:ext>
            </a:extLst>
          </p:cNvPr>
          <p:cNvSpPr txBox="1"/>
          <p:nvPr/>
        </p:nvSpPr>
        <p:spPr>
          <a:xfrm>
            <a:off x="1959429" y="1083212"/>
            <a:ext cx="850537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en-US" sz="6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6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6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6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4A9C62-8464-4AF6-AAB2-0FB12118D1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50" y="263769"/>
            <a:ext cx="951913" cy="9985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7C80E0-6341-4C89-BB12-527AD9F8E80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763" y="263769"/>
            <a:ext cx="1248648" cy="9233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1D994A-953D-4C59-BFFA-AA6AA99DC6F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20" y="2226486"/>
            <a:ext cx="5547360" cy="37109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2983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7040EF-3194-4872-95AE-4412DC050CD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2C99DAB5-E1A0-4F0A-AE04-4DC3144D0944}"/>
              </a:ext>
            </a:extLst>
          </p:cNvPr>
          <p:cNvSpPr/>
          <p:nvPr/>
        </p:nvSpPr>
        <p:spPr>
          <a:xfrm>
            <a:off x="0" y="0"/>
            <a:ext cx="12192000" cy="6808763"/>
          </a:xfrm>
          <a:prstGeom prst="frame">
            <a:avLst>
              <a:gd name="adj1" fmla="val 2996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751C66-42F5-437D-B1BF-AB6FC63391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06" y="217714"/>
            <a:ext cx="978290" cy="10261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B0DFB5-4AAE-40B6-A3BB-DED2ECC471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082" y="271222"/>
            <a:ext cx="1243012" cy="9191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7E0124-8F09-470E-AB92-4602ED646C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4" r="28985"/>
          <a:stretch/>
        </p:blipFill>
        <p:spPr>
          <a:xfrm>
            <a:off x="1314196" y="1896945"/>
            <a:ext cx="3978626" cy="3763456"/>
          </a:xfrm>
          <a:prstGeom prst="rect">
            <a:avLst/>
          </a:prstGeom>
          <a:ln w="28575">
            <a:solidFill>
              <a:srgbClr val="EC5EB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5EF9B2-3502-462D-BABC-B1DF1AA5ACD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357" y="1896945"/>
            <a:ext cx="4456725" cy="3763456"/>
          </a:xfrm>
          <a:prstGeom prst="rect">
            <a:avLst/>
          </a:prstGeom>
          <a:ln w="28575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862E47E-F277-47CA-B634-F8E491399524}"/>
              </a:ext>
            </a:extLst>
          </p:cNvPr>
          <p:cNvSpPr txBox="1"/>
          <p:nvPr/>
        </p:nvSpPr>
        <p:spPr>
          <a:xfrm>
            <a:off x="1937048" y="5849861"/>
            <a:ext cx="301926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en-US" sz="4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রীমা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D2CFDB-B582-4ECC-9681-3896ACFE3167}"/>
              </a:ext>
            </a:extLst>
          </p:cNvPr>
          <p:cNvSpPr txBox="1"/>
          <p:nvPr/>
        </p:nvSpPr>
        <p:spPr>
          <a:xfrm>
            <a:off x="7235687" y="5855513"/>
            <a:ext cx="30192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5D8D50-9BAE-4E37-8996-EEB965758D54}"/>
              </a:ext>
            </a:extLst>
          </p:cNvPr>
          <p:cNvSpPr txBox="1"/>
          <p:nvPr/>
        </p:nvSpPr>
        <p:spPr>
          <a:xfrm>
            <a:off x="1577672" y="507154"/>
            <a:ext cx="914191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indent="-571500" algn="l">
              <a:buClr>
                <a:srgbClr val="EC5EBC"/>
              </a:buClr>
              <a:buFont typeface="Wingdings" panose="05000000000000000000" pitchFamily="2" charset="2"/>
              <a:buChar char="Ø"/>
            </a:pPr>
            <a:r>
              <a:rPr lang="en-US" sz="3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u="sng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600" b="1" u="sng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3600" b="1" u="sng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কালঃ</a:t>
            </a:r>
            <a:r>
              <a:rPr lang="en-US" sz="3600" b="1" u="sng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36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36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সাধারণভাবে</a:t>
            </a:r>
            <a:r>
              <a:rPr lang="en-US" sz="36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6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pPr algn="l"/>
            <a:r>
              <a:rPr lang="en-US" sz="36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en-US" sz="36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কালকে</a:t>
            </a:r>
            <a:r>
              <a:rPr lang="en-US" sz="36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6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36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r>
              <a:rPr lang="en-US" sz="36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CE8BAC-7223-4FFA-B3B8-4FCF97894341}"/>
              </a:ext>
            </a:extLst>
          </p:cNvPr>
          <p:cNvSpPr txBox="1"/>
          <p:nvPr/>
        </p:nvSpPr>
        <p:spPr>
          <a:xfrm>
            <a:off x="1577672" y="457917"/>
            <a:ext cx="855745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indent="-571500" algn="l">
              <a:buClr>
                <a:srgbClr val="EC5EBC"/>
              </a:buClr>
              <a:buFont typeface="Wingdings" panose="05000000000000000000" pitchFamily="2" charset="2"/>
              <a:buChar char="v"/>
            </a:pP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অভ্যস্ততা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বোঝালে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কালের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l"/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ক্রিয়াকে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নিত্যবৃত্ত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27F3F1C-FE67-4551-B904-19D049D6D3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196" y="1847706"/>
            <a:ext cx="4012695" cy="3812694"/>
          </a:xfrm>
          <a:prstGeom prst="rect">
            <a:avLst/>
          </a:prstGeom>
          <a:ln w="5715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46FD6372-013C-425B-9FD0-1C8B5E20F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57" y="1902595"/>
            <a:ext cx="4456725" cy="375780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696CDB-182C-479F-B44E-8EB50D85FA02}"/>
              </a:ext>
            </a:extLst>
          </p:cNvPr>
          <p:cNvSpPr txBox="1"/>
          <p:nvPr/>
        </p:nvSpPr>
        <p:spPr>
          <a:xfrm>
            <a:off x="1137808" y="5777675"/>
            <a:ext cx="436547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en-US" sz="4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উদিত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BD1CE8-CCCB-40F6-ABA5-17E9FF7B602C}"/>
              </a:ext>
            </a:extLst>
          </p:cNvPr>
          <p:cNvSpPr txBox="1"/>
          <p:nvPr/>
        </p:nvSpPr>
        <p:spPr>
          <a:xfrm>
            <a:off x="5861375" y="5791746"/>
            <a:ext cx="5814721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en-US" sz="4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রোজ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সকালে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বেড়াতে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56392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4" grpId="0"/>
      <p:bldP spid="13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7040EF-3194-4872-95AE-4412DC050CD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2C99DAB5-E1A0-4F0A-AE04-4DC3144D0944}"/>
              </a:ext>
            </a:extLst>
          </p:cNvPr>
          <p:cNvSpPr/>
          <p:nvPr/>
        </p:nvSpPr>
        <p:spPr>
          <a:xfrm>
            <a:off x="0" y="0"/>
            <a:ext cx="12192000" cy="6808763"/>
          </a:xfrm>
          <a:prstGeom prst="frame">
            <a:avLst>
              <a:gd name="adj1" fmla="val 2996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751C66-42F5-437D-B1BF-AB6FC63391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06" y="217714"/>
            <a:ext cx="978290" cy="10261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B0DFB5-4AAE-40B6-A3BB-DED2ECC471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082" y="271222"/>
            <a:ext cx="1243012" cy="9191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681687-8AF3-4154-9726-A92A2D32289E}"/>
              </a:ext>
            </a:extLst>
          </p:cNvPr>
          <p:cNvSpPr txBox="1"/>
          <p:nvPr/>
        </p:nvSpPr>
        <p:spPr>
          <a:xfrm>
            <a:off x="1551770" y="497071"/>
            <a:ext cx="9061312" cy="132802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457200" indent="-457200">
              <a:buClr>
                <a:srgbClr val="EC5EBC"/>
              </a:buClr>
              <a:buFont typeface="Wingdings" panose="05000000000000000000" pitchFamily="2" charset="2"/>
              <a:buChar char="v"/>
            </a:pP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ঘটমান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কালঃ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সাধারণভাবে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   </a:t>
            </a:r>
          </a:p>
          <a:p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কালকে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C8DF19-258A-49A7-809F-153FEFAEC4D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2391" y="2346636"/>
            <a:ext cx="3371795" cy="3311852"/>
          </a:xfrm>
          <a:prstGeom prst="rect">
            <a:avLst/>
          </a:prstGeom>
          <a:ln w="3810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081C0AB-7948-421B-AE98-4694B51A9A0D}"/>
              </a:ext>
            </a:extLst>
          </p:cNvPr>
          <p:cNvSpPr txBox="1"/>
          <p:nvPr/>
        </p:nvSpPr>
        <p:spPr>
          <a:xfrm>
            <a:off x="1613791" y="5728457"/>
            <a:ext cx="349857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সায়মা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পড়ছে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EC8FE3F-1EDC-4EE6-B891-6E13D638D7B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7218" y="2346636"/>
            <a:ext cx="4428454" cy="3311852"/>
          </a:xfrm>
          <a:prstGeom prst="rect">
            <a:avLst/>
          </a:prstGeom>
          <a:ln w="3810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5ECF0C6-179D-4D5C-8BE1-CEE96365D978}"/>
              </a:ext>
            </a:extLst>
          </p:cNvPr>
          <p:cNvSpPr txBox="1"/>
          <p:nvPr/>
        </p:nvSpPr>
        <p:spPr>
          <a:xfrm>
            <a:off x="5790878" y="5771553"/>
            <a:ext cx="442845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en-US" sz="3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31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7040EF-3194-4872-95AE-4412DC050CD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2C99DAB5-E1A0-4F0A-AE04-4DC3144D0944}"/>
              </a:ext>
            </a:extLst>
          </p:cNvPr>
          <p:cNvSpPr/>
          <p:nvPr/>
        </p:nvSpPr>
        <p:spPr>
          <a:xfrm>
            <a:off x="0" y="0"/>
            <a:ext cx="12192000" cy="6808763"/>
          </a:xfrm>
          <a:prstGeom prst="frame">
            <a:avLst>
              <a:gd name="adj1" fmla="val 2996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751C66-42F5-437D-B1BF-AB6FC63391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06" y="217714"/>
            <a:ext cx="978290" cy="10261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B0DFB5-4AAE-40B6-A3BB-DED2ECC471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082" y="271222"/>
            <a:ext cx="1243012" cy="9191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FC7EBE-2FD1-4608-9F62-6F894214CDE0}"/>
              </a:ext>
            </a:extLst>
          </p:cNvPr>
          <p:cNvSpPr txBox="1"/>
          <p:nvPr/>
        </p:nvSpPr>
        <p:spPr>
          <a:xfrm>
            <a:off x="1622474" y="375910"/>
            <a:ext cx="8990608" cy="132802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পুরাঘটিত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কালঃ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এখনও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পুরাঘটিত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E03097-1BFC-46EB-809E-3BF10F74A43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84" y="2079843"/>
            <a:ext cx="3403073" cy="3602754"/>
          </a:xfrm>
          <a:prstGeom prst="rect">
            <a:avLst/>
          </a:prstGeom>
          <a:ln w="3810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31D694-D9D9-498C-9802-0E425331780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041" y="2093160"/>
            <a:ext cx="3670359" cy="3602754"/>
          </a:xfrm>
          <a:prstGeom prst="rect">
            <a:avLst/>
          </a:prstGeom>
          <a:ln w="3810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B4EF24D-7648-4F98-A1F5-98260001D620}"/>
              </a:ext>
            </a:extLst>
          </p:cNvPr>
          <p:cNvSpPr txBox="1"/>
          <p:nvPr/>
        </p:nvSpPr>
        <p:spPr>
          <a:xfrm>
            <a:off x="1314197" y="5771221"/>
            <a:ext cx="367036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অঙ্কটি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করেছি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F1948B-3E3B-4A61-96F5-DF3DA59EA72E}"/>
              </a:ext>
            </a:extLst>
          </p:cNvPr>
          <p:cNvSpPr txBox="1"/>
          <p:nvPr/>
        </p:nvSpPr>
        <p:spPr>
          <a:xfrm>
            <a:off x="6388041" y="5776835"/>
            <a:ext cx="3670359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ফিরছে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96848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7040EF-3194-4872-95AE-4412DC050CD5}"/>
              </a:ext>
            </a:extLst>
          </p:cNvPr>
          <p:cNvSpPr/>
          <p:nvPr/>
        </p:nvSpPr>
        <p:spPr>
          <a:xfrm>
            <a:off x="-46892" y="-49237"/>
            <a:ext cx="12192000" cy="685800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2C99DAB5-E1A0-4F0A-AE04-4DC3144D0944}"/>
              </a:ext>
            </a:extLst>
          </p:cNvPr>
          <p:cNvSpPr/>
          <p:nvPr/>
        </p:nvSpPr>
        <p:spPr>
          <a:xfrm>
            <a:off x="0" y="0"/>
            <a:ext cx="12192000" cy="6808763"/>
          </a:xfrm>
          <a:prstGeom prst="frame">
            <a:avLst>
              <a:gd name="adj1" fmla="val 2996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751C66-42F5-437D-B1BF-AB6FC63391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06" y="217714"/>
            <a:ext cx="978290" cy="10261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B0DFB5-4AAE-40B6-A3BB-DED2ECC471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082" y="271222"/>
            <a:ext cx="1243012" cy="9191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6DE2A25-0C56-4F97-8934-B41902F67161}"/>
              </a:ext>
            </a:extLst>
          </p:cNvPr>
          <p:cNvSpPr txBox="1"/>
          <p:nvPr/>
        </p:nvSpPr>
        <p:spPr>
          <a:xfrm>
            <a:off x="2133601" y="376860"/>
            <a:ext cx="7460974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en-US" sz="40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</a:t>
            </a:r>
            <a:r>
              <a:rPr lang="en-US" sz="40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অতীতকাল</a:t>
            </a:r>
            <a:r>
              <a:rPr lang="en-US" sz="40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40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40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0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FE23D0-D270-4C1E-91A3-813C797DFFB1}"/>
              </a:ext>
            </a:extLst>
          </p:cNvPr>
          <p:cNvSpPr txBox="1"/>
          <p:nvPr/>
        </p:nvSpPr>
        <p:spPr>
          <a:xfrm>
            <a:off x="2663688" y="404995"/>
            <a:ext cx="6400800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l"/>
            <a:r>
              <a:rPr lang="en-US" sz="4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অতীতকাল</a:t>
            </a:r>
            <a:r>
              <a:rPr lang="en-US" sz="40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চারভাগে</a:t>
            </a:r>
            <a:r>
              <a:rPr lang="en-US" sz="40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0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18CFA9C-1BDD-42D2-AE95-B06261B4ED68}"/>
              </a:ext>
            </a:extLst>
          </p:cNvPr>
          <p:cNvSpPr/>
          <p:nvPr/>
        </p:nvSpPr>
        <p:spPr>
          <a:xfrm>
            <a:off x="4843849" y="2549594"/>
            <a:ext cx="2410517" cy="2258631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অতীতকাল</a:t>
            </a:r>
            <a:r>
              <a:rPr lang="en-US" sz="36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3C2A6D62-0F4C-4EF9-AAFB-D783114C99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3490118"/>
              </p:ext>
            </p:extLst>
          </p:nvPr>
        </p:nvGraphicFramePr>
        <p:xfrm>
          <a:off x="2795393" y="1461606"/>
          <a:ext cx="7178601" cy="4569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4106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E066867-2663-4A5A-8B27-850A4ADFC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graphicEl>
                                              <a:dgm id="{7E066867-2663-4A5A-8B27-850A4ADFC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graphicEl>
                                              <a:dgm id="{7E066867-2663-4A5A-8B27-850A4ADFC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dgm id="{7E066867-2663-4A5A-8B27-850A4ADFC2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8984FBC-A270-43F0-8424-17967D613C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graphicEl>
                                              <a:dgm id="{B8984FBC-A270-43F0-8424-17967D613C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graphicEl>
                                              <a:dgm id="{B8984FBC-A270-43F0-8424-17967D613C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graphicEl>
                                              <a:dgm id="{B8984FBC-A270-43F0-8424-17967D613C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0E69788-3C10-4D5F-9B34-30949056F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>
                                            <p:graphicEl>
                                              <a:dgm id="{40E69788-3C10-4D5F-9B34-30949056F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>
                                            <p:graphicEl>
                                              <a:dgm id="{40E69788-3C10-4D5F-9B34-30949056F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graphicEl>
                                              <a:dgm id="{40E69788-3C10-4D5F-9B34-30949056FB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98669FB-C3AC-49B0-B586-8CC967AD7F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>
                                            <p:graphicEl>
                                              <a:dgm id="{198669FB-C3AC-49B0-B586-8CC967AD7F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>
                                            <p:graphicEl>
                                              <a:dgm id="{198669FB-C3AC-49B0-B586-8CC967AD7F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graphicEl>
                                              <a:dgm id="{198669FB-C3AC-49B0-B586-8CC967AD7F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667700F-DAEB-4C91-9FE7-571B509F25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>
                                            <p:graphicEl>
                                              <a:dgm id="{1667700F-DAEB-4C91-9FE7-571B509F25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>
                                            <p:graphicEl>
                                              <a:dgm id="{1667700F-DAEB-4C91-9FE7-571B509F25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>
                                            <p:graphicEl>
                                              <a:dgm id="{1667700F-DAEB-4C91-9FE7-571B509F25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E75B99C-7F71-4DA0-AE8B-6C7FE9B78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>
                                            <p:graphicEl>
                                              <a:dgm id="{7E75B99C-7F71-4DA0-AE8B-6C7FE9B78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>
                                            <p:graphicEl>
                                              <a:dgm id="{7E75B99C-7F71-4DA0-AE8B-6C7FE9B78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>
                                            <p:graphicEl>
                                              <a:dgm id="{7E75B99C-7F71-4DA0-AE8B-6C7FE9B789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5C68D3C-2BC2-4546-B283-A4D666D4B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>
                                            <p:graphicEl>
                                              <a:dgm id="{05C68D3C-2BC2-4546-B283-A4D666D4B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>
                                            <p:graphicEl>
                                              <a:dgm id="{05C68D3C-2BC2-4546-B283-A4D666D4B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>
                                            <p:graphicEl>
                                              <a:dgm id="{05C68D3C-2BC2-4546-B283-A4D666D4B0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0895BB7-F7AA-4F55-9E18-5ADC5A98C1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>
                                            <p:graphicEl>
                                              <a:dgm id="{F0895BB7-F7AA-4F55-9E18-5ADC5A98C1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>
                                            <p:graphicEl>
                                              <a:dgm id="{F0895BB7-F7AA-4F55-9E18-5ADC5A98C1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>
                                            <p:graphicEl>
                                              <a:dgm id="{F0895BB7-F7AA-4F55-9E18-5ADC5A98C1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D1FE6B1-94FB-4DEF-8259-73C72F3B9B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>
                                            <p:graphicEl>
                                              <a:dgm id="{5D1FE6B1-94FB-4DEF-8259-73C72F3B9B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>
                                            <p:graphicEl>
                                              <a:dgm id="{5D1FE6B1-94FB-4DEF-8259-73C72F3B9B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">
                                            <p:graphicEl>
                                              <a:dgm id="{5D1FE6B1-94FB-4DEF-8259-73C72F3B9B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44 -0.00717 L -0.31145 -0.0111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57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2" grpId="1" build="allAtOnce" animBg="1"/>
      <p:bldP spid="6" grpId="0" animBg="1"/>
      <p:bldP spid="9" grpId="0" animBg="1"/>
      <p:bldP spid="9" grpId="1" animBg="1"/>
      <p:bldGraphic spid="10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7040EF-3194-4872-95AE-4412DC050CD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2C99DAB5-E1A0-4F0A-AE04-4DC3144D0944}"/>
              </a:ext>
            </a:extLst>
          </p:cNvPr>
          <p:cNvSpPr/>
          <p:nvPr/>
        </p:nvSpPr>
        <p:spPr>
          <a:xfrm>
            <a:off x="0" y="0"/>
            <a:ext cx="12192000" cy="6808763"/>
          </a:xfrm>
          <a:prstGeom prst="frame">
            <a:avLst>
              <a:gd name="adj1" fmla="val 2996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751C66-42F5-437D-B1BF-AB6FC63391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06" y="217714"/>
            <a:ext cx="978290" cy="10261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B0DFB5-4AAE-40B6-A3BB-DED2ECC471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082" y="271222"/>
            <a:ext cx="1243012" cy="9191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EEA2AF-7BE9-4035-AD31-3334CEB16A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17" t="43962" r="-24711"/>
          <a:stretch/>
        </p:blipFill>
        <p:spPr>
          <a:xfrm>
            <a:off x="2207284" y="1802158"/>
            <a:ext cx="5989982" cy="29287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1CCB29-4AB9-4075-9AA7-9571502F25B6}"/>
              </a:ext>
            </a:extLst>
          </p:cNvPr>
          <p:cNvSpPr txBox="1"/>
          <p:nvPr/>
        </p:nvSpPr>
        <p:spPr>
          <a:xfrm>
            <a:off x="2010049" y="5181600"/>
            <a:ext cx="2822713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en-US" sz="36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বাতিটি</a:t>
            </a:r>
            <a:r>
              <a:rPr lang="en-US" sz="36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নিভে</a:t>
            </a:r>
            <a:r>
              <a:rPr lang="en-US" sz="36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36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0F8A30-F0F7-4DF1-87D9-CCD41CBE4D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726" y="1823651"/>
            <a:ext cx="3505201" cy="282363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C652217-9B30-4201-85AD-3DC58EA2E564}"/>
              </a:ext>
            </a:extLst>
          </p:cNvPr>
          <p:cNvSpPr txBox="1"/>
          <p:nvPr/>
        </p:nvSpPr>
        <p:spPr>
          <a:xfrm>
            <a:off x="5718315" y="5181600"/>
            <a:ext cx="5420139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en-US" sz="36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স্কাউটরা</a:t>
            </a:r>
            <a:r>
              <a:rPr lang="en-US" sz="36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তাঁবু</a:t>
            </a:r>
            <a:r>
              <a:rPr lang="en-US" sz="36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এলাকা</a:t>
            </a:r>
            <a:r>
              <a:rPr lang="en-US" sz="36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পরিস্কার</a:t>
            </a:r>
            <a:r>
              <a:rPr lang="en-US" sz="36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</a:t>
            </a:r>
            <a:r>
              <a:rPr lang="en-US" sz="36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98D874-1E94-492F-93A9-E9F6DAD46739}"/>
              </a:ext>
            </a:extLst>
          </p:cNvPr>
          <p:cNvSpPr txBox="1"/>
          <p:nvPr/>
        </p:nvSpPr>
        <p:spPr>
          <a:xfrm>
            <a:off x="1432350" y="271222"/>
            <a:ext cx="906257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l"/>
            <a:r>
              <a:rPr lang="en-US" sz="3600" b="1" u="sng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600" b="1" u="sng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অতীত</a:t>
            </a:r>
            <a:r>
              <a:rPr lang="en-US" sz="3600" b="1" u="sng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কালঃ</a:t>
            </a:r>
            <a:r>
              <a:rPr lang="en-US" sz="3600" b="1" u="sng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36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কালের</a:t>
            </a:r>
            <a:r>
              <a:rPr lang="en-US" sz="36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36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36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36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গিয়েছে,তার</a:t>
            </a:r>
            <a:r>
              <a:rPr lang="en-US" sz="36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সংঘটন</a:t>
            </a:r>
            <a:r>
              <a:rPr lang="en-US" sz="36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কালই</a:t>
            </a:r>
            <a:r>
              <a:rPr lang="en-US" sz="36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6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অতীত</a:t>
            </a:r>
            <a:r>
              <a:rPr lang="en-US" sz="36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r>
              <a:rPr lang="en-US" sz="36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7C69E8-95F1-4B49-BA89-86268343185E}"/>
              </a:ext>
            </a:extLst>
          </p:cNvPr>
          <p:cNvSpPr txBox="1"/>
          <p:nvPr/>
        </p:nvSpPr>
        <p:spPr>
          <a:xfrm>
            <a:off x="1566231" y="334671"/>
            <a:ext cx="8794815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en-US" sz="3600" b="1" u="sng" dirty="0" err="1">
                <a:ln/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নিত্যবৃত্ত</a:t>
            </a:r>
            <a:r>
              <a:rPr lang="en-US" sz="3600" b="1" u="sng" dirty="0">
                <a:ln/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ln/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অতীত</a:t>
            </a:r>
            <a:r>
              <a:rPr lang="en-US" sz="3600" b="1" u="sng" dirty="0">
                <a:ln/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ln/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কালঃ</a:t>
            </a:r>
            <a:r>
              <a:rPr lang="en-US" sz="3600" b="1" u="sng" dirty="0">
                <a:ln/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অতীতকালে</a:t>
            </a:r>
            <a:r>
              <a:rPr lang="en-US" sz="36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36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6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অভ্যস্ততা</a:t>
            </a:r>
            <a:r>
              <a:rPr lang="en-US" sz="36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অর্থে</a:t>
            </a:r>
            <a:r>
              <a:rPr lang="en-US" sz="36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হয়,তাকে</a:t>
            </a:r>
            <a:r>
              <a:rPr lang="en-US" sz="36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নিত্যবৃত্ত</a:t>
            </a:r>
            <a:r>
              <a:rPr lang="en-US" sz="36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অতীত</a:t>
            </a:r>
            <a:r>
              <a:rPr lang="en-US" sz="36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r>
              <a:rPr lang="en-US" sz="36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19675B5-C346-4F7C-ACD6-44952815CE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350" y="1724699"/>
            <a:ext cx="4354254" cy="3265691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CA19431-7F15-4624-94AA-74FDCAB54A35}"/>
              </a:ext>
            </a:extLst>
          </p:cNvPr>
          <p:cNvSpPr txBox="1"/>
          <p:nvPr/>
        </p:nvSpPr>
        <p:spPr>
          <a:xfrm>
            <a:off x="934199" y="5039994"/>
            <a:ext cx="542013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indent="-5715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রোজ</a:t>
            </a:r>
            <a:r>
              <a:rPr lang="en-US" sz="36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বিকেলে</a:t>
            </a:r>
            <a:r>
              <a:rPr lang="en-US" sz="36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খেলার</a:t>
            </a:r>
            <a:r>
              <a:rPr lang="en-US" sz="36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মাঠে</a:t>
            </a:r>
            <a:r>
              <a:rPr lang="en-US" sz="36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অনুশীলন</a:t>
            </a:r>
            <a:r>
              <a:rPr lang="en-US" sz="36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করতাম</a:t>
            </a:r>
            <a:r>
              <a:rPr lang="en-US" sz="36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E71C91C-FDFD-4366-AB2C-5F3EC48F34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35" y="1742773"/>
            <a:ext cx="4194315" cy="3265690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9B8A81C-1F2F-4C50-A297-8D196B6BB7A5}"/>
              </a:ext>
            </a:extLst>
          </p:cNvPr>
          <p:cNvSpPr txBox="1"/>
          <p:nvPr/>
        </p:nvSpPr>
        <p:spPr>
          <a:xfrm>
            <a:off x="6323215" y="5126276"/>
            <a:ext cx="47106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indent="-571500" algn="l">
              <a:buClr>
                <a:srgbClr val="EC5EBC"/>
              </a:buClr>
              <a:buFont typeface="Wingdings" panose="05000000000000000000" pitchFamily="2" charset="2"/>
              <a:buChar char="v"/>
            </a:pP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রোজ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সকালে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স্কুলের</a:t>
            </a:r>
            <a:endParaRPr lang="en-US" sz="36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দিতাম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8EF96B1-B718-4224-B9DA-892C03F98228}"/>
              </a:ext>
            </a:extLst>
          </p:cNvPr>
          <p:cNvSpPr txBox="1"/>
          <p:nvPr/>
        </p:nvSpPr>
        <p:spPr>
          <a:xfrm>
            <a:off x="1432350" y="299159"/>
            <a:ext cx="918073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en-US" sz="3600" b="1" u="sng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ঘটমান</a:t>
            </a:r>
            <a:r>
              <a:rPr lang="en-US" sz="3600" b="1" u="sng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অতীত</a:t>
            </a:r>
            <a:r>
              <a:rPr lang="en-US" sz="3600" b="1" u="sng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কালঃ</a:t>
            </a:r>
            <a:r>
              <a:rPr lang="en-US" sz="3600" b="1" u="sng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অতীতকালে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চলছিল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বোঝায়,তাকে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l"/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ঘটমান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অতীত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26316DB-91AA-4702-B9CC-233304F35D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350" y="1689187"/>
            <a:ext cx="4354254" cy="3265690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ED95059-A7C8-4AC1-B068-3C5BD18D8419}"/>
              </a:ext>
            </a:extLst>
          </p:cNvPr>
          <p:cNvSpPr txBox="1"/>
          <p:nvPr/>
        </p:nvSpPr>
        <p:spPr>
          <a:xfrm>
            <a:off x="1475163" y="5168813"/>
            <a:ext cx="419878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পড়ছিলাম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6162D85-40AF-4D4A-80AA-46100B1C54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538" y="1693536"/>
            <a:ext cx="4194315" cy="3296854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9017294-C5AE-4D6B-A56E-EEACF218F49F}"/>
              </a:ext>
            </a:extLst>
          </p:cNvPr>
          <p:cNvSpPr txBox="1"/>
          <p:nvPr/>
        </p:nvSpPr>
        <p:spPr>
          <a:xfrm>
            <a:off x="7116417" y="5203050"/>
            <a:ext cx="3244629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মাঠে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খেলছিল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2139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  <p:bldP spid="13" grpId="0"/>
      <p:bldP spid="13" grpId="1"/>
      <p:bldP spid="2" grpId="0"/>
      <p:bldP spid="2" grpId="1"/>
      <p:bldP spid="24" grpId="0"/>
      <p:bldP spid="24" grpId="1"/>
      <p:bldP spid="28" grpId="0"/>
      <p:bldP spid="28" grpId="1"/>
      <p:bldP spid="30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7040EF-3194-4872-95AE-4412DC050CD5}"/>
              </a:ext>
            </a:extLst>
          </p:cNvPr>
          <p:cNvSpPr/>
          <p:nvPr/>
        </p:nvSpPr>
        <p:spPr>
          <a:xfrm>
            <a:off x="0" y="-24619"/>
            <a:ext cx="12192000" cy="685800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2C99DAB5-E1A0-4F0A-AE04-4DC3144D0944}"/>
              </a:ext>
            </a:extLst>
          </p:cNvPr>
          <p:cNvSpPr/>
          <p:nvPr/>
        </p:nvSpPr>
        <p:spPr>
          <a:xfrm>
            <a:off x="0" y="0"/>
            <a:ext cx="12192000" cy="6808763"/>
          </a:xfrm>
          <a:prstGeom prst="frame">
            <a:avLst>
              <a:gd name="adj1" fmla="val 2996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751C66-42F5-437D-B1BF-AB6FC63391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06" y="217714"/>
            <a:ext cx="978290" cy="10261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B0DFB5-4AAE-40B6-A3BB-DED2ECC471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082" y="271222"/>
            <a:ext cx="1243012" cy="9191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403E6C-DC5A-49C0-877C-E7E5885CB7CB}"/>
              </a:ext>
            </a:extLst>
          </p:cNvPr>
          <p:cNvSpPr txBox="1"/>
          <p:nvPr/>
        </p:nvSpPr>
        <p:spPr>
          <a:xfrm>
            <a:off x="1670728" y="1064654"/>
            <a:ext cx="88505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পুরাঘটিত</a:t>
            </a:r>
            <a:r>
              <a:rPr lang="en-US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অতীতকালঃ</a:t>
            </a:r>
            <a:r>
              <a:rPr lang="en-US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অতীতের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পূর্বেই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সংঘটিত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পুরাঘটিত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অতীতকাল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D98016-858A-4ED1-8D12-5622113C9FD9}"/>
              </a:ext>
            </a:extLst>
          </p:cNvPr>
          <p:cNvSpPr txBox="1"/>
          <p:nvPr/>
        </p:nvSpPr>
        <p:spPr>
          <a:xfrm>
            <a:off x="1567172" y="3287286"/>
            <a:ext cx="73647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l">
              <a:buClr>
                <a:srgbClr val="EC5EBC"/>
              </a:buClr>
              <a:buFont typeface="Wingdings" panose="05000000000000000000" pitchFamily="2" charset="2"/>
              <a:buChar char="v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সেবার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সুস্থই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দেখেছিলাম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 algn="l">
              <a:buClr>
                <a:srgbClr val="EC5EBC"/>
              </a:buClr>
              <a:buFont typeface="Wingdings" panose="05000000000000000000" pitchFamily="2" charset="2"/>
              <a:buChar char="v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করেছিলে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14322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7040EF-3194-4872-95AE-4412DC050CD5}"/>
              </a:ext>
            </a:extLst>
          </p:cNvPr>
          <p:cNvSpPr/>
          <p:nvPr/>
        </p:nvSpPr>
        <p:spPr>
          <a:xfrm>
            <a:off x="0" y="-126609"/>
            <a:ext cx="12192000" cy="685800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2C99DAB5-E1A0-4F0A-AE04-4DC3144D0944}"/>
              </a:ext>
            </a:extLst>
          </p:cNvPr>
          <p:cNvSpPr/>
          <p:nvPr/>
        </p:nvSpPr>
        <p:spPr>
          <a:xfrm>
            <a:off x="0" y="-126609"/>
            <a:ext cx="12192000" cy="6808763"/>
          </a:xfrm>
          <a:prstGeom prst="frame">
            <a:avLst>
              <a:gd name="adj1" fmla="val 2996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751C66-42F5-437D-B1BF-AB6FC63391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06" y="217714"/>
            <a:ext cx="978290" cy="10261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B0DFB5-4AAE-40B6-A3BB-DED2ECC471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082" y="271222"/>
            <a:ext cx="1243012" cy="9191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81E580-9CE9-4D86-A69E-1CEDCDABF123}"/>
              </a:ext>
            </a:extLst>
          </p:cNvPr>
          <p:cNvSpPr txBox="1"/>
          <p:nvPr/>
        </p:nvSpPr>
        <p:spPr>
          <a:xfrm>
            <a:off x="2686929" y="859171"/>
            <a:ext cx="4240344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6C2FCB-1852-45E6-BE4C-D4841312B1D5}"/>
              </a:ext>
            </a:extLst>
          </p:cNvPr>
          <p:cNvSpPr txBox="1"/>
          <p:nvPr/>
        </p:nvSpPr>
        <p:spPr>
          <a:xfrm>
            <a:off x="443345" y="4304715"/>
            <a:ext cx="11412749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indent="-571500" algn="l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US" sz="4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4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অতীত</a:t>
            </a:r>
            <a:r>
              <a:rPr lang="en-US" sz="4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ভবিষ্য</a:t>
            </a:r>
            <a:r>
              <a:rPr lang="en-US" sz="4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কালের</a:t>
            </a:r>
            <a:r>
              <a:rPr lang="en-US" sz="4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4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4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l"/>
            <a:r>
              <a:rPr lang="en-US" sz="4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en-US" sz="4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580CA2-B89A-4C63-B3F1-7C7A42788D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431" y="2014331"/>
            <a:ext cx="2191578" cy="219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461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7040EF-3194-4872-95AE-4412DC050CD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2C99DAB5-E1A0-4F0A-AE04-4DC3144D0944}"/>
              </a:ext>
            </a:extLst>
          </p:cNvPr>
          <p:cNvSpPr/>
          <p:nvPr/>
        </p:nvSpPr>
        <p:spPr>
          <a:xfrm>
            <a:off x="0" y="0"/>
            <a:ext cx="12192000" cy="6808763"/>
          </a:xfrm>
          <a:prstGeom prst="frame">
            <a:avLst>
              <a:gd name="adj1" fmla="val 2996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751C66-42F5-437D-B1BF-AB6FC63391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06" y="217714"/>
            <a:ext cx="978290" cy="10261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B0DFB5-4AAE-40B6-A3BB-DED2ECC471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082" y="271222"/>
            <a:ext cx="1243012" cy="9191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FB284A-8ED8-4E84-8FF8-99A49081AF52}"/>
              </a:ext>
            </a:extLst>
          </p:cNvPr>
          <p:cNvSpPr txBox="1"/>
          <p:nvPr/>
        </p:nvSpPr>
        <p:spPr>
          <a:xfrm>
            <a:off x="4630711" y="580237"/>
            <a:ext cx="2896524" cy="830997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 পর্ব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C8CAAE-C338-48BB-AF5B-8E2EB518F5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043" y="1715414"/>
            <a:ext cx="2038909" cy="29224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C934AB-FBDC-454F-943A-AA0335587349}"/>
              </a:ext>
            </a:extLst>
          </p:cNvPr>
          <p:cNvSpPr txBox="1"/>
          <p:nvPr/>
        </p:nvSpPr>
        <p:spPr>
          <a:xfrm>
            <a:off x="636104" y="5508322"/>
            <a:ext cx="1094113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indent="-571500" algn="l">
              <a:buClr>
                <a:srgbClr val="EC5EBC"/>
              </a:buClr>
              <a:buFont typeface="Wingdings" panose="05000000000000000000" pitchFamily="2" charset="2"/>
              <a:buChar char="Ø"/>
            </a:pPr>
            <a:r>
              <a:rPr lang="bn-IN" sz="4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সুপ্রিয়</a:t>
            </a:r>
            <a:r>
              <a: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তোমাদের কোন প্রশ্ন থাকলে বলতে পার ।</a:t>
            </a:r>
            <a:endParaRPr lang="en-US" sz="4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729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7040EF-3194-4872-95AE-4412DC050CD5}"/>
              </a:ext>
            </a:extLst>
          </p:cNvPr>
          <p:cNvSpPr/>
          <p:nvPr/>
        </p:nvSpPr>
        <p:spPr>
          <a:xfrm>
            <a:off x="0" y="55404"/>
            <a:ext cx="12192000" cy="685800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2C99DAB5-E1A0-4F0A-AE04-4DC3144D0944}"/>
              </a:ext>
            </a:extLst>
          </p:cNvPr>
          <p:cNvSpPr/>
          <p:nvPr/>
        </p:nvSpPr>
        <p:spPr>
          <a:xfrm>
            <a:off x="0" y="0"/>
            <a:ext cx="12192000" cy="6808763"/>
          </a:xfrm>
          <a:prstGeom prst="frame">
            <a:avLst>
              <a:gd name="adj1" fmla="val 2996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751C66-42F5-437D-B1BF-AB6FC63391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06" y="217714"/>
            <a:ext cx="978290" cy="10261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B0DFB5-4AAE-40B6-A3BB-DED2ECC471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082" y="271222"/>
            <a:ext cx="1243012" cy="9191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E4A09D7-9128-4896-BB9D-A1B3958B8756}"/>
              </a:ext>
            </a:extLst>
          </p:cNvPr>
          <p:cNvSpPr txBox="1"/>
          <p:nvPr/>
        </p:nvSpPr>
        <p:spPr>
          <a:xfrm>
            <a:off x="4183452" y="576791"/>
            <a:ext cx="303474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en-US" sz="44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</a:t>
            </a:r>
            <a:r>
              <a:rPr lang="en-US" sz="44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0E4DEC-CCC1-46D8-BFB6-9547DC35344F}"/>
              </a:ext>
            </a:extLst>
          </p:cNvPr>
          <p:cNvSpPr txBox="1"/>
          <p:nvPr/>
        </p:nvSpPr>
        <p:spPr>
          <a:xfrm>
            <a:off x="659353" y="4688175"/>
            <a:ext cx="10575235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indent="-571500" algn="l">
              <a:buClr>
                <a:srgbClr val="EC5EBC"/>
              </a:buClr>
              <a:buFont typeface="Wingdings" panose="05000000000000000000" pitchFamily="2" charset="2"/>
              <a:buChar char="v"/>
            </a:pPr>
            <a:r>
              <a:rPr lang="en-US" sz="4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কাল,অতীত</a:t>
            </a:r>
            <a:r>
              <a: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r>
              <a: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ভবিষ্য</a:t>
            </a:r>
            <a:r>
              <a: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কালের</a:t>
            </a:r>
            <a:r>
              <a: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ভাগগুলো</a:t>
            </a:r>
            <a:r>
              <a: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l"/>
            <a:r>
              <a: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4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উদাহরণসহ</a:t>
            </a:r>
            <a:r>
              <a: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AA2035A-0054-4AC9-82D7-CD1E24A4A4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5" t="6570" r="16812" b="14783"/>
          <a:stretch/>
        </p:blipFill>
        <p:spPr>
          <a:xfrm>
            <a:off x="3733771" y="1372003"/>
            <a:ext cx="3484429" cy="3290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6824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7040EF-3194-4872-95AE-4412DC050CD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2C99DAB5-E1A0-4F0A-AE04-4DC3144D0944}"/>
              </a:ext>
            </a:extLst>
          </p:cNvPr>
          <p:cNvSpPr/>
          <p:nvPr/>
        </p:nvSpPr>
        <p:spPr>
          <a:xfrm>
            <a:off x="0" y="0"/>
            <a:ext cx="12192000" cy="6808763"/>
          </a:xfrm>
          <a:prstGeom prst="frame">
            <a:avLst>
              <a:gd name="adj1" fmla="val 2996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751C66-42F5-437D-B1BF-AB6FC63391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06" y="217714"/>
            <a:ext cx="978290" cy="10261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B0DFB5-4AAE-40B6-A3BB-DED2ECC471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082" y="271222"/>
            <a:ext cx="1243012" cy="9191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0ED1EB-0F9A-4A1D-B93F-1EEF0D6572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03" y="727441"/>
            <a:ext cx="4717773" cy="535387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816BE6-59D9-441D-82F0-E39D299F8587}"/>
              </a:ext>
            </a:extLst>
          </p:cNvPr>
          <p:cNvSpPr txBox="1"/>
          <p:nvPr/>
        </p:nvSpPr>
        <p:spPr>
          <a:xfrm>
            <a:off x="1149927" y="1444488"/>
            <a:ext cx="10266218" cy="279620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l"/>
            <a:r>
              <a:rPr lang="en-US" sz="44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4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sz="4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দেখার</a:t>
            </a:r>
            <a:r>
              <a:rPr lang="en-US" sz="4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081537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7040EF-3194-4872-95AE-4412DC050CD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2C99DAB5-E1A0-4F0A-AE04-4DC3144D0944}"/>
              </a:ext>
            </a:extLst>
          </p:cNvPr>
          <p:cNvSpPr/>
          <p:nvPr/>
        </p:nvSpPr>
        <p:spPr>
          <a:xfrm>
            <a:off x="0" y="0"/>
            <a:ext cx="12192000" cy="6808763"/>
          </a:xfrm>
          <a:prstGeom prst="frame">
            <a:avLst>
              <a:gd name="adj1" fmla="val 2996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751C66-42F5-437D-B1BF-AB6FC63391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06" y="217714"/>
            <a:ext cx="978290" cy="10261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B0DFB5-4AAE-40B6-A3BB-DED2ECC471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082" y="271222"/>
            <a:ext cx="1243012" cy="91916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6CE8169-8BF5-46EF-ACD3-E3A09F902A9D}"/>
              </a:ext>
            </a:extLst>
          </p:cNvPr>
          <p:cNvSpPr/>
          <p:nvPr/>
        </p:nvSpPr>
        <p:spPr>
          <a:xfrm>
            <a:off x="1650102" y="478971"/>
            <a:ext cx="2336800" cy="2351314"/>
          </a:xfrm>
          <a:prstGeom prst="ellipse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EC5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CD6A8C90-CADB-4A43-AE5B-6169D113A85A}"/>
              </a:ext>
            </a:extLst>
          </p:cNvPr>
          <p:cNvSpPr/>
          <p:nvPr/>
        </p:nvSpPr>
        <p:spPr>
          <a:xfrm>
            <a:off x="1425130" y="271222"/>
            <a:ext cx="2786743" cy="2762264"/>
          </a:xfrm>
          <a:prstGeom prst="donut">
            <a:avLst>
              <a:gd name="adj" fmla="val 1128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8509A1-B75D-42E1-93FD-BC90C26B9F77}"/>
              </a:ext>
            </a:extLst>
          </p:cNvPr>
          <p:cNvSpPr txBox="1"/>
          <p:nvPr/>
        </p:nvSpPr>
        <p:spPr>
          <a:xfrm>
            <a:off x="335906" y="3047348"/>
            <a:ext cx="5760094" cy="3539430"/>
          </a:xfrm>
          <a:prstGeom prst="rect">
            <a:avLst/>
          </a:prstGeom>
          <a:noFill/>
          <a:ln>
            <a:solidFill>
              <a:srgbClr val="EC5EBC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en-US" sz="44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44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সাইফুল</a:t>
            </a:r>
            <a:r>
              <a:rPr lang="en-US" sz="44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44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l"/>
            <a:r>
              <a:rPr lang="en-US" sz="3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6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l"/>
            <a:r>
              <a:rPr lang="en-US" sz="36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36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36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6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l"/>
            <a:r>
              <a:rPr lang="en-US" sz="36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6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36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36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36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l"/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Email: saifulsir</a:t>
            </a:r>
            <a:r>
              <a:rPr lang="en-US" sz="3600" b="1" dirty="0">
                <a:ln/>
                <a:latin typeface="Akaash" panose="02000603000000000000" pitchFamily="2" charset="0"/>
                <a:cs typeface="Akaash" panose="02000603000000000000" pitchFamily="2" charset="0"/>
              </a:rPr>
              <a:t>2016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D0C809-6269-44DD-89EF-F85E53EE81DE}"/>
              </a:ext>
            </a:extLst>
          </p:cNvPr>
          <p:cNvSpPr txBox="1"/>
          <p:nvPr/>
        </p:nvSpPr>
        <p:spPr>
          <a:xfrm>
            <a:off x="5529943" y="827314"/>
            <a:ext cx="2450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B021B3-B778-4971-A6B7-2687E0A50649}"/>
              </a:ext>
            </a:extLst>
          </p:cNvPr>
          <p:cNvSpPr txBox="1"/>
          <p:nvPr/>
        </p:nvSpPr>
        <p:spPr>
          <a:xfrm>
            <a:off x="5151835" y="919647"/>
            <a:ext cx="2450186" cy="1107996"/>
          </a:xfrm>
          <a:prstGeom prst="rect">
            <a:avLst/>
          </a:prstGeom>
          <a:noFill/>
          <a:ln>
            <a:solidFill>
              <a:srgbClr val="EC5EBC"/>
            </a:solidFill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l"/>
            <a:r>
              <a:rPr lang="en-US" sz="66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24D95FF-7EB9-4A64-A792-3DE1590072E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868" y="2250400"/>
            <a:ext cx="2786742" cy="375675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30C101A-E106-407E-997B-0540ABF9428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246" y="2830285"/>
            <a:ext cx="2139375" cy="232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999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7040EF-3194-4872-95AE-4412DC050CD5}"/>
              </a:ext>
            </a:extLst>
          </p:cNvPr>
          <p:cNvSpPr/>
          <p:nvPr/>
        </p:nvSpPr>
        <p:spPr>
          <a:xfrm>
            <a:off x="0" y="-87504"/>
            <a:ext cx="12192000" cy="685800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2C99DAB5-E1A0-4F0A-AE04-4DC3144D0944}"/>
              </a:ext>
            </a:extLst>
          </p:cNvPr>
          <p:cNvSpPr/>
          <p:nvPr/>
        </p:nvSpPr>
        <p:spPr>
          <a:xfrm>
            <a:off x="0" y="-49237"/>
            <a:ext cx="12192000" cy="6808763"/>
          </a:xfrm>
          <a:prstGeom prst="frame">
            <a:avLst>
              <a:gd name="adj1" fmla="val 2996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751C66-42F5-437D-B1BF-AB6FC63391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06" y="217714"/>
            <a:ext cx="978290" cy="10261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B0DFB5-4AAE-40B6-A3BB-DED2ECC471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082" y="271222"/>
            <a:ext cx="1243012" cy="9191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47E2C7-47B4-470F-AC8E-E177CDC124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43" r="3428" b="26216"/>
          <a:stretch/>
        </p:blipFill>
        <p:spPr>
          <a:xfrm>
            <a:off x="3502856" y="1637539"/>
            <a:ext cx="4149969" cy="3757264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9BF7E2-6F17-4F65-8986-C4ECF545F8BB}"/>
              </a:ext>
            </a:extLst>
          </p:cNvPr>
          <p:cNvSpPr txBox="1"/>
          <p:nvPr/>
        </p:nvSpPr>
        <p:spPr>
          <a:xfrm>
            <a:off x="2425614" y="434049"/>
            <a:ext cx="7047914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/>
            <a:r>
              <a:rPr lang="en-US" sz="4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নিবিড়ভাবে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0E5DAF-D906-4116-A3D0-262C10BF133A}"/>
              </a:ext>
            </a:extLst>
          </p:cNvPr>
          <p:cNvSpPr txBox="1"/>
          <p:nvPr/>
        </p:nvSpPr>
        <p:spPr>
          <a:xfrm>
            <a:off x="3700033" y="5629983"/>
            <a:ext cx="3516924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মুমু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4D7BAC-99D1-4C80-A488-C35A9DE9070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014" y="1664447"/>
            <a:ext cx="4109811" cy="3730355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55539C3-D0D3-4EFA-9A05-5DDF6AE0798B}"/>
              </a:ext>
            </a:extLst>
          </p:cNvPr>
          <p:cNvSpPr txBox="1"/>
          <p:nvPr/>
        </p:nvSpPr>
        <p:spPr>
          <a:xfrm>
            <a:off x="2340541" y="5597304"/>
            <a:ext cx="6235908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ট্রেনিং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4D1CDCF-2F47-4BE8-892C-42836FDF31D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2856" y="1664446"/>
            <a:ext cx="4143025" cy="3763035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B51CCEC-EA4A-4AD1-B3B3-646626B1CBD5}"/>
              </a:ext>
            </a:extLst>
          </p:cNvPr>
          <p:cNvSpPr txBox="1"/>
          <p:nvPr/>
        </p:nvSpPr>
        <p:spPr>
          <a:xfrm>
            <a:off x="2848081" y="5460160"/>
            <a:ext cx="522082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en-US" sz="4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আগামীকাল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C3B6F9-D78D-409B-B18F-A631CE109A51}"/>
              </a:ext>
            </a:extLst>
          </p:cNvPr>
          <p:cNvSpPr txBox="1"/>
          <p:nvPr/>
        </p:nvSpPr>
        <p:spPr>
          <a:xfrm>
            <a:off x="3438718" y="460956"/>
            <a:ext cx="5021705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en-US" sz="4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পেরেছ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4BBEC9-B09C-4902-B78D-69064ED0C90B}"/>
              </a:ext>
            </a:extLst>
          </p:cNvPr>
          <p:cNvSpPr txBox="1"/>
          <p:nvPr/>
        </p:nvSpPr>
        <p:spPr>
          <a:xfrm>
            <a:off x="617506" y="390707"/>
            <a:ext cx="10831766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indent="-571500" algn="l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সংঘটনের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0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64347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12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xit" presetSubtype="21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xit" presetSubtype="12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8" presetClass="exit" presetSubtype="12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1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2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xit" presetSubtype="12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xit" presetSubtype="12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 animBg="1"/>
      <p:bldP spid="8" grpId="1" animBg="1"/>
      <p:bldP spid="11" grpId="0" animBg="1"/>
      <p:bldP spid="11" grpId="1" animBg="1"/>
      <p:bldP spid="13" grpId="0"/>
      <p:bldP spid="14" grpId="0" animBg="1"/>
      <p:bldP spid="14" grpId="1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7040EF-3194-4872-95AE-4412DC050CD5}"/>
              </a:ext>
            </a:extLst>
          </p:cNvPr>
          <p:cNvSpPr/>
          <p:nvPr/>
        </p:nvSpPr>
        <p:spPr>
          <a:xfrm>
            <a:off x="0" y="49237"/>
            <a:ext cx="12192000" cy="685800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2C99DAB5-E1A0-4F0A-AE04-4DC3144D0944}"/>
              </a:ext>
            </a:extLst>
          </p:cNvPr>
          <p:cNvSpPr/>
          <p:nvPr/>
        </p:nvSpPr>
        <p:spPr>
          <a:xfrm>
            <a:off x="0" y="0"/>
            <a:ext cx="12192000" cy="6808763"/>
          </a:xfrm>
          <a:prstGeom prst="frame">
            <a:avLst>
              <a:gd name="adj1" fmla="val 2996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751C66-42F5-437D-B1BF-AB6FC63391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06" y="217714"/>
            <a:ext cx="978290" cy="10261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B0DFB5-4AAE-40B6-A3BB-DED2ECC471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082" y="271222"/>
            <a:ext cx="1243012" cy="9191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0ACA55-616B-4AB1-8E81-08BDEFAF4BF3}"/>
              </a:ext>
            </a:extLst>
          </p:cNvPr>
          <p:cNvSpPr txBox="1"/>
          <p:nvPr/>
        </p:nvSpPr>
        <p:spPr>
          <a:xfrm>
            <a:off x="963209" y="835549"/>
            <a:ext cx="10206539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en-US" sz="4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নিশ্চয়ই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পেরেছ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8" name="Ribbon: Curved and Tilted Down 7">
            <a:extLst>
              <a:ext uri="{FF2B5EF4-FFF2-40B4-BE49-F238E27FC236}">
                <a16:creationId xmlns:a16="http://schemas.microsoft.com/office/drawing/2014/main" id="{112FD92C-3FC5-48E0-8D78-2999AAD0708C}"/>
              </a:ext>
            </a:extLst>
          </p:cNvPr>
          <p:cNvSpPr/>
          <p:nvPr/>
        </p:nvSpPr>
        <p:spPr>
          <a:xfrm>
            <a:off x="745588" y="1623645"/>
            <a:ext cx="10206540" cy="3942200"/>
          </a:xfrm>
          <a:prstGeom prst="ellipseRibbon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সংঘটনের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13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7040EF-3194-4872-95AE-4412DC050CD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2C99DAB5-E1A0-4F0A-AE04-4DC3144D0944}"/>
              </a:ext>
            </a:extLst>
          </p:cNvPr>
          <p:cNvSpPr/>
          <p:nvPr/>
        </p:nvSpPr>
        <p:spPr>
          <a:xfrm>
            <a:off x="0" y="0"/>
            <a:ext cx="12192000" cy="6808763"/>
          </a:xfrm>
          <a:prstGeom prst="frame">
            <a:avLst>
              <a:gd name="adj1" fmla="val 2996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751C66-42F5-437D-B1BF-AB6FC63391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06" y="217714"/>
            <a:ext cx="978290" cy="10261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B0DFB5-4AAE-40B6-A3BB-DED2ECC471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082" y="271222"/>
            <a:ext cx="1243012" cy="919162"/>
          </a:xfrm>
          <a:prstGeom prst="rect">
            <a:avLst/>
          </a:prstGeom>
        </p:spPr>
      </p:pic>
      <p:sp>
        <p:nvSpPr>
          <p:cNvPr id="2" name="Ribbon: Curved and Tilted Down 1">
            <a:extLst>
              <a:ext uri="{FF2B5EF4-FFF2-40B4-BE49-F238E27FC236}">
                <a16:creationId xmlns:a16="http://schemas.microsoft.com/office/drawing/2014/main" id="{8DF6D993-8ABF-4475-B402-1E070D47AFAE}"/>
              </a:ext>
            </a:extLst>
          </p:cNvPr>
          <p:cNvSpPr/>
          <p:nvPr/>
        </p:nvSpPr>
        <p:spPr>
          <a:xfrm>
            <a:off x="2483939" y="390879"/>
            <a:ext cx="6688196" cy="1026178"/>
          </a:xfrm>
          <a:prstGeom prst="ellipseRibb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শিক্ষনফল</a:t>
            </a:r>
            <a:r>
              <a:rPr lang="en-US" sz="54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5F114C-A68E-47CA-B7D0-001D84D4F667}"/>
              </a:ext>
            </a:extLst>
          </p:cNvPr>
          <p:cNvSpPr txBox="1"/>
          <p:nvPr/>
        </p:nvSpPr>
        <p:spPr>
          <a:xfrm>
            <a:off x="825051" y="1786597"/>
            <a:ext cx="7404549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প্রত্যাশা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212A4F3-3031-4784-B533-7F1994975E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6962073"/>
              </p:ext>
            </p:extLst>
          </p:nvPr>
        </p:nvGraphicFramePr>
        <p:xfrm>
          <a:off x="335906" y="2405471"/>
          <a:ext cx="11234088" cy="4181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5236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2F6CFB3-9A04-45EC-B7AF-826BE2D3A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8">
                                            <p:graphicEl>
                                              <a:dgm id="{82F6CFB3-9A04-45EC-B7AF-826BE2D3A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8">
                                            <p:graphicEl>
                                              <a:dgm id="{82F6CFB3-9A04-45EC-B7AF-826BE2D3A2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DC5768A-D2B9-43DC-8B41-EB06B08141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8">
                                            <p:graphicEl>
                                              <a:dgm id="{1DC5768A-D2B9-43DC-8B41-EB06B08141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8">
                                            <p:graphicEl>
                                              <a:dgm id="{1DC5768A-D2B9-43DC-8B41-EB06B08141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7799FD9-8CDD-4498-A5C1-D9E493242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8">
                                            <p:graphicEl>
                                              <a:dgm id="{77799FD9-8CDD-4498-A5C1-D9E493242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8">
                                            <p:graphicEl>
                                              <a:dgm id="{77799FD9-8CDD-4498-A5C1-D9E4932424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976E783-795F-473B-82F6-264D91EA7C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8">
                                            <p:graphicEl>
                                              <a:dgm id="{1976E783-795F-473B-82F6-264D91EA7C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8">
                                            <p:graphicEl>
                                              <a:dgm id="{1976E783-795F-473B-82F6-264D91EA7C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EC87B0E-4BE7-4190-8DDF-11CDF64D5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8">
                                            <p:graphicEl>
                                              <a:dgm id="{DEC87B0E-4BE7-4190-8DDF-11CDF64D5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8">
                                            <p:graphicEl>
                                              <a:dgm id="{DEC87B0E-4BE7-4190-8DDF-11CDF64D59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8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7040EF-3194-4872-95AE-4412DC050CD5}"/>
              </a:ext>
            </a:extLst>
          </p:cNvPr>
          <p:cNvSpPr/>
          <p:nvPr/>
        </p:nvSpPr>
        <p:spPr>
          <a:xfrm>
            <a:off x="-21609" y="-49237"/>
            <a:ext cx="12192000" cy="685800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2C99DAB5-E1A0-4F0A-AE04-4DC3144D0944}"/>
              </a:ext>
            </a:extLst>
          </p:cNvPr>
          <p:cNvSpPr/>
          <p:nvPr/>
        </p:nvSpPr>
        <p:spPr>
          <a:xfrm>
            <a:off x="0" y="-24619"/>
            <a:ext cx="12192000" cy="6808763"/>
          </a:xfrm>
          <a:prstGeom prst="frame">
            <a:avLst>
              <a:gd name="adj1" fmla="val 2996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751C66-42F5-437D-B1BF-AB6FC63391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06" y="217714"/>
            <a:ext cx="978290" cy="10261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B0DFB5-4AAE-40B6-A3BB-DED2ECC471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082" y="271222"/>
            <a:ext cx="1243012" cy="9191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D024BF-E5FD-4FDF-A381-8BA179AB3D04}"/>
              </a:ext>
            </a:extLst>
          </p:cNvPr>
          <p:cNvSpPr txBox="1"/>
          <p:nvPr/>
        </p:nvSpPr>
        <p:spPr>
          <a:xfrm>
            <a:off x="4638261" y="474451"/>
            <a:ext cx="1457739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en-US" sz="4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r>
              <a:rPr lang="en-US" sz="4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42A8970D-AC03-40DB-9488-5E6EBA48A2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0820267"/>
              </p:ext>
            </p:extLst>
          </p:nvPr>
        </p:nvGraphicFramePr>
        <p:xfrm>
          <a:off x="569843" y="2054088"/>
          <a:ext cx="10774017" cy="4121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99CB06D-001A-451B-8C55-A3D7D99143C0}"/>
              </a:ext>
            </a:extLst>
          </p:cNvPr>
          <p:cNvSpPr txBox="1"/>
          <p:nvPr/>
        </p:nvSpPr>
        <p:spPr>
          <a:xfrm>
            <a:off x="1650102" y="420943"/>
            <a:ext cx="884857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en-US" sz="36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4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r>
              <a:rPr lang="en-US" sz="4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ক্রিয়াটি</a:t>
            </a:r>
            <a:r>
              <a:rPr lang="en-US" sz="4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4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4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4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সংঘটিত</a:t>
            </a:r>
            <a:r>
              <a:rPr lang="en-US" sz="4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DA438F71-0170-482A-A63B-259E9892A4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2509536"/>
              </p:ext>
            </p:extLst>
          </p:nvPr>
        </p:nvGraphicFramePr>
        <p:xfrm>
          <a:off x="1118077" y="2231589"/>
          <a:ext cx="10504080" cy="3962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A1FD6BCA-B471-411B-8B7D-6FFFA7270F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7742903"/>
              </p:ext>
            </p:extLst>
          </p:nvPr>
        </p:nvGraphicFramePr>
        <p:xfrm>
          <a:off x="803780" y="2129254"/>
          <a:ext cx="11052314" cy="3823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750B223E-DE80-48C5-BD2D-1BDF8DCEE961}"/>
              </a:ext>
            </a:extLst>
          </p:cNvPr>
          <p:cNvSpPr txBox="1"/>
          <p:nvPr/>
        </p:nvSpPr>
        <p:spPr>
          <a:xfrm>
            <a:off x="1580998" y="420942"/>
            <a:ext cx="8717787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en-US" sz="44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44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যাওয়া’ক্রিয়টি</a:t>
            </a:r>
            <a:r>
              <a:rPr lang="en-US" sz="44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44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44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4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অতীতে</a:t>
            </a:r>
            <a:r>
              <a:rPr lang="en-US" sz="44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44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4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4300D00A-E1F8-44CC-97B8-AC48799784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5818246"/>
              </p:ext>
            </p:extLst>
          </p:nvPr>
        </p:nvGraphicFramePr>
        <p:xfrm>
          <a:off x="1414728" y="1445458"/>
          <a:ext cx="9819860" cy="4606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E3231EFB-B2E9-40AF-AE9C-55932BC24AA1}"/>
              </a:ext>
            </a:extLst>
          </p:cNvPr>
          <p:cNvSpPr txBox="1"/>
          <p:nvPr/>
        </p:nvSpPr>
        <p:spPr>
          <a:xfrm>
            <a:off x="1276582" y="398222"/>
            <a:ext cx="96245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খোলা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ভবিষ্যতে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সমপন্ন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A80F72-1C96-4A55-808E-C74953B3EC62}"/>
              </a:ext>
            </a:extLst>
          </p:cNvPr>
          <p:cNvSpPr txBox="1"/>
          <p:nvPr/>
        </p:nvSpPr>
        <p:spPr>
          <a:xfrm>
            <a:off x="2344784" y="429224"/>
            <a:ext cx="700571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indent="-571500" algn="l">
              <a:buClr>
                <a:srgbClr val="EC5EBC"/>
              </a:buClr>
              <a:buFont typeface="Wingdings" panose="05000000000000000000" pitchFamily="2" charset="2"/>
              <a:buChar char="v"/>
            </a:pPr>
            <a:r>
              <a:rPr lang="en-US" sz="4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সংঘটনের</a:t>
            </a:r>
            <a:r>
              <a: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সময়কে</a:t>
            </a:r>
            <a:r>
              <a: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r>
              <a: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9C3938-FAA7-41EB-A89C-53B377F3C896}"/>
              </a:ext>
            </a:extLst>
          </p:cNvPr>
          <p:cNvSpPr txBox="1"/>
          <p:nvPr/>
        </p:nvSpPr>
        <p:spPr>
          <a:xfrm>
            <a:off x="2143705" y="303223"/>
            <a:ext cx="7592372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indent="-571500" algn="l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4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ক্রিয়া,বর্তমান,অতীত</a:t>
            </a:r>
            <a:r>
              <a: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ভবিষ্যতে</a:t>
            </a:r>
            <a:r>
              <a: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নির্দেশই</a:t>
            </a:r>
            <a:r>
              <a: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ক্রিয়ার</a:t>
            </a:r>
            <a:r>
              <a: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r>
              <a: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84945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8" presetClass="exit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Graphic spid="9" grpId="0">
        <p:bldAsOne/>
      </p:bldGraphic>
      <p:bldP spid="10" grpId="0" build="allAtOnce"/>
      <p:bldGraphic spid="13" grpId="0">
        <p:bldAsOne/>
      </p:bldGraphic>
      <p:bldGraphic spid="16" grpId="0">
        <p:bldAsOne/>
      </p:bldGraphic>
      <p:bldGraphic spid="16" grpId="1">
        <p:bldAsOne/>
      </p:bldGraphic>
      <p:bldP spid="17" grpId="0"/>
      <p:bldP spid="17" grpId="1"/>
      <p:bldGraphic spid="20" grpId="0">
        <p:bldAsOne/>
      </p:bldGraphic>
      <p:bldGraphic spid="20" grpId="1">
        <p:bldAsOne/>
      </p:bldGraphic>
      <p:bldP spid="21" grpId="0"/>
      <p:bldP spid="21" grpId="1"/>
      <p:bldP spid="6" grpId="0"/>
      <p:bldP spid="6" grpId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7040EF-3194-4872-95AE-4412DC050CD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2C99DAB5-E1A0-4F0A-AE04-4DC3144D0944}"/>
              </a:ext>
            </a:extLst>
          </p:cNvPr>
          <p:cNvSpPr/>
          <p:nvPr/>
        </p:nvSpPr>
        <p:spPr>
          <a:xfrm>
            <a:off x="0" y="0"/>
            <a:ext cx="12192000" cy="6808763"/>
          </a:xfrm>
          <a:prstGeom prst="frame">
            <a:avLst>
              <a:gd name="adj1" fmla="val 2996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751C66-42F5-437D-B1BF-AB6FC63391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06" y="217714"/>
            <a:ext cx="978290" cy="10261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B0DFB5-4AAE-40B6-A3BB-DED2ECC471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082" y="271222"/>
            <a:ext cx="1243012" cy="9191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A7DCAD-1BD4-4DB9-9838-732AAEB3859A}"/>
              </a:ext>
            </a:extLst>
          </p:cNvPr>
          <p:cNvSpPr txBox="1"/>
          <p:nvPr/>
        </p:nvSpPr>
        <p:spPr>
          <a:xfrm>
            <a:off x="7368209" y="474451"/>
            <a:ext cx="2226365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965989-2E71-46B0-926C-C11C18057457}"/>
              </a:ext>
            </a:extLst>
          </p:cNvPr>
          <p:cNvSpPr txBox="1"/>
          <p:nvPr/>
        </p:nvSpPr>
        <p:spPr>
          <a:xfrm>
            <a:off x="1726199" y="3962400"/>
            <a:ext cx="6450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ক্রিয়ার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বলতে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BC3008-3CAD-4F34-B701-76E54AB2D82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373" y="730803"/>
            <a:ext cx="3750044" cy="281253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192343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7040EF-3194-4872-95AE-4412DC050CD5}"/>
              </a:ext>
            </a:extLst>
          </p:cNvPr>
          <p:cNvSpPr/>
          <p:nvPr/>
        </p:nvSpPr>
        <p:spPr>
          <a:xfrm>
            <a:off x="35592" y="0"/>
            <a:ext cx="12192000" cy="685800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2C99DAB5-E1A0-4F0A-AE04-4DC3144D0944}"/>
              </a:ext>
            </a:extLst>
          </p:cNvPr>
          <p:cNvSpPr/>
          <p:nvPr/>
        </p:nvSpPr>
        <p:spPr>
          <a:xfrm>
            <a:off x="35592" y="24618"/>
            <a:ext cx="12192000" cy="6808763"/>
          </a:xfrm>
          <a:prstGeom prst="frame">
            <a:avLst>
              <a:gd name="adj1" fmla="val 2996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751C66-42F5-437D-B1BF-AB6FC63391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06" y="217714"/>
            <a:ext cx="978290" cy="10261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B0DFB5-4AAE-40B6-A3BB-DED2ECC471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082" y="271222"/>
            <a:ext cx="1243012" cy="919162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060F0B4-5DDC-4453-A1B1-2F6698A170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0209422"/>
              </p:ext>
            </p:extLst>
          </p:nvPr>
        </p:nvGraphicFramePr>
        <p:xfrm>
          <a:off x="341301" y="1243892"/>
          <a:ext cx="11112762" cy="5342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C6FC013-B51C-4A2D-98DA-4FE236201F7C}"/>
              </a:ext>
            </a:extLst>
          </p:cNvPr>
          <p:cNvSpPr txBox="1"/>
          <p:nvPr/>
        </p:nvSpPr>
        <p:spPr>
          <a:xfrm>
            <a:off x="1314196" y="423680"/>
            <a:ext cx="94179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Clr>
                <a:srgbClr val="EC5EBC"/>
              </a:buClr>
              <a:buFont typeface="Wingdings" panose="05000000000000000000" pitchFamily="2" charset="2"/>
              <a:buChar char="ü"/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সংঘটনের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তিনভাগে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88E6C29-5E53-4A0D-8A9C-9084A4261E99}"/>
              </a:ext>
            </a:extLst>
          </p:cNvPr>
          <p:cNvSpPr/>
          <p:nvPr/>
        </p:nvSpPr>
        <p:spPr>
          <a:xfrm>
            <a:off x="4251159" y="1839565"/>
            <a:ext cx="449179" cy="75946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>
                <a:ln/>
                <a:solidFill>
                  <a:srgbClr val="EC5EB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724F0AF-40BF-4F5C-88BB-CA188AD4F9DF}"/>
              </a:ext>
            </a:extLst>
          </p:cNvPr>
          <p:cNvSpPr/>
          <p:nvPr/>
        </p:nvSpPr>
        <p:spPr>
          <a:xfrm>
            <a:off x="2294021" y="5399104"/>
            <a:ext cx="449179" cy="75946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0FD595C-0C35-4C4E-9A78-AA4F381B7F44}"/>
              </a:ext>
            </a:extLst>
          </p:cNvPr>
          <p:cNvSpPr/>
          <p:nvPr/>
        </p:nvSpPr>
        <p:spPr>
          <a:xfrm>
            <a:off x="8999621" y="5415775"/>
            <a:ext cx="449179" cy="75946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</p:spTree>
    <p:extLst>
      <p:ext uri="{BB962C8B-B14F-4D97-AF65-F5344CB8AC3E}">
        <p14:creationId xmlns:p14="http://schemas.microsoft.com/office/powerpoint/2010/main" val="2445143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AE140C-C9F9-436B-95B7-56E1AB2CF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graphicEl>
                                              <a:dgm id="{C9AE140C-C9F9-436B-95B7-56E1AB2CF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C9AE140C-C9F9-436B-95B7-56E1AB2CF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graphicEl>
                                              <a:dgm id="{C9AE140C-C9F9-436B-95B7-56E1AB2CF5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487060-39D2-4020-B0D0-5D02D0E790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F5487060-39D2-4020-B0D0-5D02D0E790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F5487060-39D2-4020-B0D0-5D02D0E790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F5487060-39D2-4020-B0D0-5D02D0E790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885A14-8AE9-4B58-9A02-7D5488E837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12885A14-8AE9-4B58-9A02-7D5488E837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12885A14-8AE9-4B58-9A02-7D5488E837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graphicEl>
                                              <a:dgm id="{12885A14-8AE9-4B58-9A02-7D5488E837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EE67E4-0218-4DAE-BAF6-6E6C4580D5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8EEE67E4-0218-4DAE-BAF6-6E6C4580D5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8EEE67E4-0218-4DAE-BAF6-6E6C4580D5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8EEE67E4-0218-4DAE-BAF6-6E6C4580D5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D3AD58-490D-46F6-89FB-06A445657C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16D3AD58-490D-46F6-89FB-06A445657C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16D3AD58-490D-46F6-89FB-06A445657C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16D3AD58-490D-46F6-89FB-06A445657C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0BBC0A-1F78-4880-8C97-305EB9EC2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C30BBC0A-1F78-4880-8C97-305EB9EC2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C30BBC0A-1F78-4880-8C97-305EB9EC2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C30BBC0A-1F78-4880-8C97-305EB9EC2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0F989F-5AA7-4EE1-A61E-CC36C1818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6B0F989F-5AA7-4EE1-A61E-CC36C1818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6B0F989F-5AA7-4EE1-A61E-CC36C1818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6B0F989F-5AA7-4EE1-A61E-CC36C1818D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10" grpId="0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7040EF-3194-4872-95AE-4412DC050CD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2C99DAB5-E1A0-4F0A-AE04-4DC3144D0944}"/>
              </a:ext>
            </a:extLst>
          </p:cNvPr>
          <p:cNvSpPr/>
          <p:nvPr/>
        </p:nvSpPr>
        <p:spPr>
          <a:xfrm>
            <a:off x="0" y="0"/>
            <a:ext cx="12192000" cy="6808763"/>
          </a:xfrm>
          <a:prstGeom prst="frame">
            <a:avLst>
              <a:gd name="adj1" fmla="val 2996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751C66-42F5-437D-B1BF-AB6FC63391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06" y="217714"/>
            <a:ext cx="978290" cy="10261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B0DFB5-4AAE-40B6-A3BB-DED2ECC471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082" y="271222"/>
            <a:ext cx="1243012" cy="919162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97FD802-54B1-4711-B6CB-4D36937D2E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498834"/>
              </p:ext>
            </p:extLst>
          </p:nvPr>
        </p:nvGraphicFramePr>
        <p:xfrm>
          <a:off x="1314196" y="2192265"/>
          <a:ext cx="8593455" cy="4322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C2A41716-33E2-4C85-BA4E-AC29AB91AC69}"/>
              </a:ext>
            </a:extLst>
          </p:cNvPr>
          <p:cNvSpPr/>
          <p:nvPr/>
        </p:nvSpPr>
        <p:spPr>
          <a:xfrm>
            <a:off x="4412007" y="490700"/>
            <a:ext cx="2182983" cy="208547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44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endParaRPr lang="en-US" sz="44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Scroll: Horizontal 7">
            <a:extLst>
              <a:ext uri="{FF2B5EF4-FFF2-40B4-BE49-F238E27FC236}">
                <a16:creationId xmlns:a16="http://schemas.microsoft.com/office/drawing/2014/main" id="{CEFB1658-086A-4B82-BC05-6D6B0FFDAADE}"/>
              </a:ext>
            </a:extLst>
          </p:cNvPr>
          <p:cNvSpPr/>
          <p:nvPr/>
        </p:nvSpPr>
        <p:spPr>
          <a:xfrm>
            <a:off x="3427268" y="417095"/>
            <a:ext cx="6651660" cy="1949544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40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কালকে</a:t>
            </a:r>
            <a:r>
              <a:rPr lang="en-US" sz="40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40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40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0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2763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7B5715-CBA7-41F4-A157-C42253A8C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dgm id="{F87B5715-CBA7-41F4-A157-C42253A8C4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A62A32-FF89-42F2-84BD-1D836F8F8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92A62A32-FF89-42F2-84BD-1D836F8F8A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7402D5-BF70-4FB3-B5D5-0C2712C1D0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4C7402D5-BF70-4FB3-B5D5-0C2712C1D0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1EAE07-90CC-47BA-AF4F-3627EA02AE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E1EAE07-90CC-47BA-AF4F-3627EA02AE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10E821-A09C-447D-B03F-8129E7DBBF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2010E821-A09C-447D-B03F-8129E7DBBF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18509B-8843-47BF-8416-E06E56B28B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8618509B-8843-47BF-8416-E06E56B28B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110F52-A234-4578-9760-2C95951AF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47110F52-A234-4578-9760-2C95951AF0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11111E-6 L -0.25 -1.11111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36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  <a:txDef>
      <a:spPr>
        <a:noFill/>
      </a:spPr>
      <a:bodyPr wrap="square" rtlCol="0">
        <a:spAutoFit/>
      </a:bodyPr>
      <a:lstStyle>
        <a:defPPr algn="l">
          <a:defRPr sz="36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</TotalTime>
  <Words>546</Words>
  <Application>Microsoft Office PowerPoint</Application>
  <PresentationFormat>Widescreen</PresentationFormat>
  <Paragraphs>98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Akaash</vt:lpstr>
      <vt:lpstr>Arial</vt:lpstr>
      <vt:lpstr>Calibri</vt:lpstr>
      <vt:lpstr>Calibri Light</vt:lpstr>
      <vt:lpstr>Kalpurush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hp</cp:lastModifiedBy>
  <cp:revision>34</cp:revision>
  <dcterms:created xsi:type="dcterms:W3CDTF">2021-10-22T07:51:47Z</dcterms:created>
  <dcterms:modified xsi:type="dcterms:W3CDTF">2023-03-20T14:43:01Z</dcterms:modified>
</cp:coreProperties>
</file>