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CFEA-E00C-463A-B558-9EDB16C08607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E527-9C15-4E34-9A51-CC645EDC2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29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E527-9C15-4E34-9A51-CC645EDC22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2A58-F6D6-45A3-AAF4-2A0D55C8809A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7B44-EC56-4B33-91F2-000C7AC0B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94b83b05b30e0b786b48c5c518f75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533400"/>
            <a:ext cx="40386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rose_PNG6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2734" y="1752600"/>
            <a:ext cx="6273466" cy="4648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94b83b05b30e0b786b48c5c518f75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8001000" cy="35394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ক্ষমতা রয়েছে। ভাইরাস কম্পিউটারে প্রবেশ করলে সাধারণত সংখ্যা বৃদ্ধি হতে থাকে ও বিভিন্ন তথ্য উপাত্ত কে আক্রমন করে এবং এক পর্যায়ে গোটা কম্পিউটার বা আইসিটি যন্ত্র কে সংক্রমিত করে অচল করে দেয়। যেমন-বুট ভাইরাস ডিস্কের বুট সেক্টরকে আক্রমন করে। অতি পরিচিত কিছু ভাইরাস হলো স্টোন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(Stone),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ভিয়েনা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Vienna),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সিআইএইচ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CIH),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ফোল্ডার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(Folder), Trojan Horse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3200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153400" cy="31085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2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শব্দের পূর্ণরূপ কি?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নাম করণ করা হয় কত সালে?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নাম করণ করেন কে?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বুট ভাইরাস ডিস্কের কোন সেক্টরকে আক্রমন করে?</a:t>
            </a:r>
          </a:p>
          <a:p>
            <a:pPr algn="just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কয়েকটি ভাইরাসের নাম বল?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343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7696200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 দল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ভাইরাস সাধারণত কি কি ক্ষতি করতে পারে লিখ?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 দল</a:t>
            </a:r>
          </a:p>
          <a:p>
            <a:pPr>
              <a:buFont typeface="Wingdings" pitchFamily="2" charset="2"/>
              <a:buChar char="Ø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কয়েকটি এন্টিভাইরাস প্রোগ্রামের নাম লিখ?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886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3914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বা আমাদের আইসিটি যন্ত্রগুলুকে ভাইরাস মুক্ত রাখার জন্য আমরা কি কি পদ্ধতি অনুসরণ করতে পারি।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42672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rose_PNG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828800"/>
            <a:ext cx="4953000" cy="4495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94b83b05b30e0b786b48c5c518f75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914400"/>
            <a:ext cx="4191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7467600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নাজমুল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ফিরোজ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(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IN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বসন্তপুর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gor 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28600"/>
            <a:ext cx="2057400" cy="221389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94b83b05b30e0b786b48c5c518f75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609600"/>
            <a:ext cx="3886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1"/>
            <a:ext cx="7315200" cy="3323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যোগাযোগ প্রযুক্তি</a:t>
            </a:r>
          </a:p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৯ম ও ১০ম</a:t>
            </a:r>
          </a:p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</a:t>
            </a:r>
          </a:p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94b83b05b30e0b786b48c5c518f75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019800" cy="1143000"/>
          </a:xfr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610600" cy="40318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কি তা বলতে পারবে? </a:t>
            </a:r>
          </a:p>
          <a:p>
            <a:pPr>
              <a:buFont typeface="Wingdings" pitchFamily="2" charset="2"/>
              <a:buChar char="v"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 পূর্ণরূপ বলতে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ভাইরাসের নাম বলতে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ভাইরাসের নামকরণ করেছেন কে তা বলতে পারবে?</a:t>
            </a:r>
          </a:p>
          <a:p>
            <a:endParaRPr lang="bn-IN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2466975" cy="1847850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066800"/>
            <a:ext cx="2466975" cy="1847850"/>
          </a:xfrm>
          <a:prstGeom prst="rect">
            <a:avLst/>
          </a:prstGeom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43000"/>
            <a:ext cx="2657475" cy="182880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52800"/>
            <a:ext cx="2705100" cy="1685925"/>
          </a:xfrm>
          <a:prstGeom prst="rect">
            <a:avLst/>
          </a:prstGeom>
        </p:spPr>
      </p:pic>
      <p:pic>
        <p:nvPicPr>
          <p:cNvPr id="6" name="Picture 5" descr="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3352800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77724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ছবিগুলো লক্ষ্য কর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04800"/>
            <a:ext cx="4953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"/>
            <a:ext cx="2114550" cy="2162175"/>
          </a:xfrm>
          <a:prstGeom prst="rect">
            <a:avLst/>
          </a:prstGeom>
        </p:spPr>
      </p:pic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4800"/>
            <a:ext cx="2143125" cy="21336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819400"/>
            <a:ext cx="2143125" cy="2143125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95600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410200"/>
            <a:ext cx="4038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এন্টি ভাইরাস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1676400"/>
            <a:ext cx="2971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ফ্রেড কোহেন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7" y="304800"/>
            <a:ext cx="3605213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257800"/>
            <a:ext cx="4343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জনক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43434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64770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ভাইরাস ও এন্টিভাইরাস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94b83b05b30e0b786b48c5c518f75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533400"/>
            <a:ext cx="533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53400" cy="501675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আইসিটি যন্ত্রের নিরাপত্তার কথাটি মাথায় রেখে ভাইরাস বিষয়ে আরও জানা প্রয়োজন। প্রাণীদেহে ভাইরাস আক্রমণের মতোই এ ভাইরাসগুলো আমাদের আইসিটি যন্ত্রের ক্ষতি করে থাকে।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শব্দের পূর্ণরূপ হলো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vital Information Resources Under Siege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যার অর্থ দাঁড়ায় গুরুত্বপূর্ণ তথ্যসমূহ দখলে নেওয়া বা ক্ষতি সাধন করা। ১৯৮০ সালে এ নামকরণ করেছেন প্রখ্যাত গবেষক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University of New Haven-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অধ্যাপক ফ্রেড কোহেন। ভাইরাস হলো এক ধরনের সফটওয়্যার যা তথ্য ও উপাত্তকে আক্রমণ করে এবং যার নিজের সংখ্যা বৃদ্ধির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314</Words>
  <Application>Microsoft Office PowerPoint</Application>
  <PresentationFormat>On-screen Show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শিখন ফল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SHAFIQUL</dc:creator>
  <cp:lastModifiedBy>mcc</cp:lastModifiedBy>
  <cp:revision>106</cp:revision>
  <dcterms:created xsi:type="dcterms:W3CDTF">2017-09-19T13:15:41Z</dcterms:created>
  <dcterms:modified xsi:type="dcterms:W3CDTF">2023-03-29T16:00:07Z</dcterms:modified>
</cp:coreProperties>
</file>