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29/3/23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304800" y="762000"/>
            <a:ext cx="853567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28600" y="533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152400" y="4572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381000" y="304800"/>
            <a:ext cx="831096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28599" y="533400"/>
            <a:ext cx="868117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152400" y="6096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28600" y="533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76400" y="1676400"/>
            <a:ext cx="5562600" cy="40485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1447800" y="1905000"/>
            <a:ext cx="5834743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304800" y="4572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457200" y="3048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28600" y="381000"/>
            <a:ext cx="848658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40000"/>
          </a:blip>
          <a:srcRect/>
          <a:stretch>
            <a:fillRect/>
          </a:stretch>
        </p:blipFill>
        <p:spPr bwMode="auto">
          <a:xfrm>
            <a:off x="304800" y="228600"/>
            <a:ext cx="384725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304800" y="1066800"/>
            <a:ext cx="855303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152400" y="3810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381000" y="3048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152400" y="3810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Munna</dc:creator>
  <cp:lastModifiedBy>ac</cp:lastModifiedBy>
  <cp:revision>22</cp:revision>
  <dcterms:created xsi:type="dcterms:W3CDTF">2006-08-16T00:00:00Z</dcterms:created>
  <dcterms:modified xsi:type="dcterms:W3CDTF">2023-03-29T09:22:58Z</dcterms:modified>
</cp:coreProperties>
</file>