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76" r:id="rId4"/>
    <p:sldId id="277" r:id="rId5"/>
    <p:sldId id="285" r:id="rId6"/>
    <p:sldId id="279" r:id="rId7"/>
    <p:sldId id="280" r:id="rId8"/>
    <p:sldId id="286" r:id="rId9"/>
    <p:sldId id="281" r:id="rId10"/>
    <p:sldId id="282" r:id="rId11"/>
    <p:sldId id="283" r:id="rId12"/>
    <p:sldId id="284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9C830-B0FA-4E7C-9F9C-9173498F060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5D2E-BF88-48E5-8956-0898653828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8763000" cy="640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 rot="18936104">
            <a:off x="-1362592" y="854185"/>
            <a:ext cx="6019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098" y="530478"/>
            <a:ext cx="82045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33800" y="2209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22098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3800" y="3733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77000" y="22098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1800" y="2971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৬০মিঃ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3590" y="392273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৮০মিঃ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257800"/>
            <a:ext cx="76962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প্রদত্ত চিত্রের ক্ষেত্রফল নির্ণয় কর 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054" y="180108"/>
            <a:ext cx="813954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46" y="1209675"/>
            <a:ext cx="1914525" cy="1914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9580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৩সেঃমিঃ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2871" y="109713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৫সেঃমিঃ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4" y="3352800"/>
            <a:ext cx="8139545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১।আয়তক্ষেত্রের পরিসীমার সূত্রটি লিখ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২।ক্ষেত্রটির  দৈর্ঘ্য নির্ণয় কর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৩।প্রদত্ত চিত্রের পরিসীমা নির্ণয় কর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4879"/>
            <a:ext cx="8534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38192" y="2962968"/>
            <a:ext cx="2847584" cy="1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338192" y="1515168"/>
            <a:ext cx="2847584" cy="1447800"/>
            <a:chOff x="4086616" y="1066800"/>
            <a:chExt cx="2847584" cy="1447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086616" y="1066800"/>
              <a:ext cx="2847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86616" y="10668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34200" y="10668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334000" y="191590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৩০মিঃ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144982"/>
            <a:ext cx="138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৪০মিঃ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966575"/>
            <a:ext cx="8383044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আয়তক্ষেত্র কাকে বলে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২।প্রদত্ত চিত্রের ক্ষেত্রফল নির্ণয় কর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৩।প্রদত্ত ক্ষেত্রের ক্ষেত্রফলের সমান পরিসীমা বিশিষ্ট একটি বর্গের ক্ষেত্রফল নির্ণয়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226" y="2314283"/>
            <a:ext cx="386541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ধন্যবাদ</a:t>
            </a:r>
            <a:endParaRPr lang="en-US" sz="4800" dirty="0"/>
          </a:p>
        </p:txBody>
      </p:sp>
      <p:pic>
        <p:nvPicPr>
          <p:cNvPr id="4" name="Picture 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9642"/>
            <a:ext cx="1905000" cy="1857375"/>
          </a:xfrm>
          <a:prstGeom prst="rect">
            <a:avLst/>
          </a:prstGeom>
          <a:noFill/>
        </p:spPr>
      </p:pic>
      <p:pic>
        <p:nvPicPr>
          <p:cNvPr id="6" name="Picture 5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38431"/>
            <a:ext cx="1905000" cy="1857375"/>
          </a:xfrm>
          <a:prstGeom prst="rect">
            <a:avLst/>
          </a:prstGeom>
          <a:noFill/>
        </p:spPr>
      </p:pic>
      <p:pic>
        <p:nvPicPr>
          <p:cNvPr id="8" name="Picture 7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104"/>
            <a:ext cx="1905000" cy="1857375"/>
          </a:xfrm>
          <a:prstGeom prst="rect">
            <a:avLst/>
          </a:prstGeom>
          <a:noFill/>
        </p:spPr>
      </p:pic>
      <p:pic>
        <p:nvPicPr>
          <p:cNvPr id="9" name="Picture 8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445" y="1814518"/>
            <a:ext cx="1905000" cy="1857375"/>
          </a:xfrm>
          <a:prstGeom prst="rect">
            <a:avLst/>
          </a:prstGeom>
          <a:noFill/>
        </p:spPr>
      </p:pic>
      <p:pic>
        <p:nvPicPr>
          <p:cNvPr id="10" name="Picture 9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446" y="733429"/>
            <a:ext cx="1905000" cy="1857375"/>
          </a:xfrm>
          <a:prstGeom prst="rect">
            <a:avLst/>
          </a:prstGeom>
          <a:noFill/>
        </p:spPr>
      </p:pic>
      <p:pic>
        <p:nvPicPr>
          <p:cNvPr id="11" name="Picture 10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116031"/>
            <a:ext cx="1905000" cy="1857375"/>
          </a:xfrm>
          <a:prstGeom prst="rect">
            <a:avLst/>
          </a:prstGeom>
          <a:noFill/>
        </p:spPr>
      </p:pic>
      <p:pic>
        <p:nvPicPr>
          <p:cNvPr id="13" name="Picture 12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304940"/>
            <a:ext cx="1905000" cy="1857375"/>
          </a:xfrm>
          <a:prstGeom prst="rect">
            <a:avLst/>
          </a:prstGeom>
          <a:noFill/>
        </p:spPr>
      </p:pic>
      <p:pic>
        <p:nvPicPr>
          <p:cNvPr id="14" name="Picture 13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727" y="4795842"/>
            <a:ext cx="1905000" cy="1857375"/>
          </a:xfrm>
          <a:prstGeom prst="rect">
            <a:avLst/>
          </a:prstGeom>
          <a:noFill/>
        </p:spPr>
      </p:pic>
      <p:pic>
        <p:nvPicPr>
          <p:cNvPr id="15" name="Picture 14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32223"/>
            <a:ext cx="1905000" cy="1857375"/>
          </a:xfrm>
          <a:prstGeom prst="rect">
            <a:avLst/>
          </a:prstGeom>
          <a:noFill/>
        </p:spPr>
      </p:pic>
      <p:pic>
        <p:nvPicPr>
          <p:cNvPr id="16" name="Picture 15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309" y="2576945"/>
            <a:ext cx="1905000" cy="1857375"/>
          </a:xfrm>
          <a:prstGeom prst="rect">
            <a:avLst/>
          </a:prstGeom>
          <a:noFill/>
        </p:spPr>
      </p:pic>
      <p:pic>
        <p:nvPicPr>
          <p:cNvPr id="17" name="Picture 16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109" y="3252351"/>
            <a:ext cx="1905000" cy="1857375"/>
          </a:xfrm>
          <a:prstGeom prst="rect">
            <a:avLst/>
          </a:prstGeom>
          <a:noFill/>
        </p:spPr>
      </p:pic>
      <p:pic>
        <p:nvPicPr>
          <p:cNvPr id="19" name="Picture 18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5309" y="3713022"/>
            <a:ext cx="1905000" cy="1857375"/>
          </a:xfrm>
          <a:prstGeom prst="rect">
            <a:avLst/>
          </a:prstGeom>
          <a:noFill/>
        </p:spPr>
      </p:pic>
      <p:pic>
        <p:nvPicPr>
          <p:cNvPr id="20" name="Picture 19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591" y="456908"/>
            <a:ext cx="1905000" cy="1857375"/>
          </a:xfrm>
          <a:prstGeom prst="rect">
            <a:avLst/>
          </a:prstGeom>
          <a:noFill/>
        </p:spPr>
      </p:pic>
      <p:pic>
        <p:nvPicPr>
          <p:cNvPr id="22" name="Picture 21" descr="E:\DC Image\DC image\Animated image\colored-butterfly-source_i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1764" y="4434324"/>
            <a:ext cx="1905000" cy="185737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685800" y="352997"/>
            <a:ext cx="8001000" cy="5900767"/>
            <a:chOff x="0" y="8654"/>
            <a:chExt cx="9067800" cy="6714261"/>
          </a:xfrm>
        </p:grpSpPr>
        <p:pic>
          <p:nvPicPr>
            <p:cNvPr id="5" name="Picture 4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15540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7" name="Picture 6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76400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23" name="Picture 22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52959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24" name="Picture 23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2571748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25" name="Picture 24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425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26" name="Picture 25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58445" y="1747835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27" name="Picture 26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34446" y="666746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28" name="Picture 27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72300" y="49352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29" name="Picture 28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8100" y="238257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0" name="Picture 29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6727" y="4729159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1" name="Picture 30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0" y="4865540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2" name="Picture 31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0309" y="2510266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3" name="Picture 32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8109" y="3185668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4" name="Picture 33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5309" y="3646339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5" name="Picture 34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91591" y="390225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6" name="Picture 35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51764" y="4367641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8" name="Picture 37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074842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39" name="Picture 38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612261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0" name="Picture 39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2531050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1" name="Picture 40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58445" y="1707137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2" name="Picture 41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34446" y="626048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3" name="Picture 42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72300" y="8654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4" name="Picture 43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8100" y="197559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5" name="Picture 44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6727" y="4688461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6" name="Picture 45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62800" y="4824842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7" name="Picture 46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0309" y="2469568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8" name="Picture 47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8109" y="3144970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49" name="Picture 48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5309" y="3605641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50" name="Picture 49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91591" y="349527"/>
              <a:ext cx="1905000" cy="1857375"/>
            </a:xfrm>
            <a:prstGeom prst="rect">
              <a:avLst/>
            </a:prstGeom>
            <a:noFill/>
          </p:spPr>
        </p:pic>
        <p:pic>
          <p:nvPicPr>
            <p:cNvPr id="51" name="Picture 50" descr="E:\DC Image\DC image\Animated image\colored-butterfly-source_iab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51764" y="4326943"/>
              <a:ext cx="1905000" cy="18573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78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7" y="1981202"/>
            <a:ext cx="4209515" cy="42211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খায়রুল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আমিন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 smtClean="0"/>
              <a:t>সহকারী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চিরাম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তাহেরা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মান্নান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স্মৃতি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বারহাট্টা</a:t>
            </a:r>
            <a:r>
              <a:rPr lang="en-US" sz="2000" dirty="0" smtClean="0"/>
              <a:t>, </a:t>
            </a:r>
            <a:r>
              <a:rPr lang="en-US" sz="2000" dirty="0" err="1" smtClean="0"/>
              <a:t>নেত্রকোনা</a:t>
            </a:r>
            <a:r>
              <a:rPr lang="en-US" sz="2000" dirty="0" smtClean="0"/>
              <a:t>।</a:t>
            </a:r>
          </a:p>
          <a:p>
            <a:pPr marL="0" indent="0">
              <a:buNone/>
            </a:pPr>
            <a:r>
              <a:rPr lang="en-US" sz="2000" dirty="0" err="1" smtClean="0"/>
              <a:t>মোবাইলঃ</a:t>
            </a:r>
            <a:r>
              <a:rPr lang="en-US" sz="2000" dirty="0" smtClean="0"/>
              <a:t> ০১৭৪৭৫৭০৯৭১</a:t>
            </a:r>
          </a:p>
          <a:p>
            <a:pPr marL="0" indent="0">
              <a:buNone/>
            </a:pPr>
            <a:r>
              <a:rPr lang="en-US" sz="2000" dirty="0" smtClean="0"/>
              <a:t>E-mail: khairulamin1177@gmail.com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99185" y="1828800"/>
            <a:ext cx="325315" cy="2667000"/>
            <a:chOff x="5199185" y="1828800"/>
            <a:chExt cx="325315" cy="26670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199185" y="1828800"/>
              <a:ext cx="0" cy="259080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375031" y="1981200"/>
              <a:ext cx="0" cy="243840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524500" y="1828800"/>
              <a:ext cx="0" cy="266700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943600" y="2948631"/>
            <a:ext cx="28194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শ্রেণিঃ</a:t>
            </a:r>
            <a:r>
              <a:rPr lang="en-US" dirty="0" smtClean="0"/>
              <a:t> ৯ম</a:t>
            </a:r>
          </a:p>
          <a:p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গণিত</a:t>
            </a:r>
            <a:endParaRPr lang="en-US" dirty="0" smtClean="0"/>
          </a:p>
          <a:p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পরিমিতি</a:t>
            </a:r>
            <a:r>
              <a:rPr lang="en-US" dirty="0" smtClean="0"/>
              <a:t> (১৬তম)</a:t>
            </a:r>
            <a:endParaRPr lang="en-US" dirty="0" smtClean="0"/>
          </a:p>
          <a:p>
            <a:r>
              <a:rPr lang="en-US" dirty="0" err="1" smtClean="0"/>
              <a:t>সময়ঃ</a:t>
            </a:r>
            <a:r>
              <a:rPr lang="en-US" dirty="0" smtClean="0"/>
              <a:t> </a:t>
            </a:r>
            <a:r>
              <a:rPr lang="bn-IN" dirty="0" smtClean="0"/>
              <a:t>৫০</a:t>
            </a:r>
            <a:r>
              <a:rPr lang="en-US" dirty="0" err="1" smtClean="0"/>
              <a:t>মিনিট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2514600"/>
            <a:ext cx="2362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4815"/>
            <a:ext cx="2286000" cy="18463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30436" y="287852"/>
            <a:ext cx="34417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1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912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 পরিকল্পনা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55623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1228771" imgH="390594" progId="Excel.Sheet.12">
                  <p:embed/>
                </p:oleObj>
              </mc:Choice>
              <mc:Fallback>
                <p:oleObj name="Worksheet" r:id="rId3" imgW="1228771" imgH="3905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78008"/>
              </p:ext>
            </p:extLst>
          </p:nvPr>
        </p:nvGraphicFramePr>
        <p:xfrm>
          <a:off x="457200" y="1447800"/>
          <a:ext cx="8382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3352800"/>
                <a:gridCol w="1295400"/>
                <a:gridCol w="1295400"/>
              </a:tblGrid>
              <a:tr h="58102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9057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বিনিময়,শ্রেণীবিন্যাস,মনোযোগ আর্কষন, পাঠ ঘোষনা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 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D.C+B.D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02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-1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কাজ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৬ 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জোরায় কাজ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১১মিঃ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কাজ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১২মিঃ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র্কমপ্রত্র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প্রশ্নের  মাধ্যমে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১২মিঃ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সমাপ্তি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2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386626"/>
            <a:ext cx="3886200" cy="2586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4" y="1447800"/>
            <a:ext cx="3886201" cy="2524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81000"/>
            <a:ext cx="87102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নীচের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92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833378" y="3044143"/>
            <a:ext cx="7511968" cy="3379807"/>
          </a:xfrm>
          <a:prstGeom prst="sun">
            <a:avLst>
              <a:gd name="adj" fmla="val 12500"/>
            </a:avLst>
          </a:prstGeom>
          <a:gradFill>
            <a:gsLst>
              <a:gs pos="32000">
                <a:schemeClr val="tx1"/>
              </a:gs>
              <a:gs pos="51000">
                <a:schemeClr val="bg1"/>
              </a:gs>
              <a:gs pos="83000">
                <a:srgbClr val="FF0000">
                  <a:alpha val="80000"/>
                  <a:lumMod val="68000"/>
                </a:srgbClr>
              </a:gs>
              <a:gs pos="8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 w="73025" cmpd="sng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378" y="762002"/>
            <a:ext cx="751196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আজকের পাঠ</a:t>
            </a:r>
            <a:endParaRPr lang="en-US" sz="6000" dirty="0"/>
          </a:p>
        </p:txBody>
      </p:sp>
      <p:sp>
        <p:nvSpPr>
          <p:cNvPr id="6" name="Down Arrow 5"/>
          <p:cNvSpPr/>
          <p:nvPr/>
        </p:nvSpPr>
        <p:spPr>
          <a:xfrm>
            <a:off x="4208361" y="1777665"/>
            <a:ext cx="762000" cy="1117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2999"/>
            <a:ext cx="8382000" cy="48936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………….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।আয়তক্ষেত্রের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২।আয়তক্ষেত্রের পরিসীমা নির্ণয় করতে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৩।আয়তক্ষেত্রের ক্ষেত্রফল নির্ণয় করতে পারবে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838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51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106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797498"/>
              </p:ext>
            </p:extLst>
          </p:nvPr>
        </p:nvGraphicFramePr>
        <p:xfrm>
          <a:off x="2362200" y="2133599"/>
          <a:ext cx="4038600" cy="340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133599"/>
                        <a:ext cx="4038600" cy="3407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10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610600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১।আয়তক্ষেত্রের সংজ্ঞা লেখ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6200" y="19050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19050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429000"/>
            <a:ext cx="266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200" y="19050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388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৬০মিঃ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2667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৪০মিঃ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257800"/>
            <a:ext cx="810955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চিত্রের পরিসীমা নির্ণয় কর 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222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Worksheet</vt:lpstr>
      <vt:lpstr>Package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TCC2</cp:lastModifiedBy>
  <cp:revision>83</cp:revision>
  <dcterms:created xsi:type="dcterms:W3CDTF">2006-08-16T00:00:00Z</dcterms:created>
  <dcterms:modified xsi:type="dcterms:W3CDTF">2023-03-29T13:52:00Z</dcterms:modified>
</cp:coreProperties>
</file>