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6" r:id="rId3"/>
    <p:sldId id="264" r:id="rId4"/>
    <p:sldId id="263" r:id="rId5"/>
    <p:sldId id="265" r:id="rId6"/>
    <p:sldId id="258" r:id="rId7"/>
    <p:sldId id="272" r:id="rId8"/>
    <p:sldId id="271" r:id="rId9"/>
    <p:sldId id="267" r:id="rId10"/>
    <p:sldId id="269" r:id="rId11"/>
    <p:sldId id="268" r:id="rId12"/>
    <p:sldId id="270" r:id="rId13"/>
    <p:sldId id="274" r:id="rId14"/>
    <p:sldId id="259" r:id="rId15"/>
    <p:sldId id="273" r:id="rId16"/>
    <p:sldId id="262" r:id="rId17"/>
    <p:sldId id="275" r:id="rId18"/>
    <p:sldId id="261" r:id="rId19"/>
    <p:sldId id="26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taPq8mkQEpCXRrxA0yDnEg==" hashData="I2tSVHOPBu2Aiu3uZlKl8X0fpkdBDkJSS8EGf2568bnMXUQOGovBJ9L4RDmF4+2LZflf5JG+M7R1IQCXl2IxF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4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79" autoAdjust="0"/>
  </p:normalViewPr>
  <p:slideViewPr>
    <p:cSldViewPr snapToGrid="0">
      <p:cViewPr varScale="1">
        <p:scale>
          <a:sx n="63" d="100"/>
          <a:sy n="63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12E33-7050-4DB0-BC4B-C871EF163D91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1EEBB-5D4F-455E-A158-EC7384D62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78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1EEBB-5D4F-455E-A158-EC7384D628D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24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73A6-623A-4770-810F-4A71E89E6DEB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1E95-0EB1-422F-82D6-D463E27834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713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73A6-623A-4770-810F-4A71E89E6DEB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1E95-0EB1-422F-82D6-D463E27834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62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73A6-623A-4770-810F-4A71E89E6DEB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1E95-0EB1-422F-82D6-D463E27834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73A6-623A-4770-810F-4A71E89E6DEB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1E95-0EB1-422F-82D6-D463E27834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787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73A6-623A-4770-810F-4A71E89E6DEB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1E95-0EB1-422F-82D6-D463E27834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79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73A6-623A-4770-810F-4A71E89E6DEB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1E95-0EB1-422F-82D6-D463E27834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675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73A6-623A-4770-810F-4A71E89E6DEB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1E95-0EB1-422F-82D6-D463E27834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080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73A6-623A-4770-810F-4A71E89E6DEB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1E95-0EB1-422F-82D6-D463E27834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064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796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18941" y="6233374"/>
            <a:ext cx="1481071" cy="36933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Nahidal Arjin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1015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73A6-623A-4770-810F-4A71E89E6DEB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1E95-0EB1-422F-82D6-D463E27834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8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73A6-623A-4770-810F-4A71E89E6DEB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1E95-0EB1-422F-82D6-D463E27834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368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A73A6-623A-4770-810F-4A71E89E6DEB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91E95-0EB1-422F-82D6-D463E27834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115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scape from Reality with Photography">
            <a:extLst>
              <a:ext uri="{FF2B5EF4-FFF2-40B4-BE49-F238E27FC236}">
                <a16:creationId xmlns:a16="http://schemas.microsoft.com/office/drawing/2014/main" id="{B7255ED7-2838-7D0A-5CDC-B5A14B081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772" y="165365"/>
            <a:ext cx="11873553" cy="656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8E6838F-F0C9-0A45-C43B-926A1F60C070}"/>
              </a:ext>
            </a:extLst>
          </p:cNvPr>
          <p:cNvSpPr/>
          <p:nvPr/>
        </p:nvSpPr>
        <p:spPr>
          <a:xfrm>
            <a:off x="5832765" y="2657406"/>
            <a:ext cx="5901830" cy="1569660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w="0" h="514350" prst="convex"/>
          </a:sp3d>
        </p:spPr>
        <p:txBody>
          <a:bodyPr wrap="square">
            <a:spAutoFit/>
            <a:sp3d extrusionH="57150">
              <a:bevelT w="171450" h="368300" prst="convex"/>
            </a:sp3d>
          </a:bodyPr>
          <a:lstStyle/>
          <a:p>
            <a:r>
              <a:rPr lang="en-US" sz="9600" dirty="0">
                <a:ln>
                  <a:solidFill>
                    <a:srgbClr val="B928E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Stencil Std" panose="04020904080802020404" pitchFamily="82" charset="0"/>
              </a:rPr>
              <a:t>morning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81EFD0-C4F4-6C87-F9F6-8314A13CA5C3}"/>
              </a:ext>
            </a:extLst>
          </p:cNvPr>
          <p:cNvSpPr/>
          <p:nvPr/>
        </p:nvSpPr>
        <p:spPr>
          <a:xfrm>
            <a:off x="6928424" y="1441514"/>
            <a:ext cx="3508392" cy="1569660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w="0" h="514350" prst="convex"/>
          </a:sp3d>
        </p:spPr>
        <p:txBody>
          <a:bodyPr wrap="square">
            <a:spAutoFit/>
            <a:sp3d extrusionH="57150">
              <a:bevelT w="171450" h="368300" prst="convex"/>
            </a:sp3d>
          </a:bodyPr>
          <a:lstStyle/>
          <a:p>
            <a:r>
              <a:rPr lang="en-US" sz="9600" dirty="0">
                <a:ln>
                  <a:solidFill>
                    <a:srgbClr val="B928E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Stencil Std" panose="04020904080802020404" pitchFamily="82" charset="0"/>
              </a:rPr>
              <a:t>Good</a:t>
            </a:r>
          </a:p>
        </p:txBody>
      </p:sp>
    </p:spTree>
    <p:extLst>
      <p:ext uri="{BB962C8B-B14F-4D97-AF65-F5344CB8AC3E}">
        <p14:creationId xmlns:p14="http://schemas.microsoft.com/office/powerpoint/2010/main" val="1759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9315"/>
            <a:ext cx="10168437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GB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</a:t>
            </a:r>
            <a:r>
              <a:rPr lang="en-GB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Read the numbers.</a:t>
            </a:r>
            <a:endParaRPr lang="en-GB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4" y="1495544"/>
            <a:ext cx="9698181" cy="417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00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06801" y="4593173"/>
            <a:ext cx="5618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this, dear students?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12746" y="5246255"/>
            <a:ext cx="3482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Yes, this is ball.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6062" y="5885991"/>
            <a:ext cx="5632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balls are there?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3363" y="269315"/>
            <a:ext cx="4632765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GB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954" y="1114536"/>
            <a:ext cx="3126578" cy="31317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22080" y="518160"/>
            <a:ext cx="2362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GB" sz="2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46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5237" y="4329937"/>
            <a:ext cx="5618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this, dear students?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24274" y="5038438"/>
            <a:ext cx="6175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Yes, this is birds.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95335" y="5733591"/>
            <a:ext cx="5632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birds 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there?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8123" y="254075"/>
            <a:ext cx="4632765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GB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</a:t>
            </a:r>
            <a:r>
              <a:rPr lang="en-GB" sz="4000" b="1" dirty="0">
                <a:solidFill>
                  <a:prstClr val="black"/>
                </a:solidFill>
                <a:latin typeface="Adobe Caslon Pro" panose="0205050205050A020403" pitchFamily="18" charset="0"/>
                <a:cs typeface="Andalus" panose="02020603050405020304" pitchFamily="18" charset="-78"/>
              </a:rPr>
              <a:t>.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97" y="1240316"/>
            <a:ext cx="5957454" cy="25839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80764" y="512618"/>
            <a:ext cx="317269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sz="2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192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837" y="227571"/>
            <a:ext cx="3940935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48024" y="1070005"/>
            <a:ext cx="7949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 and write the number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4880" y="4617019"/>
            <a:ext cx="2362853" cy="1446550"/>
          </a:xfrm>
          <a:prstGeom prst="rect">
            <a:avLst/>
          </a:prstGeom>
          <a:noFill/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62051" y="4586539"/>
            <a:ext cx="2362853" cy="1446550"/>
          </a:xfrm>
          <a:prstGeom prst="rect">
            <a:avLst/>
          </a:prstGeom>
          <a:noFill/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4E3BD-DDED-4DB0-8086-1C70734F7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800" y="2498536"/>
            <a:ext cx="2830440" cy="19826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019FA9-354F-44B4-9B57-7CF8CFB49D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4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671" y="2222116"/>
            <a:ext cx="2056778" cy="20256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44F54B-87EC-4EB4-ABE0-2D9E2C486A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8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070" y="2206877"/>
            <a:ext cx="2056778" cy="202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07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1493519"/>
            <a:ext cx="8092439" cy="44932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5320" y="48768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Trace in the air. Trace and write</a:t>
            </a:r>
            <a:r>
              <a:rPr lang="en-GB" sz="3200" b="1" dirty="0" smtClean="0"/>
              <a:t>.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3283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5320" y="48768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Trace in the air. Trace and write</a:t>
            </a:r>
            <a:r>
              <a:rPr lang="en-GB" sz="3600" b="1" dirty="0" smtClean="0"/>
              <a:t>.</a:t>
            </a:r>
            <a:endParaRPr lang="en-GB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1630680" y="2011680"/>
            <a:ext cx="1158240" cy="8991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57CDDB-E8F2-4ACF-B717-0C2AFAFAFE8B}"/>
              </a:ext>
            </a:extLst>
          </p:cNvPr>
          <p:cNvSpPr txBox="1"/>
          <p:nvPr/>
        </p:nvSpPr>
        <p:spPr>
          <a:xfrm>
            <a:off x="3791727" y="1930616"/>
            <a:ext cx="131594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9DC886-DBE8-4A86-A433-62C03F591A0A}"/>
              </a:ext>
            </a:extLst>
          </p:cNvPr>
          <p:cNvSpPr txBox="1"/>
          <p:nvPr/>
        </p:nvSpPr>
        <p:spPr>
          <a:xfrm>
            <a:off x="3795402" y="1971023"/>
            <a:ext cx="118054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7574280" y="2026920"/>
            <a:ext cx="1158240" cy="8991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608320" y="2026920"/>
            <a:ext cx="1158240" cy="8991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570720" y="4130040"/>
            <a:ext cx="1158240" cy="8991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752600" y="4267200"/>
            <a:ext cx="1219200" cy="838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525000" y="2026920"/>
            <a:ext cx="1158240" cy="8991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550920" y="2042160"/>
            <a:ext cx="1158240" cy="8991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779520" y="4221480"/>
            <a:ext cx="1158240" cy="8991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684520" y="4130040"/>
            <a:ext cx="1158240" cy="8991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589520" y="4191000"/>
            <a:ext cx="1158240" cy="8991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679" y="1682426"/>
            <a:ext cx="1682642" cy="160338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857CDDB-E8F2-4ACF-B717-0C2AFAFAFE8B}"/>
              </a:ext>
            </a:extLst>
          </p:cNvPr>
          <p:cNvSpPr txBox="1"/>
          <p:nvPr/>
        </p:nvSpPr>
        <p:spPr>
          <a:xfrm>
            <a:off x="5940567" y="1930616"/>
            <a:ext cx="131594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9DC886-DBE8-4A86-A433-62C03F591A0A}"/>
              </a:ext>
            </a:extLst>
          </p:cNvPr>
          <p:cNvSpPr txBox="1"/>
          <p:nvPr/>
        </p:nvSpPr>
        <p:spPr>
          <a:xfrm>
            <a:off x="5944242" y="1971023"/>
            <a:ext cx="118054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57CDDB-E8F2-4ACF-B717-0C2AFAFAFE8B}"/>
              </a:ext>
            </a:extLst>
          </p:cNvPr>
          <p:cNvSpPr txBox="1"/>
          <p:nvPr/>
        </p:nvSpPr>
        <p:spPr>
          <a:xfrm>
            <a:off x="8089407" y="1930616"/>
            <a:ext cx="131594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9DC886-DBE8-4A86-A433-62C03F591A0A}"/>
              </a:ext>
            </a:extLst>
          </p:cNvPr>
          <p:cNvSpPr txBox="1"/>
          <p:nvPr/>
        </p:nvSpPr>
        <p:spPr>
          <a:xfrm>
            <a:off x="8093082" y="1971023"/>
            <a:ext cx="118054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57CDDB-E8F2-4ACF-B717-0C2AFAFAFE8B}"/>
              </a:ext>
            </a:extLst>
          </p:cNvPr>
          <p:cNvSpPr txBox="1"/>
          <p:nvPr/>
        </p:nvSpPr>
        <p:spPr>
          <a:xfrm>
            <a:off x="9902967" y="1961096"/>
            <a:ext cx="131594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9DC886-DBE8-4A86-A433-62C03F591A0A}"/>
              </a:ext>
            </a:extLst>
          </p:cNvPr>
          <p:cNvSpPr txBox="1"/>
          <p:nvPr/>
        </p:nvSpPr>
        <p:spPr>
          <a:xfrm>
            <a:off x="9906642" y="2001503"/>
            <a:ext cx="118054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857CDDB-E8F2-4ACF-B717-0C2AFAFAFE8B}"/>
              </a:ext>
            </a:extLst>
          </p:cNvPr>
          <p:cNvSpPr txBox="1"/>
          <p:nvPr/>
        </p:nvSpPr>
        <p:spPr>
          <a:xfrm>
            <a:off x="3944127" y="4064216"/>
            <a:ext cx="131594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D9DC886-DBE8-4A86-A433-62C03F591A0A}"/>
              </a:ext>
            </a:extLst>
          </p:cNvPr>
          <p:cNvSpPr txBox="1"/>
          <p:nvPr/>
        </p:nvSpPr>
        <p:spPr>
          <a:xfrm>
            <a:off x="3963042" y="4119863"/>
            <a:ext cx="118054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319" y="3907466"/>
            <a:ext cx="1682642" cy="160338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857CDDB-E8F2-4ACF-B717-0C2AFAFAFE8B}"/>
              </a:ext>
            </a:extLst>
          </p:cNvPr>
          <p:cNvSpPr txBox="1"/>
          <p:nvPr/>
        </p:nvSpPr>
        <p:spPr>
          <a:xfrm>
            <a:off x="5971047" y="4064216"/>
            <a:ext cx="131594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D9DC886-DBE8-4A86-A433-62C03F591A0A}"/>
              </a:ext>
            </a:extLst>
          </p:cNvPr>
          <p:cNvSpPr txBox="1"/>
          <p:nvPr/>
        </p:nvSpPr>
        <p:spPr>
          <a:xfrm>
            <a:off x="5989962" y="4119863"/>
            <a:ext cx="118054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857CDDB-E8F2-4ACF-B717-0C2AFAFAFE8B}"/>
              </a:ext>
            </a:extLst>
          </p:cNvPr>
          <p:cNvSpPr txBox="1"/>
          <p:nvPr/>
        </p:nvSpPr>
        <p:spPr>
          <a:xfrm>
            <a:off x="7997967" y="4064216"/>
            <a:ext cx="131594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D9DC886-DBE8-4A86-A433-62C03F591A0A}"/>
              </a:ext>
            </a:extLst>
          </p:cNvPr>
          <p:cNvSpPr txBox="1"/>
          <p:nvPr/>
        </p:nvSpPr>
        <p:spPr>
          <a:xfrm>
            <a:off x="8016882" y="4119863"/>
            <a:ext cx="118054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57CDDB-E8F2-4ACF-B717-0C2AFAFAFE8B}"/>
              </a:ext>
            </a:extLst>
          </p:cNvPr>
          <p:cNvSpPr txBox="1"/>
          <p:nvPr/>
        </p:nvSpPr>
        <p:spPr>
          <a:xfrm>
            <a:off x="10024887" y="4064216"/>
            <a:ext cx="131594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D9DC886-DBE8-4A86-A433-62C03F591A0A}"/>
              </a:ext>
            </a:extLst>
          </p:cNvPr>
          <p:cNvSpPr txBox="1"/>
          <p:nvPr/>
        </p:nvSpPr>
        <p:spPr>
          <a:xfrm>
            <a:off x="10043802" y="4119863"/>
            <a:ext cx="118054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54299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"/>
                            </p:stCondLst>
                            <p:childTnLst>
                              <p:par>
                                <p:cTn id="69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0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"/>
                            </p:stCondLst>
                            <p:childTnLst>
                              <p:par>
                                <p:cTn id="81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2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"/>
                            </p:stCondLst>
                            <p:childTnLst>
                              <p:par>
                                <p:cTn id="93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4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25" grpId="0"/>
      <p:bldP spid="26" grpId="0"/>
      <p:bldP spid="26" grpId="1"/>
      <p:bldP spid="27" grpId="0"/>
      <p:bldP spid="28" grpId="0"/>
      <p:bldP spid="28" grpId="1"/>
      <p:bldP spid="29" grpId="0"/>
      <p:bldP spid="30" grpId="0"/>
      <p:bldP spid="30" grpId="1"/>
      <p:bldP spid="31" grpId="0"/>
      <p:bldP spid="32" grpId="0"/>
      <p:bldP spid="32" grpId="1"/>
      <p:bldP spid="35" grpId="0"/>
      <p:bldP spid="36" grpId="0"/>
      <p:bldP spid="36" grpId="1"/>
      <p:bldP spid="37" grpId="0"/>
      <p:bldP spid="38" grpId="0"/>
      <p:bldP spid="38" grpId="1"/>
      <p:bldP spid="39" grpId="0"/>
      <p:bldP spid="40" grpId="0"/>
      <p:bldP spid="4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7BDA65-CCB6-C4E7-E997-A329A12A7D76}"/>
              </a:ext>
            </a:extLst>
          </p:cNvPr>
          <p:cNvSpPr txBox="1"/>
          <p:nvPr/>
        </p:nvSpPr>
        <p:spPr>
          <a:xfrm>
            <a:off x="348381" y="248361"/>
            <a:ext cx="4961626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Group work</a:t>
            </a:r>
            <a:endParaRPr lang="en-US" sz="4800" b="1" dirty="0">
              <a:ln w="22225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67EF26-F120-E16A-AEF9-2EC4D4839561}"/>
              </a:ext>
            </a:extLst>
          </p:cNvPr>
          <p:cNvSpPr txBox="1"/>
          <p:nvPr/>
        </p:nvSpPr>
        <p:spPr>
          <a:xfrm>
            <a:off x="3546665" y="1147116"/>
            <a:ext cx="692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Fill in the blanks.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" y="1880005"/>
            <a:ext cx="9601200" cy="45816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53840" y="4206240"/>
            <a:ext cx="88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GB" sz="36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9440" y="4221480"/>
            <a:ext cx="88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0" y="5516880"/>
            <a:ext cx="88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GB" sz="36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23560" y="5516880"/>
            <a:ext cx="88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14360" y="5532120"/>
            <a:ext cx="88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GB" sz="36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34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7BDA65-CCB6-C4E7-E997-A329A12A7D76}"/>
              </a:ext>
            </a:extLst>
          </p:cNvPr>
          <p:cNvSpPr txBox="1"/>
          <p:nvPr/>
        </p:nvSpPr>
        <p:spPr>
          <a:xfrm>
            <a:off x="592221" y="248361"/>
            <a:ext cx="2912979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Evaluation</a:t>
            </a:r>
            <a:endParaRPr lang="en-US" sz="3200" b="1" dirty="0">
              <a:ln w="22225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646082-5527-4F4D-B239-BA09D26C65B7}"/>
              </a:ext>
            </a:extLst>
          </p:cNvPr>
          <p:cNvSpPr txBox="1"/>
          <p:nvPr/>
        </p:nvSpPr>
        <p:spPr>
          <a:xfrm>
            <a:off x="2131191" y="1554327"/>
            <a:ext cx="1108486" cy="2215991"/>
          </a:xfrm>
          <a:prstGeom prst="rect">
            <a:avLst/>
          </a:prstGeom>
          <a:noFill/>
          <a:scene3d>
            <a:camera prst="perspectiveAbove"/>
            <a:lightRig rig="threePt" dir="t"/>
          </a:scene3d>
          <a:sp3d>
            <a:bevelT w="749300" h="1098550" prst="relaxedInset"/>
          </a:sp3d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29D1BDF-BF7E-4AC0-8A09-AC66EC14CBAB}"/>
              </a:ext>
            </a:extLst>
          </p:cNvPr>
          <p:cNvCxnSpPr>
            <a:cxnSpLocks/>
          </p:cNvCxnSpPr>
          <p:nvPr/>
        </p:nvCxnSpPr>
        <p:spPr>
          <a:xfrm>
            <a:off x="3605244" y="3113732"/>
            <a:ext cx="4028242" cy="2012862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547DA05-EFF0-4D70-9231-FD0EA61ABFA2}"/>
              </a:ext>
            </a:extLst>
          </p:cNvPr>
          <p:cNvSpPr txBox="1"/>
          <p:nvPr/>
        </p:nvSpPr>
        <p:spPr>
          <a:xfrm>
            <a:off x="2302902" y="3976787"/>
            <a:ext cx="1108486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38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FD135C-EF39-47AD-8240-49D4C14B4154}"/>
              </a:ext>
            </a:extLst>
          </p:cNvPr>
          <p:cNvCxnSpPr>
            <a:cxnSpLocks/>
          </p:cNvCxnSpPr>
          <p:nvPr/>
        </p:nvCxnSpPr>
        <p:spPr>
          <a:xfrm flipV="1">
            <a:off x="3537117" y="2765517"/>
            <a:ext cx="4050722" cy="2513381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18322" y="1137567"/>
            <a:ext cx="7146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Match the picture.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560" y="4221479"/>
            <a:ext cx="1349962" cy="18421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3336E73-B1CE-55DB-21EA-298300D421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48" t="13333" r="12909" b="12099"/>
          <a:stretch/>
        </p:blipFill>
        <p:spPr>
          <a:xfrm>
            <a:off x="8234877" y="2051709"/>
            <a:ext cx="1320603" cy="15424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336E73-B1CE-55DB-21EA-298300D421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48" t="13333" r="12909" b="12099"/>
          <a:stretch/>
        </p:blipFill>
        <p:spPr>
          <a:xfrm>
            <a:off x="9347397" y="2036469"/>
            <a:ext cx="1320603" cy="154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45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14A37F-1EC9-1E9A-C620-988EAE6BB49F}"/>
              </a:ext>
            </a:extLst>
          </p:cNvPr>
          <p:cNvSpPr txBox="1"/>
          <p:nvPr/>
        </p:nvSpPr>
        <p:spPr>
          <a:xfrm>
            <a:off x="4694519" y="380517"/>
            <a:ext cx="3067913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77DCBB3-98CB-F429-7893-64AD33F09C73}"/>
              </a:ext>
            </a:extLst>
          </p:cNvPr>
          <p:cNvGrpSpPr/>
          <p:nvPr/>
        </p:nvGrpSpPr>
        <p:grpSpPr>
          <a:xfrm>
            <a:off x="319423" y="428983"/>
            <a:ext cx="3303671" cy="2205560"/>
            <a:chOff x="3188405" y="259618"/>
            <a:chExt cx="5480810" cy="319497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E155B8E-6EF3-8446-C635-3C7410193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3331" y="1173594"/>
              <a:ext cx="4055102" cy="2280995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14923CE-48E6-637C-75CC-4108D5C637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88405" y="259618"/>
              <a:ext cx="2832477" cy="1151294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046EF91-EB19-11E2-F7BE-B72F915E5118}"/>
                </a:ext>
              </a:extLst>
            </p:cNvPr>
            <p:cNvCxnSpPr>
              <a:cxnSpLocks/>
            </p:cNvCxnSpPr>
            <p:nvPr/>
          </p:nvCxnSpPr>
          <p:spPr>
            <a:xfrm>
              <a:off x="6020882" y="259618"/>
              <a:ext cx="2648333" cy="1063369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7DBECDF-A8D9-4C03-98EB-8DA35784FF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1721" y="216277"/>
            <a:ext cx="2508482" cy="28547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757D58-F477-027B-3AF4-C7C44171A001}"/>
              </a:ext>
            </a:extLst>
          </p:cNvPr>
          <p:cNvSpPr txBox="1"/>
          <p:nvPr/>
        </p:nvSpPr>
        <p:spPr>
          <a:xfrm>
            <a:off x="1370517" y="3672840"/>
            <a:ext cx="8573501" cy="14465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/>
          <a:p>
            <a:r>
              <a:rPr lang="en-US" sz="5400" b="1" dirty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sz="5400" b="1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numbers </a:t>
            </a:r>
            <a:r>
              <a:rPr lang="en-US" sz="5400" b="1" dirty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8800" b="1" dirty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8800" b="1" dirty="0" smtClean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sz="8800" b="1" dirty="0" smtClean="0">
                <a:ln w="0"/>
                <a:solidFill>
                  <a:srgbClr val="BC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751501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download Pink Lotus Flower Wallpaper Viewing Gallery [1280x1024] for  your Desktop, Mobile &amp; Tablet | Explore 71+ Lotus Flower Wallpaper | Lotus  Wallpaper for Walls, Lotus Flower Wallpaper for Computer, Lotus">
            <a:extLst>
              <a:ext uri="{FF2B5EF4-FFF2-40B4-BE49-F238E27FC236}">
                <a16:creationId xmlns:a16="http://schemas.microsoft.com/office/drawing/2014/main" id="{4A7ACE82-AD75-180B-61CC-89A572A12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334" y="166251"/>
            <a:ext cx="11914494" cy="652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E0DA8E7-4677-9907-D28F-D96753B51E72}"/>
              </a:ext>
            </a:extLst>
          </p:cNvPr>
          <p:cNvSpPr/>
          <p:nvPr/>
        </p:nvSpPr>
        <p:spPr>
          <a:xfrm>
            <a:off x="411715" y="712806"/>
            <a:ext cx="10491811" cy="1569660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w="0" h="514350" prst="convex"/>
          </a:sp3d>
        </p:spPr>
        <p:txBody>
          <a:bodyPr wrap="square">
            <a:spAutoFit/>
            <a:sp3d extrusionH="57150">
              <a:bevelT w="171450" h="368300" prst="convex"/>
            </a:sp3d>
          </a:bodyPr>
          <a:lstStyle/>
          <a:p>
            <a:r>
              <a:rPr lang="en-US" sz="9600" dirty="0">
                <a:ln>
                  <a:solidFill>
                    <a:srgbClr val="B928E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Stencil Std" panose="04020904080802020404" pitchFamily="82" charset="0"/>
              </a:rPr>
              <a:t>      Thank You</a:t>
            </a:r>
          </a:p>
        </p:txBody>
      </p:sp>
    </p:spTree>
    <p:extLst>
      <p:ext uri="{BB962C8B-B14F-4D97-AF65-F5344CB8AC3E}">
        <p14:creationId xmlns:p14="http://schemas.microsoft.com/office/powerpoint/2010/main" val="227314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963292-78A6-66EE-9081-8DDCBC9E61E4}"/>
              </a:ext>
            </a:extLst>
          </p:cNvPr>
          <p:cNvGrpSpPr/>
          <p:nvPr/>
        </p:nvGrpSpPr>
        <p:grpSpPr>
          <a:xfrm>
            <a:off x="6162119" y="1341390"/>
            <a:ext cx="372036" cy="4314754"/>
            <a:chOff x="4065563" y="1453267"/>
            <a:chExt cx="211805" cy="4281132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D771A26-0E64-0F5D-B374-3907A8BEE2A4}"/>
                </a:ext>
              </a:extLst>
            </p:cNvPr>
            <p:cNvCxnSpPr>
              <a:cxnSpLocks/>
            </p:cNvCxnSpPr>
            <p:nvPr/>
          </p:nvCxnSpPr>
          <p:spPr>
            <a:xfrm>
              <a:off x="4164037" y="1463040"/>
              <a:ext cx="0" cy="40814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AD17BD3-8F42-3C59-A151-CE7A9DD161D0}"/>
                </a:ext>
              </a:extLst>
            </p:cNvPr>
            <p:cNvCxnSpPr>
              <a:cxnSpLocks/>
            </p:cNvCxnSpPr>
            <p:nvPr/>
          </p:nvCxnSpPr>
          <p:spPr>
            <a:xfrm>
              <a:off x="4065563" y="1899138"/>
              <a:ext cx="0" cy="340008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874608D-14E0-280C-4C57-4DA0C580BBAE}"/>
                </a:ext>
              </a:extLst>
            </p:cNvPr>
            <p:cNvCxnSpPr>
              <a:cxnSpLocks/>
            </p:cNvCxnSpPr>
            <p:nvPr/>
          </p:nvCxnSpPr>
          <p:spPr>
            <a:xfrm>
              <a:off x="4277368" y="1899138"/>
              <a:ext cx="0" cy="340008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7AFDA98-ECAE-B447-E1D8-4FDD44C10FF6}"/>
                </a:ext>
              </a:extLst>
            </p:cNvPr>
            <p:cNvSpPr/>
            <p:nvPr/>
          </p:nvSpPr>
          <p:spPr>
            <a:xfrm flipV="1">
              <a:off x="4072202" y="5523382"/>
              <a:ext cx="183670" cy="21101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39D52B7-22A9-A03F-6108-E052CE577C17}"/>
                </a:ext>
              </a:extLst>
            </p:cNvPr>
            <p:cNvSpPr/>
            <p:nvPr/>
          </p:nvSpPr>
          <p:spPr>
            <a:xfrm flipV="1">
              <a:off x="4065563" y="1453267"/>
              <a:ext cx="183670" cy="21101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0071AEB-535A-756D-F808-4833D53067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321" y="1439677"/>
            <a:ext cx="3782291" cy="2487384"/>
          </a:xfrm>
          <a:prstGeom prst="rect">
            <a:avLst/>
          </a:prstGeom>
        </p:spPr>
      </p:pic>
      <p:sp>
        <p:nvSpPr>
          <p:cNvPr id="9" name="Freeform 17">
            <a:extLst>
              <a:ext uri="{FF2B5EF4-FFF2-40B4-BE49-F238E27FC236}">
                <a16:creationId xmlns:a16="http://schemas.microsoft.com/office/drawing/2014/main" id="{1DFBE839-855E-306D-A18B-FA882FD20892}"/>
              </a:ext>
            </a:extLst>
          </p:cNvPr>
          <p:cNvSpPr/>
          <p:nvPr/>
        </p:nvSpPr>
        <p:spPr>
          <a:xfrm>
            <a:off x="1227338" y="2869889"/>
            <a:ext cx="3812254" cy="3103509"/>
          </a:xfrm>
          <a:custGeom>
            <a:avLst/>
            <a:gdLst>
              <a:gd name="connsiteX0" fmla="*/ 0 w 4296230"/>
              <a:gd name="connsiteY0" fmla="*/ 0 h 3107147"/>
              <a:gd name="connsiteX1" fmla="*/ 1087621 w 4296230"/>
              <a:gd name="connsiteY1" fmla="*/ 0 h 3107147"/>
              <a:gd name="connsiteX2" fmla="*/ 1103316 w 4296230"/>
              <a:gd name="connsiteY2" fmla="*/ 56410 h 3107147"/>
              <a:gd name="connsiteX3" fmla="*/ 2151995 w 4296230"/>
              <a:gd name="connsiteY3" fmla="*/ 769409 h 3107147"/>
              <a:gd name="connsiteX4" fmla="*/ 3200674 w 4296230"/>
              <a:gd name="connsiteY4" fmla="*/ 56410 h 3107147"/>
              <a:gd name="connsiteX5" fmla="*/ 3216370 w 4296230"/>
              <a:gd name="connsiteY5" fmla="*/ 0 h 3107147"/>
              <a:gd name="connsiteX6" fmla="*/ 4296230 w 4296230"/>
              <a:gd name="connsiteY6" fmla="*/ 0 h 3107147"/>
              <a:gd name="connsiteX7" fmla="*/ 4296230 w 4296230"/>
              <a:gd name="connsiteY7" fmla="*/ 2589279 h 3107147"/>
              <a:gd name="connsiteX8" fmla="*/ 3778362 w 4296230"/>
              <a:gd name="connsiteY8" fmla="*/ 3107147 h 3107147"/>
              <a:gd name="connsiteX9" fmla="*/ 517868 w 4296230"/>
              <a:gd name="connsiteY9" fmla="*/ 3107147 h 3107147"/>
              <a:gd name="connsiteX10" fmla="*/ 0 w 4296230"/>
              <a:gd name="connsiteY10" fmla="*/ 2589279 h 3107147"/>
              <a:gd name="connsiteX11" fmla="*/ 0 w 4296230"/>
              <a:gd name="connsiteY11" fmla="*/ 0 h 3107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96230" h="3107147">
                <a:moveTo>
                  <a:pt x="0" y="0"/>
                </a:moveTo>
                <a:lnTo>
                  <a:pt x="1087621" y="0"/>
                </a:lnTo>
                <a:lnTo>
                  <a:pt x="1103316" y="56410"/>
                </a:lnTo>
                <a:cubicBezTo>
                  <a:pt x="1242341" y="469486"/>
                  <a:pt x="1659268" y="769409"/>
                  <a:pt x="2151995" y="769409"/>
                </a:cubicBezTo>
                <a:cubicBezTo>
                  <a:pt x="2644723" y="769409"/>
                  <a:pt x="3061649" y="469486"/>
                  <a:pt x="3200674" y="56410"/>
                </a:cubicBezTo>
                <a:lnTo>
                  <a:pt x="3216370" y="0"/>
                </a:lnTo>
                <a:lnTo>
                  <a:pt x="4296230" y="0"/>
                </a:lnTo>
                <a:lnTo>
                  <a:pt x="4296230" y="2589279"/>
                </a:lnTo>
                <a:cubicBezTo>
                  <a:pt x="4296230" y="2875290"/>
                  <a:pt x="4064373" y="3107147"/>
                  <a:pt x="3778362" y="3107147"/>
                </a:cubicBezTo>
                <a:lnTo>
                  <a:pt x="517868" y="3107147"/>
                </a:lnTo>
                <a:cubicBezTo>
                  <a:pt x="231857" y="3107147"/>
                  <a:pt x="0" y="2875290"/>
                  <a:pt x="0" y="258927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gradFill>
              <a:gsLst>
                <a:gs pos="66000">
                  <a:schemeClr val="accent1">
                    <a:lumMod val="8000"/>
                    <a:lumOff val="92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97280"/>
            <a:endParaRPr lang="en-US" sz="2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097280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Nahidal Arjin</a:t>
            </a:r>
          </a:p>
          <a:p>
            <a:pPr lvl="0" algn="ctr" defTabSz="1097280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lvl="0" algn="ctr" defTabSz="1097280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Boddipur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Govt. Primary School</a:t>
            </a:r>
          </a:p>
          <a:p>
            <a:pPr lvl="0" algn="ctr" defTabSz="1097280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Sadar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Satkhira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ounded Rectangle 19">
            <a:extLst>
              <a:ext uri="{FF2B5EF4-FFF2-40B4-BE49-F238E27FC236}">
                <a16:creationId xmlns:a16="http://schemas.microsoft.com/office/drawing/2014/main" id="{8EDBAA25-D2E0-7346-06DC-FAC695325192}"/>
              </a:ext>
            </a:extLst>
          </p:cNvPr>
          <p:cNvSpPr/>
          <p:nvPr/>
        </p:nvSpPr>
        <p:spPr>
          <a:xfrm>
            <a:off x="7315201" y="1496289"/>
            <a:ext cx="3754581" cy="211974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CAD226-76D1-3787-B9F4-147A8EFEE6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91459" flipH="1" flipV="1">
            <a:off x="11118375" y="264566"/>
            <a:ext cx="823546" cy="9269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1DFE22-A0A0-C68F-DF8B-6BEDE54CDC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 flipV="1">
            <a:off x="211450" y="76599"/>
            <a:ext cx="896059" cy="10086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54B704D-6E95-8B87-2A15-A3EF4C8C386C}"/>
              </a:ext>
            </a:extLst>
          </p:cNvPr>
          <p:cNvSpPr txBox="1"/>
          <p:nvPr/>
        </p:nvSpPr>
        <p:spPr>
          <a:xfrm>
            <a:off x="3331401" y="226210"/>
            <a:ext cx="525780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GB" sz="6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anose="02020904090505020303" pitchFamily="18" charset="0"/>
                <a:cs typeface="Times New Roman" pitchFamily="18" charset="0"/>
              </a:rPr>
              <a:t>Introduction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56D71F0-217A-0730-9389-EBACEFE361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001" y="1496288"/>
            <a:ext cx="1804978" cy="2374162"/>
          </a:xfrm>
          <a:prstGeom prst="rect">
            <a:avLst/>
          </a:prstGeom>
        </p:spPr>
      </p:pic>
      <p:sp>
        <p:nvSpPr>
          <p:cNvPr id="15" name="Freeform 18">
            <a:extLst>
              <a:ext uri="{FF2B5EF4-FFF2-40B4-BE49-F238E27FC236}">
                <a16:creationId xmlns:a16="http://schemas.microsoft.com/office/drawing/2014/main" id="{D40276CD-3395-6FE1-7DC9-66791C5731AB}"/>
              </a:ext>
            </a:extLst>
          </p:cNvPr>
          <p:cNvSpPr/>
          <p:nvPr/>
        </p:nvSpPr>
        <p:spPr>
          <a:xfrm>
            <a:off x="7288421" y="2869890"/>
            <a:ext cx="3764078" cy="3103508"/>
          </a:xfrm>
          <a:custGeom>
            <a:avLst/>
            <a:gdLst>
              <a:gd name="connsiteX0" fmla="*/ 0 w 4296230"/>
              <a:gd name="connsiteY0" fmla="*/ 0 h 3107147"/>
              <a:gd name="connsiteX1" fmla="*/ 1087621 w 4296230"/>
              <a:gd name="connsiteY1" fmla="*/ 0 h 3107147"/>
              <a:gd name="connsiteX2" fmla="*/ 1103316 w 4296230"/>
              <a:gd name="connsiteY2" fmla="*/ 56410 h 3107147"/>
              <a:gd name="connsiteX3" fmla="*/ 2151995 w 4296230"/>
              <a:gd name="connsiteY3" fmla="*/ 769409 h 3107147"/>
              <a:gd name="connsiteX4" fmla="*/ 3200674 w 4296230"/>
              <a:gd name="connsiteY4" fmla="*/ 56410 h 3107147"/>
              <a:gd name="connsiteX5" fmla="*/ 3216370 w 4296230"/>
              <a:gd name="connsiteY5" fmla="*/ 0 h 3107147"/>
              <a:gd name="connsiteX6" fmla="*/ 4296230 w 4296230"/>
              <a:gd name="connsiteY6" fmla="*/ 0 h 3107147"/>
              <a:gd name="connsiteX7" fmla="*/ 4296230 w 4296230"/>
              <a:gd name="connsiteY7" fmla="*/ 2589279 h 3107147"/>
              <a:gd name="connsiteX8" fmla="*/ 3778362 w 4296230"/>
              <a:gd name="connsiteY8" fmla="*/ 3107147 h 3107147"/>
              <a:gd name="connsiteX9" fmla="*/ 517868 w 4296230"/>
              <a:gd name="connsiteY9" fmla="*/ 3107147 h 3107147"/>
              <a:gd name="connsiteX10" fmla="*/ 0 w 4296230"/>
              <a:gd name="connsiteY10" fmla="*/ 2589279 h 3107147"/>
              <a:gd name="connsiteX11" fmla="*/ 0 w 4296230"/>
              <a:gd name="connsiteY11" fmla="*/ 0 h 3107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96230" h="3107147">
                <a:moveTo>
                  <a:pt x="0" y="0"/>
                </a:moveTo>
                <a:lnTo>
                  <a:pt x="1087621" y="0"/>
                </a:lnTo>
                <a:lnTo>
                  <a:pt x="1103316" y="56410"/>
                </a:lnTo>
                <a:cubicBezTo>
                  <a:pt x="1242341" y="469486"/>
                  <a:pt x="1659268" y="769409"/>
                  <a:pt x="2151995" y="769409"/>
                </a:cubicBezTo>
                <a:cubicBezTo>
                  <a:pt x="2644723" y="769409"/>
                  <a:pt x="3061649" y="469486"/>
                  <a:pt x="3200674" y="56410"/>
                </a:cubicBezTo>
                <a:lnTo>
                  <a:pt x="3216370" y="0"/>
                </a:lnTo>
                <a:lnTo>
                  <a:pt x="4296230" y="0"/>
                </a:lnTo>
                <a:lnTo>
                  <a:pt x="4296230" y="2589279"/>
                </a:lnTo>
                <a:cubicBezTo>
                  <a:pt x="4296230" y="2875290"/>
                  <a:pt x="4064373" y="3107147"/>
                  <a:pt x="3778362" y="3107147"/>
                </a:cubicBezTo>
                <a:lnTo>
                  <a:pt x="517868" y="3107147"/>
                </a:lnTo>
                <a:cubicBezTo>
                  <a:pt x="231857" y="3107147"/>
                  <a:pt x="0" y="2875290"/>
                  <a:pt x="0" y="258927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: one</a:t>
            </a:r>
          </a:p>
          <a:p>
            <a:pPr lvl="0" algn="ctr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: 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</a:p>
          <a:p>
            <a:pPr lvl="0" algn="ctr"/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Lesson : Numbers 1-2</a:t>
            </a:r>
          </a:p>
          <a:p>
            <a:pPr lvl="0" algn="ctr"/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:2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Page 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:20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: 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01/03/2023 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798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96D1B17-952D-625C-32D2-07DA508B288A}"/>
              </a:ext>
            </a:extLst>
          </p:cNvPr>
          <p:cNvSpPr txBox="1"/>
          <p:nvPr/>
        </p:nvSpPr>
        <p:spPr>
          <a:xfrm>
            <a:off x="1513510" y="3472007"/>
            <a:ext cx="9360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are you, my dear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285983-BE7D-187F-61A9-0EC3C90415CF}"/>
              </a:ext>
            </a:extLst>
          </p:cNvPr>
          <p:cNvSpPr txBox="1"/>
          <p:nvPr/>
        </p:nvSpPr>
        <p:spPr>
          <a:xfrm>
            <a:off x="1802664" y="1596424"/>
            <a:ext cx="7383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morning, students.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8ADD58-B08F-A5B3-C9E0-B0E6FEBA1926}"/>
              </a:ext>
            </a:extLst>
          </p:cNvPr>
          <p:cNvSpPr txBox="1"/>
          <p:nvPr/>
        </p:nvSpPr>
        <p:spPr>
          <a:xfrm>
            <a:off x="4201675" y="2571404"/>
            <a:ext cx="6813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morning, teacher.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BDE021-7490-925B-2A7B-A142A30B8CAC}"/>
              </a:ext>
            </a:extLst>
          </p:cNvPr>
          <p:cNvSpPr txBox="1"/>
          <p:nvPr/>
        </p:nvSpPr>
        <p:spPr>
          <a:xfrm>
            <a:off x="4742888" y="4433133"/>
            <a:ext cx="64515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Fine, thank you, teacher.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561E7E2-09F6-3E38-DE48-23026B4EA305}"/>
              </a:ext>
            </a:extLst>
          </p:cNvPr>
          <p:cNvGrpSpPr/>
          <p:nvPr/>
        </p:nvGrpSpPr>
        <p:grpSpPr>
          <a:xfrm>
            <a:off x="4994293" y="532715"/>
            <a:ext cx="2721643" cy="1007167"/>
            <a:chOff x="1460709" y="1488030"/>
            <a:chExt cx="2216855" cy="1007167"/>
          </a:xfrm>
          <a:noFill/>
          <a:effectLst>
            <a:glow rad="139700">
              <a:srgbClr val="FF66FF">
                <a:alpha val="40000"/>
              </a:srgbClr>
            </a:glow>
          </a:effectLst>
        </p:grpSpPr>
        <p:sp>
          <p:nvSpPr>
            <p:cNvPr id="17" name="Rectangle: Top Corners Rounded 20">
              <a:extLst>
                <a:ext uri="{FF2B5EF4-FFF2-40B4-BE49-F238E27FC236}">
                  <a16:creationId xmlns:a16="http://schemas.microsoft.com/office/drawing/2014/main" id="{A8C25734-9B37-BED8-C2C2-C63E05E73D36}"/>
                </a:ext>
              </a:extLst>
            </p:cNvPr>
            <p:cNvSpPr/>
            <p:nvPr/>
          </p:nvSpPr>
          <p:spPr>
            <a:xfrm rot="5572151">
              <a:off x="2130024" y="947658"/>
              <a:ext cx="1007167" cy="2087912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21">
              <a:extLst>
                <a:ext uri="{FF2B5EF4-FFF2-40B4-BE49-F238E27FC236}">
                  <a16:creationId xmlns:a16="http://schemas.microsoft.com/office/drawing/2014/main" id="{0D072038-952E-3796-2EFE-5E9BE6F5B3DC}"/>
                </a:ext>
              </a:extLst>
            </p:cNvPr>
            <p:cNvSpPr/>
            <p:nvPr/>
          </p:nvSpPr>
          <p:spPr>
            <a:xfrm rot="5400000">
              <a:off x="2094342" y="901601"/>
              <a:ext cx="731520" cy="1998786"/>
            </a:xfrm>
            <a:custGeom>
              <a:avLst/>
              <a:gdLst>
                <a:gd name="connsiteX0" fmla="*/ 0 w 986972"/>
                <a:gd name="connsiteY0" fmla="*/ 2496458 h 2496458"/>
                <a:gd name="connsiteX1" fmla="*/ 0 w 986972"/>
                <a:gd name="connsiteY1" fmla="*/ 0 h 2496458"/>
                <a:gd name="connsiteX2" fmla="*/ 986972 w 986972"/>
                <a:gd name="connsiteY2" fmla="*/ 0 h 2496458"/>
                <a:gd name="connsiteX3" fmla="*/ 986971 w 986972"/>
                <a:gd name="connsiteY3" fmla="*/ 2496458 h 2496458"/>
                <a:gd name="connsiteX4" fmla="*/ 0 w 986972"/>
                <a:gd name="connsiteY4" fmla="*/ 2496458 h 24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972" h="2496458">
                  <a:moveTo>
                    <a:pt x="0" y="2496458"/>
                  </a:moveTo>
                  <a:lnTo>
                    <a:pt x="0" y="0"/>
                  </a:lnTo>
                  <a:lnTo>
                    <a:pt x="986972" y="0"/>
                  </a:lnTo>
                  <a:lnTo>
                    <a:pt x="986971" y="2496458"/>
                  </a:lnTo>
                  <a:lnTo>
                    <a:pt x="0" y="249645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68BB946-B13E-D5A9-D234-8277650A94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9851" r="898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052" y="2121713"/>
            <a:ext cx="1010837" cy="10259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A9D052A-238B-D676-B99C-0F7CBDE754B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4753" y="2379855"/>
            <a:ext cx="1326687" cy="14394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3825240" y="320040"/>
            <a:ext cx="3657600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Greetings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571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4" grpId="0"/>
      <p:bldP spid="14" grpId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4860" y="787831"/>
            <a:ext cx="7826644" cy="9233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see a video song</a:t>
            </a:r>
            <a:endParaRPr lang="en-US" sz="5400" dirty="0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852887"/>
              </p:ext>
            </p:extLst>
          </p:nvPr>
        </p:nvGraphicFramePr>
        <p:xfrm>
          <a:off x="679449" y="2632392"/>
          <a:ext cx="10178173" cy="143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Packager Shell Object" showAsIcon="1" r:id="rId3" imgW="4127760" imgH="582120" progId="Package">
                  <p:embed/>
                </p:oleObj>
              </mc:Choice>
              <mc:Fallback>
                <p:oleObj name="Packager Shell Object" showAsIcon="1" r:id="rId3" imgW="4127760" imgH="5821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9449" y="2632392"/>
                        <a:ext cx="10178173" cy="1436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3808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Muslim woman teacher standing in front Royalty Free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6"/>
          <a:stretch/>
        </p:blipFill>
        <p:spPr bwMode="auto">
          <a:xfrm>
            <a:off x="2270762" y="1636609"/>
            <a:ext cx="7330438" cy="450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602F59-FD55-401A-BDE8-4CB6D6277152}"/>
              </a:ext>
            </a:extLst>
          </p:cNvPr>
          <p:cNvSpPr txBox="1"/>
          <p:nvPr/>
        </p:nvSpPr>
        <p:spPr>
          <a:xfrm>
            <a:off x="3043625" y="887944"/>
            <a:ext cx="10115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‘What did we learn yesterday?’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602F59-FD55-401A-BDE8-4CB6D6277152}"/>
              </a:ext>
            </a:extLst>
          </p:cNvPr>
          <p:cNvSpPr txBox="1"/>
          <p:nvPr/>
        </p:nvSpPr>
        <p:spPr>
          <a:xfrm>
            <a:off x="269945" y="171664"/>
            <a:ext cx="10115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 of the previous session: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602F59-FD55-401A-BDE8-4CB6D6277152}"/>
              </a:ext>
            </a:extLst>
          </p:cNvPr>
          <p:cNvSpPr txBox="1"/>
          <p:nvPr/>
        </p:nvSpPr>
        <p:spPr>
          <a:xfrm>
            <a:off x="5497265" y="2229064"/>
            <a:ext cx="32657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cC-dD</a:t>
            </a:r>
            <a:endParaRPr lang="en-US" sz="8000" b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602F59-FD55-401A-BDE8-4CB6D6277152}"/>
              </a:ext>
            </a:extLst>
          </p:cNvPr>
          <p:cNvSpPr txBox="1"/>
          <p:nvPr/>
        </p:nvSpPr>
        <p:spPr>
          <a:xfrm>
            <a:off x="5360105" y="4774144"/>
            <a:ext cx="6024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name of it?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158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038" y="1280143"/>
            <a:ext cx="5638799" cy="39401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602F59-FD55-401A-BDE8-4CB6D6277152}"/>
              </a:ext>
            </a:extLst>
          </p:cNvPr>
          <p:cNvSpPr txBox="1"/>
          <p:nvPr/>
        </p:nvSpPr>
        <p:spPr>
          <a:xfrm>
            <a:off x="1336745" y="430744"/>
            <a:ext cx="10115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picture?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4683D7-907A-4375-9D43-84D2D19876DD}"/>
              </a:ext>
            </a:extLst>
          </p:cNvPr>
          <p:cNvSpPr txBox="1"/>
          <p:nvPr/>
        </p:nvSpPr>
        <p:spPr>
          <a:xfrm>
            <a:off x="150235" y="5431953"/>
            <a:ext cx="11806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Yes, my dear. You are right. These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1 ball, 2 birds, 1 flag.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049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1016" y="5826182"/>
            <a:ext cx="3744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GB" sz="4000" b="1" dirty="0">
                <a:solidFill>
                  <a:prstClr val="black"/>
                </a:solidFill>
                <a:latin typeface="Adobe Caslon Pro" panose="0205050205050A020403" pitchFamily="18" charset="0"/>
                <a:cs typeface="Andalus" panose="02020603050405020304" pitchFamily="18" charset="-78"/>
              </a:rPr>
              <a:t>Numbers</a:t>
            </a:r>
            <a:endParaRPr lang="en-US" dirty="0">
              <a:solidFill>
                <a:prstClr val="black"/>
              </a:solidFill>
              <a:latin typeface="Adobe Caslon Pro" panose="0205050205050A0204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BD41E0-79A1-43A6-B2E3-A86EB972DB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85" y="906261"/>
            <a:ext cx="10114854" cy="57383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25482" y="439671"/>
            <a:ext cx="5337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Todays lesson </a:t>
            </a:r>
          </a:p>
          <a:p>
            <a:pPr algn="ctr"/>
            <a:r>
              <a:rPr lang="en-GB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629" y="2267854"/>
            <a:ext cx="4496677" cy="155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93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342CCB-3D28-74C8-B64C-379EF16B00CE}"/>
              </a:ext>
            </a:extLst>
          </p:cNvPr>
          <p:cNvSpPr txBox="1"/>
          <p:nvPr/>
        </p:nvSpPr>
        <p:spPr>
          <a:xfrm>
            <a:off x="3608941" y="465083"/>
            <a:ext cx="6464699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1A0E94-8A3A-21A7-BAD4-F80ECFA46559}"/>
              </a:ext>
            </a:extLst>
          </p:cNvPr>
          <p:cNvSpPr txBox="1"/>
          <p:nvPr/>
        </p:nvSpPr>
        <p:spPr>
          <a:xfrm>
            <a:off x="255414" y="1856062"/>
            <a:ext cx="4709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able 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B8DAD4-2CE7-F496-CCC8-1BB7C34C584E}"/>
              </a:ext>
            </a:extLst>
          </p:cNvPr>
          <p:cNvSpPr txBox="1"/>
          <p:nvPr/>
        </p:nvSpPr>
        <p:spPr>
          <a:xfrm>
            <a:off x="1330914" y="3267727"/>
            <a:ext cx="151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4.1.4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AE23C6-EBC8-F52F-94F4-7EDE9D5AB9F3}"/>
              </a:ext>
            </a:extLst>
          </p:cNvPr>
          <p:cNvSpPr txBox="1"/>
          <p:nvPr/>
        </p:nvSpPr>
        <p:spPr>
          <a:xfrm>
            <a:off x="3797073" y="3153428"/>
            <a:ext cx="9233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aloud cardinal numbers in figures properly.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A807F54-6195-7DD0-039E-CD9A78704C2F}"/>
              </a:ext>
            </a:extLst>
          </p:cNvPr>
          <p:cNvSpPr/>
          <p:nvPr/>
        </p:nvSpPr>
        <p:spPr>
          <a:xfrm>
            <a:off x="3063249" y="3366251"/>
            <a:ext cx="442536" cy="407375"/>
          </a:xfrm>
          <a:prstGeom prst="rightArrow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05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427" y="4572000"/>
            <a:ext cx="878941" cy="21251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4757" y="4703037"/>
            <a:ext cx="621846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83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47A4FE-A0CC-4B80-9B08-FECA27C96B3C}"/>
              </a:ext>
            </a:extLst>
          </p:cNvPr>
          <p:cNvSpPr txBox="1"/>
          <p:nvPr/>
        </p:nvSpPr>
        <p:spPr>
          <a:xfrm>
            <a:off x="3169436" y="123486"/>
            <a:ext cx="6523204" cy="92333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5400" b="1" dirty="0">
                <a:ln w="2222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Open at page </a:t>
            </a:r>
            <a:r>
              <a:rPr lang="en-US" sz="5400" b="1" dirty="0" smtClean="0">
                <a:ln w="2222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5400" b="1" dirty="0">
              <a:ln w="2222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Flourish clipart flower decoration, Flourish flower decoration ...">
            <a:extLst>
              <a:ext uri="{FF2B5EF4-FFF2-40B4-BE49-F238E27FC236}">
                <a16:creationId xmlns:a16="http://schemas.microsoft.com/office/drawing/2014/main" id="{AFD1259A-5F59-E3CE-3D16-40AD27EBD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985656" y="2571819"/>
            <a:ext cx="6051756" cy="184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790" y="1252502"/>
            <a:ext cx="8711939" cy="52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70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279</Words>
  <Application>Microsoft Office PowerPoint</Application>
  <PresentationFormat>Widescreen</PresentationFormat>
  <Paragraphs>82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Adobe Caslon Pro</vt:lpstr>
      <vt:lpstr>Andalus</vt:lpstr>
      <vt:lpstr>Arial</vt:lpstr>
      <vt:lpstr>Calibri</vt:lpstr>
      <vt:lpstr>Calibri Light</vt:lpstr>
      <vt:lpstr>Century Gothic</vt:lpstr>
      <vt:lpstr>Elephant</vt:lpstr>
      <vt:lpstr>NikoshBAN</vt:lpstr>
      <vt:lpstr>Stencil Std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pc;Nahidal</dc:creator>
  <cp:lastModifiedBy>pc</cp:lastModifiedBy>
  <cp:revision>59</cp:revision>
  <dcterms:created xsi:type="dcterms:W3CDTF">2023-01-28T09:00:19Z</dcterms:created>
  <dcterms:modified xsi:type="dcterms:W3CDTF">2023-03-03T10:27:13Z</dcterms:modified>
</cp:coreProperties>
</file>