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432" r:id="rId3"/>
    <p:sldId id="433" r:id="rId4"/>
    <p:sldId id="438" r:id="rId5"/>
    <p:sldId id="440" r:id="rId6"/>
    <p:sldId id="274" r:id="rId7"/>
    <p:sldId id="273" r:id="rId8"/>
    <p:sldId id="439" r:id="rId9"/>
    <p:sldId id="261" r:id="rId10"/>
    <p:sldId id="262" r:id="rId11"/>
    <p:sldId id="257" r:id="rId12"/>
    <p:sldId id="266" r:id="rId13"/>
    <p:sldId id="267" r:id="rId14"/>
    <p:sldId id="258" r:id="rId15"/>
    <p:sldId id="435" r:id="rId16"/>
    <p:sldId id="436" r:id="rId17"/>
    <p:sldId id="437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E0E0"/>
    <a:srgbClr val="2BB9CD"/>
    <a:srgbClr val="2F2D7B"/>
    <a:srgbClr val="99F9F2"/>
    <a:srgbClr val="64F5F2"/>
    <a:srgbClr val="18F2E1"/>
    <a:srgbClr val="17FFEF"/>
    <a:srgbClr val="FF0101"/>
    <a:srgbClr val="1F90B9"/>
    <a:srgbClr val="8A5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17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B93AE-F2F5-4753-B735-C2B788ED6A46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C84EE-7A91-4D4B-ACB4-F753EF4EC3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65AE0-1301-4A86-9E6D-DF79D5B94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867AE-2E55-4E00-82ED-BB3EAE813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4E45-07B4-429D-9670-8BF702B3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3D83-A9A9-421F-BFF7-64001C2C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BC777-F696-4230-9270-506CAA59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4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05306-74FC-452F-941A-C6CF1FD1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CADD1-D658-461C-B107-8283EFA2E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EE1D4-AB46-4A85-B19C-0CA48F7A4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6453A-C2FA-4797-B015-17C90C1B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7B733-F417-4FAB-8689-F0542CAB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8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5629D-0B25-46DA-91ED-9CD8129AD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AE3317-69A6-4FCC-B6C3-CCCA4762D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D5D91-CC5B-4A88-8019-1A16B2486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8F62F-5726-4FD3-969F-3407A250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CCEB7-5BBD-44F8-8E70-72EE8B7A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1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EF28-FAE2-4D46-B2C2-6BC49F2F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E210C-1413-4682-B941-1ACE19FF5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B5E4E-CFC5-4AAD-9B10-559009A13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4E8C1-658F-41E3-98C8-684EF930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1476-BAF0-47C8-8C4B-E8C3688E8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ACD6-9F18-4C63-A7CA-2153B742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EC621-CF74-498D-B6B2-E2BB3D740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414AB-66AB-486E-A87E-B3A883AD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4389C-597B-4FB6-A1C2-32538880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0FA90-0024-49B8-BF0E-BD98E1C9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2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0C6EE-A385-4A1B-B517-723006F4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B6728-B6C2-4D7C-8596-A042DD5B2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3A6E2-4E89-413F-81A6-CAF178B03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3F37B-3D94-4141-A741-895F827A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DB288-C2E8-4FBA-986B-A29B89FC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14F25-E40D-4BD1-9555-CA5E0A7A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848-E9EE-4397-A756-B7C3C7982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7C479-3A7F-4DE4-A1CF-AE4394F98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25C332-71E2-40D2-9E28-24BE5BFC3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C5A94-06E9-4DB0-A26C-F3C7D766A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6C14A-3B7F-4F80-AE42-BEFD471512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EF106-797D-42C1-89C7-FAF5EB80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86AB9C-3257-43DD-8774-4B8918F9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261DA-2182-445B-B213-B31675CE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6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5D98-3EEA-49D0-B824-41EF46B7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06D5D-33C0-467A-8BF7-F5FA87C4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F79C1-6161-4037-BBE6-53B4B790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111B0-2F30-44B0-A3A4-13936813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A445F-1DDB-4B2E-A276-50CC8B51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F60D18-28B2-44F5-968C-87E4FE13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C5425-5E69-4728-938D-EBBAD2F2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3A27-D06E-453D-BB7A-6211DA20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E3744-F3A3-4666-B373-56DE15516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B9067-9187-476C-86C0-EE518C55E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EFA31-4931-44C7-80B3-6B71CCD6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C494E-64D4-41BC-8565-C147E3C7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CE8A6-6A84-4F07-8B30-3DC8ED15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5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250B8-5AAE-4535-A90C-BD141D5A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497E2-40E8-4E74-8C3D-1C1DE15CD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F653D-C694-4B31-B784-73F6C810E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D559-722D-49CB-9C1B-2213AA77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79690-5BE0-4E3E-BC15-E8BC2CEA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2C9EE-05B5-4821-BF7B-9281EDB0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1C20AF-6772-4340-B20A-B4D916E2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CF2BF-E123-4187-B01B-8868246AC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39975-A6AA-4527-9A8D-59BE4360C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DD55D-031C-40CB-86E8-284C7EAAE604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7CEE5-71E2-4E29-8CD0-18ECB3E70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9CC33-7584-49D0-95D2-4C4316BD7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6862A-656E-4376-98D5-000157C3C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2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0" y="2998113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4741913" y="0"/>
            <a:ext cx="16947157" cy="6858000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6210894" y="1536896"/>
            <a:ext cx="4164037" cy="3784209"/>
          </a:xfrm>
          <a:prstGeom prst="rect">
            <a:avLst/>
          </a:prstGeom>
          <a:effectLst/>
        </p:spPr>
      </p:pic>
      <p:sp>
        <p:nvSpPr>
          <p:cNvPr id="9" name="Freeform 70">
            <a:extLst>
              <a:ext uri="{FF2B5EF4-FFF2-40B4-BE49-F238E27FC236}">
                <a16:creationId xmlns:a16="http://schemas.microsoft.com/office/drawing/2014/main" id="{279B48DE-B937-4657-AF8D-015791F4F1CB}"/>
              </a:ext>
            </a:extLst>
          </p:cNvPr>
          <p:cNvSpPr/>
          <p:nvPr/>
        </p:nvSpPr>
        <p:spPr>
          <a:xfrm rot="19432995">
            <a:off x="2310676" y="2856222"/>
            <a:ext cx="971731" cy="3949169"/>
          </a:xfrm>
          <a:custGeom>
            <a:avLst/>
            <a:gdLst>
              <a:gd name="connsiteX0" fmla="*/ 402336 w 402336"/>
              <a:gd name="connsiteY0" fmla="*/ 3084576 h 3084576"/>
              <a:gd name="connsiteX1" fmla="*/ 402336 w 402336"/>
              <a:gd name="connsiteY1" fmla="*/ 2999232 h 3084576"/>
              <a:gd name="connsiteX2" fmla="*/ 207264 w 402336"/>
              <a:gd name="connsiteY2" fmla="*/ 2767584 h 3084576"/>
              <a:gd name="connsiteX3" fmla="*/ 280416 w 402336"/>
              <a:gd name="connsiteY3" fmla="*/ 2121408 h 3084576"/>
              <a:gd name="connsiteX4" fmla="*/ 134112 w 402336"/>
              <a:gd name="connsiteY4" fmla="*/ 1438656 h 3084576"/>
              <a:gd name="connsiteX5" fmla="*/ 158496 w 402336"/>
              <a:gd name="connsiteY5" fmla="*/ 633984 h 3084576"/>
              <a:gd name="connsiteX6" fmla="*/ 0 w 402336"/>
              <a:gd name="connsiteY6" fmla="*/ 0 h 30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" h="3084576">
                <a:moveTo>
                  <a:pt x="402336" y="3084576"/>
                </a:moveTo>
                <a:lnTo>
                  <a:pt x="402336" y="2999232"/>
                </a:lnTo>
                <a:cubicBezTo>
                  <a:pt x="369824" y="2946400"/>
                  <a:pt x="227584" y="2913888"/>
                  <a:pt x="207264" y="2767584"/>
                </a:cubicBezTo>
                <a:cubicBezTo>
                  <a:pt x="186944" y="2621280"/>
                  <a:pt x="292608" y="2342896"/>
                  <a:pt x="280416" y="2121408"/>
                </a:cubicBezTo>
                <a:cubicBezTo>
                  <a:pt x="268224" y="1899920"/>
                  <a:pt x="154432" y="1686560"/>
                  <a:pt x="134112" y="1438656"/>
                </a:cubicBezTo>
                <a:cubicBezTo>
                  <a:pt x="113792" y="1190752"/>
                  <a:pt x="180848" y="873760"/>
                  <a:pt x="158496" y="633984"/>
                </a:cubicBezTo>
                <a:cubicBezTo>
                  <a:pt x="136144" y="394208"/>
                  <a:pt x="68072" y="197104"/>
                  <a:pt x="0" y="0"/>
                </a:cubicBezTo>
              </a:path>
            </a:pathLst>
          </a:custGeom>
          <a:ln w="31750">
            <a:gradFill flip="none" rotWithShape="1">
              <a:gsLst>
                <a:gs pos="0">
                  <a:schemeClr val="bg1"/>
                </a:gs>
                <a:gs pos="30000">
                  <a:srgbClr val="FDC46F"/>
                </a:gs>
                <a:gs pos="96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D9DBE7-7B71-4773-B045-18691AA3DC11}"/>
              </a:ext>
            </a:extLst>
          </p:cNvPr>
          <p:cNvSpPr/>
          <p:nvPr/>
        </p:nvSpPr>
        <p:spPr>
          <a:xfrm>
            <a:off x="1095805" y="3367708"/>
            <a:ext cx="311056" cy="311056"/>
          </a:xfrm>
          <a:prstGeom prst="ellipse">
            <a:avLst/>
          </a:prstGeom>
          <a:gradFill flip="none" rotWithShape="1">
            <a:gsLst>
              <a:gs pos="5000">
                <a:schemeClr val="bg1"/>
              </a:gs>
              <a:gs pos="61000">
                <a:srgbClr val="FDC46F">
                  <a:alpha val="62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Freeform 963">
            <a:extLst>
              <a:ext uri="{FF2B5EF4-FFF2-40B4-BE49-F238E27FC236}">
                <a16:creationId xmlns:a16="http://schemas.microsoft.com/office/drawing/2014/main" id="{14AC5507-A84D-417A-B486-17A5B88BE333}"/>
              </a:ext>
            </a:extLst>
          </p:cNvPr>
          <p:cNvSpPr>
            <a:spLocks noEditPoints="1"/>
          </p:cNvSpPr>
          <p:nvPr/>
        </p:nvSpPr>
        <p:spPr bwMode="auto">
          <a:xfrm>
            <a:off x="-13245" y="2224701"/>
            <a:ext cx="2435048" cy="2647970"/>
          </a:xfrm>
          <a:custGeom>
            <a:avLst/>
            <a:gdLst/>
            <a:ahLst/>
            <a:cxnLst>
              <a:cxn ang="0">
                <a:pos x="78" y="62"/>
              </a:cxn>
              <a:cxn ang="0">
                <a:pos x="322" y="387"/>
              </a:cxn>
              <a:cxn ang="0">
                <a:pos x="407" y="270"/>
              </a:cxn>
              <a:cxn ang="0">
                <a:pos x="400" y="123"/>
              </a:cxn>
              <a:cxn ang="0">
                <a:pos x="78" y="163"/>
              </a:cxn>
              <a:cxn ang="0">
                <a:pos x="80" y="412"/>
              </a:cxn>
              <a:cxn ang="0">
                <a:pos x="361" y="385"/>
              </a:cxn>
              <a:cxn ang="0">
                <a:pos x="400" y="301"/>
              </a:cxn>
              <a:cxn ang="0">
                <a:pos x="163" y="417"/>
              </a:cxn>
              <a:cxn ang="0">
                <a:pos x="220" y="74"/>
              </a:cxn>
              <a:cxn ang="0">
                <a:pos x="342" y="50"/>
              </a:cxn>
              <a:cxn ang="0">
                <a:pos x="280" y="82"/>
              </a:cxn>
              <a:cxn ang="0">
                <a:pos x="63" y="308"/>
              </a:cxn>
              <a:cxn ang="0">
                <a:pos x="164" y="377"/>
              </a:cxn>
              <a:cxn ang="0">
                <a:pos x="191" y="78"/>
              </a:cxn>
              <a:cxn ang="0">
                <a:pos x="250" y="471"/>
              </a:cxn>
              <a:cxn ang="0">
                <a:pos x="252" y="75"/>
              </a:cxn>
              <a:cxn ang="0">
                <a:pos x="88" y="332"/>
              </a:cxn>
              <a:cxn ang="0">
                <a:pos x="59" y="203"/>
              </a:cxn>
              <a:cxn ang="0">
                <a:pos x="237" y="113"/>
              </a:cxn>
              <a:cxn ang="0">
                <a:pos x="90" y="339"/>
              </a:cxn>
              <a:cxn ang="0">
                <a:pos x="348" y="81"/>
              </a:cxn>
              <a:cxn ang="0">
                <a:pos x="33" y="215"/>
              </a:cxn>
              <a:cxn ang="0">
                <a:pos x="425" y="283"/>
              </a:cxn>
              <a:cxn ang="0">
                <a:pos x="354" y="318"/>
              </a:cxn>
              <a:cxn ang="0">
                <a:pos x="416" y="118"/>
              </a:cxn>
              <a:cxn ang="0">
                <a:pos x="61" y="145"/>
              </a:cxn>
              <a:cxn ang="0">
                <a:pos x="219" y="136"/>
              </a:cxn>
              <a:cxn ang="0">
                <a:pos x="145" y="321"/>
              </a:cxn>
              <a:cxn ang="0">
                <a:pos x="224" y="441"/>
              </a:cxn>
              <a:cxn ang="0">
                <a:pos x="350" y="382"/>
              </a:cxn>
              <a:cxn ang="0">
                <a:pos x="421" y="242"/>
              </a:cxn>
              <a:cxn ang="0">
                <a:pos x="137" y="65"/>
              </a:cxn>
              <a:cxn ang="0">
                <a:pos x="152" y="426"/>
              </a:cxn>
              <a:cxn ang="0">
                <a:pos x="295" y="428"/>
              </a:cxn>
              <a:cxn ang="0">
                <a:pos x="187" y="279"/>
              </a:cxn>
              <a:cxn ang="0">
                <a:pos x="220" y="343"/>
              </a:cxn>
              <a:cxn ang="0">
                <a:pos x="272" y="110"/>
              </a:cxn>
              <a:cxn ang="0">
                <a:pos x="126" y="282"/>
              </a:cxn>
              <a:cxn ang="0">
                <a:pos x="173" y="344"/>
              </a:cxn>
              <a:cxn ang="0">
                <a:pos x="318" y="179"/>
              </a:cxn>
              <a:cxn ang="0">
                <a:pos x="100" y="264"/>
              </a:cxn>
              <a:cxn ang="0">
                <a:pos x="238" y="165"/>
              </a:cxn>
              <a:cxn ang="0">
                <a:pos x="299" y="155"/>
              </a:cxn>
              <a:cxn ang="0">
                <a:pos x="183" y="224"/>
              </a:cxn>
              <a:cxn ang="0">
                <a:pos x="147" y="309"/>
              </a:cxn>
              <a:cxn ang="0">
                <a:pos x="130" y="234"/>
              </a:cxn>
              <a:cxn ang="0">
                <a:pos x="320" y="252"/>
              </a:cxn>
              <a:cxn ang="0">
                <a:pos x="300" y="186"/>
              </a:cxn>
              <a:cxn ang="0">
                <a:pos x="259" y="330"/>
              </a:cxn>
              <a:cxn ang="0">
                <a:pos x="154" y="190"/>
              </a:cxn>
              <a:cxn ang="0">
                <a:pos x="305" y="300"/>
              </a:cxn>
              <a:cxn ang="0">
                <a:pos x="177" y="268"/>
              </a:cxn>
              <a:cxn ang="0">
                <a:pos x="115" y="207"/>
              </a:cxn>
              <a:cxn ang="0">
                <a:pos x="230" y="162"/>
              </a:cxn>
              <a:cxn ang="0">
                <a:pos x="280" y="174"/>
              </a:cxn>
              <a:cxn ang="0">
                <a:pos x="263" y="257"/>
              </a:cxn>
              <a:cxn ang="0">
                <a:pos x="291" y="203"/>
              </a:cxn>
              <a:cxn ang="0">
                <a:pos x="219" y="160"/>
              </a:cxn>
              <a:cxn ang="0">
                <a:pos x="180" y="199"/>
              </a:cxn>
              <a:cxn ang="0">
                <a:pos x="243" y="204"/>
              </a:cxn>
              <a:cxn ang="0">
                <a:pos x="195" y="191"/>
              </a:cxn>
              <a:cxn ang="0">
                <a:pos x="134" y="221"/>
              </a:cxn>
            </a:cxnLst>
            <a:rect l="0" t="0" r="r" b="b"/>
            <a:pathLst>
              <a:path w="455" h="495">
                <a:moveTo>
                  <a:pt x="235" y="25"/>
                </a:moveTo>
                <a:cubicBezTo>
                  <a:pt x="234" y="36"/>
                  <a:pt x="233" y="55"/>
                  <a:pt x="233" y="67"/>
                </a:cubicBezTo>
                <a:cubicBezTo>
                  <a:pt x="233" y="68"/>
                  <a:pt x="233" y="69"/>
                  <a:pt x="234" y="69"/>
                </a:cubicBezTo>
                <a:cubicBezTo>
                  <a:pt x="235" y="69"/>
                  <a:pt x="235" y="68"/>
                  <a:pt x="235" y="67"/>
                </a:cubicBezTo>
                <a:cubicBezTo>
                  <a:pt x="236" y="56"/>
                  <a:pt x="236" y="36"/>
                  <a:pt x="235" y="25"/>
                </a:cubicBezTo>
                <a:close/>
                <a:moveTo>
                  <a:pt x="390" y="208"/>
                </a:moveTo>
                <a:cubicBezTo>
                  <a:pt x="400" y="206"/>
                  <a:pt x="419" y="201"/>
                  <a:pt x="428" y="197"/>
                </a:cubicBezTo>
                <a:cubicBezTo>
                  <a:pt x="418" y="199"/>
                  <a:pt x="400" y="203"/>
                  <a:pt x="389" y="205"/>
                </a:cubicBezTo>
                <a:cubicBezTo>
                  <a:pt x="388" y="206"/>
                  <a:pt x="387" y="207"/>
                  <a:pt x="387" y="207"/>
                </a:cubicBezTo>
                <a:cubicBezTo>
                  <a:pt x="388" y="208"/>
                  <a:pt x="389" y="208"/>
                  <a:pt x="390" y="208"/>
                </a:cubicBezTo>
                <a:close/>
                <a:moveTo>
                  <a:pt x="76" y="363"/>
                </a:moveTo>
                <a:cubicBezTo>
                  <a:pt x="76" y="363"/>
                  <a:pt x="75" y="363"/>
                  <a:pt x="74" y="364"/>
                </a:cubicBezTo>
                <a:cubicBezTo>
                  <a:pt x="65" y="370"/>
                  <a:pt x="50" y="383"/>
                  <a:pt x="43" y="390"/>
                </a:cubicBezTo>
                <a:cubicBezTo>
                  <a:pt x="52" y="385"/>
                  <a:pt x="67" y="373"/>
                  <a:pt x="75" y="366"/>
                </a:cubicBezTo>
                <a:cubicBezTo>
                  <a:pt x="77" y="365"/>
                  <a:pt x="77" y="364"/>
                  <a:pt x="76" y="363"/>
                </a:cubicBezTo>
                <a:close/>
                <a:moveTo>
                  <a:pt x="106" y="95"/>
                </a:moveTo>
                <a:cubicBezTo>
                  <a:pt x="106" y="94"/>
                  <a:pt x="106" y="93"/>
                  <a:pt x="105" y="92"/>
                </a:cubicBezTo>
                <a:cubicBezTo>
                  <a:pt x="98" y="84"/>
                  <a:pt x="85" y="69"/>
                  <a:pt x="78" y="62"/>
                </a:cubicBezTo>
                <a:cubicBezTo>
                  <a:pt x="84" y="71"/>
                  <a:pt x="96" y="86"/>
                  <a:pt x="103" y="94"/>
                </a:cubicBezTo>
                <a:cubicBezTo>
                  <a:pt x="104" y="95"/>
                  <a:pt x="105" y="95"/>
                  <a:pt x="106" y="95"/>
                </a:cubicBezTo>
                <a:close/>
                <a:moveTo>
                  <a:pt x="329" y="88"/>
                </a:moveTo>
                <a:cubicBezTo>
                  <a:pt x="329" y="89"/>
                  <a:pt x="330" y="88"/>
                  <a:pt x="331" y="87"/>
                </a:cubicBezTo>
                <a:cubicBezTo>
                  <a:pt x="337" y="78"/>
                  <a:pt x="347" y="61"/>
                  <a:pt x="352" y="52"/>
                </a:cubicBezTo>
                <a:cubicBezTo>
                  <a:pt x="346" y="60"/>
                  <a:pt x="335" y="76"/>
                  <a:pt x="329" y="86"/>
                </a:cubicBezTo>
                <a:cubicBezTo>
                  <a:pt x="328" y="87"/>
                  <a:pt x="328" y="88"/>
                  <a:pt x="329" y="88"/>
                </a:cubicBezTo>
                <a:close/>
                <a:moveTo>
                  <a:pt x="199" y="425"/>
                </a:moveTo>
                <a:cubicBezTo>
                  <a:pt x="198" y="425"/>
                  <a:pt x="197" y="426"/>
                  <a:pt x="197" y="427"/>
                </a:cubicBezTo>
                <a:cubicBezTo>
                  <a:pt x="195" y="438"/>
                  <a:pt x="193" y="458"/>
                  <a:pt x="192" y="468"/>
                </a:cubicBezTo>
                <a:cubicBezTo>
                  <a:pt x="195" y="458"/>
                  <a:pt x="198" y="439"/>
                  <a:pt x="200" y="427"/>
                </a:cubicBezTo>
                <a:cubicBezTo>
                  <a:pt x="200" y="426"/>
                  <a:pt x="199" y="425"/>
                  <a:pt x="199" y="425"/>
                </a:cubicBezTo>
                <a:close/>
                <a:moveTo>
                  <a:pt x="42" y="222"/>
                </a:moveTo>
                <a:cubicBezTo>
                  <a:pt x="42" y="221"/>
                  <a:pt x="42" y="220"/>
                  <a:pt x="40" y="220"/>
                </a:cubicBezTo>
                <a:cubicBezTo>
                  <a:pt x="30" y="219"/>
                  <a:pt x="11" y="218"/>
                  <a:pt x="0" y="218"/>
                </a:cubicBezTo>
                <a:cubicBezTo>
                  <a:pt x="10" y="220"/>
                  <a:pt x="29" y="222"/>
                  <a:pt x="40" y="223"/>
                </a:cubicBezTo>
                <a:cubicBezTo>
                  <a:pt x="42" y="223"/>
                  <a:pt x="42" y="223"/>
                  <a:pt x="42" y="222"/>
                </a:cubicBezTo>
                <a:close/>
                <a:moveTo>
                  <a:pt x="322" y="387"/>
                </a:moveTo>
                <a:cubicBezTo>
                  <a:pt x="322" y="387"/>
                  <a:pt x="322" y="388"/>
                  <a:pt x="322" y="389"/>
                </a:cubicBezTo>
                <a:cubicBezTo>
                  <a:pt x="328" y="399"/>
                  <a:pt x="339" y="415"/>
                  <a:pt x="346" y="423"/>
                </a:cubicBezTo>
                <a:cubicBezTo>
                  <a:pt x="341" y="414"/>
                  <a:pt x="331" y="397"/>
                  <a:pt x="324" y="388"/>
                </a:cubicBezTo>
                <a:cubicBezTo>
                  <a:pt x="324" y="387"/>
                  <a:pt x="323" y="386"/>
                  <a:pt x="322" y="387"/>
                </a:cubicBezTo>
                <a:close/>
                <a:moveTo>
                  <a:pt x="300" y="72"/>
                </a:moveTo>
                <a:cubicBezTo>
                  <a:pt x="301" y="72"/>
                  <a:pt x="302" y="71"/>
                  <a:pt x="302" y="70"/>
                </a:cubicBezTo>
                <a:cubicBezTo>
                  <a:pt x="306" y="60"/>
                  <a:pt x="314" y="42"/>
                  <a:pt x="317" y="32"/>
                </a:cubicBezTo>
                <a:cubicBezTo>
                  <a:pt x="312" y="41"/>
                  <a:pt x="304" y="59"/>
                  <a:pt x="300" y="69"/>
                </a:cubicBezTo>
                <a:cubicBezTo>
                  <a:pt x="299" y="71"/>
                  <a:pt x="299" y="72"/>
                  <a:pt x="300" y="72"/>
                </a:cubicBezTo>
                <a:close/>
                <a:moveTo>
                  <a:pt x="302" y="112"/>
                </a:moveTo>
                <a:cubicBezTo>
                  <a:pt x="302" y="113"/>
                  <a:pt x="302" y="114"/>
                  <a:pt x="303" y="114"/>
                </a:cubicBezTo>
                <a:cubicBezTo>
                  <a:pt x="304" y="114"/>
                  <a:pt x="304" y="114"/>
                  <a:pt x="305" y="113"/>
                </a:cubicBezTo>
                <a:cubicBezTo>
                  <a:pt x="309" y="102"/>
                  <a:pt x="316" y="84"/>
                  <a:pt x="320" y="74"/>
                </a:cubicBezTo>
                <a:cubicBezTo>
                  <a:pt x="315" y="83"/>
                  <a:pt x="307" y="101"/>
                  <a:pt x="302" y="112"/>
                </a:cubicBezTo>
                <a:close/>
                <a:moveTo>
                  <a:pt x="405" y="271"/>
                </a:moveTo>
                <a:cubicBezTo>
                  <a:pt x="405" y="271"/>
                  <a:pt x="406" y="272"/>
                  <a:pt x="407" y="272"/>
                </a:cubicBezTo>
                <a:cubicBezTo>
                  <a:pt x="417" y="274"/>
                  <a:pt x="436" y="277"/>
                  <a:pt x="447" y="277"/>
                </a:cubicBezTo>
                <a:cubicBezTo>
                  <a:pt x="437" y="274"/>
                  <a:pt x="418" y="271"/>
                  <a:pt x="407" y="270"/>
                </a:cubicBezTo>
                <a:cubicBezTo>
                  <a:pt x="406" y="269"/>
                  <a:pt x="405" y="270"/>
                  <a:pt x="405" y="271"/>
                </a:cubicBezTo>
                <a:close/>
                <a:moveTo>
                  <a:pt x="386" y="329"/>
                </a:moveTo>
                <a:cubicBezTo>
                  <a:pt x="386" y="330"/>
                  <a:pt x="386" y="331"/>
                  <a:pt x="387" y="331"/>
                </a:cubicBezTo>
                <a:cubicBezTo>
                  <a:pt x="397" y="337"/>
                  <a:pt x="414" y="346"/>
                  <a:pt x="423" y="350"/>
                </a:cubicBezTo>
                <a:cubicBezTo>
                  <a:pt x="415" y="344"/>
                  <a:pt x="399" y="334"/>
                  <a:pt x="389" y="329"/>
                </a:cubicBezTo>
                <a:cubicBezTo>
                  <a:pt x="387" y="328"/>
                  <a:pt x="386" y="329"/>
                  <a:pt x="386" y="329"/>
                </a:cubicBezTo>
                <a:close/>
                <a:moveTo>
                  <a:pt x="54" y="292"/>
                </a:moveTo>
                <a:cubicBezTo>
                  <a:pt x="43" y="295"/>
                  <a:pt x="25" y="301"/>
                  <a:pt x="16" y="305"/>
                </a:cubicBezTo>
                <a:cubicBezTo>
                  <a:pt x="26" y="303"/>
                  <a:pt x="44" y="298"/>
                  <a:pt x="55" y="294"/>
                </a:cubicBezTo>
                <a:cubicBezTo>
                  <a:pt x="56" y="294"/>
                  <a:pt x="56" y="293"/>
                  <a:pt x="56" y="292"/>
                </a:cubicBezTo>
                <a:cubicBezTo>
                  <a:pt x="56" y="292"/>
                  <a:pt x="55" y="292"/>
                  <a:pt x="54" y="292"/>
                </a:cubicBezTo>
                <a:close/>
                <a:moveTo>
                  <a:pt x="169" y="67"/>
                </a:moveTo>
                <a:cubicBezTo>
                  <a:pt x="170" y="66"/>
                  <a:pt x="170" y="65"/>
                  <a:pt x="169" y="64"/>
                </a:cubicBezTo>
                <a:cubicBezTo>
                  <a:pt x="166" y="54"/>
                  <a:pt x="159" y="35"/>
                  <a:pt x="155" y="26"/>
                </a:cubicBezTo>
                <a:cubicBezTo>
                  <a:pt x="157" y="36"/>
                  <a:pt x="163" y="54"/>
                  <a:pt x="167" y="65"/>
                </a:cubicBezTo>
                <a:cubicBezTo>
                  <a:pt x="167" y="67"/>
                  <a:pt x="168" y="67"/>
                  <a:pt x="169" y="67"/>
                </a:cubicBezTo>
                <a:close/>
                <a:moveTo>
                  <a:pt x="367" y="148"/>
                </a:moveTo>
                <a:cubicBezTo>
                  <a:pt x="376" y="142"/>
                  <a:pt x="392" y="130"/>
                  <a:pt x="400" y="123"/>
                </a:cubicBezTo>
                <a:cubicBezTo>
                  <a:pt x="391" y="128"/>
                  <a:pt x="375" y="139"/>
                  <a:pt x="366" y="146"/>
                </a:cubicBezTo>
                <a:cubicBezTo>
                  <a:pt x="365" y="146"/>
                  <a:pt x="364" y="147"/>
                  <a:pt x="365" y="148"/>
                </a:cubicBezTo>
                <a:cubicBezTo>
                  <a:pt x="365" y="149"/>
                  <a:pt x="366" y="148"/>
                  <a:pt x="367" y="148"/>
                </a:cubicBezTo>
                <a:close/>
                <a:moveTo>
                  <a:pt x="310" y="125"/>
                </a:moveTo>
                <a:cubicBezTo>
                  <a:pt x="309" y="126"/>
                  <a:pt x="309" y="127"/>
                  <a:pt x="309" y="127"/>
                </a:cubicBezTo>
                <a:cubicBezTo>
                  <a:pt x="310" y="128"/>
                  <a:pt x="311" y="127"/>
                  <a:pt x="312" y="126"/>
                </a:cubicBezTo>
                <a:cubicBezTo>
                  <a:pt x="319" y="118"/>
                  <a:pt x="330" y="102"/>
                  <a:pt x="336" y="93"/>
                </a:cubicBezTo>
                <a:cubicBezTo>
                  <a:pt x="329" y="101"/>
                  <a:pt x="316" y="115"/>
                  <a:pt x="310" y="125"/>
                </a:cubicBezTo>
                <a:close/>
                <a:moveTo>
                  <a:pt x="136" y="401"/>
                </a:moveTo>
                <a:cubicBezTo>
                  <a:pt x="135" y="401"/>
                  <a:pt x="134" y="401"/>
                  <a:pt x="134" y="402"/>
                </a:cubicBezTo>
                <a:cubicBezTo>
                  <a:pt x="128" y="412"/>
                  <a:pt x="119" y="429"/>
                  <a:pt x="114" y="439"/>
                </a:cubicBezTo>
                <a:cubicBezTo>
                  <a:pt x="120" y="430"/>
                  <a:pt x="130" y="413"/>
                  <a:pt x="136" y="403"/>
                </a:cubicBezTo>
                <a:cubicBezTo>
                  <a:pt x="137" y="402"/>
                  <a:pt x="136" y="401"/>
                  <a:pt x="136" y="401"/>
                </a:cubicBezTo>
                <a:close/>
                <a:moveTo>
                  <a:pt x="78" y="163"/>
                </a:moveTo>
                <a:cubicBezTo>
                  <a:pt x="80" y="164"/>
                  <a:pt x="81" y="163"/>
                  <a:pt x="81" y="163"/>
                </a:cubicBezTo>
                <a:cubicBezTo>
                  <a:pt x="81" y="162"/>
                  <a:pt x="81" y="161"/>
                  <a:pt x="80" y="161"/>
                </a:cubicBezTo>
                <a:cubicBezTo>
                  <a:pt x="70" y="155"/>
                  <a:pt x="53" y="147"/>
                  <a:pt x="43" y="143"/>
                </a:cubicBezTo>
                <a:cubicBezTo>
                  <a:pt x="52" y="149"/>
                  <a:pt x="68" y="158"/>
                  <a:pt x="78" y="163"/>
                </a:cubicBezTo>
                <a:close/>
                <a:moveTo>
                  <a:pt x="266" y="424"/>
                </a:moveTo>
                <a:cubicBezTo>
                  <a:pt x="265" y="424"/>
                  <a:pt x="265" y="425"/>
                  <a:pt x="265" y="426"/>
                </a:cubicBezTo>
                <a:cubicBezTo>
                  <a:pt x="267" y="437"/>
                  <a:pt x="272" y="456"/>
                  <a:pt x="275" y="466"/>
                </a:cubicBezTo>
                <a:cubicBezTo>
                  <a:pt x="274" y="456"/>
                  <a:pt x="270" y="437"/>
                  <a:pt x="267" y="425"/>
                </a:cubicBezTo>
                <a:cubicBezTo>
                  <a:pt x="267" y="424"/>
                  <a:pt x="266" y="423"/>
                  <a:pt x="266" y="424"/>
                </a:cubicBezTo>
                <a:close/>
                <a:moveTo>
                  <a:pt x="205" y="75"/>
                </a:moveTo>
                <a:cubicBezTo>
                  <a:pt x="206" y="75"/>
                  <a:pt x="206" y="74"/>
                  <a:pt x="206" y="73"/>
                </a:cubicBezTo>
                <a:cubicBezTo>
                  <a:pt x="205" y="62"/>
                  <a:pt x="201" y="42"/>
                  <a:pt x="199" y="32"/>
                </a:cubicBezTo>
                <a:cubicBezTo>
                  <a:pt x="199" y="42"/>
                  <a:pt x="201" y="62"/>
                  <a:pt x="203" y="73"/>
                </a:cubicBezTo>
                <a:cubicBezTo>
                  <a:pt x="204" y="75"/>
                  <a:pt x="204" y="75"/>
                  <a:pt x="205" y="75"/>
                </a:cubicBezTo>
                <a:close/>
                <a:moveTo>
                  <a:pt x="398" y="157"/>
                </a:moveTo>
                <a:cubicBezTo>
                  <a:pt x="399" y="157"/>
                  <a:pt x="400" y="157"/>
                  <a:pt x="401" y="157"/>
                </a:cubicBezTo>
                <a:cubicBezTo>
                  <a:pt x="411" y="153"/>
                  <a:pt x="428" y="144"/>
                  <a:pt x="437" y="139"/>
                </a:cubicBezTo>
                <a:cubicBezTo>
                  <a:pt x="427" y="142"/>
                  <a:pt x="410" y="150"/>
                  <a:pt x="400" y="154"/>
                </a:cubicBezTo>
                <a:cubicBezTo>
                  <a:pt x="398" y="155"/>
                  <a:pt x="398" y="156"/>
                  <a:pt x="398" y="157"/>
                </a:cubicBezTo>
                <a:close/>
                <a:moveTo>
                  <a:pt x="108" y="379"/>
                </a:moveTo>
                <a:cubicBezTo>
                  <a:pt x="107" y="379"/>
                  <a:pt x="106" y="379"/>
                  <a:pt x="105" y="380"/>
                </a:cubicBezTo>
                <a:cubicBezTo>
                  <a:pt x="98" y="388"/>
                  <a:pt x="86" y="403"/>
                  <a:pt x="80" y="412"/>
                </a:cubicBezTo>
                <a:cubicBezTo>
                  <a:pt x="87" y="405"/>
                  <a:pt x="100" y="390"/>
                  <a:pt x="107" y="382"/>
                </a:cubicBezTo>
                <a:cubicBezTo>
                  <a:pt x="108" y="381"/>
                  <a:pt x="108" y="380"/>
                  <a:pt x="108" y="379"/>
                </a:cubicBezTo>
                <a:close/>
                <a:moveTo>
                  <a:pt x="89" y="126"/>
                </a:moveTo>
                <a:cubicBezTo>
                  <a:pt x="89" y="125"/>
                  <a:pt x="89" y="124"/>
                  <a:pt x="88" y="123"/>
                </a:cubicBezTo>
                <a:cubicBezTo>
                  <a:pt x="80" y="116"/>
                  <a:pt x="64" y="104"/>
                  <a:pt x="56" y="98"/>
                </a:cubicBezTo>
                <a:cubicBezTo>
                  <a:pt x="63" y="106"/>
                  <a:pt x="78" y="118"/>
                  <a:pt x="86" y="126"/>
                </a:cubicBezTo>
                <a:cubicBezTo>
                  <a:pt x="88" y="126"/>
                  <a:pt x="88" y="126"/>
                  <a:pt x="89" y="126"/>
                </a:cubicBezTo>
                <a:close/>
                <a:moveTo>
                  <a:pt x="230" y="412"/>
                </a:moveTo>
                <a:cubicBezTo>
                  <a:pt x="230" y="412"/>
                  <a:pt x="229" y="413"/>
                  <a:pt x="229" y="415"/>
                </a:cubicBezTo>
                <a:cubicBezTo>
                  <a:pt x="229" y="426"/>
                  <a:pt x="230" y="446"/>
                  <a:pt x="231" y="456"/>
                </a:cubicBezTo>
                <a:cubicBezTo>
                  <a:pt x="232" y="446"/>
                  <a:pt x="232" y="426"/>
                  <a:pt x="232" y="414"/>
                </a:cubicBezTo>
                <a:cubicBezTo>
                  <a:pt x="232" y="413"/>
                  <a:pt x="231" y="412"/>
                  <a:pt x="230" y="412"/>
                </a:cubicBezTo>
                <a:close/>
                <a:moveTo>
                  <a:pt x="18" y="258"/>
                </a:moveTo>
                <a:cubicBezTo>
                  <a:pt x="28" y="258"/>
                  <a:pt x="47" y="257"/>
                  <a:pt x="58" y="256"/>
                </a:cubicBezTo>
                <a:cubicBezTo>
                  <a:pt x="60" y="255"/>
                  <a:pt x="60" y="255"/>
                  <a:pt x="60" y="254"/>
                </a:cubicBezTo>
                <a:cubicBezTo>
                  <a:pt x="60" y="253"/>
                  <a:pt x="59" y="253"/>
                  <a:pt x="58" y="253"/>
                </a:cubicBezTo>
                <a:cubicBezTo>
                  <a:pt x="47" y="254"/>
                  <a:pt x="28" y="256"/>
                  <a:pt x="18" y="258"/>
                </a:cubicBezTo>
                <a:close/>
                <a:moveTo>
                  <a:pt x="361" y="385"/>
                </a:moveTo>
                <a:cubicBezTo>
                  <a:pt x="361" y="386"/>
                  <a:pt x="361" y="387"/>
                  <a:pt x="362" y="387"/>
                </a:cubicBezTo>
                <a:cubicBezTo>
                  <a:pt x="369" y="396"/>
                  <a:pt x="383" y="410"/>
                  <a:pt x="390" y="416"/>
                </a:cubicBezTo>
                <a:cubicBezTo>
                  <a:pt x="384" y="408"/>
                  <a:pt x="371" y="394"/>
                  <a:pt x="364" y="385"/>
                </a:cubicBezTo>
                <a:cubicBezTo>
                  <a:pt x="363" y="384"/>
                  <a:pt x="362" y="385"/>
                  <a:pt x="361" y="385"/>
                </a:cubicBezTo>
                <a:close/>
                <a:moveTo>
                  <a:pt x="270" y="61"/>
                </a:moveTo>
                <a:cubicBezTo>
                  <a:pt x="271" y="61"/>
                  <a:pt x="271" y="61"/>
                  <a:pt x="272" y="60"/>
                </a:cubicBezTo>
                <a:cubicBezTo>
                  <a:pt x="274" y="49"/>
                  <a:pt x="278" y="29"/>
                  <a:pt x="279" y="19"/>
                </a:cubicBezTo>
                <a:cubicBezTo>
                  <a:pt x="276" y="29"/>
                  <a:pt x="271" y="48"/>
                  <a:pt x="269" y="59"/>
                </a:cubicBezTo>
                <a:cubicBezTo>
                  <a:pt x="269" y="60"/>
                  <a:pt x="269" y="61"/>
                  <a:pt x="270" y="61"/>
                </a:cubicBezTo>
                <a:close/>
                <a:moveTo>
                  <a:pt x="415" y="235"/>
                </a:moveTo>
                <a:cubicBezTo>
                  <a:pt x="414" y="235"/>
                  <a:pt x="413" y="236"/>
                  <a:pt x="413" y="236"/>
                </a:cubicBezTo>
                <a:cubicBezTo>
                  <a:pt x="413" y="237"/>
                  <a:pt x="414" y="238"/>
                  <a:pt x="415" y="238"/>
                </a:cubicBezTo>
                <a:cubicBezTo>
                  <a:pt x="426" y="237"/>
                  <a:pt x="445" y="236"/>
                  <a:pt x="455" y="235"/>
                </a:cubicBezTo>
                <a:cubicBezTo>
                  <a:pt x="445" y="234"/>
                  <a:pt x="426" y="234"/>
                  <a:pt x="415" y="235"/>
                </a:cubicBezTo>
                <a:close/>
                <a:moveTo>
                  <a:pt x="439" y="312"/>
                </a:moveTo>
                <a:cubicBezTo>
                  <a:pt x="429" y="308"/>
                  <a:pt x="412" y="301"/>
                  <a:pt x="401" y="298"/>
                </a:cubicBezTo>
                <a:cubicBezTo>
                  <a:pt x="400" y="297"/>
                  <a:pt x="399" y="298"/>
                  <a:pt x="399" y="299"/>
                </a:cubicBezTo>
                <a:cubicBezTo>
                  <a:pt x="398" y="299"/>
                  <a:pt x="399" y="300"/>
                  <a:pt x="400" y="301"/>
                </a:cubicBezTo>
                <a:cubicBezTo>
                  <a:pt x="410" y="304"/>
                  <a:pt x="429" y="310"/>
                  <a:pt x="439" y="312"/>
                </a:cubicBezTo>
                <a:close/>
                <a:moveTo>
                  <a:pt x="76" y="318"/>
                </a:moveTo>
                <a:cubicBezTo>
                  <a:pt x="67" y="323"/>
                  <a:pt x="50" y="332"/>
                  <a:pt x="41" y="337"/>
                </a:cubicBezTo>
                <a:cubicBezTo>
                  <a:pt x="51" y="334"/>
                  <a:pt x="68" y="325"/>
                  <a:pt x="78" y="320"/>
                </a:cubicBezTo>
                <a:cubicBezTo>
                  <a:pt x="79" y="320"/>
                  <a:pt x="79" y="319"/>
                  <a:pt x="79" y="318"/>
                </a:cubicBezTo>
                <a:cubicBezTo>
                  <a:pt x="78" y="317"/>
                  <a:pt x="77" y="317"/>
                  <a:pt x="76" y="318"/>
                </a:cubicBezTo>
                <a:close/>
                <a:moveTo>
                  <a:pt x="147" y="95"/>
                </a:moveTo>
                <a:cubicBezTo>
                  <a:pt x="148" y="97"/>
                  <a:pt x="149" y="97"/>
                  <a:pt x="149" y="96"/>
                </a:cubicBezTo>
                <a:cubicBezTo>
                  <a:pt x="150" y="96"/>
                  <a:pt x="150" y="95"/>
                  <a:pt x="149" y="94"/>
                </a:cubicBezTo>
                <a:cubicBezTo>
                  <a:pt x="144" y="84"/>
                  <a:pt x="134" y="67"/>
                  <a:pt x="128" y="58"/>
                </a:cubicBezTo>
                <a:cubicBezTo>
                  <a:pt x="132" y="68"/>
                  <a:pt x="141" y="85"/>
                  <a:pt x="147" y="95"/>
                </a:cubicBezTo>
                <a:close/>
                <a:moveTo>
                  <a:pt x="356" y="109"/>
                </a:moveTo>
                <a:cubicBezTo>
                  <a:pt x="355" y="110"/>
                  <a:pt x="356" y="111"/>
                  <a:pt x="356" y="112"/>
                </a:cubicBezTo>
                <a:cubicBezTo>
                  <a:pt x="357" y="112"/>
                  <a:pt x="358" y="112"/>
                  <a:pt x="358" y="111"/>
                </a:cubicBezTo>
                <a:cubicBezTo>
                  <a:pt x="366" y="104"/>
                  <a:pt x="379" y="89"/>
                  <a:pt x="386" y="81"/>
                </a:cubicBezTo>
                <a:cubicBezTo>
                  <a:pt x="378" y="88"/>
                  <a:pt x="364" y="101"/>
                  <a:pt x="356" y="109"/>
                </a:cubicBezTo>
                <a:close/>
                <a:moveTo>
                  <a:pt x="164" y="416"/>
                </a:moveTo>
                <a:cubicBezTo>
                  <a:pt x="164" y="415"/>
                  <a:pt x="163" y="416"/>
                  <a:pt x="163" y="417"/>
                </a:cubicBezTo>
                <a:cubicBezTo>
                  <a:pt x="159" y="427"/>
                  <a:pt x="152" y="446"/>
                  <a:pt x="150" y="456"/>
                </a:cubicBezTo>
                <a:cubicBezTo>
                  <a:pt x="154" y="447"/>
                  <a:pt x="161" y="429"/>
                  <a:pt x="165" y="418"/>
                </a:cubicBezTo>
                <a:cubicBezTo>
                  <a:pt x="166" y="417"/>
                  <a:pt x="165" y="416"/>
                  <a:pt x="164" y="416"/>
                </a:cubicBezTo>
                <a:close/>
                <a:moveTo>
                  <a:pt x="67" y="190"/>
                </a:moveTo>
                <a:cubicBezTo>
                  <a:pt x="68" y="189"/>
                  <a:pt x="67" y="188"/>
                  <a:pt x="66" y="188"/>
                </a:cubicBezTo>
                <a:cubicBezTo>
                  <a:pt x="56" y="185"/>
                  <a:pt x="37" y="179"/>
                  <a:pt x="27" y="177"/>
                </a:cubicBezTo>
                <a:cubicBezTo>
                  <a:pt x="37" y="181"/>
                  <a:pt x="54" y="188"/>
                  <a:pt x="65" y="191"/>
                </a:cubicBezTo>
                <a:cubicBezTo>
                  <a:pt x="66" y="191"/>
                  <a:pt x="67" y="191"/>
                  <a:pt x="67" y="190"/>
                </a:cubicBezTo>
                <a:close/>
                <a:moveTo>
                  <a:pt x="292" y="401"/>
                </a:moveTo>
                <a:cubicBezTo>
                  <a:pt x="291" y="401"/>
                  <a:pt x="291" y="402"/>
                  <a:pt x="292" y="403"/>
                </a:cubicBezTo>
                <a:cubicBezTo>
                  <a:pt x="296" y="414"/>
                  <a:pt x="303" y="432"/>
                  <a:pt x="308" y="441"/>
                </a:cubicBezTo>
                <a:cubicBezTo>
                  <a:pt x="305" y="431"/>
                  <a:pt x="299" y="413"/>
                  <a:pt x="294" y="402"/>
                </a:cubicBezTo>
                <a:cubicBezTo>
                  <a:pt x="294" y="401"/>
                  <a:pt x="293" y="401"/>
                  <a:pt x="292" y="401"/>
                </a:cubicBezTo>
                <a:close/>
                <a:moveTo>
                  <a:pt x="220" y="74"/>
                </a:moveTo>
                <a:cubicBezTo>
                  <a:pt x="221" y="74"/>
                  <a:pt x="221" y="72"/>
                  <a:pt x="221" y="71"/>
                </a:cubicBezTo>
                <a:cubicBezTo>
                  <a:pt x="221" y="55"/>
                  <a:pt x="219" y="27"/>
                  <a:pt x="217" y="12"/>
                </a:cubicBezTo>
                <a:cubicBezTo>
                  <a:pt x="217" y="27"/>
                  <a:pt x="218" y="55"/>
                  <a:pt x="218" y="71"/>
                </a:cubicBezTo>
                <a:cubicBezTo>
                  <a:pt x="218" y="73"/>
                  <a:pt x="219" y="74"/>
                  <a:pt x="220" y="74"/>
                </a:cubicBezTo>
                <a:close/>
                <a:moveTo>
                  <a:pt x="394" y="186"/>
                </a:moveTo>
                <a:cubicBezTo>
                  <a:pt x="394" y="187"/>
                  <a:pt x="395" y="187"/>
                  <a:pt x="397" y="187"/>
                </a:cubicBezTo>
                <a:cubicBezTo>
                  <a:pt x="412" y="182"/>
                  <a:pt x="437" y="173"/>
                  <a:pt x="451" y="168"/>
                </a:cubicBezTo>
                <a:cubicBezTo>
                  <a:pt x="437" y="171"/>
                  <a:pt x="411" y="179"/>
                  <a:pt x="396" y="184"/>
                </a:cubicBezTo>
                <a:cubicBezTo>
                  <a:pt x="394" y="185"/>
                  <a:pt x="394" y="186"/>
                  <a:pt x="394" y="186"/>
                </a:cubicBezTo>
                <a:close/>
                <a:moveTo>
                  <a:pt x="109" y="356"/>
                </a:moveTo>
                <a:cubicBezTo>
                  <a:pt x="108" y="355"/>
                  <a:pt x="107" y="355"/>
                  <a:pt x="106" y="356"/>
                </a:cubicBezTo>
                <a:cubicBezTo>
                  <a:pt x="94" y="367"/>
                  <a:pt x="74" y="386"/>
                  <a:pt x="64" y="397"/>
                </a:cubicBezTo>
                <a:cubicBezTo>
                  <a:pt x="76" y="388"/>
                  <a:pt x="96" y="370"/>
                  <a:pt x="108" y="359"/>
                </a:cubicBezTo>
                <a:cubicBezTo>
                  <a:pt x="109" y="357"/>
                  <a:pt x="109" y="356"/>
                  <a:pt x="109" y="356"/>
                </a:cubicBezTo>
                <a:close/>
                <a:moveTo>
                  <a:pt x="76" y="89"/>
                </a:moveTo>
                <a:cubicBezTo>
                  <a:pt x="85" y="100"/>
                  <a:pt x="104" y="120"/>
                  <a:pt x="115" y="131"/>
                </a:cubicBezTo>
                <a:cubicBezTo>
                  <a:pt x="117" y="132"/>
                  <a:pt x="118" y="133"/>
                  <a:pt x="118" y="132"/>
                </a:cubicBezTo>
                <a:cubicBezTo>
                  <a:pt x="119" y="131"/>
                  <a:pt x="118" y="130"/>
                  <a:pt x="117" y="129"/>
                </a:cubicBezTo>
                <a:cubicBezTo>
                  <a:pt x="106" y="118"/>
                  <a:pt x="87" y="98"/>
                  <a:pt x="76" y="89"/>
                </a:cubicBezTo>
                <a:close/>
                <a:moveTo>
                  <a:pt x="312" y="104"/>
                </a:moveTo>
                <a:cubicBezTo>
                  <a:pt x="313" y="104"/>
                  <a:pt x="314" y="103"/>
                  <a:pt x="315" y="102"/>
                </a:cubicBezTo>
                <a:cubicBezTo>
                  <a:pt x="322" y="88"/>
                  <a:pt x="336" y="64"/>
                  <a:pt x="342" y="50"/>
                </a:cubicBezTo>
                <a:cubicBezTo>
                  <a:pt x="334" y="63"/>
                  <a:pt x="320" y="86"/>
                  <a:pt x="312" y="101"/>
                </a:cubicBezTo>
                <a:cubicBezTo>
                  <a:pt x="311" y="102"/>
                  <a:pt x="312" y="104"/>
                  <a:pt x="312" y="104"/>
                </a:cubicBezTo>
                <a:close/>
                <a:moveTo>
                  <a:pt x="213" y="434"/>
                </a:moveTo>
                <a:cubicBezTo>
                  <a:pt x="212" y="434"/>
                  <a:pt x="211" y="435"/>
                  <a:pt x="211" y="436"/>
                </a:cubicBezTo>
                <a:cubicBezTo>
                  <a:pt x="210" y="452"/>
                  <a:pt x="208" y="480"/>
                  <a:pt x="207" y="495"/>
                </a:cubicBezTo>
                <a:cubicBezTo>
                  <a:pt x="210" y="481"/>
                  <a:pt x="213" y="453"/>
                  <a:pt x="214" y="437"/>
                </a:cubicBezTo>
                <a:cubicBezTo>
                  <a:pt x="214" y="435"/>
                  <a:pt x="213" y="434"/>
                  <a:pt x="213" y="434"/>
                </a:cubicBezTo>
                <a:close/>
                <a:moveTo>
                  <a:pt x="7" y="238"/>
                </a:moveTo>
                <a:cubicBezTo>
                  <a:pt x="21" y="240"/>
                  <a:pt x="48" y="241"/>
                  <a:pt x="63" y="241"/>
                </a:cubicBezTo>
                <a:cubicBezTo>
                  <a:pt x="65" y="241"/>
                  <a:pt x="66" y="241"/>
                  <a:pt x="66" y="240"/>
                </a:cubicBezTo>
                <a:cubicBezTo>
                  <a:pt x="66" y="239"/>
                  <a:pt x="65" y="238"/>
                  <a:pt x="63" y="238"/>
                </a:cubicBezTo>
                <a:cubicBezTo>
                  <a:pt x="48" y="238"/>
                  <a:pt x="21" y="238"/>
                  <a:pt x="7" y="238"/>
                </a:cubicBezTo>
                <a:close/>
                <a:moveTo>
                  <a:pt x="344" y="392"/>
                </a:moveTo>
                <a:cubicBezTo>
                  <a:pt x="344" y="393"/>
                  <a:pt x="344" y="394"/>
                  <a:pt x="345" y="395"/>
                </a:cubicBezTo>
                <a:cubicBezTo>
                  <a:pt x="354" y="408"/>
                  <a:pt x="371" y="430"/>
                  <a:pt x="381" y="441"/>
                </a:cubicBezTo>
                <a:cubicBezTo>
                  <a:pt x="373" y="429"/>
                  <a:pt x="357" y="406"/>
                  <a:pt x="347" y="394"/>
                </a:cubicBezTo>
                <a:cubicBezTo>
                  <a:pt x="346" y="392"/>
                  <a:pt x="345" y="392"/>
                  <a:pt x="344" y="392"/>
                </a:cubicBezTo>
                <a:close/>
                <a:moveTo>
                  <a:pt x="280" y="82"/>
                </a:moveTo>
                <a:cubicBezTo>
                  <a:pt x="281" y="83"/>
                  <a:pt x="282" y="82"/>
                  <a:pt x="282" y="80"/>
                </a:cubicBezTo>
                <a:cubicBezTo>
                  <a:pt x="287" y="65"/>
                  <a:pt x="296" y="38"/>
                  <a:pt x="300" y="24"/>
                </a:cubicBezTo>
                <a:cubicBezTo>
                  <a:pt x="294" y="38"/>
                  <a:pt x="285" y="64"/>
                  <a:pt x="280" y="79"/>
                </a:cubicBezTo>
                <a:cubicBezTo>
                  <a:pt x="279" y="81"/>
                  <a:pt x="279" y="82"/>
                  <a:pt x="280" y="82"/>
                </a:cubicBezTo>
                <a:close/>
                <a:moveTo>
                  <a:pt x="393" y="252"/>
                </a:moveTo>
                <a:cubicBezTo>
                  <a:pt x="391" y="252"/>
                  <a:pt x="390" y="253"/>
                  <a:pt x="390" y="253"/>
                </a:cubicBezTo>
                <a:cubicBezTo>
                  <a:pt x="390" y="254"/>
                  <a:pt x="391" y="255"/>
                  <a:pt x="393" y="255"/>
                </a:cubicBezTo>
                <a:cubicBezTo>
                  <a:pt x="408" y="256"/>
                  <a:pt x="435" y="258"/>
                  <a:pt x="449" y="258"/>
                </a:cubicBezTo>
                <a:cubicBezTo>
                  <a:pt x="435" y="256"/>
                  <a:pt x="409" y="253"/>
                  <a:pt x="393" y="252"/>
                </a:cubicBezTo>
                <a:close/>
                <a:moveTo>
                  <a:pt x="389" y="313"/>
                </a:moveTo>
                <a:cubicBezTo>
                  <a:pt x="388" y="314"/>
                  <a:pt x="389" y="315"/>
                  <a:pt x="391" y="316"/>
                </a:cubicBezTo>
                <a:cubicBezTo>
                  <a:pt x="405" y="322"/>
                  <a:pt x="430" y="333"/>
                  <a:pt x="443" y="338"/>
                </a:cubicBezTo>
                <a:cubicBezTo>
                  <a:pt x="431" y="331"/>
                  <a:pt x="406" y="319"/>
                  <a:pt x="392" y="313"/>
                </a:cubicBezTo>
                <a:cubicBezTo>
                  <a:pt x="390" y="312"/>
                  <a:pt x="389" y="312"/>
                  <a:pt x="389" y="313"/>
                </a:cubicBezTo>
                <a:close/>
                <a:moveTo>
                  <a:pt x="65" y="306"/>
                </a:moveTo>
                <a:cubicBezTo>
                  <a:pt x="65" y="305"/>
                  <a:pt x="63" y="305"/>
                  <a:pt x="62" y="306"/>
                </a:cubicBezTo>
                <a:cubicBezTo>
                  <a:pt x="48" y="311"/>
                  <a:pt x="22" y="321"/>
                  <a:pt x="9" y="327"/>
                </a:cubicBezTo>
                <a:cubicBezTo>
                  <a:pt x="23" y="323"/>
                  <a:pt x="48" y="314"/>
                  <a:pt x="63" y="308"/>
                </a:cubicBezTo>
                <a:cubicBezTo>
                  <a:pt x="65" y="308"/>
                  <a:pt x="65" y="307"/>
                  <a:pt x="65" y="306"/>
                </a:cubicBezTo>
                <a:close/>
                <a:moveTo>
                  <a:pt x="144" y="49"/>
                </a:moveTo>
                <a:cubicBezTo>
                  <a:pt x="149" y="63"/>
                  <a:pt x="160" y="89"/>
                  <a:pt x="166" y="104"/>
                </a:cubicBezTo>
                <a:cubicBezTo>
                  <a:pt x="167" y="106"/>
                  <a:pt x="168" y="106"/>
                  <a:pt x="169" y="106"/>
                </a:cubicBezTo>
                <a:cubicBezTo>
                  <a:pt x="169" y="106"/>
                  <a:pt x="169" y="104"/>
                  <a:pt x="169" y="103"/>
                </a:cubicBezTo>
                <a:cubicBezTo>
                  <a:pt x="163" y="88"/>
                  <a:pt x="151" y="63"/>
                  <a:pt x="144" y="49"/>
                </a:cubicBezTo>
                <a:close/>
                <a:moveTo>
                  <a:pt x="164" y="79"/>
                </a:moveTo>
                <a:cubicBezTo>
                  <a:pt x="164" y="79"/>
                  <a:pt x="164" y="77"/>
                  <a:pt x="164" y="76"/>
                </a:cubicBezTo>
                <a:cubicBezTo>
                  <a:pt x="158" y="61"/>
                  <a:pt x="148" y="35"/>
                  <a:pt x="141" y="21"/>
                </a:cubicBezTo>
                <a:cubicBezTo>
                  <a:pt x="146" y="36"/>
                  <a:pt x="155" y="62"/>
                  <a:pt x="161" y="77"/>
                </a:cubicBezTo>
                <a:cubicBezTo>
                  <a:pt x="162" y="79"/>
                  <a:pt x="163" y="79"/>
                  <a:pt x="164" y="79"/>
                </a:cubicBezTo>
                <a:close/>
                <a:moveTo>
                  <a:pt x="367" y="130"/>
                </a:moveTo>
                <a:cubicBezTo>
                  <a:pt x="368" y="130"/>
                  <a:pt x="369" y="130"/>
                  <a:pt x="370" y="129"/>
                </a:cubicBezTo>
                <a:cubicBezTo>
                  <a:pt x="382" y="119"/>
                  <a:pt x="403" y="101"/>
                  <a:pt x="414" y="91"/>
                </a:cubicBezTo>
                <a:cubicBezTo>
                  <a:pt x="402" y="99"/>
                  <a:pt x="381" y="116"/>
                  <a:pt x="369" y="127"/>
                </a:cubicBezTo>
                <a:cubicBezTo>
                  <a:pt x="367" y="128"/>
                  <a:pt x="367" y="129"/>
                  <a:pt x="367" y="130"/>
                </a:cubicBezTo>
                <a:close/>
                <a:moveTo>
                  <a:pt x="166" y="375"/>
                </a:moveTo>
                <a:cubicBezTo>
                  <a:pt x="166" y="374"/>
                  <a:pt x="165" y="375"/>
                  <a:pt x="164" y="377"/>
                </a:cubicBezTo>
                <a:cubicBezTo>
                  <a:pt x="157" y="391"/>
                  <a:pt x="145" y="416"/>
                  <a:pt x="140" y="430"/>
                </a:cubicBezTo>
                <a:cubicBezTo>
                  <a:pt x="147" y="417"/>
                  <a:pt x="159" y="393"/>
                  <a:pt x="166" y="378"/>
                </a:cubicBezTo>
                <a:cubicBezTo>
                  <a:pt x="167" y="376"/>
                  <a:pt x="167" y="375"/>
                  <a:pt x="166" y="375"/>
                </a:cubicBezTo>
                <a:close/>
                <a:moveTo>
                  <a:pt x="68" y="174"/>
                </a:moveTo>
                <a:cubicBezTo>
                  <a:pt x="68" y="173"/>
                  <a:pt x="67" y="172"/>
                  <a:pt x="66" y="172"/>
                </a:cubicBezTo>
                <a:cubicBezTo>
                  <a:pt x="52" y="165"/>
                  <a:pt x="26" y="155"/>
                  <a:pt x="13" y="150"/>
                </a:cubicBezTo>
                <a:cubicBezTo>
                  <a:pt x="26" y="157"/>
                  <a:pt x="50" y="168"/>
                  <a:pt x="65" y="174"/>
                </a:cubicBezTo>
                <a:cubicBezTo>
                  <a:pt x="66" y="175"/>
                  <a:pt x="68" y="175"/>
                  <a:pt x="68" y="174"/>
                </a:cubicBezTo>
                <a:close/>
                <a:moveTo>
                  <a:pt x="281" y="421"/>
                </a:moveTo>
                <a:cubicBezTo>
                  <a:pt x="280" y="421"/>
                  <a:pt x="280" y="422"/>
                  <a:pt x="280" y="424"/>
                </a:cubicBezTo>
                <a:cubicBezTo>
                  <a:pt x="284" y="439"/>
                  <a:pt x="293" y="466"/>
                  <a:pt x="298" y="480"/>
                </a:cubicBezTo>
                <a:cubicBezTo>
                  <a:pt x="295" y="465"/>
                  <a:pt x="287" y="439"/>
                  <a:pt x="283" y="423"/>
                </a:cubicBezTo>
                <a:cubicBezTo>
                  <a:pt x="282" y="421"/>
                  <a:pt x="281" y="420"/>
                  <a:pt x="281" y="421"/>
                </a:cubicBezTo>
                <a:close/>
                <a:moveTo>
                  <a:pt x="191" y="78"/>
                </a:moveTo>
                <a:cubicBezTo>
                  <a:pt x="192" y="78"/>
                  <a:pt x="192" y="77"/>
                  <a:pt x="192" y="75"/>
                </a:cubicBezTo>
                <a:cubicBezTo>
                  <a:pt x="189" y="59"/>
                  <a:pt x="182" y="32"/>
                  <a:pt x="178" y="18"/>
                </a:cubicBezTo>
                <a:cubicBezTo>
                  <a:pt x="180" y="32"/>
                  <a:pt x="186" y="60"/>
                  <a:pt x="189" y="76"/>
                </a:cubicBezTo>
                <a:cubicBezTo>
                  <a:pt x="190" y="78"/>
                  <a:pt x="191" y="78"/>
                  <a:pt x="191" y="78"/>
                </a:cubicBezTo>
                <a:close/>
                <a:moveTo>
                  <a:pt x="371" y="163"/>
                </a:moveTo>
                <a:cubicBezTo>
                  <a:pt x="372" y="164"/>
                  <a:pt x="373" y="163"/>
                  <a:pt x="374" y="163"/>
                </a:cubicBezTo>
                <a:cubicBezTo>
                  <a:pt x="388" y="156"/>
                  <a:pt x="412" y="142"/>
                  <a:pt x="424" y="134"/>
                </a:cubicBezTo>
                <a:cubicBezTo>
                  <a:pt x="411" y="140"/>
                  <a:pt x="387" y="153"/>
                  <a:pt x="373" y="160"/>
                </a:cubicBezTo>
                <a:cubicBezTo>
                  <a:pt x="371" y="161"/>
                  <a:pt x="371" y="162"/>
                  <a:pt x="371" y="163"/>
                </a:cubicBezTo>
                <a:close/>
                <a:moveTo>
                  <a:pt x="138" y="375"/>
                </a:moveTo>
                <a:cubicBezTo>
                  <a:pt x="137" y="374"/>
                  <a:pt x="136" y="375"/>
                  <a:pt x="135" y="376"/>
                </a:cubicBezTo>
                <a:cubicBezTo>
                  <a:pt x="125" y="389"/>
                  <a:pt x="109" y="411"/>
                  <a:pt x="101" y="423"/>
                </a:cubicBezTo>
                <a:cubicBezTo>
                  <a:pt x="111" y="412"/>
                  <a:pt x="128" y="391"/>
                  <a:pt x="137" y="378"/>
                </a:cubicBezTo>
                <a:cubicBezTo>
                  <a:pt x="138" y="376"/>
                  <a:pt x="138" y="375"/>
                  <a:pt x="138" y="375"/>
                </a:cubicBezTo>
                <a:close/>
                <a:moveTo>
                  <a:pt x="104" y="157"/>
                </a:moveTo>
                <a:cubicBezTo>
                  <a:pt x="105" y="158"/>
                  <a:pt x="106" y="158"/>
                  <a:pt x="107" y="158"/>
                </a:cubicBezTo>
                <a:cubicBezTo>
                  <a:pt x="107" y="157"/>
                  <a:pt x="106" y="156"/>
                  <a:pt x="105" y="155"/>
                </a:cubicBezTo>
                <a:cubicBezTo>
                  <a:pt x="93" y="146"/>
                  <a:pt x="70" y="130"/>
                  <a:pt x="57" y="123"/>
                </a:cubicBezTo>
                <a:cubicBezTo>
                  <a:pt x="69" y="132"/>
                  <a:pt x="91" y="148"/>
                  <a:pt x="104" y="157"/>
                </a:cubicBezTo>
                <a:close/>
                <a:moveTo>
                  <a:pt x="244" y="409"/>
                </a:moveTo>
                <a:cubicBezTo>
                  <a:pt x="244" y="410"/>
                  <a:pt x="243" y="411"/>
                  <a:pt x="243" y="412"/>
                </a:cubicBezTo>
                <a:cubicBezTo>
                  <a:pt x="245" y="428"/>
                  <a:pt x="248" y="456"/>
                  <a:pt x="250" y="471"/>
                </a:cubicBezTo>
                <a:cubicBezTo>
                  <a:pt x="250" y="456"/>
                  <a:pt x="248" y="428"/>
                  <a:pt x="246" y="412"/>
                </a:cubicBezTo>
                <a:cubicBezTo>
                  <a:pt x="246" y="410"/>
                  <a:pt x="245" y="409"/>
                  <a:pt x="244" y="409"/>
                </a:cubicBezTo>
                <a:close/>
                <a:moveTo>
                  <a:pt x="69" y="270"/>
                </a:moveTo>
                <a:cubicBezTo>
                  <a:pt x="68" y="269"/>
                  <a:pt x="67" y="269"/>
                  <a:pt x="66" y="269"/>
                </a:cubicBezTo>
                <a:cubicBezTo>
                  <a:pt x="50" y="271"/>
                  <a:pt x="24" y="276"/>
                  <a:pt x="10" y="279"/>
                </a:cubicBezTo>
                <a:cubicBezTo>
                  <a:pt x="24" y="278"/>
                  <a:pt x="50" y="274"/>
                  <a:pt x="66" y="272"/>
                </a:cubicBezTo>
                <a:cubicBezTo>
                  <a:pt x="68" y="271"/>
                  <a:pt x="69" y="270"/>
                  <a:pt x="69" y="270"/>
                </a:cubicBezTo>
                <a:close/>
                <a:moveTo>
                  <a:pt x="354" y="353"/>
                </a:moveTo>
                <a:cubicBezTo>
                  <a:pt x="352" y="352"/>
                  <a:pt x="351" y="352"/>
                  <a:pt x="350" y="352"/>
                </a:cubicBezTo>
                <a:cubicBezTo>
                  <a:pt x="350" y="353"/>
                  <a:pt x="351" y="354"/>
                  <a:pt x="352" y="355"/>
                </a:cubicBezTo>
                <a:cubicBezTo>
                  <a:pt x="363" y="366"/>
                  <a:pt x="384" y="385"/>
                  <a:pt x="395" y="394"/>
                </a:cubicBezTo>
                <a:cubicBezTo>
                  <a:pt x="385" y="383"/>
                  <a:pt x="365" y="364"/>
                  <a:pt x="354" y="353"/>
                </a:cubicBezTo>
                <a:close/>
                <a:moveTo>
                  <a:pt x="365" y="348"/>
                </a:moveTo>
                <a:cubicBezTo>
                  <a:pt x="365" y="349"/>
                  <a:pt x="365" y="350"/>
                  <a:pt x="367" y="351"/>
                </a:cubicBezTo>
                <a:cubicBezTo>
                  <a:pt x="379" y="360"/>
                  <a:pt x="402" y="376"/>
                  <a:pt x="414" y="384"/>
                </a:cubicBezTo>
                <a:cubicBezTo>
                  <a:pt x="403" y="374"/>
                  <a:pt x="381" y="358"/>
                  <a:pt x="368" y="349"/>
                </a:cubicBezTo>
                <a:cubicBezTo>
                  <a:pt x="367" y="347"/>
                  <a:pt x="365" y="347"/>
                  <a:pt x="365" y="348"/>
                </a:cubicBezTo>
                <a:close/>
                <a:moveTo>
                  <a:pt x="252" y="75"/>
                </a:moveTo>
                <a:cubicBezTo>
                  <a:pt x="253" y="76"/>
                  <a:pt x="253" y="74"/>
                  <a:pt x="254" y="73"/>
                </a:cubicBezTo>
                <a:cubicBezTo>
                  <a:pt x="256" y="57"/>
                  <a:pt x="260" y="29"/>
                  <a:pt x="261" y="14"/>
                </a:cubicBezTo>
                <a:cubicBezTo>
                  <a:pt x="258" y="29"/>
                  <a:pt x="253" y="56"/>
                  <a:pt x="251" y="72"/>
                </a:cubicBezTo>
                <a:cubicBezTo>
                  <a:pt x="251" y="74"/>
                  <a:pt x="251" y="75"/>
                  <a:pt x="252" y="75"/>
                </a:cubicBezTo>
                <a:close/>
                <a:moveTo>
                  <a:pt x="395" y="223"/>
                </a:moveTo>
                <a:cubicBezTo>
                  <a:pt x="395" y="224"/>
                  <a:pt x="397" y="224"/>
                  <a:pt x="398" y="224"/>
                </a:cubicBezTo>
                <a:cubicBezTo>
                  <a:pt x="413" y="223"/>
                  <a:pt x="440" y="219"/>
                  <a:pt x="455" y="217"/>
                </a:cubicBezTo>
                <a:cubicBezTo>
                  <a:pt x="440" y="217"/>
                  <a:pt x="413" y="220"/>
                  <a:pt x="398" y="221"/>
                </a:cubicBezTo>
                <a:cubicBezTo>
                  <a:pt x="396" y="222"/>
                  <a:pt x="395" y="222"/>
                  <a:pt x="395" y="223"/>
                </a:cubicBezTo>
                <a:close/>
                <a:moveTo>
                  <a:pt x="386" y="279"/>
                </a:moveTo>
                <a:cubicBezTo>
                  <a:pt x="386" y="280"/>
                  <a:pt x="387" y="281"/>
                  <a:pt x="389" y="281"/>
                </a:cubicBezTo>
                <a:cubicBezTo>
                  <a:pt x="404" y="285"/>
                  <a:pt x="430" y="291"/>
                  <a:pt x="444" y="293"/>
                </a:cubicBezTo>
                <a:cubicBezTo>
                  <a:pt x="431" y="289"/>
                  <a:pt x="405" y="282"/>
                  <a:pt x="389" y="278"/>
                </a:cubicBezTo>
                <a:cubicBezTo>
                  <a:pt x="387" y="278"/>
                  <a:pt x="386" y="278"/>
                  <a:pt x="386" y="279"/>
                </a:cubicBezTo>
                <a:close/>
                <a:moveTo>
                  <a:pt x="90" y="329"/>
                </a:moveTo>
                <a:cubicBezTo>
                  <a:pt x="89" y="328"/>
                  <a:pt x="88" y="328"/>
                  <a:pt x="86" y="329"/>
                </a:cubicBezTo>
                <a:cubicBezTo>
                  <a:pt x="73" y="337"/>
                  <a:pt x="50" y="352"/>
                  <a:pt x="38" y="360"/>
                </a:cubicBezTo>
                <a:cubicBezTo>
                  <a:pt x="51" y="354"/>
                  <a:pt x="74" y="340"/>
                  <a:pt x="88" y="332"/>
                </a:cubicBezTo>
                <a:cubicBezTo>
                  <a:pt x="90" y="331"/>
                  <a:pt x="90" y="329"/>
                  <a:pt x="90" y="329"/>
                </a:cubicBezTo>
                <a:close/>
                <a:moveTo>
                  <a:pt x="138" y="103"/>
                </a:moveTo>
                <a:cubicBezTo>
                  <a:pt x="139" y="102"/>
                  <a:pt x="138" y="101"/>
                  <a:pt x="138" y="100"/>
                </a:cubicBezTo>
                <a:cubicBezTo>
                  <a:pt x="129" y="86"/>
                  <a:pt x="113" y="63"/>
                  <a:pt x="105" y="52"/>
                </a:cubicBezTo>
                <a:cubicBezTo>
                  <a:pt x="112" y="65"/>
                  <a:pt x="126" y="88"/>
                  <a:pt x="135" y="101"/>
                </a:cubicBezTo>
                <a:cubicBezTo>
                  <a:pt x="136" y="103"/>
                  <a:pt x="138" y="103"/>
                  <a:pt x="138" y="103"/>
                </a:cubicBezTo>
                <a:close/>
                <a:moveTo>
                  <a:pt x="332" y="126"/>
                </a:moveTo>
                <a:cubicBezTo>
                  <a:pt x="333" y="126"/>
                  <a:pt x="334" y="126"/>
                  <a:pt x="335" y="125"/>
                </a:cubicBezTo>
                <a:cubicBezTo>
                  <a:pt x="345" y="113"/>
                  <a:pt x="363" y="91"/>
                  <a:pt x="371" y="79"/>
                </a:cubicBezTo>
                <a:cubicBezTo>
                  <a:pt x="361" y="90"/>
                  <a:pt x="343" y="110"/>
                  <a:pt x="333" y="123"/>
                </a:cubicBezTo>
                <a:cubicBezTo>
                  <a:pt x="332" y="124"/>
                  <a:pt x="332" y="125"/>
                  <a:pt x="332" y="126"/>
                </a:cubicBezTo>
                <a:close/>
                <a:moveTo>
                  <a:pt x="184" y="404"/>
                </a:moveTo>
                <a:cubicBezTo>
                  <a:pt x="183" y="404"/>
                  <a:pt x="182" y="405"/>
                  <a:pt x="182" y="406"/>
                </a:cubicBezTo>
                <a:cubicBezTo>
                  <a:pt x="177" y="421"/>
                  <a:pt x="170" y="449"/>
                  <a:pt x="167" y="463"/>
                </a:cubicBezTo>
                <a:cubicBezTo>
                  <a:pt x="172" y="449"/>
                  <a:pt x="180" y="423"/>
                  <a:pt x="185" y="407"/>
                </a:cubicBezTo>
                <a:cubicBezTo>
                  <a:pt x="185" y="405"/>
                  <a:pt x="185" y="404"/>
                  <a:pt x="184" y="404"/>
                </a:cubicBezTo>
                <a:close/>
                <a:moveTo>
                  <a:pt x="61" y="205"/>
                </a:moveTo>
                <a:cubicBezTo>
                  <a:pt x="61" y="204"/>
                  <a:pt x="60" y="203"/>
                  <a:pt x="59" y="203"/>
                </a:cubicBezTo>
                <a:cubicBezTo>
                  <a:pt x="44" y="199"/>
                  <a:pt x="17" y="193"/>
                  <a:pt x="3" y="191"/>
                </a:cubicBezTo>
                <a:cubicBezTo>
                  <a:pt x="17" y="195"/>
                  <a:pt x="43" y="202"/>
                  <a:pt x="58" y="205"/>
                </a:cubicBezTo>
                <a:cubicBezTo>
                  <a:pt x="60" y="206"/>
                  <a:pt x="61" y="205"/>
                  <a:pt x="61" y="205"/>
                </a:cubicBezTo>
                <a:close/>
                <a:moveTo>
                  <a:pt x="312" y="410"/>
                </a:moveTo>
                <a:cubicBezTo>
                  <a:pt x="311" y="410"/>
                  <a:pt x="311" y="412"/>
                  <a:pt x="312" y="413"/>
                </a:cubicBezTo>
                <a:cubicBezTo>
                  <a:pt x="318" y="427"/>
                  <a:pt x="331" y="452"/>
                  <a:pt x="338" y="465"/>
                </a:cubicBezTo>
                <a:cubicBezTo>
                  <a:pt x="333" y="451"/>
                  <a:pt x="321" y="426"/>
                  <a:pt x="314" y="412"/>
                </a:cubicBezTo>
                <a:cubicBezTo>
                  <a:pt x="313" y="410"/>
                  <a:pt x="312" y="409"/>
                  <a:pt x="312" y="410"/>
                </a:cubicBezTo>
                <a:close/>
                <a:moveTo>
                  <a:pt x="244" y="30"/>
                </a:moveTo>
                <a:cubicBezTo>
                  <a:pt x="244" y="22"/>
                  <a:pt x="245" y="7"/>
                  <a:pt x="244" y="0"/>
                </a:cubicBezTo>
                <a:cubicBezTo>
                  <a:pt x="243" y="7"/>
                  <a:pt x="241" y="22"/>
                  <a:pt x="241" y="30"/>
                </a:cubicBezTo>
                <a:cubicBezTo>
                  <a:pt x="241" y="31"/>
                  <a:pt x="242" y="32"/>
                  <a:pt x="242" y="32"/>
                </a:cubicBezTo>
                <a:cubicBezTo>
                  <a:pt x="243" y="32"/>
                  <a:pt x="244" y="31"/>
                  <a:pt x="244" y="30"/>
                </a:cubicBezTo>
                <a:close/>
                <a:moveTo>
                  <a:pt x="237" y="113"/>
                </a:moveTo>
                <a:cubicBezTo>
                  <a:pt x="238" y="104"/>
                  <a:pt x="238" y="90"/>
                  <a:pt x="238" y="82"/>
                </a:cubicBezTo>
                <a:cubicBezTo>
                  <a:pt x="236" y="90"/>
                  <a:pt x="235" y="104"/>
                  <a:pt x="235" y="112"/>
                </a:cubicBezTo>
                <a:cubicBezTo>
                  <a:pt x="234" y="113"/>
                  <a:pt x="235" y="114"/>
                  <a:pt x="236" y="114"/>
                </a:cubicBezTo>
                <a:cubicBezTo>
                  <a:pt x="237" y="114"/>
                  <a:pt x="237" y="113"/>
                  <a:pt x="237" y="113"/>
                </a:cubicBezTo>
                <a:close/>
                <a:moveTo>
                  <a:pt x="416" y="205"/>
                </a:moveTo>
                <a:cubicBezTo>
                  <a:pt x="417" y="205"/>
                  <a:pt x="417" y="206"/>
                  <a:pt x="418" y="206"/>
                </a:cubicBezTo>
                <a:cubicBezTo>
                  <a:pt x="426" y="204"/>
                  <a:pt x="440" y="201"/>
                  <a:pt x="447" y="198"/>
                </a:cubicBezTo>
                <a:cubicBezTo>
                  <a:pt x="439" y="199"/>
                  <a:pt x="425" y="201"/>
                  <a:pt x="418" y="203"/>
                </a:cubicBezTo>
                <a:cubicBezTo>
                  <a:pt x="417" y="203"/>
                  <a:pt x="416" y="204"/>
                  <a:pt x="416" y="205"/>
                </a:cubicBezTo>
                <a:close/>
                <a:moveTo>
                  <a:pt x="345" y="222"/>
                </a:moveTo>
                <a:cubicBezTo>
                  <a:pt x="344" y="222"/>
                  <a:pt x="344" y="223"/>
                  <a:pt x="344" y="224"/>
                </a:cubicBezTo>
                <a:cubicBezTo>
                  <a:pt x="344" y="225"/>
                  <a:pt x="345" y="225"/>
                  <a:pt x="346" y="225"/>
                </a:cubicBezTo>
                <a:cubicBezTo>
                  <a:pt x="354" y="224"/>
                  <a:pt x="367" y="220"/>
                  <a:pt x="374" y="218"/>
                </a:cubicBezTo>
                <a:cubicBezTo>
                  <a:pt x="367" y="218"/>
                  <a:pt x="353" y="220"/>
                  <a:pt x="345" y="222"/>
                </a:cubicBezTo>
                <a:close/>
                <a:moveTo>
                  <a:pt x="70" y="357"/>
                </a:moveTo>
                <a:cubicBezTo>
                  <a:pt x="64" y="362"/>
                  <a:pt x="53" y="371"/>
                  <a:pt x="47" y="376"/>
                </a:cubicBezTo>
                <a:cubicBezTo>
                  <a:pt x="54" y="373"/>
                  <a:pt x="65" y="365"/>
                  <a:pt x="72" y="359"/>
                </a:cubicBezTo>
                <a:cubicBezTo>
                  <a:pt x="73" y="359"/>
                  <a:pt x="73" y="358"/>
                  <a:pt x="72" y="357"/>
                </a:cubicBezTo>
                <a:cubicBezTo>
                  <a:pt x="72" y="357"/>
                  <a:pt x="71" y="357"/>
                  <a:pt x="70" y="357"/>
                </a:cubicBezTo>
                <a:close/>
                <a:moveTo>
                  <a:pt x="115" y="320"/>
                </a:moveTo>
                <a:cubicBezTo>
                  <a:pt x="115" y="320"/>
                  <a:pt x="114" y="320"/>
                  <a:pt x="113" y="320"/>
                </a:cubicBezTo>
                <a:cubicBezTo>
                  <a:pt x="107" y="325"/>
                  <a:pt x="96" y="334"/>
                  <a:pt x="90" y="339"/>
                </a:cubicBezTo>
                <a:cubicBezTo>
                  <a:pt x="97" y="335"/>
                  <a:pt x="108" y="327"/>
                  <a:pt x="115" y="322"/>
                </a:cubicBezTo>
                <a:cubicBezTo>
                  <a:pt x="116" y="322"/>
                  <a:pt x="116" y="321"/>
                  <a:pt x="115" y="320"/>
                </a:cubicBezTo>
                <a:close/>
                <a:moveTo>
                  <a:pt x="108" y="88"/>
                </a:moveTo>
                <a:cubicBezTo>
                  <a:pt x="108" y="87"/>
                  <a:pt x="108" y="86"/>
                  <a:pt x="108" y="86"/>
                </a:cubicBezTo>
                <a:cubicBezTo>
                  <a:pt x="103" y="79"/>
                  <a:pt x="93" y="68"/>
                  <a:pt x="88" y="63"/>
                </a:cubicBezTo>
                <a:cubicBezTo>
                  <a:pt x="92" y="70"/>
                  <a:pt x="100" y="81"/>
                  <a:pt x="106" y="87"/>
                </a:cubicBezTo>
                <a:cubicBezTo>
                  <a:pt x="106" y="88"/>
                  <a:pt x="107" y="88"/>
                  <a:pt x="108" y="88"/>
                </a:cubicBezTo>
                <a:close/>
                <a:moveTo>
                  <a:pt x="118" y="107"/>
                </a:moveTo>
                <a:cubicBezTo>
                  <a:pt x="122" y="114"/>
                  <a:pt x="130" y="125"/>
                  <a:pt x="136" y="132"/>
                </a:cubicBezTo>
                <a:cubicBezTo>
                  <a:pt x="136" y="133"/>
                  <a:pt x="137" y="133"/>
                  <a:pt x="138" y="132"/>
                </a:cubicBezTo>
                <a:cubicBezTo>
                  <a:pt x="138" y="132"/>
                  <a:pt x="138" y="131"/>
                  <a:pt x="138" y="130"/>
                </a:cubicBezTo>
                <a:cubicBezTo>
                  <a:pt x="133" y="124"/>
                  <a:pt x="123" y="113"/>
                  <a:pt x="118" y="107"/>
                </a:cubicBezTo>
                <a:close/>
                <a:moveTo>
                  <a:pt x="89" y="93"/>
                </a:moveTo>
                <a:cubicBezTo>
                  <a:pt x="89" y="92"/>
                  <a:pt x="89" y="91"/>
                  <a:pt x="89" y="91"/>
                </a:cubicBezTo>
                <a:cubicBezTo>
                  <a:pt x="83" y="85"/>
                  <a:pt x="73" y="75"/>
                  <a:pt x="67" y="70"/>
                </a:cubicBezTo>
                <a:cubicBezTo>
                  <a:pt x="71" y="76"/>
                  <a:pt x="81" y="87"/>
                  <a:pt x="87" y="93"/>
                </a:cubicBezTo>
                <a:cubicBezTo>
                  <a:pt x="87" y="93"/>
                  <a:pt x="88" y="93"/>
                  <a:pt x="89" y="93"/>
                </a:cubicBezTo>
                <a:close/>
                <a:moveTo>
                  <a:pt x="348" y="81"/>
                </a:moveTo>
                <a:cubicBezTo>
                  <a:pt x="348" y="81"/>
                  <a:pt x="349" y="81"/>
                  <a:pt x="350" y="80"/>
                </a:cubicBezTo>
                <a:cubicBezTo>
                  <a:pt x="354" y="74"/>
                  <a:pt x="362" y="61"/>
                  <a:pt x="366" y="55"/>
                </a:cubicBezTo>
                <a:cubicBezTo>
                  <a:pt x="360" y="60"/>
                  <a:pt x="352" y="72"/>
                  <a:pt x="347" y="78"/>
                </a:cubicBezTo>
                <a:cubicBezTo>
                  <a:pt x="347" y="79"/>
                  <a:pt x="347" y="80"/>
                  <a:pt x="348" y="81"/>
                </a:cubicBezTo>
                <a:close/>
                <a:moveTo>
                  <a:pt x="196" y="409"/>
                </a:moveTo>
                <a:cubicBezTo>
                  <a:pt x="195" y="409"/>
                  <a:pt x="195" y="410"/>
                  <a:pt x="195" y="411"/>
                </a:cubicBezTo>
                <a:cubicBezTo>
                  <a:pt x="193" y="419"/>
                  <a:pt x="191" y="433"/>
                  <a:pt x="190" y="441"/>
                </a:cubicBezTo>
                <a:cubicBezTo>
                  <a:pt x="193" y="433"/>
                  <a:pt x="196" y="420"/>
                  <a:pt x="197" y="411"/>
                </a:cubicBezTo>
                <a:cubicBezTo>
                  <a:pt x="197" y="410"/>
                  <a:pt x="197" y="410"/>
                  <a:pt x="196" y="409"/>
                </a:cubicBezTo>
                <a:close/>
                <a:moveTo>
                  <a:pt x="202" y="357"/>
                </a:moveTo>
                <a:cubicBezTo>
                  <a:pt x="201" y="357"/>
                  <a:pt x="200" y="358"/>
                  <a:pt x="200" y="359"/>
                </a:cubicBezTo>
                <a:cubicBezTo>
                  <a:pt x="199" y="367"/>
                  <a:pt x="196" y="381"/>
                  <a:pt x="196" y="389"/>
                </a:cubicBezTo>
                <a:cubicBezTo>
                  <a:pt x="198" y="382"/>
                  <a:pt x="202" y="368"/>
                  <a:pt x="203" y="359"/>
                </a:cubicBezTo>
                <a:cubicBezTo>
                  <a:pt x="203" y="358"/>
                  <a:pt x="202" y="358"/>
                  <a:pt x="202" y="357"/>
                </a:cubicBezTo>
                <a:close/>
                <a:moveTo>
                  <a:pt x="62" y="220"/>
                </a:moveTo>
                <a:cubicBezTo>
                  <a:pt x="63" y="220"/>
                  <a:pt x="63" y="219"/>
                  <a:pt x="63" y="219"/>
                </a:cubicBezTo>
                <a:cubicBezTo>
                  <a:pt x="63" y="218"/>
                  <a:pt x="63" y="217"/>
                  <a:pt x="62" y="217"/>
                </a:cubicBezTo>
                <a:cubicBezTo>
                  <a:pt x="54" y="216"/>
                  <a:pt x="40" y="215"/>
                  <a:pt x="33" y="215"/>
                </a:cubicBezTo>
                <a:cubicBezTo>
                  <a:pt x="40" y="217"/>
                  <a:pt x="53" y="219"/>
                  <a:pt x="62" y="220"/>
                </a:cubicBezTo>
                <a:close/>
                <a:moveTo>
                  <a:pt x="329" y="411"/>
                </a:moveTo>
                <a:cubicBezTo>
                  <a:pt x="328" y="412"/>
                  <a:pt x="328" y="412"/>
                  <a:pt x="329" y="413"/>
                </a:cubicBezTo>
                <a:cubicBezTo>
                  <a:pt x="333" y="420"/>
                  <a:pt x="341" y="432"/>
                  <a:pt x="345" y="438"/>
                </a:cubicBezTo>
                <a:cubicBezTo>
                  <a:pt x="342" y="431"/>
                  <a:pt x="335" y="419"/>
                  <a:pt x="331" y="412"/>
                </a:cubicBezTo>
                <a:cubicBezTo>
                  <a:pt x="330" y="411"/>
                  <a:pt x="330" y="411"/>
                  <a:pt x="329" y="411"/>
                </a:cubicBezTo>
                <a:close/>
                <a:moveTo>
                  <a:pt x="316" y="54"/>
                </a:moveTo>
                <a:cubicBezTo>
                  <a:pt x="317" y="54"/>
                  <a:pt x="317" y="54"/>
                  <a:pt x="318" y="53"/>
                </a:cubicBezTo>
                <a:cubicBezTo>
                  <a:pt x="321" y="45"/>
                  <a:pt x="327" y="32"/>
                  <a:pt x="329" y="25"/>
                </a:cubicBezTo>
                <a:cubicBezTo>
                  <a:pt x="325" y="31"/>
                  <a:pt x="319" y="44"/>
                  <a:pt x="315" y="52"/>
                </a:cubicBezTo>
                <a:cubicBezTo>
                  <a:pt x="315" y="53"/>
                  <a:pt x="315" y="53"/>
                  <a:pt x="316" y="54"/>
                </a:cubicBezTo>
                <a:close/>
                <a:moveTo>
                  <a:pt x="293" y="116"/>
                </a:moveTo>
                <a:cubicBezTo>
                  <a:pt x="294" y="116"/>
                  <a:pt x="295" y="116"/>
                  <a:pt x="295" y="115"/>
                </a:cubicBezTo>
                <a:cubicBezTo>
                  <a:pt x="298" y="108"/>
                  <a:pt x="304" y="94"/>
                  <a:pt x="306" y="87"/>
                </a:cubicBezTo>
                <a:cubicBezTo>
                  <a:pt x="302" y="93"/>
                  <a:pt x="296" y="106"/>
                  <a:pt x="292" y="114"/>
                </a:cubicBezTo>
                <a:cubicBezTo>
                  <a:pt x="292" y="115"/>
                  <a:pt x="292" y="116"/>
                  <a:pt x="293" y="116"/>
                </a:cubicBezTo>
                <a:close/>
                <a:moveTo>
                  <a:pt x="424" y="282"/>
                </a:moveTo>
                <a:cubicBezTo>
                  <a:pt x="424" y="282"/>
                  <a:pt x="425" y="283"/>
                  <a:pt x="425" y="283"/>
                </a:cubicBezTo>
                <a:cubicBezTo>
                  <a:pt x="433" y="285"/>
                  <a:pt x="447" y="287"/>
                  <a:pt x="454" y="287"/>
                </a:cubicBezTo>
                <a:cubicBezTo>
                  <a:pt x="447" y="285"/>
                  <a:pt x="434" y="282"/>
                  <a:pt x="426" y="281"/>
                </a:cubicBezTo>
                <a:cubicBezTo>
                  <a:pt x="425" y="280"/>
                  <a:pt x="424" y="281"/>
                  <a:pt x="424" y="282"/>
                </a:cubicBezTo>
                <a:close/>
                <a:moveTo>
                  <a:pt x="357" y="266"/>
                </a:moveTo>
                <a:cubicBezTo>
                  <a:pt x="356" y="266"/>
                  <a:pt x="356" y="267"/>
                  <a:pt x="356" y="268"/>
                </a:cubicBezTo>
                <a:cubicBezTo>
                  <a:pt x="355" y="268"/>
                  <a:pt x="356" y="269"/>
                  <a:pt x="357" y="269"/>
                </a:cubicBezTo>
                <a:cubicBezTo>
                  <a:pt x="364" y="271"/>
                  <a:pt x="378" y="273"/>
                  <a:pt x="386" y="273"/>
                </a:cubicBezTo>
                <a:cubicBezTo>
                  <a:pt x="379" y="271"/>
                  <a:pt x="365" y="268"/>
                  <a:pt x="357" y="266"/>
                </a:cubicBezTo>
                <a:close/>
                <a:moveTo>
                  <a:pt x="399" y="344"/>
                </a:moveTo>
                <a:cubicBezTo>
                  <a:pt x="399" y="345"/>
                  <a:pt x="399" y="346"/>
                  <a:pt x="400" y="346"/>
                </a:cubicBezTo>
                <a:cubicBezTo>
                  <a:pt x="406" y="350"/>
                  <a:pt x="419" y="357"/>
                  <a:pt x="426" y="360"/>
                </a:cubicBezTo>
                <a:cubicBezTo>
                  <a:pt x="420" y="355"/>
                  <a:pt x="408" y="348"/>
                  <a:pt x="401" y="344"/>
                </a:cubicBezTo>
                <a:cubicBezTo>
                  <a:pt x="400" y="343"/>
                  <a:pt x="399" y="344"/>
                  <a:pt x="399" y="344"/>
                </a:cubicBezTo>
                <a:close/>
                <a:moveTo>
                  <a:pt x="354" y="318"/>
                </a:moveTo>
                <a:cubicBezTo>
                  <a:pt x="361" y="322"/>
                  <a:pt x="373" y="329"/>
                  <a:pt x="380" y="332"/>
                </a:cubicBezTo>
                <a:cubicBezTo>
                  <a:pt x="374" y="327"/>
                  <a:pt x="362" y="320"/>
                  <a:pt x="355" y="316"/>
                </a:cubicBezTo>
                <a:cubicBezTo>
                  <a:pt x="354" y="315"/>
                  <a:pt x="354" y="315"/>
                  <a:pt x="353" y="316"/>
                </a:cubicBezTo>
                <a:cubicBezTo>
                  <a:pt x="353" y="317"/>
                  <a:pt x="353" y="318"/>
                  <a:pt x="354" y="318"/>
                </a:cubicBezTo>
                <a:close/>
                <a:moveTo>
                  <a:pt x="30" y="293"/>
                </a:moveTo>
                <a:cubicBezTo>
                  <a:pt x="30" y="293"/>
                  <a:pt x="29" y="292"/>
                  <a:pt x="28" y="292"/>
                </a:cubicBezTo>
                <a:cubicBezTo>
                  <a:pt x="21" y="294"/>
                  <a:pt x="7" y="298"/>
                  <a:pt x="0" y="301"/>
                </a:cubicBezTo>
                <a:cubicBezTo>
                  <a:pt x="8" y="300"/>
                  <a:pt x="21" y="297"/>
                  <a:pt x="29" y="295"/>
                </a:cubicBezTo>
                <a:cubicBezTo>
                  <a:pt x="30" y="295"/>
                  <a:pt x="30" y="294"/>
                  <a:pt x="30" y="293"/>
                </a:cubicBezTo>
                <a:close/>
                <a:moveTo>
                  <a:pt x="89" y="288"/>
                </a:moveTo>
                <a:cubicBezTo>
                  <a:pt x="89" y="287"/>
                  <a:pt x="88" y="287"/>
                  <a:pt x="88" y="287"/>
                </a:cubicBezTo>
                <a:cubicBezTo>
                  <a:pt x="80" y="289"/>
                  <a:pt x="66" y="293"/>
                  <a:pt x="59" y="296"/>
                </a:cubicBezTo>
                <a:cubicBezTo>
                  <a:pt x="67" y="295"/>
                  <a:pt x="80" y="292"/>
                  <a:pt x="88" y="290"/>
                </a:cubicBezTo>
                <a:cubicBezTo>
                  <a:pt x="89" y="290"/>
                  <a:pt x="89" y="289"/>
                  <a:pt x="89" y="288"/>
                </a:cubicBezTo>
                <a:close/>
                <a:moveTo>
                  <a:pt x="179" y="75"/>
                </a:moveTo>
                <a:cubicBezTo>
                  <a:pt x="180" y="75"/>
                  <a:pt x="180" y="74"/>
                  <a:pt x="180" y="73"/>
                </a:cubicBezTo>
                <a:cubicBezTo>
                  <a:pt x="178" y="65"/>
                  <a:pt x="173" y="52"/>
                  <a:pt x="170" y="44"/>
                </a:cubicBezTo>
                <a:cubicBezTo>
                  <a:pt x="171" y="52"/>
                  <a:pt x="175" y="66"/>
                  <a:pt x="178" y="74"/>
                </a:cubicBezTo>
                <a:cubicBezTo>
                  <a:pt x="178" y="75"/>
                  <a:pt x="179" y="75"/>
                  <a:pt x="179" y="75"/>
                </a:cubicBezTo>
                <a:close/>
                <a:moveTo>
                  <a:pt x="390" y="136"/>
                </a:moveTo>
                <a:cubicBezTo>
                  <a:pt x="391" y="136"/>
                  <a:pt x="391" y="136"/>
                  <a:pt x="392" y="136"/>
                </a:cubicBezTo>
                <a:cubicBezTo>
                  <a:pt x="399" y="132"/>
                  <a:pt x="410" y="123"/>
                  <a:pt x="416" y="118"/>
                </a:cubicBezTo>
                <a:cubicBezTo>
                  <a:pt x="409" y="122"/>
                  <a:pt x="397" y="129"/>
                  <a:pt x="391" y="134"/>
                </a:cubicBezTo>
                <a:cubicBezTo>
                  <a:pt x="390" y="134"/>
                  <a:pt x="390" y="135"/>
                  <a:pt x="390" y="136"/>
                </a:cubicBezTo>
                <a:close/>
                <a:moveTo>
                  <a:pt x="342" y="171"/>
                </a:moveTo>
                <a:cubicBezTo>
                  <a:pt x="343" y="172"/>
                  <a:pt x="344" y="172"/>
                  <a:pt x="344" y="172"/>
                </a:cubicBezTo>
                <a:cubicBezTo>
                  <a:pt x="351" y="167"/>
                  <a:pt x="363" y="159"/>
                  <a:pt x="368" y="154"/>
                </a:cubicBezTo>
                <a:cubicBezTo>
                  <a:pt x="361" y="157"/>
                  <a:pt x="350" y="165"/>
                  <a:pt x="343" y="169"/>
                </a:cubicBezTo>
                <a:cubicBezTo>
                  <a:pt x="342" y="170"/>
                  <a:pt x="342" y="171"/>
                  <a:pt x="342" y="171"/>
                </a:cubicBezTo>
                <a:close/>
                <a:moveTo>
                  <a:pt x="119" y="418"/>
                </a:moveTo>
                <a:cubicBezTo>
                  <a:pt x="118" y="417"/>
                  <a:pt x="118" y="418"/>
                  <a:pt x="117" y="418"/>
                </a:cubicBezTo>
                <a:cubicBezTo>
                  <a:pt x="113" y="425"/>
                  <a:pt x="106" y="438"/>
                  <a:pt x="102" y="445"/>
                </a:cubicBezTo>
                <a:cubicBezTo>
                  <a:pt x="107" y="439"/>
                  <a:pt x="115" y="427"/>
                  <a:pt x="119" y="420"/>
                </a:cubicBezTo>
                <a:cubicBezTo>
                  <a:pt x="120" y="419"/>
                  <a:pt x="120" y="418"/>
                  <a:pt x="119" y="418"/>
                </a:cubicBezTo>
                <a:close/>
                <a:moveTo>
                  <a:pt x="153" y="357"/>
                </a:moveTo>
                <a:cubicBezTo>
                  <a:pt x="153" y="357"/>
                  <a:pt x="152" y="357"/>
                  <a:pt x="151" y="358"/>
                </a:cubicBezTo>
                <a:cubicBezTo>
                  <a:pt x="147" y="364"/>
                  <a:pt x="140" y="377"/>
                  <a:pt x="137" y="384"/>
                </a:cubicBezTo>
                <a:cubicBezTo>
                  <a:pt x="142" y="378"/>
                  <a:pt x="150" y="366"/>
                  <a:pt x="154" y="359"/>
                </a:cubicBezTo>
                <a:cubicBezTo>
                  <a:pt x="154" y="358"/>
                  <a:pt x="154" y="357"/>
                  <a:pt x="153" y="357"/>
                </a:cubicBezTo>
                <a:close/>
                <a:moveTo>
                  <a:pt x="61" y="145"/>
                </a:moveTo>
                <a:cubicBezTo>
                  <a:pt x="62" y="144"/>
                  <a:pt x="61" y="143"/>
                  <a:pt x="61" y="143"/>
                </a:cubicBezTo>
                <a:cubicBezTo>
                  <a:pt x="54" y="139"/>
                  <a:pt x="41" y="132"/>
                  <a:pt x="34" y="129"/>
                </a:cubicBezTo>
                <a:cubicBezTo>
                  <a:pt x="40" y="134"/>
                  <a:pt x="52" y="141"/>
                  <a:pt x="59" y="145"/>
                </a:cubicBezTo>
                <a:cubicBezTo>
                  <a:pt x="60" y="146"/>
                  <a:pt x="61" y="145"/>
                  <a:pt x="61" y="145"/>
                </a:cubicBezTo>
                <a:close/>
                <a:moveTo>
                  <a:pt x="266" y="453"/>
                </a:moveTo>
                <a:cubicBezTo>
                  <a:pt x="265" y="453"/>
                  <a:pt x="264" y="454"/>
                  <a:pt x="265" y="455"/>
                </a:cubicBezTo>
                <a:cubicBezTo>
                  <a:pt x="266" y="463"/>
                  <a:pt x="269" y="477"/>
                  <a:pt x="271" y="485"/>
                </a:cubicBezTo>
                <a:cubicBezTo>
                  <a:pt x="271" y="477"/>
                  <a:pt x="269" y="463"/>
                  <a:pt x="267" y="454"/>
                </a:cubicBezTo>
                <a:cubicBezTo>
                  <a:pt x="267" y="453"/>
                  <a:pt x="266" y="453"/>
                  <a:pt x="266" y="453"/>
                </a:cubicBezTo>
                <a:close/>
                <a:moveTo>
                  <a:pt x="207" y="38"/>
                </a:moveTo>
                <a:cubicBezTo>
                  <a:pt x="207" y="38"/>
                  <a:pt x="208" y="37"/>
                  <a:pt x="208" y="37"/>
                </a:cubicBezTo>
                <a:cubicBezTo>
                  <a:pt x="207" y="28"/>
                  <a:pt x="205" y="14"/>
                  <a:pt x="203" y="7"/>
                </a:cubicBezTo>
                <a:cubicBezTo>
                  <a:pt x="203" y="14"/>
                  <a:pt x="204" y="29"/>
                  <a:pt x="205" y="37"/>
                </a:cubicBezTo>
                <a:cubicBezTo>
                  <a:pt x="205" y="38"/>
                  <a:pt x="206" y="38"/>
                  <a:pt x="207" y="38"/>
                </a:cubicBezTo>
                <a:close/>
                <a:moveTo>
                  <a:pt x="220" y="138"/>
                </a:moveTo>
                <a:cubicBezTo>
                  <a:pt x="221" y="138"/>
                  <a:pt x="221" y="137"/>
                  <a:pt x="221" y="136"/>
                </a:cubicBezTo>
                <a:cubicBezTo>
                  <a:pt x="221" y="128"/>
                  <a:pt x="218" y="113"/>
                  <a:pt x="217" y="106"/>
                </a:cubicBezTo>
                <a:cubicBezTo>
                  <a:pt x="216" y="114"/>
                  <a:pt x="218" y="128"/>
                  <a:pt x="219" y="136"/>
                </a:cubicBezTo>
                <a:cubicBezTo>
                  <a:pt x="219" y="137"/>
                  <a:pt x="220" y="138"/>
                  <a:pt x="220" y="138"/>
                </a:cubicBezTo>
                <a:close/>
                <a:moveTo>
                  <a:pt x="409" y="171"/>
                </a:moveTo>
                <a:cubicBezTo>
                  <a:pt x="416" y="168"/>
                  <a:pt x="429" y="163"/>
                  <a:pt x="436" y="159"/>
                </a:cubicBezTo>
                <a:cubicBezTo>
                  <a:pt x="428" y="161"/>
                  <a:pt x="415" y="165"/>
                  <a:pt x="408" y="169"/>
                </a:cubicBezTo>
                <a:cubicBezTo>
                  <a:pt x="407" y="169"/>
                  <a:pt x="407" y="170"/>
                  <a:pt x="407" y="171"/>
                </a:cubicBezTo>
                <a:cubicBezTo>
                  <a:pt x="407" y="171"/>
                  <a:pt x="408" y="171"/>
                  <a:pt x="409" y="171"/>
                </a:cubicBezTo>
                <a:close/>
                <a:moveTo>
                  <a:pt x="368" y="178"/>
                </a:moveTo>
                <a:cubicBezTo>
                  <a:pt x="367" y="178"/>
                  <a:pt x="367" y="179"/>
                  <a:pt x="367" y="179"/>
                </a:cubicBezTo>
                <a:cubicBezTo>
                  <a:pt x="367" y="180"/>
                  <a:pt x="368" y="180"/>
                  <a:pt x="369" y="180"/>
                </a:cubicBezTo>
                <a:cubicBezTo>
                  <a:pt x="376" y="177"/>
                  <a:pt x="389" y="171"/>
                  <a:pt x="396" y="168"/>
                </a:cubicBezTo>
                <a:cubicBezTo>
                  <a:pt x="388" y="169"/>
                  <a:pt x="375" y="174"/>
                  <a:pt x="368" y="178"/>
                </a:cubicBezTo>
                <a:close/>
                <a:moveTo>
                  <a:pt x="87" y="391"/>
                </a:moveTo>
                <a:cubicBezTo>
                  <a:pt x="87" y="391"/>
                  <a:pt x="86" y="391"/>
                  <a:pt x="86" y="391"/>
                </a:cubicBezTo>
                <a:cubicBezTo>
                  <a:pt x="80" y="397"/>
                  <a:pt x="71" y="408"/>
                  <a:pt x="66" y="414"/>
                </a:cubicBezTo>
                <a:cubicBezTo>
                  <a:pt x="72" y="409"/>
                  <a:pt x="82" y="399"/>
                  <a:pt x="87" y="393"/>
                </a:cubicBezTo>
                <a:cubicBezTo>
                  <a:pt x="88" y="392"/>
                  <a:pt x="88" y="392"/>
                  <a:pt x="87" y="391"/>
                </a:cubicBezTo>
                <a:close/>
                <a:moveTo>
                  <a:pt x="145" y="323"/>
                </a:moveTo>
                <a:cubicBezTo>
                  <a:pt x="146" y="322"/>
                  <a:pt x="146" y="321"/>
                  <a:pt x="145" y="321"/>
                </a:cubicBezTo>
                <a:cubicBezTo>
                  <a:pt x="145" y="320"/>
                  <a:pt x="144" y="320"/>
                  <a:pt x="143" y="321"/>
                </a:cubicBezTo>
                <a:cubicBezTo>
                  <a:pt x="138" y="327"/>
                  <a:pt x="128" y="337"/>
                  <a:pt x="124" y="344"/>
                </a:cubicBezTo>
                <a:cubicBezTo>
                  <a:pt x="130" y="339"/>
                  <a:pt x="140" y="329"/>
                  <a:pt x="145" y="323"/>
                </a:cubicBezTo>
                <a:close/>
                <a:moveTo>
                  <a:pt x="81" y="112"/>
                </a:moveTo>
                <a:cubicBezTo>
                  <a:pt x="82" y="113"/>
                  <a:pt x="83" y="113"/>
                  <a:pt x="83" y="112"/>
                </a:cubicBezTo>
                <a:cubicBezTo>
                  <a:pt x="83" y="112"/>
                  <a:pt x="83" y="111"/>
                  <a:pt x="83" y="110"/>
                </a:cubicBezTo>
                <a:cubicBezTo>
                  <a:pt x="77" y="105"/>
                  <a:pt x="66" y="96"/>
                  <a:pt x="60" y="92"/>
                </a:cubicBezTo>
                <a:cubicBezTo>
                  <a:pt x="64" y="98"/>
                  <a:pt x="75" y="107"/>
                  <a:pt x="81" y="112"/>
                </a:cubicBezTo>
                <a:close/>
                <a:moveTo>
                  <a:pt x="136" y="160"/>
                </a:moveTo>
                <a:cubicBezTo>
                  <a:pt x="136" y="159"/>
                  <a:pt x="136" y="158"/>
                  <a:pt x="136" y="158"/>
                </a:cubicBezTo>
                <a:cubicBezTo>
                  <a:pt x="130" y="152"/>
                  <a:pt x="119" y="143"/>
                  <a:pt x="112" y="139"/>
                </a:cubicBezTo>
                <a:cubicBezTo>
                  <a:pt x="117" y="145"/>
                  <a:pt x="128" y="155"/>
                  <a:pt x="134" y="160"/>
                </a:cubicBezTo>
                <a:cubicBezTo>
                  <a:pt x="135" y="161"/>
                  <a:pt x="135" y="160"/>
                  <a:pt x="136" y="160"/>
                </a:cubicBezTo>
                <a:close/>
                <a:moveTo>
                  <a:pt x="224" y="441"/>
                </a:moveTo>
                <a:cubicBezTo>
                  <a:pt x="223" y="441"/>
                  <a:pt x="223" y="442"/>
                  <a:pt x="223" y="442"/>
                </a:cubicBezTo>
                <a:cubicBezTo>
                  <a:pt x="223" y="451"/>
                  <a:pt x="223" y="465"/>
                  <a:pt x="224" y="473"/>
                </a:cubicBezTo>
                <a:cubicBezTo>
                  <a:pt x="225" y="465"/>
                  <a:pt x="226" y="451"/>
                  <a:pt x="226" y="442"/>
                </a:cubicBezTo>
                <a:cubicBezTo>
                  <a:pt x="226" y="441"/>
                  <a:pt x="225" y="441"/>
                  <a:pt x="224" y="441"/>
                </a:cubicBezTo>
                <a:close/>
                <a:moveTo>
                  <a:pt x="222" y="387"/>
                </a:moveTo>
                <a:cubicBezTo>
                  <a:pt x="221" y="387"/>
                  <a:pt x="221" y="388"/>
                  <a:pt x="221" y="389"/>
                </a:cubicBezTo>
                <a:cubicBezTo>
                  <a:pt x="220" y="397"/>
                  <a:pt x="221" y="412"/>
                  <a:pt x="222" y="419"/>
                </a:cubicBezTo>
                <a:cubicBezTo>
                  <a:pt x="223" y="412"/>
                  <a:pt x="223" y="397"/>
                  <a:pt x="223" y="389"/>
                </a:cubicBezTo>
                <a:cubicBezTo>
                  <a:pt x="223" y="388"/>
                  <a:pt x="223" y="387"/>
                  <a:pt x="222" y="387"/>
                </a:cubicBezTo>
                <a:close/>
                <a:moveTo>
                  <a:pt x="36" y="252"/>
                </a:moveTo>
                <a:cubicBezTo>
                  <a:pt x="37" y="252"/>
                  <a:pt x="37" y="252"/>
                  <a:pt x="37" y="251"/>
                </a:cubicBezTo>
                <a:cubicBezTo>
                  <a:pt x="37" y="250"/>
                  <a:pt x="36" y="250"/>
                  <a:pt x="35" y="250"/>
                </a:cubicBezTo>
                <a:cubicBezTo>
                  <a:pt x="28" y="250"/>
                  <a:pt x="14" y="251"/>
                  <a:pt x="6" y="252"/>
                </a:cubicBezTo>
                <a:cubicBezTo>
                  <a:pt x="14" y="253"/>
                  <a:pt x="27" y="253"/>
                  <a:pt x="36" y="252"/>
                </a:cubicBezTo>
                <a:close/>
                <a:moveTo>
                  <a:pt x="97" y="243"/>
                </a:moveTo>
                <a:cubicBezTo>
                  <a:pt x="89" y="243"/>
                  <a:pt x="75" y="244"/>
                  <a:pt x="68" y="246"/>
                </a:cubicBezTo>
                <a:cubicBezTo>
                  <a:pt x="75" y="247"/>
                  <a:pt x="89" y="246"/>
                  <a:pt x="97" y="246"/>
                </a:cubicBezTo>
                <a:cubicBezTo>
                  <a:pt x="98" y="246"/>
                  <a:pt x="98" y="245"/>
                  <a:pt x="98" y="244"/>
                </a:cubicBezTo>
                <a:cubicBezTo>
                  <a:pt x="98" y="243"/>
                  <a:pt x="98" y="243"/>
                  <a:pt x="97" y="243"/>
                </a:cubicBezTo>
                <a:close/>
                <a:moveTo>
                  <a:pt x="371" y="406"/>
                </a:moveTo>
                <a:cubicBezTo>
                  <a:pt x="366" y="399"/>
                  <a:pt x="358" y="388"/>
                  <a:pt x="352" y="382"/>
                </a:cubicBezTo>
                <a:cubicBezTo>
                  <a:pt x="351" y="381"/>
                  <a:pt x="350" y="381"/>
                  <a:pt x="350" y="382"/>
                </a:cubicBezTo>
                <a:cubicBezTo>
                  <a:pt x="349" y="382"/>
                  <a:pt x="349" y="383"/>
                  <a:pt x="350" y="384"/>
                </a:cubicBezTo>
                <a:cubicBezTo>
                  <a:pt x="355" y="390"/>
                  <a:pt x="365" y="400"/>
                  <a:pt x="371" y="406"/>
                </a:cubicBezTo>
                <a:close/>
                <a:moveTo>
                  <a:pt x="344" y="365"/>
                </a:moveTo>
                <a:cubicBezTo>
                  <a:pt x="340" y="358"/>
                  <a:pt x="331" y="347"/>
                  <a:pt x="326" y="341"/>
                </a:cubicBezTo>
                <a:cubicBezTo>
                  <a:pt x="325" y="340"/>
                  <a:pt x="324" y="341"/>
                  <a:pt x="324" y="341"/>
                </a:cubicBezTo>
                <a:cubicBezTo>
                  <a:pt x="323" y="342"/>
                  <a:pt x="323" y="343"/>
                  <a:pt x="324" y="343"/>
                </a:cubicBezTo>
                <a:cubicBezTo>
                  <a:pt x="329" y="349"/>
                  <a:pt x="339" y="360"/>
                  <a:pt x="344" y="365"/>
                </a:cubicBezTo>
                <a:close/>
                <a:moveTo>
                  <a:pt x="282" y="43"/>
                </a:moveTo>
                <a:cubicBezTo>
                  <a:pt x="282" y="43"/>
                  <a:pt x="283" y="42"/>
                  <a:pt x="283" y="42"/>
                </a:cubicBezTo>
                <a:cubicBezTo>
                  <a:pt x="286" y="34"/>
                  <a:pt x="289" y="19"/>
                  <a:pt x="290" y="12"/>
                </a:cubicBezTo>
                <a:cubicBezTo>
                  <a:pt x="287" y="19"/>
                  <a:pt x="283" y="33"/>
                  <a:pt x="281" y="41"/>
                </a:cubicBezTo>
                <a:cubicBezTo>
                  <a:pt x="281" y="42"/>
                  <a:pt x="281" y="43"/>
                  <a:pt x="282" y="43"/>
                </a:cubicBezTo>
                <a:close/>
                <a:moveTo>
                  <a:pt x="244" y="151"/>
                </a:moveTo>
                <a:cubicBezTo>
                  <a:pt x="245" y="151"/>
                  <a:pt x="245" y="151"/>
                  <a:pt x="246" y="150"/>
                </a:cubicBezTo>
                <a:cubicBezTo>
                  <a:pt x="248" y="142"/>
                  <a:pt x="251" y="128"/>
                  <a:pt x="252" y="120"/>
                </a:cubicBezTo>
                <a:cubicBezTo>
                  <a:pt x="249" y="127"/>
                  <a:pt x="245" y="141"/>
                  <a:pt x="243" y="149"/>
                </a:cubicBezTo>
                <a:cubicBezTo>
                  <a:pt x="243" y="150"/>
                  <a:pt x="243" y="151"/>
                  <a:pt x="244" y="151"/>
                </a:cubicBezTo>
                <a:close/>
                <a:moveTo>
                  <a:pt x="421" y="242"/>
                </a:moveTo>
                <a:cubicBezTo>
                  <a:pt x="420" y="242"/>
                  <a:pt x="420" y="243"/>
                  <a:pt x="420" y="244"/>
                </a:cubicBezTo>
                <a:cubicBezTo>
                  <a:pt x="420" y="245"/>
                  <a:pt x="420" y="245"/>
                  <a:pt x="421" y="245"/>
                </a:cubicBezTo>
                <a:cubicBezTo>
                  <a:pt x="429" y="245"/>
                  <a:pt x="443" y="245"/>
                  <a:pt x="451" y="244"/>
                </a:cubicBezTo>
                <a:cubicBezTo>
                  <a:pt x="443" y="243"/>
                  <a:pt x="429" y="242"/>
                  <a:pt x="421" y="242"/>
                </a:cubicBezTo>
                <a:close/>
                <a:moveTo>
                  <a:pt x="386" y="300"/>
                </a:moveTo>
                <a:cubicBezTo>
                  <a:pt x="385" y="301"/>
                  <a:pt x="386" y="302"/>
                  <a:pt x="387" y="302"/>
                </a:cubicBezTo>
                <a:cubicBezTo>
                  <a:pt x="394" y="305"/>
                  <a:pt x="407" y="309"/>
                  <a:pt x="415" y="311"/>
                </a:cubicBezTo>
                <a:cubicBezTo>
                  <a:pt x="408" y="307"/>
                  <a:pt x="395" y="302"/>
                  <a:pt x="387" y="300"/>
                </a:cubicBezTo>
                <a:cubicBezTo>
                  <a:pt x="387" y="299"/>
                  <a:pt x="386" y="300"/>
                  <a:pt x="386" y="300"/>
                </a:cubicBezTo>
                <a:close/>
                <a:moveTo>
                  <a:pt x="53" y="323"/>
                </a:moveTo>
                <a:cubicBezTo>
                  <a:pt x="53" y="323"/>
                  <a:pt x="52" y="322"/>
                  <a:pt x="52" y="323"/>
                </a:cubicBezTo>
                <a:cubicBezTo>
                  <a:pt x="44" y="326"/>
                  <a:pt x="32" y="332"/>
                  <a:pt x="25" y="337"/>
                </a:cubicBezTo>
                <a:cubicBezTo>
                  <a:pt x="33" y="334"/>
                  <a:pt x="45" y="329"/>
                  <a:pt x="53" y="325"/>
                </a:cubicBezTo>
                <a:cubicBezTo>
                  <a:pt x="54" y="325"/>
                  <a:pt x="54" y="324"/>
                  <a:pt x="53" y="323"/>
                </a:cubicBezTo>
                <a:close/>
                <a:moveTo>
                  <a:pt x="139" y="66"/>
                </a:moveTo>
                <a:cubicBezTo>
                  <a:pt x="140" y="65"/>
                  <a:pt x="140" y="65"/>
                  <a:pt x="140" y="64"/>
                </a:cubicBezTo>
                <a:cubicBezTo>
                  <a:pt x="136" y="57"/>
                  <a:pt x="129" y="44"/>
                  <a:pt x="125" y="38"/>
                </a:cubicBezTo>
                <a:cubicBezTo>
                  <a:pt x="127" y="45"/>
                  <a:pt x="133" y="58"/>
                  <a:pt x="137" y="65"/>
                </a:cubicBezTo>
                <a:cubicBezTo>
                  <a:pt x="138" y="66"/>
                  <a:pt x="139" y="66"/>
                  <a:pt x="139" y="66"/>
                </a:cubicBezTo>
                <a:close/>
                <a:moveTo>
                  <a:pt x="158" y="136"/>
                </a:moveTo>
                <a:cubicBezTo>
                  <a:pt x="158" y="136"/>
                  <a:pt x="159" y="135"/>
                  <a:pt x="158" y="134"/>
                </a:cubicBezTo>
                <a:cubicBezTo>
                  <a:pt x="155" y="127"/>
                  <a:pt x="148" y="114"/>
                  <a:pt x="143" y="108"/>
                </a:cubicBezTo>
                <a:cubicBezTo>
                  <a:pt x="146" y="115"/>
                  <a:pt x="152" y="128"/>
                  <a:pt x="156" y="136"/>
                </a:cubicBezTo>
                <a:cubicBezTo>
                  <a:pt x="156" y="137"/>
                  <a:pt x="157" y="137"/>
                  <a:pt x="158" y="136"/>
                </a:cubicBezTo>
                <a:close/>
                <a:moveTo>
                  <a:pt x="375" y="97"/>
                </a:moveTo>
                <a:cubicBezTo>
                  <a:pt x="376" y="98"/>
                  <a:pt x="377" y="98"/>
                  <a:pt x="377" y="97"/>
                </a:cubicBezTo>
                <a:cubicBezTo>
                  <a:pt x="383" y="92"/>
                  <a:pt x="393" y="81"/>
                  <a:pt x="398" y="75"/>
                </a:cubicBezTo>
                <a:cubicBezTo>
                  <a:pt x="392" y="80"/>
                  <a:pt x="381" y="89"/>
                  <a:pt x="375" y="95"/>
                </a:cubicBezTo>
                <a:cubicBezTo>
                  <a:pt x="375" y="96"/>
                  <a:pt x="375" y="97"/>
                  <a:pt x="375" y="97"/>
                </a:cubicBezTo>
                <a:close/>
                <a:moveTo>
                  <a:pt x="326" y="148"/>
                </a:moveTo>
                <a:cubicBezTo>
                  <a:pt x="326" y="148"/>
                  <a:pt x="327" y="148"/>
                  <a:pt x="328" y="148"/>
                </a:cubicBezTo>
                <a:cubicBezTo>
                  <a:pt x="334" y="142"/>
                  <a:pt x="344" y="132"/>
                  <a:pt x="348" y="126"/>
                </a:cubicBezTo>
                <a:cubicBezTo>
                  <a:pt x="342" y="130"/>
                  <a:pt x="332" y="140"/>
                  <a:pt x="326" y="145"/>
                </a:cubicBezTo>
                <a:cubicBezTo>
                  <a:pt x="325" y="146"/>
                  <a:pt x="325" y="147"/>
                  <a:pt x="326" y="148"/>
                </a:cubicBezTo>
                <a:close/>
                <a:moveTo>
                  <a:pt x="154" y="425"/>
                </a:moveTo>
                <a:cubicBezTo>
                  <a:pt x="153" y="425"/>
                  <a:pt x="153" y="426"/>
                  <a:pt x="152" y="426"/>
                </a:cubicBezTo>
                <a:cubicBezTo>
                  <a:pt x="149" y="434"/>
                  <a:pt x="144" y="447"/>
                  <a:pt x="142" y="455"/>
                </a:cubicBezTo>
                <a:cubicBezTo>
                  <a:pt x="146" y="448"/>
                  <a:pt x="152" y="435"/>
                  <a:pt x="155" y="427"/>
                </a:cubicBezTo>
                <a:cubicBezTo>
                  <a:pt x="155" y="426"/>
                  <a:pt x="155" y="426"/>
                  <a:pt x="154" y="425"/>
                </a:cubicBezTo>
                <a:close/>
                <a:moveTo>
                  <a:pt x="47" y="177"/>
                </a:moveTo>
                <a:cubicBezTo>
                  <a:pt x="47" y="176"/>
                  <a:pt x="47" y="176"/>
                  <a:pt x="46" y="175"/>
                </a:cubicBezTo>
                <a:cubicBezTo>
                  <a:pt x="39" y="173"/>
                  <a:pt x="25" y="168"/>
                  <a:pt x="18" y="167"/>
                </a:cubicBezTo>
                <a:cubicBezTo>
                  <a:pt x="25" y="170"/>
                  <a:pt x="38" y="175"/>
                  <a:pt x="45" y="178"/>
                </a:cubicBezTo>
                <a:cubicBezTo>
                  <a:pt x="46" y="178"/>
                  <a:pt x="47" y="178"/>
                  <a:pt x="47" y="177"/>
                </a:cubicBezTo>
                <a:close/>
                <a:moveTo>
                  <a:pt x="82" y="193"/>
                </a:moveTo>
                <a:cubicBezTo>
                  <a:pt x="83" y="193"/>
                  <a:pt x="83" y="193"/>
                  <a:pt x="84" y="192"/>
                </a:cubicBezTo>
                <a:cubicBezTo>
                  <a:pt x="84" y="191"/>
                  <a:pt x="83" y="190"/>
                  <a:pt x="83" y="190"/>
                </a:cubicBezTo>
                <a:cubicBezTo>
                  <a:pt x="75" y="187"/>
                  <a:pt x="62" y="183"/>
                  <a:pt x="54" y="182"/>
                </a:cubicBezTo>
                <a:cubicBezTo>
                  <a:pt x="61" y="185"/>
                  <a:pt x="74" y="190"/>
                  <a:pt x="82" y="193"/>
                </a:cubicBezTo>
                <a:close/>
                <a:moveTo>
                  <a:pt x="295" y="428"/>
                </a:moveTo>
                <a:cubicBezTo>
                  <a:pt x="294" y="429"/>
                  <a:pt x="294" y="430"/>
                  <a:pt x="294" y="430"/>
                </a:cubicBezTo>
                <a:cubicBezTo>
                  <a:pt x="297" y="438"/>
                  <a:pt x="302" y="452"/>
                  <a:pt x="306" y="458"/>
                </a:cubicBezTo>
                <a:cubicBezTo>
                  <a:pt x="304" y="451"/>
                  <a:pt x="300" y="437"/>
                  <a:pt x="297" y="429"/>
                </a:cubicBezTo>
                <a:cubicBezTo>
                  <a:pt x="296" y="428"/>
                  <a:pt x="296" y="428"/>
                  <a:pt x="295" y="428"/>
                </a:cubicBezTo>
                <a:close/>
                <a:moveTo>
                  <a:pt x="282" y="380"/>
                </a:moveTo>
                <a:cubicBezTo>
                  <a:pt x="281" y="379"/>
                  <a:pt x="281" y="379"/>
                  <a:pt x="280" y="380"/>
                </a:cubicBezTo>
                <a:cubicBezTo>
                  <a:pt x="279" y="380"/>
                  <a:pt x="279" y="381"/>
                  <a:pt x="279" y="381"/>
                </a:cubicBezTo>
                <a:cubicBezTo>
                  <a:pt x="282" y="389"/>
                  <a:pt x="287" y="403"/>
                  <a:pt x="291" y="409"/>
                </a:cubicBezTo>
                <a:cubicBezTo>
                  <a:pt x="289" y="402"/>
                  <a:pt x="285" y="388"/>
                  <a:pt x="282" y="380"/>
                </a:cubicBezTo>
                <a:close/>
                <a:moveTo>
                  <a:pt x="219" y="196"/>
                </a:moveTo>
                <a:cubicBezTo>
                  <a:pt x="219" y="197"/>
                  <a:pt x="219" y="198"/>
                  <a:pt x="220" y="198"/>
                </a:cubicBezTo>
                <a:cubicBezTo>
                  <a:pt x="221" y="198"/>
                  <a:pt x="221" y="197"/>
                  <a:pt x="221" y="196"/>
                </a:cubicBezTo>
                <a:cubicBezTo>
                  <a:pt x="221" y="192"/>
                  <a:pt x="220" y="185"/>
                  <a:pt x="219" y="181"/>
                </a:cubicBezTo>
                <a:cubicBezTo>
                  <a:pt x="218" y="185"/>
                  <a:pt x="219" y="192"/>
                  <a:pt x="219" y="196"/>
                </a:cubicBezTo>
                <a:close/>
                <a:moveTo>
                  <a:pt x="269" y="223"/>
                </a:moveTo>
                <a:cubicBezTo>
                  <a:pt x="273" y="222"/>
                  <a:pt x="279" y="219"/>
                  <a:pt x="282" y="217"/>
                </a:cubicBezTo>
                <a:cubicBezTo>
                  <a:pt x="278" y="217"/>
                  <a:pt x="272" y="219"/>
                  <a:pt x="268" y="221"/>
                </a:cubicBezTo>
                <a:cubicBezTo>
                  <a:pt x="267" y="221"/>
                  <a:pt x="267" y="222"/>
                  <a:pt x="267" y="222"/>
                </a:cubicBezTo>
                <a:cubicBezTo>
                  <a:pt x="268" y="223"/>
                  <a:pt x="268" y="223"/>
                  <a:pt x="269" y="223"/>
                </a:cubicBezTo>
                <a:close/>
                <a:moveTo>
                  <a:pt x="185" y="277"/>
                </a:moveTo>
                <a:cubicBezTo>
                  <a:pt x="182" y="280"/>
                  <a:pt x="178" y="285"/>
                  <a:pt x="175" y="288"/>
                </a:cubicBezTo>
                <a:cubicBezTo>
                  <a:pt x="179" y="286"/>
                  <a:pt x="184" y="282"/>
                  <a:pt x="187" y="279"/>
                </a:cubicBezTo>
                <a:cubicBezTo>
                  <a:pt x="187" y="278"/>
                  <a:pt x="188" y="278"/>
                  <a:pt x="187" y="277"/>
                </a:cubicBezTo>
                <a:cubicBezTo>
                  <a:pt x="186" y="276"/>
                  <a:pt x="186" y="277"/>
                  <a:pt x="185" y="277"/>
                </a:cubicBezTo>
                <a:close/>
                <a:moveTo>
                  <a:pt x="140" y="165"/>
                </a:moveTo>
                <a:cubicBezTo>
                  <a:pt x="142" y="169"/>
                  <a:pt x="147" y="174"/>
                  <a:pt x="150" y="177"/>
                </a:cubicBezTo>
                <a:cubicBezTo>
                  <a:pt x="150" y="177"/>
                  <a:pt x="151" y="177"/>
                  <a:pt x="151" y="176"/>
                </a:cubicBezTo>
                <a:cubicBezTo>
                  <a:pt x="152" y="176"/>
                  <a:pt x="152" y="175"/>
                  <a:pt x="151" y="175"/>
                </a:cubicBezTo>
                <a:cubicBezTo>
                  <a:pt x="149" y="172"/>
                  <a:pt x="143" y="167"/>
                  <a:pt x="140" y="165"/>
                </a:cubicBezTo>
                <a:close/>
                <a:moveTo>
                  <a:pt x="277" y="144"/>
                </a:moveTo>
                <a:cubicBezTo>
                  <a:pt x="278" y="144"/>
                  <a:pt x="279" y="144"/>
                  <a:pt x="279" y="143"/>
                </a:cubicBezTo>
                <a:cubicBezTo>
                  <a:pt x="281" y="140"/>
                  <a:pt x="284" y="133"/>
                  <a:pt x="285" y="129"/>
                </a:cubicBezTo>
                <a:cubicBezTo>
                  <a:pt x="282" y="132"/>
                  <a:pt x="278" y="138"/>
                  <a:pt x="277" y="142"/>
                </a:cubicBezTo>
                <a:cubicBezTo>
                  <a:pt x="276" y="143"/>
                  <a:pt x="276" y="143"/>
                  <a:pt x="277" y="144"/>
                </a:cubicBezTo>
                <a:close/>
                <a:moveTo>
                  <a:pt x="257" y="193"/>
                </a:moveTo>
                <a:cubicBezTo>
                  <a:pt x="259" y="190"/>
                  <a:pt x="262" y="183"/>
                  <a:pt x="263" y="179"/>
                </a:cubicBezTo>
                <a:cubicBezTo>
                  <a:pt x="261" y="182"/>
                  <a:pt x="257" y="188"/>
                  <a:pt x="255" y="192"/>
                </a:cubicBezTo>
                <a:cubicBezTo>
                  <a:pt x="255" y="193"/>
                  <a:pt x="255" y="193"/>
                  <a:pt x="256" y="194"/>
                </a:cubicBezTo>
                <a:cubicBezTo>
                  <a:pt x="256" y="194"/>
                  <a:pt x="257" y="194"/>
                  <a:pt x="257" y="193"/>
                </a:cubicBezTo>
                <a:close/>
                <a:moveTo>
                  <a:pt x="220" y="343"/>
                </a:moveTo>
                <a:cubicBezTo>
                  <a:pt x="219" y="343"/>
                  <a:pt x="218" y="344"/>
                  <a:pt x="218" y="344"/>
                </a:cubicBezTo>
                <a:cubicBezTo>
                  <a:pt x="218" y="348"/>
                  <a:pt x="218" y="355"/>
                  <a:pt x="219" y="359"/>
                </a:cubicBezTo>
                <a:cubicBezTo>
                  <a:pt x="220" y="356"/>
                  <a:pt x="221" y="349"/>
                  <a:pt x="221" y="344"/>
                </a:cubicBezTo>
                <a:cubicBezTo>
                  <a:pt x="221" y="344"/>
                  <a:pt x="220" y="343"/>
                  <a:pt x="220" y="343"/>
                </a:cubicBezTo>
                <a:close/>
                <a:moveTo>
                  <a:pt x="128" y="246"/>
                </a:moveTo>
                <a:cubicBezTo>
                  <a:pt x="128" y="246"/>
                  <a:pt x="129" y="246"/>
                  <a:pt x="129" y="245"/>
                </a:cubicBezTo>
                <a:cubicBezTo>
                  <a:pt x="129" y="244"/>
                  <a:pt x="128" y="244"/>
                  <a:pt x="128" y="244"/>
                </a:cubicBezTo>
                <a:cubicBezTo>
                  <a:pt x="124" y="244"/>
                  <a:pt x="117" y="244"/>
                  <a:pt x="113" y="245"/>
                </a:cubicBezTo>
                <a:cubicBezTo>
                  <a:pt x="117" y="246"/>
                  <a:pt x="124" y="247"/>
                  <a:pt x="128" y="246"/>
                </a:cubicBezTo>
                <a:close/>
                <a:moveTo>
                  <a:pt x="307" y="326"/>
                </a:moveTo>
                <a:cubicBezTo>
                  <a:pt x="306" y="326"/>
                  <a:pt x="306" y="325"/>
                  <a:pt x="305" y="326"/>
                </a:cubicBezTo>
                <a:cubicBezTo>
                  <a:pt x="304" y="327"/>
                  <a:pt x="305" y="327"/>
                  <a:pt x="305" y="328"/>
                </a:cubicBezTo>
                <a:cubicBezTo>
                  <a:pt x="307" y="331"/>
                  <a:pt x="312" y="336"/>
                  <a:pt x="315" y="339"/>
                </a:cubicBezTo>
                <a:cubicBezTo>
                  <a:pt x="314" y="335"/>
                  <a:pt x="310" y="329"/>
                  <a:pt x="307" y="326"/>
                </a:cubicBezTo>
                <a:close/>
                <a:moveTo>
                  <a:pt x="275" y="95"/>
                </a:moveTo>
                <a:cubicBezTo>
                  <a:pt x="273" y="99"/>
                  <a:pt x="270" y="105"/>
                  <a:pt x="269" y="109"/>
                </a:cubicBezTo>
                <a:cubicBezTo>
                  <a:pt x="269" y="110"/>
                  <a:pt x="269" y="111"/>
                  <a:pt x="270" y="111"/>
                </a:cubicBezTo>
                <a:cubicBezTo>
                  <a:pt x="271" y="111"/>
                  <a:pt x="272" y="111"/>
                  <a:pt x="272" y="110"/>
                </a:cubicBezTo>
                <a:cubicBezTo>
                  <a:pt x="273" y="106"/>
                  <a:pt x="275" y="99"/>
                  <a:pt x="275" y="95"/>
                </a:cubicBezTo>
                <a:close/>
                <a:moveTo>
                  <a:pt x="336" y="247"/>
                </a:moveTo>
                <a:cubicBezTo>
                  <a:pt x="336" y="247"/>
                  <a:pt x="335" y="248"/>
                  <a:pt x="335" y="249"/>
                </a:cubicBezTo>
                <a:cubicBezTo>
                  <a:pt x="335" y="249"/>
                  <a:pt x="336" y="250"/>
                  <a:pt x="336" y="250"/>
                </a:cubicBezTo>
                <a:cubicBezTo>
                  <a:pt x="340" y="250"/>
                  <a:pt x="347" y="250"/>
                  <a:pt x="351" y="249"/>
                </a:cubicBezTo>
                <a:cubicBezTo>
                  <a:pt x="347" y="248"/>
                  <a:pt x="340" y="247"/>
                  <a:pt x="336" y="247"/>
                </a:cubicBezTo>
                <a:close/>
                <a:moveTo>
                  <a:pt x="360" y="243"/>
                </a:moveTo>
                <a:cubicBezTo>
                  <a:pt x="360" y="244"/>
                  <a:pt x="360" y="244"/>
                  <a:pt x="361" y="244"/>
                </a:cubicBezTo>
                <a:cubicBezTo>
                  <a:pt x="365" y="245"/>
                  <a:pt x="372" y="245"/>
                  <a:pt x="375" y="244"/>
                </a:cubicBezTo>
                <a:cubicBezTo>
                  <a:pt x="372" y="243"/>
                  <a:pt x="365" y="242"/>
                  <a:pt x="361" y="242"/>
                </a:cubicBezTo>
                <a:cubicBezTo>
                  <a:pt x="360" y="242"/>
                  <a:pt x="360" y="242"/>
                  <a:pt x="360" y="243"/>
                </a:cubicBezTo>
                <a:close/>
                <a:moveTo>
                  <a:pt x="316" y="284"/>
                </a:moveTo>
                <a:cubicBezTo>
                  <a:pt x="319" y="286"/>
                  <a:pt x="326" y="288"/>
                  <a:pt x="330" y="289"/>
                </a:cubicBezTo>
                <a:cubicBezTo>
                  <a:pt x="327" y="286"/>
                  <a:pt x="320" y="283"/>
                  <a:pt x="317" y="282"/>
                </a:cubicBezTo>
                <a:cubicBezTo>
                  <a:pt x="316" y="282"/>
                  <a:pt x="315" y="282"/>
                  <a:pt x="315" y="283"/>
                </a:cubicBezTo>
                <a:cubicBezTo>
                  <a:pt x="315" y="283"/>
                  <a:pt x="315" y="284"/>
                  <a:pt x="316" y="284"/>
                </a:cubicBezTo>
                <a:close/>
                <a:moveTo>
                  <a:pt x="128" y="283"/>
                </a:moveTo>
                <a:cubicBezTo>
                  <a:pt x="128" y="282"/>
                  <a:pt x="127" y="282"/>
                  <a:pt x="126" y="282"/>
                </a:cubicBezTo>
                <a:cubicBezTo>
                  <a:pt x="123" y="283"/>
                  <a:pt x="116" y="286"/>
                  <a:pt x="113" y="289"/>
                </a:cubicBezTo>
                <a:cubicBezTo>
                  <a:pt x="117" y="288"/>
                  <a:pt x="123" y="286"/>
                  <a:pt x="127" y="284"/>
                </a:cubicBezTo>
                <a:cubicBezTo>
                  <a:pt x="128" y="284"/>
                  <a:pt x="128" y="283"/>
                  <a:pt x="128" y="283"/>
                </a:cubicBezTo>
                <a:close/>
                <a:moveTo>
                  <a:pt x="177" y="139"/>
                </a:moveTo>
                <a:cubicBezTo>
                  <a:pt x="175" y="135"/>
                  <a:pt x="172" y="129"/>
                  <a:pt x="169" y="126"/>
                </a:cubicBezTo>
                <a:cubicBezTo>
                  <a:pt x="170" y="130"/>
                  <a:pt x="173" y="136"/>
                  <a:pt x="175" y="140"/>
                </a:cubicBezTo>
                <a:cubicBezTo>
                  <a:pt x="175" y="141"/>
                  <a:pt x="175" y="141"/>
                  <a:pt x="176" y="141"/>
                </a:cubicBezTo>
                <a:cubicBezTo>
                  <a:pt x="177" y="140"/>
                  <a:pt x="177" y="139"/>
                  <a:pt x="177" y="139"/>
                </a:cubicBezTo>
                <a:close/>
                <a:moveTo>
                  <a:pt x="274" y="204"/>
                </a:moveTo>
                <a:cubicBezTo>
                  <a:pt x="277" y="202"/>
                  <a:pt x="282" y="197"/>
                  <a:pt x="284" y="194"/>
                </a:cubicBezTo>
                <a:cubicBezTo>
                  <a:pt x="280" y="195"/>
                  <a:pt x="275" y="199"/>
                  <a:pt x="272" y="202"/>
                </a:cubicBezTo>
                <a:cubicBezTo>
                  <a:pt x="272" y="203"/>
                  <a:pt x="271" y="203"/>
                  <a:pt x="272" y="204"/>
                </a:cubicBezTo>
                <a:cubicBezTo>
                  <a:pt x="272" y="205"/>
                  <a:pt x="273" y="205"/>
                  <a:pt x="274" y="204"/>
                </a:cubicBezTo>
                <a:close/>
                <a:moveTo>
                  <a:pt x="173" y="344"/>
                </a:moveTo>
                <a:cubicBezTo>
                  <a:pt x="172" y="344"/>
                  <a:pt x="172" y="344"/>
                  <a:pt x="172" y="345"/>
                </a:cubicBezTo>
                <a:cubicBezTo>
                  <a:pt x="170" y="348"/>
                  <a:pt x="167" y="355"/>
                  <a:pt x="166" y="359"/>
                </a:cubicBezTo>
                <a:cubicBezTo>
                  <a:pt x="169" y="356"/>
                  <a:pt x="172" y="350"/>
                  <a:pt x="174" y="346"/>
                </a:cubicBezTo>
                <a:cubicBezTo>
                  <a:pt x="174" y="345"/>
                  <a:pt x="174" y="344"/>
                  <a:pt x="173" y="344"/>
                </a:cubicBezTo>
                <a:close/>
                <a:moveTo>
                  <a:pt x="91" y="189"/>
                </a:moveTo>
                <a:cubicBezTo>
                  <a:pt x="92" y="188"/>
                  <a:pt x="91" y="187"/>
                  <a:pt x="91" y="187"/>
                </a:cubicBezTo>
                <a:cubicBezTo>
                  <a:pt x="87" y="185"/>
                  <a:pt x="80" y="183"/>
                  <a:pt x="77" y="182"/>
                </a:cubicBezTo>
                <a:cubicBezTo>
                  <a:pt x="80" y="185"/>
                  <a:pt x="86" y="188"/>
                  <a:pt x="90" y="189"/>
                </a:cubicBezTo>
                <a:cubicBezTo>
                  <a:pt x="90" y="189"/>
                  <a:pt x="91" y="189"/>
                  <a:pt x="91" y="189"/>
                </a:cubicBezTo>
                <a:close/>
                <a:moveTo>
                  <a:pt x="258" y="302"/>
                </a:moveTo>
                <a:cubicBezTo>
                  <a:pt x="257" y="302"/>
                  <a:pt x="257" y="303"/>
                  <a:pt x="257" y="303"/>
                </a:cubicBezTo>
                <a:cubicBezTo>
                  <a:pt x="258" y="307"/>
                  <a:pt x="261" y="314"/>
                  <a:pt x="263" y="317"/>
                </a:cubicBezTo>
                <a:cubicBezTo>
                  <a:pt x="262" y="313"/>
                  <a:pt x="261" y="306"/>
                  <a:pt x="259" y="302"/>
                </a:cubicBezTo>
                <a:cubicBezTo>
                  <a:pt x="259" y="302"/>
                  <a:pt x="259" y="301"/>
                  <a:pt x="258" y="302"/>
                </a:cubicBezTo>
                <a:close/>
                <a:moveTo>
                  <a:pt x="191" y="111"/>
                </a:moveTo>
                <a:cubicBezTo>
                  <a:pt x="192" y="111"/>
                  <a:pt x="192" y="110"/>
                  <a:pt x="192" y="110"/>
                </a:cubicBezTo>
                <a:cubicBezTo>
                  <a:pt x="191" y="106"/>
                  <a:pt x="189" y="99"/>
                  <a:pt x="187" y="95"/>
                </a:cubicBezTo>
                <a:cubicBezTo>
                  <a:pt x="187" y="99"/>
                  <a:pt x="189" y="106"/>
                  <a:pt x="190" y="110"/>
                </a:cubicBezTo>
                <a:cubicBezTo>
                  <a:pt x="190" y="111"/>
                  <a:pt x="190" y="111"/>
                  <a:pt x="191" y="111"/>
                </a:cubicBezTo>
                <a:close/>
                <a:moveTo>
                  <a:pt x="319" y="181"/>
                </a:moveTo>
                <a:cubicBezTo>
                  <a:pt x="323" y="179"/>
                  <a:pt x="329" y="175"/>
                  <a:pt x="331" y="172"/>
                </a:cubicBezTo>
                <a:cubicBezTo>
                  <a:pt x="328" y="173"/>
                  <a:pt x="321" y="176"/>
                  <a:pt x="318" y="179"/>
                </a:cubicBezTo>
                <a:cubicBezTo>
                  <a:pt x="317" y="179"/>
                  <a:pt x="317" y="179"/>
                  <a:pt x="317" y="180"/>
                </a:cubicBezTo>
                <a:cubicBezTo>
                  <a:pt x="318" y="181"/>
                  <a:pt x="319" y="181"/>
                  <a:pt x="319" y="181"/>
                </a:cubicBezTo>
                <a:close/>
                <a:moveTo>
                  <a:pt x="213" y="254"/>
                </a:moveTo>
                <a:cubicBezTo>
                  <a:pt x="213" y="254"/>
                  <a:pt x="213" y="253"/>
                  <a:pt x="213" y="253"/>
                </a:cubicBezTo>
                <a:cubicBezTo>
                  <a:pt x="212" y="252"/>
                  <a:pt x="211" y="253"/>
                  <a:pt x="211" y="253"/>
                </a:cubicBezTo>
                <a:cubicBezTo>
                  <a:pt x="208" y="256"/>
                  <a:pt x="205" y="262"/>
                  <a:pt x="203" y="266"/>
                </a:cubicBezTo>
                <a:cubicBezTo>
                  <a:pt x="206" y="263"/>
                  <a:pt x="211" y="258"/>
                  <a:pt x="213" y="254"/>
                </a:cubicBezTo>
                <a:close/>
                <a:moveTo>
                  <a:pt x="118" y="178"/>
                </a:moveTo>
                <a:cubicBezTo>
                  <a:pt x="118" y="178"/>
                  <a:pt x="119" y="178"/>
                  <a:pt x="119" y="177"/>
                </a:cubicBezTo>
                <a:cubicBezTo>
                  <a:pt x="120" y="176"/>
                  <a:pt x="119" y="176"/>
                  <a:pt x="119" y="175"/>
                </a:cubicBezTo>
                <a:cubicBezTo>
                  <a:pt x="116" y="173"/>
                  <a:pt x="110" y="169"/>
                  <a:pt x="106" y="168"/>
                </a:cubicBezTo>
                <a:cubicBezTo>
                  <a:pt x="109" y="171"/>
                  <a:pt x="114" y="175"/>
                  <a:pt x="118" y="178"/>
                </a:cubicBezTo>
                <a:close/>
                <a:moveTo>
                  <a:pt x="252" y="364"/>
                </a:moveTo>
                <a:cubicBezTo>
                  <a:pt x="251" y="365"/>
                  <a:pt x="251" y="365"/>
                  <a:pt x="251" y="366"/>
                </a:cubicBezTo>
                <a:cubicBezTo>
                  <a:pt x="251" y="370"/>
                  <a:pt x="252" y="377"/>
                  <a:pt x="254" y="381"/>
                </a:cubicBezTo>
                <a:cubicBezTo>
                  <a:pt x="254" y="377"/>
                  <a:pt x="254" y="370"/>
                  <a:pt x="253" y="366"/>
                </a:cubicBezTo>
                <a:cubicBezTo>
                  <a:pt x="253" y="365"/>
                  <a:pt x="253" y="364"/>
                  <a:pt x="252" y="364"/>
                </a:cubicBezTo>
                <a:close/>
                <a:moveTo>
                  <a:pt x="100" y="264"/>
                </a:moveTo>
                <a:cubicBezTo>
                  <a:pt x="100" y="263"/>
                  <a:pt x="99" y="263"/>
                  <a:pt x="99" y="263"/>
                </a:cubicBezTo>
                <a:cubicBezTo>
                  <a:pt x="95" y="264"/>
                  <a:pt x="88" y="266"/>
                  <a:pt x="85" y="267"/>
                </a:cubicBezTo>
                <a:cubicBezTo>
                  <a:pt x="88" y="268"/>
                  <a:pt x="95" y="267"/>
                  <a:pt x="99" y="266"/>
                </a:cubicBezTo>
                <a:cubicBezTo>
                  <a:pt x="100" y="266"/>
                  <a:pt x="100" y="265"/>
                  <a:pt x="100" y="264"/>
                </a:cubicBezTo>
                <a:close/>
                <a:moveTo>
                  <a:pt x="272" y="275"/>
                </a:moveTo>
                <a:cubicBezTo>
                  <a:pt x="272" y="275"/>
                  <a:pt x="271" y="275"/>
                  <a:pt x="270" y="276"/>
                </a:cubicBezTo>
                <a:cubicBezTo>
                  <a:pt x="270" y="276"/>
                  <a:pt x="270" y="277"/>
                  <a:pt x="270" y="277"/>
                </a:cubicBezTo>
                <a:cubicBezTo>
                  <a:pt x="273" y="280"/>
                  <a:pt x="279" y="284"/>
                  <a:pt x="282" y="286"/>
                </a:cubicBezTo>
                <a:cubicBezTo>
                  <a:pt x="280" y="283"/>
                  <a:pt x="275" y="278"/>
                  <a:pt x="272" y="275"/>
                </a:cubicBezTo>
                <a:close/>
                <a:moveTo>
                  <a:pt x="299" y="287"/>
                </a:moveTo>
                <a:cubicBezTo>
                  <a:pt x="299" y="287"/>
                  <a:pt x="298" y="287"/>
                  <a:pt x="297" y="288"/>
                </a:cubicBezTo>
                <a:cubicBezTo>
                  <a:pt x="297" y="288"/>
                  <a:pt x="297" y="289"/>
                  <a:pt x="298" y="289"/>
                </a:cubicBezTo>
                <a:cubicBezTo>
                  <a:pt x="301" y="292"/>
                  <a:pt x="307" y="295"/>
                  <a:pt x="311" y="297"/>
                </a:cubicBezTo>
                <a:cubicBezTo>
                  <a:pt x="308" y="294"/>
                  <a:pt x="303" y="289"/>
                  <a:pt x="299" y="287"/>
                </a:cubicBezTo>
                <a:close/>
                <a:moveTo>
                  <a:pt x="235" y="180"/>
                </a:moveTo>
                <a:cubicBezTo>
                  <a:pt x="235" y="181"/>
                  <a:pt x="235" y="181"/>
                  <a:pt x="236" y="182"/>
                </a:cubicBezTo>
                <a:cubicBezTo>
                  <a:pt x="237" y="182"/>
                  <a:pt x="237" y="181"/>
                  <a:pt x="237" y="180"/>
                </a:cubicBezTo>
                <a:cubicBezTo>
                  <a:pt x="238" y="176"/>
                  <a:pt x="239" y="169"/>
                  <a:pt x="238" y="165"/>
                </a:cubicBezTo>
                <a:cubicBezTo>
                  <a:pt x="237" y="169"/>
                  <a:pt x="235" y="176"/>
                  <a:pt x="235" y="180"/>
                </a:cubicBezTo>
                <a:close/>
                <a:moveTo>
                  <a:pt x="344" y="199"/>
                </a:moveTo>
                <a:cubicBezTo>
                  <a:pt x="344" y="200"/>
                  <a:pt x="345" y="200"/>
                  <a:pt x="345" y="200"/>
                </a:cubicBezTo>
                <a:cubicBezTo>
                  <a:pt x="349" y="199"/>
                  <a:pt x="356" y="197"/>
                  <a:pt x="359" y="196"/>
                </a:cubicBezTo>
                <a:cubicBezTo>
                  <a:pt x="355" y="195"/>
                  <a:pt x="348" y="196"/>
                  <a:pt x="345" y="197"/>
                </a:cubicBezTo>
                <a:cubicBezTo>
                  <a:pt x="344" y="197"/>
                  <a:pt x="343" y="198"/>
                  <a:pt x="344" y="199"/>
                </a:cubicBezTo>
                <a:close/>
                <a:moveTo>
                  <a:pt x="115" y="312"/>
                </a:moveTo>
                <a:cubicBezTo>
                  <a:pt x="115" y="311"/>
                  <a:pt x="114" y="311"/>
                  <a:pt x="114" y="311"/>
                </a:cubicBezTo>
                <a:cubicBezTo>
                  <a:pt x="110" y="313"/>
                  <a:pt x="104" y="318"/>
                  <a:pt x="102" y="320"/>
                </a:cubicBezTo>
                <a:cubicBezTo>
                  <a:pt x="105" y="319"/>
                  <a:pt x="112" y="316"/>
                  <a:pt x="115" y="313"/>
                </a:cubicBezTo>
                <a:cubicBezTo>
                  <a:pt x="115" y="313"/>
                  <a:pt x="116" y="312"/>
                  <a:pt x="115" y="312"/>
                </a:cubicBezTo>
                <a:close/>
                <a:moveTo>
                  <a:pt x="148" y="134"/>
                </a:moveTo>
                <a:cubicBezTo>
                  <a:pt x="149" y="134"/>
                  <a:pt x="149" y="133"/>
                  <a:pt x="149" y="133"/>
                </a:cubicBezTo>
                <a:cubicBezTo>
                  <a:pt x="146" y="129"/>
                  <a:pt x="142" y="124"/>
                  <a:pt x="139" y="121"/>
                </a:cubicBezTo>
                <a:cubicBezTo>
                  <a:pt x="140" y="125"/>
                  <a:pt x="144" y="131"/>
                  <a:pt x="147" y="134"/>
                </a:cubicBezTo>
                <a:cubicBezTo>
                  <a:pt x="147" y="135"/>
                  <a:pt x="148" y="135"/>
                  <a:pt x="148" y="134"/>
                </a:cubicBezTo>
                <a:close/>
                <a:moveTo>
                  <a:pt x="299" y="153"/>
                </a:moveTo>
                <a:cubicBezTo>
                  <a:pt x="298" y="153"/>
                  <a:pt x="298" y="154"/>
                  <a:pt x="299" y="155"/>
                </a:cubicBezTo>
                <a:cubicBezTo>
                  <a:pt x="300" y="155"/>
                  <a:pt x="300" y="155"/>
                  <a:pt x="301" y="154"/>
                </a:cubicBezTo>
                <a:cubicBezTo>
                  <a:pt x="303" y="151"/>
                  <a:pt x="307" y="145"/>
                  <a:pt x="309" y="142"/>
                </a:cubicBezTo>
                <a:cubicBezTo>
                  <a:pt x="306" y="144"/>
                  <a:pt x="301" y="149"/>
                  <a:pt x="299" y="153"/>
                </a:cubicBezTo>
                <a:close/>
                <a:moveTo>
                  <a:pt x="205" y="322"/>
                </a:moveTo>
                <a:cubicBezTo>
                  <a:pt x="204" y="322"/>
                  <a:pt x="204" y="322"/>
                  <a:pt x="204" y="323"/>
                </a:cubicBezTo>
                <a:cubicBezTo>
                  <a:pt x="203" y="327"/>
                  <a:pt x="201" y="334"/>
                  <a:pt x="201" y="338"/>
                </a:cubicBezTo>
                <a:cubicBezTo>
                  <a:pt x="203" y="334"/>
                  <a:pt x="205" y="327"/>
                  <a:pt x="206" y="323"/>
                </a:cubicBezTo>
                <a:cubicBezTo>
                  <a:pt x="206" y="323"/>
                  <a:pt x="206" y="322"/>
                  <a:pt x="205" y="322"/>
                </a:cubicBezTo>
                <a:close/>
                <a:moveTo>
                  <a:pt x="100" y="218"/>
                </a:moveTo>
                <a:cubicBezTo>
                  <a:pt x="100" y="217"/>
                  <a:pt x="99" y="216"/>
                  <a:pt x="99" y="216"/>
                </a:cubicBezTo>
                <a:cubicBezTo>
                  <a:pt x="95" y="215"/>
                  <a:pt x="88" y="214"/>
                  <a:pt x="84" y="215"/>
                </a:cubicBezTo>
                <a:cubicBezTo>
                  <a:pt x="87" y="216"/>
                  <a:pt x="94" y="218"/>
                  <a:pt x="98" y="219"/>
                </a:cubicBezTo>
                <a:cubicBezTo>
                  <a:pt x="99" y="219"/>
                  <a:pt x="99" y="219"/>
                  <a:pt x="100" y="218"/>
                </a:cubicBezTo>
                <a:close/>
                <a:moveTo>
                  <a:pt x="183" y="224"/>
                </a:moveTo>
                <a:cubicBezTo>
                  <a:pt x="183" y="223"/>
                  <a:pt x="182" y="223"/>
                  <a:pt x="182" y="222"/>
                </a:cubicBezTo>
                <a:cubicBezTo>
                  <a:pt x="178" y="222"/>
                  <a:pt x="171" y="221"/>
                  <a:pt x="167" y="221"/>
                </a:cubicBezTo>
                <a:cubicBezTo>
                  <a:pt x="171" y="223"/>
                  <a:pt x="177" y="224"/>
                  <a:pt x="181" y="225"/>
                </a:cubicBezTo>
                <a:cubicBezTo>
                  <a:pt x="182" y="225"/>
                  <a:pt x="183" y="225"/>
                  <a:pt x="183" y="224"/>
                </a:cubicBezTo>
                <a:close/>
                <a:moveTo>
                  <a:pt x="304" y="378"/>
                </a:moveTo>
                <a:cubicBezTo>
                  <a:pt x="303" y="375"/>
                  <a:pt x="300" y="368"/>
                  <a:pt x="298" y="364"/>
                </a:cubicBezTo>
                <a:cubicBezTo>
                  <a:pt x="298" y="364"/>
                  <a:pt x="297" y="364"/>
                  <a:pt x="296" y="364"/>
                </a:cubicBezTo>
                <a:cubicBezTo>
                  <a:pt x="296" y="364"/>
                  <a:pt x="296" y="365"/>
                  <a:pt x="296" y="366"/>
                </a:cubicBezTo>
                <a:cubicBezTo>
                  <a:pt x="298" y="369"/>
                  <a:pt x="301" y="376"/>
                  <a:pt x="304" y="378"/>
                </a:cubicBezTo>
                <a:close/>
                <a:moveTo>
                  <a:pt x="225" y="140"/>
                </a:moveTo>
                <a:cubicBezTo>
                  <a:pt x="225" y="141"/>
                  <a:pt x="226" y="142"/>
                  <a:pt x="226" y="142"/>
                </a:cubicBezTo>
                <a:cubicBezTo>
                  <a:pt x="227" y="142"/>
                  <a:pt x="227" y="141"/>
                  <a:pt x="227" y="140"/>
                </a:cubicBezTo>
                <a:cubicBezTo>
                  <a:pt x="228" y="138"/>
                  <a:pt x="227" y="133"/>
                  <a:pt x="226" y="130"/>
                </a:cubicBezTo>
                <a:cubicBezTo>
                  <a:pt x="225" y="133"/>
                  <a:pt x="225" y="137"/>
                  <a:pt x="225" y="140"/>
                </a:cubicBezTo>
                <a:close/>
                <a:moveTo>
                  <a:pt x="320" y="209"/>
                </a:moveTo>
                <a:cubicBezTo>
                  <a:pt x="323" y="208"/>
                  <a:pt x="327" y="206"/>
                  <a:pt x="329" y="205"/>
                </a:cubicBezTo>
                <a:cubicBezTo>
                  <a:pt x="327" y="204"/>
                  <a:pt x="322" y="205"/>
                  <a:pt x="319" y="206"/>
                </a:cubicBezTo>
                <a:cubicBezTo>
                  <a:pt x="318" y="206"/>
                  <a:pt x="318" y="207"/>
                  <a:pt x="318" y="208"/>
                </a:cubicBezTo>
                <a:cubicBezTo>
                  <a:pt x="319" y="208"/>
                  <a:pt x="319" y="209"/>
                  <a:pt x="320" y="209"/>
                </a:cubicBezTo>
                <a:close/>
                <a:moveTo>
                  <a:pt x="156" y="301"/>
                </a:moveTo>
                <a:cubicBezTo>
                  <a:pt x="155" y="301"/>
                  <a:pt x="155" y="301"/>
                  <a:pt x="154" y="301"/>
                </a:cubicBezTo>
                <a:cubicBezTo>
                  <a:pt x="152" y="303"/>
                  <a:pt x="148" y="306"/>
                  <a:pt x="147" y="309"/>
                </a:cubicBezTo>
                <a:cubicBezTo>
                  <a:pt x="150" y="308"/>
                  <a:pt x="154" y="305"/>
                  <a:pt x="156" y="303"/>
                </a:cubicBezTo>
                <a:cubicBezTo>
                  <a:pt x="156" y="303"/>
                  <a:pt x="156" y="302"/>
                  <a:pt x="156" y="301"/>
                </a:cubicBezTo>
                <a:close/>
                <a:moveTo>
                  <a:pt x="163" y="175"/>
                </a:moveTo>
                <a:cubicBezTo>
                  <a:pt x="164" y="177"/>
                  <a:pt x="167" y="181"/>
                  <a:pt x="169" y="183"/>
                </a:cubicBezTo>
                <a:cubicBezTo>
                  <a:pt x="169" y="184"/>
                  <a:pt x="170" y="184"/>
                  <a:pt x="170" y="184"/>
                </a:cubicBezTo>
                <a:cubicBezTo>
                  <a:pt x="171" y="183"/>
                  <a:pt x="171" y="182"/>
                  <a:pt x="170" y="182"/>
                </a:cubicBezTo>
                <a:cubicBezTo>
                  <a:pt x="169" y="180"/>
                  <a:pt x="165" y="176"/>
                  <a:pt x="163" y="175"/>
                </a:cubicBezTo>
                <a:close/>
                <a:moveTo>
                  <a:pt x="282" y="152"/>
                </a:moveTo>
                <a:cubicBezTo>
                  <a:pt x="281" y="153"/>
                  <a:pt x="282" y="154"/>
                  <a:pt x="282" y="154"/>
                </a:cubicBezTo>
                <a:cubicBezTo>
                  <a:pt x="283" y="155"/>
                  <a:pt x="284" y="154"/>
                  <a:pt x="284" y="154"/>
                </a:cubicBezTo>
                <a:cubicBezTo>
                  <a:pt x="286" y="151"/>
                  <a:pt x="288" y="147"/>
                  <a:pt x="288" y="144"/>
                </a:cubicBezTo>
                <a:cubicBezTo>
                  <a:pt x="286" y="146"/>
                  <a:pt x="283" y="150"/>
                  <a:pt x="282" y="152"/>
                </a:cubicBezTo>
                <a:close/>
                <a:moveTo>
                  <a:pt x="218" y="323"/>
                </a:moveTo>
                <a:cubicBezTo>
                  <a:pt x="217" y="323"/>
                  <a:pt x="216" y="324"/>
                  <a:pt x="216" y="324"/>
                </a:cubicBezTo>
                <a:cubicBezTo>
                  <a:pt x="216" y="327"/>
                  <a:pt x="216" y="332"/>
                  <a:pt x="216" y="335"/>
                </a:cubicBezTo>
                <a:cubicBezTo>
                  <a:pt x="217" y="333"/>
                  <a:pt x="219" y="328"/>
                  <a:pt x="219" y="325"/>
                </a:cubicBezTo>
                <a:cubicBezTo>
                  <a:pt x="219" y="324"/>
                  <a:pt x="218" y="323"/>
                  <a:pt x="218" y="323"/>
                </a:cubicBezTo>
                <a:close/>
                <a:moveTo>
                  <a:pt x="130" y="234"/>
                </a:moveTo>
                <a:cubicBezTo>
                  <a:pt x="133" y="235"/>
                  <a:pt x="137" y="236"/>
                  <a:pt x="140" y="236"/>
                </a:cubicBezTo>
                <a:cubicBezTo>
                  <a:pt x="141" y="236"/>
                  <a:pt x="141" y="235"/>
                  <a:pt x="142" y="235"/>
                </a:cubicBezTo>
                <a:cubicBezTo>
                  <a:pt x="142" y="234"/>
                  <a:pt x="141" y="234"/>
                  <a:pt x="140" y="233"/>
                </a:cubicBezTo>
                <a:cubicBezTo>
                  <a:pt x="138" y="233"/>
                  <a:pt x="133" y="233"/>
                  <a:pt x="130" y="234"/>
                </a:cubicBezTo>
                <a:close/>
                <a:moveTo>
                  <a:pt x="276" y="287"/>
                </a:moveTo>
                <a:cubicBezTo>
                  <a:pt x="275" y="286"/>
                  <a:pt x="275" y="286"/>
                  <a:pt x="274" y="287"/>
                </a:cubicBezTo>
                <a:cubicBezTo>
                  <a:pt x="273" y="287"/>
                  <a:pt x="273" y="288"/>
                  <a:pt x="274" y="289"/>
                </a:cubicBezTo>
                <a:cubicBezTo>
                  <a:pt x="275" y="291"/>
                  <a:pt x="278" y="295"/>
                  <a:pt x="281" y="296"/>
                </a:cubicBezTo>
                <a:cubicBezTo>
                  <a:pt x="280" y="294"/>
                  <a:pt x="278" y="289"/>
                  <a:pt x="276" y="287"/>
                </a:cubicBezTo>
                <a:close/>
                <a:moveTo>
                  <a:pt x="262" y="150"/>
                </a:moveTo>
                <a:cubicBezTo>
                  <a:pt x="262" y="151"/>
                  <a:pt x="263" y="150"/>
                  <a:pt x="263" y="150"/>
                </a:cubicBezTo>
                <a:cubicBezTo>
                  <a:pt x="265" y="147"/>
                  <a:pt x="266" y="142"/>
                  <a:pt x="266" y="139"/>
                </a:cubicBezTo>
                <a:cubicBezTo>
                  <a:pt x="264" y="141"/>
                  <a:pt x="262" y="146"/>
                  <a:pt x="261" y="149"/>
                </a:cubicBezTo>
                <a:cubicBezTo>
                  <a:pt x="261" y="150"/>
                  <a:pt x="261" y="150"/>
                  <a:pt x="262" y="150"/>
                </a:cubicBezTo>
                <a:close/>
                <a:moveTo>
                  <a:pt x="322" y="254"/>
                </a:moveTo>
                <a:cubicBezTo>
                  <a:pt x="324" y="254"/>
                  <a:pt x="329" y="254"/>
                  <a:pt x="332" y="254"/>
                </a:cubicBezTo>
                <a:cubicBezTo>
                  <a:pt x="329" y="252"/>
                  <a:pt x="325" y="251"/>
                  <a:pt x="322" y="251"/>
                </a:cubicBezTo>
                <a:cubicBezTo>
                  <a:pt x="321" y="251"/>
                  <a:pt x="320" y="252"/>
                  <a:pt x="320" y="252"/>
                </a:cubicBezTo>
                <a:cubicBezTo>
                  <a:pt x="320" y="253"/>
                  <a:pt x="321" y="254"/>
                  <a:pt x="322" y="254"/>
                </a:cubicBezTo>
                <a:close/>
                <a:moveTo>
                  <a:pt x="288" y="268"/>
                </a:moveTo>
                <a:cubicBezTo>
                  <a:pt x="287" y="267"/>
                  <a:pt x="286" y="268"/>
                  <a:pt x="286" y="268"/>
                </a:cubicBezTo>
                <a:cubicBezTo>
                  <a:pt x="286" y="269"/>
                  <a:pt x="286" y="270"/>
                  <a:pt x="287" y="270"/>
                </a:cubicBezTo>
                <a:cubicBezTo>
                  <a:pt x="289" y="272"/>
                  <a:pt x="294" y="273"/>
                  <a:pt x="296" y="274"/>
                </a:cubicBezTo>
                <a:cubicBezTo>
                  <a:pt x="294" y="272"/>
                  <a:pt x="290" y="269"/>
                  <a:pt x="288" y="268"/>
                </a:cubicBezTo>
                <a:close/>
                <a:moveTo>
                  <a:pt x="153" y="273"/>
                </a:moveTo>
                <a:cubicBezTo>
                  <a:pt x="153" y="272"/>
                  <a:pt x="152" y="272"/>
                  <a:pt x="151" y="272"/>
                </a:cubicBezTo>
                <a:cubicBezTo>
                  <a:pt x="149" y="273"/>
                  <a:pt x="144" y="275"/>
                  <a:pt x="142" y="277"/>
                </a:cubicBezTo>
                <a:cubicBezTo>
                  <a:pt x="145" y="277"/>
                  <a:pt x="149" y="276"/>
                  <a:pt x="152" y="275"/>
                </a:cubicBezTo>
                <a:cubicBezTo>
                  <a:pt x="153" y="275"/>
                  <a:pt x="153" y="274"/>
                  <a:pt x="153" y="273"/>
                </a:cubicBezTo>
                <a:close/>
                <a:moveTo>
                  <a:pt x="182" y="130"/>
                </a:moveTo>
                <a:cubicBezTo>
                  <a:pt x="183" y="130"/>
                  <a:pt x="183" y="129"/>
                  <a:pt x="183" y="128"/>
                </a:cubicBezTo>
                <a:cubicBezTo>
                  <a:pt x="182" y="126"/>
                  <a:pt x="180" y="121"/>
                  <a:pt x="178" y="119"/>
                </a:cubicBezTo>
                <a:cubicBezTo>
                  <a:pt x="178" y="122"/>
                  <a:pt x="179" y="127"/>
                  <a:pt x="181" y="129"/>
                </a:cubicBezTo>
                <a:cubicBezTo>
                  <a:pt x="181" y="130"/>
                  <a:pt x="182" y="130"/>
                  <a:pt x="182" y="130"/>
                </a:cubicBezTo>
                <a:close/>
                <a:moveTo>
                  <a:pt x="298" y="186"/>
                </a:moveTo>
                <a:cubicBezTo>
                  <a:pt x="298" y="186"/>
                  <a:pt x="299" y="186"/>
                  <a:pt x="300" y="186"/>
                </a:cubicBezTo>
                <a:cubicBezTo>
                  <a:pt x="302" y="184"/>
                  <a:pt x="306" y="181"/>
                  <a:pt x="307" y="179"/>
                </a:cubicBezTo>
                <a:cubicBezTo>
                  <a:pt x="305" y="179"/>
                  <a:pt x="300" y="182"/>
                  <a:pt x="298" y="184"/>
                </a:cubicBezTo>
                <a:cubicBezTo>
                  <a:pt x="298" y="184"/>
                  <a:pt x="298" y="185"/>
                  <a:pt x="298" y="186"/>
                </a:cubicBezTo>
                <a:close/>
                <a:moveTo>
                  <a:pt x="173" y="323"/>
                </a:moveTo>
                <a:cubicBezTo>
                  <a:pt x="173" y="323"/>
                  <a:pt x="173" y="322"/>
                  <a:pt x="172" y="322"/>
                </a:cubicBezTo>
                <a:cubicBezTo>
                  <a:pt x="172" y="321"/>
                  <a:pt x="171" y="322"/>
                  <a:pt x="171" y="322"/>
                </a:cubicBezTo>
                <a:cubicBezTo>
                  <a:pt x="169" y="324"/>
                  <a:pt x="167" y="329"/>
                  <a:pt x="167" y="332"/>
                </a:cubicBezTo>
                <a:cubicBezTo>
                  <a:pt x="169" y="330"/>
                  <a:pt x="172" y="326"/>
                  <a:pt x="173" y="323"/>
                </a:cubicBezTo>
                <a:close/>
                <a:moveTo>
                  <a:pt x="119" y="188"/>
                </a:moveTo>
                <a:cubicBezTo>
                  <a:pt x="120" y="188"/>
                  <a:pt x="120" y="188"/>
                  <a:pt x="120" y="187"/>
                </a:cubicBezTo>
                <a:cubicBezTo>
                  <a:pt x="121" y="187"/>
                  <a:pt x="120" y="186"/>
                  <a:pt x="120" y="185"/>
                </a:cubicBezTo>
                <a:cubicBezTo>
                  <a:pt x="118" y="184"/>
                  <a:pt x="113" y="182"/>
                  <a:pt x="110" y="182"/>
                </a:cubicBezTo>
                <a:cubicBezTo>
                  <a:pt x="112" y="184"/>
                  <a:pt x="116" y="187"/>
                  <a:pt x="119" y="188"/>
                </a:cubicBezTo>
                <a:close/>
                <a:moveTo>
                  <a:pt x="259" y="330"/>
                </a:moveTo>
                <a:cubicBezTo>
                  <a:pt x="258" y="330"/>
                  <a:pt x="258" y="331"/>
                  <a:pt x="258" y="332"/>
                </a:cubicBezTo>
                <a:cubicBezTo>
                  <a:pt x="258" y="334"/>
                  <a:pt x="260" y="339"/>
                  <a:pt x="261" y="342"/>
                </a:cubicBezTo>
                <a:cubicBezTo>
                  <a:pt x="262" y="339"/>
                  <a:pt x="261" y="334"/>
                  <a:pt x="260" y="331"/>
                </a:cubicBezTo>
                <a:cubicBezTo>
                  <a:pt x="260" y="330"/>
                  <a:pt x="259" y="330"/>
                  <a:pt x="259" y="330"/>
                </a:cubicBezTo>
                <a:close/>
                <a:moveTo>
                  <a:pt x="206" y="127"/>
                </a:moveTo>
                <a:cubicBezTo>
                  <a:pt x="206" y="128"/>
                  <a:pt x="207" y="128"/>
                  <a:pt x="207" y="128"/>
                </a:cubicBezTo>
                <a:cubicBezTo>
                  <a:pt x="208" y="128"/>
                  <a:pt x="208" y="127"/>
                  <a:pt x="208" y="126"/>
                </a:cubicBezTo>
                <a:cubicBezTo>
                  <a:pt x="208" y="124"/>
                  <a:pt x="207" y="119"/>
                  <a:pt x="205" y="116"/>
                </a:cubicBezTo>
                <a:cubicBezTo>
                  <a:pt x="205" y="119"/>
                  <a:pt x="205" y="124"/>
                  <a:pt x="206" y="127"/>
                </a:cubicBezTo>
                <a:close/>
                <a:moveTo>
                  <a:pt x="269" y="217"/>
                </a:moveTo>
                <a:cubicBezTo>
                  <a:pt x="272" y="216"/>
                  <a:pt x="276" y="213"/>
                  <a:pt x="278" y="211"/>
                </a:cubicBezTo>
                <a:cubicBezTo>
                  <a:pt x="275" y="211"/>
                  <a:pt x="271" y="213"/>
                  <a:pt x="268" y="214"/>
                </a:cubicBezTo>
                <a:cubicBezTo>
                  <a:pt x="267" y="215"/>
                  <a:pt x="267" y="215"/>
                  <a:pt x="267" y="216"/>
                </a:cubicBezTo>
                <a:cubicBezTo>
                  <a:pt x="268" y="217"/>
                  <a:pt x="268" y="217"/>
                  <a:pt x="269" y="217"/>
                </a:cubicBezTo>
                <a:close/>
                <a:moveTo>
                  <a:pt x="153" y="322"/>
                </a:moveTo>
                <a:cubicBezTo>
                  <a:pt x="151" y="324"/>
                  <a:pt x="148" y="328"/>
                  <a:pt x="147" y="331"/>
                </a:cubicBezTo>
                <a:cubicBezTo>
                  <a:pt x="149" y="330"/>
                  <a:pt x="153" y="326"/>
                  <a:pt x="154" y="324"/>
                </a:cubicBezTo>
                <a:cubicBezTo>
                  <a:pt x="155" y="323"/>
                  <a:pt x="155" y="323"/>
                  <a:pt x="154" y="322"/>
                </a:cubicBezTo>
                <a:cubicBezTo>
                  <a:pt x="154" y="322"/>
                  <a:pt x="153" y="322"/>
                  <a:pt x="153" y="322"/>
                </a:cubicBezTo>
                <a:close/>
                <a:moveTo>
                  <a:pt x="163" y="197"/>
                </a:moveTo>
                <a:cubicBezTo>
                  <a:pt x="163" y="197"/>
                  <a:pt x="163" y="196"/>
                  <a:pt x="163" y="196"/>
                </a:cubicBezTo>
                <a:cubicBezTo>
                  <a:pt x="161" y="194"/>
                  <a:pt x="157" y="191"/>
                  <a:pt x="154" y="190"/>
                </a:cubicBezTo>
                <a:cubicBezTo>
                  <a:pt x="155" y="193"/>
                  <a:pt x="159" y="196"/>
                  <a:pt x="161" y="198"/>
                </a:cubicBezTo>
                <a:cubicBezTo>
                  <a:pt x="162" y="198"/>
                  <a:pt x="163" y="198"/>
                  <a:pt x="163" y="197"/>
                </a:cubicBezTo>
                <a:close/>
                <a:moveTo>
                  <a:pt x="240" y="275"/>
                </a:moveTo>
                <a:cubicBezTo>
                  <a:pt x="240" y="275"/>
                  <a:pt x="239" y="276"/>
                  <a:pt x="239" y="276"/>
                </a:cubicBezTo>
                <a:cubicBezTo>
                  <a:pt x="239" y="279"/>
                  <a:pt x="240" y="284"/>
                  <a:pt x="241" y="287"/>
                </a:cubicBezTo>
                <a:cubicBezTo>
                  <a:pt x="242" y="284"/>
                  <a:pt x="242" y="279"/>
                  <a:pt x="242" y="276"/>
                </a:cubicBezTo>
                <a:cubicBezTo>
                  <a:pt x="242" y="275"/>
                  <a:pt x="241" y="275"/>
                  <a:pt x="240" y="275"/>
                </a:cubicBezTo>
                <a:close/>
                <a:moveTo>
                  <a:pt x="157" y="254"/>
                </a:moveTo>
                <a:cubicBezTo>
                  <a:pt x="156" y="253"/>
                  <a:pt x="156" y="253"/>
                  <a:pt x="155" y="253"/>
                </a:cubicBezTo>
                <a:cubicBezTo>
                  <a:pt x="152" y="253"/>
                  <a:pt x="148" y="254"/>
                  <a:pt x="145" y="255"/>
                </a:cubicBezTo>
                <a:cubicBezTo>
                  <a:pt x="148" y="256"/>
                  <a:pt x="153" y="256"/>
                  <a:pt x="155" y="255"/>
                </a:cubicBezTo>
                <a:cubicBezTo>
                  <a:pt x="156" y="255"/>
                  <a:pt x="157" y="254"/>
                  <a:pt x="157" y="254"/>
                </a:cubicBezTo>
                <a:close/>
                <a:moveTo>
                  <a:pt x="324" y="314"/>
                </a:moveTo>
                <a:cubicBezTo>
                  <a:pt x="323" y="315"/>
                  <a:pt x="323" y="315"/>
                  <a:pt x="324" y="316"/>
                </a:cubicBezTo>
                <a:cubicBezTo>
                  <a:pt x="326" y="318"/>
                  <a:pt x="330" y="321"/>
                  <a:pt x="332" y="323"/>
                </a:cubicBezTo>
                <a:cubicBezTo>
                  <a:pt x="331" y="320"/>
                  <a:pt x="328" y="316"/>
                  <a:pt x="326" y="314"/>
                </a:cubicBezTo>
                <a:cubicBezTo>
                  <a:pt x="325" y="314"/>
                  <a:pt x="324" y="314"/>
                  <a:pt x="324" y="314"/>
                </a:cubicBezTo>
                <a:close/>
                <a:moveTo>
                  <a:pt x="305" y="300"/>
                </a:moveTo>
                <a:cubicBezTo>
                  <a:pt x="304" y="299"/>
                  <a:pt x="304" y="299"/>
                  <a:pt x="303" y="300"/>
                </a:cubicBezTo>
                <a:cubicBezTo>
                  <a:pt x="303" y="300"/>
                  <a:pt x="303" y="301"/>
                  <a:pt x="304" y="302"/>
                </a:cubicBezTo>
                <a:cubicBezTo>
                  <a:pt x="306" y="303"/>
                  <a:pt x="310" y="306"/>
                  <a:pt x="312" y="307"/>
                </a:cubicBezTo>
                <a:cubicBezTo>
                  <a:pt x="311" y="305"/>
                  <a:pt x="307" y="301"/>
                  <a:pt x="305" y="300"/>
                </a:cubicBezTo>
                <a:close/>
                <a:moveTo>
                  <a:pt x="326" y="231"/>
                </a:moveTo>
                <a:cubicBezTo>
                  <a:pt x="325" y="232"/>
                  <a:pt x="325" y="232"/>
                  <a:pt x="325" y="233"/>
                </a:cubicBezTo>
                <a:cubicBezTo>
                  <a:pt x="325" y="234"/>
                  <a:pt x="325" y="234"/>
                  <a:pt x="326" y="234"/>
                </a:cubicBezTo>
                <a:cubicBezTo>
                  <a:pt x="329" y="234"/>
                  <a:pt x="334" y="233"/>
                  <a:pt x="336" y="232"/>
                </a:cubicBezTo>
                <a:cubicBezTo>
                  <a:pt x="334" y="231"/>
                  <a:pt x="329" y="231"/>
                  <a:pt x="326" y="231"/>
                </a:cubicBezTo>
                <a:close/>
                <a:moveTo>
                  <a:pt x="283" y="259"/>
                </a:moveTo>
                <a:cubicBezTo>
                  <a:pt x="282" y="259"/>
                  <a:pt x="283" y="260"/>
                  <a:pt x="283" y="260"/>
                </a:cubicBezTo>
                <a:cubicBezTo>
                  <a:pt x="286" y="261"/>
                  <a:pt x="291" y="262"/>
                  <a:pt x="294" y="262"/>
                </a:cubicBezTo>
                <a:cubicBezTo>
                  <a:pt x="291" y="260"/>
                  <a:pt x="287" y="258"/>
                  <a:pt x="284" y="258"/>
                </a:cubicBezTo>
                <a:cubicBezTo>
                  <a:pt x="283" y="258"/>
                  <a:pt x="283" y="258"/>
                  <a:pt x="283" y="259"/>
                </a:cubicBezTo>
                <a:close/>
                <a:moveTo>
                  <a:pt x="178" y="266"/>
                </a:moveTo>
                <a:cubicBezTo>
                  <a:pt x="178" y="266"/>
                  <a:pt x="177" y="266"/>
                  <a:pt x="176" y="266"/>
                </a:cubicBezTo>
                <a:cubicBezTo>
                  <a:pt x="174" y="267"/>
                  <a:pt x="170" y="270"/>
                  <a:pt x="168" y="272"/>
                </a:cubicBezTo>
                <a:cubicBezTo>
                  <a:pt x="170" y="272"/>
                  <a:pt x="175" y="270"/>
                  <a:pt x="177" y="268"/>
                </a:cubicBezTo>
                <a:cubicBezTo>
                  <a:pt x="178" y="268"/>
                  <a:pt x="178" y="267"/>
                  <a:pt x="178" y="266"/>
                </a:cubicBezTo>
                <a:close/>
                <a:moveTo>
                  <a:pt x="183" y="179"/>
                </a:moveTo>
                <a:cubicBezTo>
                  <a:pt x="182" y="176"/>
                  <a:pt x="179" y="172"/>
                  <a:pt x="177" y="171"/>
                </a:cubicBezTo>
                <a:cubicBezTo>
                  <a:pt x="177" y="173"/>
                  <a:pt x="179" y="178"/>
                  <a:pt x="181" y="180"/>
                </a:cubicBezTo>
                <a:cubicBezTo>
                  <a:pt x="181" y="181"/>
                  <a:pt x="182" y="181"/>
                  <a:pt x="183" y="181"/>
                </a:cubicBezTo>
                <a:cubicBezTo>
                  <a:pt x="183" y="180"/>
                  <a:pt x="183" y="180"/>
                  <a:pt x="183" y="179"/>
                </a:cubicBezTo>
                <a:close/>
                <a:moveTo>
                  <a:pt x="305" y="164"/>
                </a:moveTo>
                <a:cubicBezTo>
                  <a:pt x="304" y="165"/>
                  <a:pt x="304" y="166"/>
                  <a:pt x="305" y="166"/>
                </a:cubicBezTo>
                <a:cubicBezTo>
                  <a:pt x="305" y="167"/>
                  <a:pt x="306" y="167"/>
                  <a:pt x="306" y="166"/>
                </a:cubicBezTo>
                <a:cubicBezTo>
                  <a:pt x="308" y="164"/>
                  <a:pt x="312" y="160"/>
                  <a:pt x="313" y="158"/>
                </a:cubicBezTo>
                <a:cubicBezTo>
                  <a:pt x="310" y="159"/>
                  <a:pt x="306" y="162"/>
                  <a:pt x="305" y="164"/>
                </a:cubicBezTo>
                <a:close/>
                <a:moveTo>
                  <a:pt x="195" y="336"/>
                </a:moveTo>
                <a:cubicBezTo>
                  <a:pt x="194" y="339"/>
                  <a:pt x="193" y="344"/>
                  <a:pt x="193" y="347"/>
                </a:cubicBezTo>
                <a:cubicBezTo>
                  <a:pt x="195" y="344"/>
                  <a:pt x="197" y="340"/>
                  <a:pt x="198" y="337"/>
                </a:cubicBezTo>
                <a:cubicBezTo>
                  <a:pt x="198" y="336"/>
                  <a:pt x="198" y="336"/>
                  <a:pt x="197" y="335"/>
                </a:cubicBezTo>
                <a:cubicBezTo>
                  <a:pt x="196" y="335"/>
                  <a:pt x="196" y="335"/>
                  <a:pt x="195" y="336"/>
                </a:cubicBezTo>
                <a:close/>
                <a:moveTo>
                  <a:pt x="114" y="208"/>
                </a:moveTo>
                <a:cubicBezTo>
                  <a:pt x="114" y="208"/>
                  <a:pt x="115" y="207"/>
                  <a:pt x="115" y="207"/>
                </a:cubicBezTo>
                <a:cubicBezTo>
                  <a:pt x="115" y="206"/>
                  <a:pt x="115" y="205"/>
                  <a:pt x="114" y="205"/>
                </a:cubicBezTo>
                <a:cubicBezTo>
                  <a:pt x="112" y="204"/>
                  <a:pt x="107" y="203"/>
                  <a:pt x="104" y="203"/>
                </a:cubicBezTo>
                <a:cubicBezTo>
                  <a:pt x="106" y="205"/>
                  <a:pt x="111" y="207"/>
                  <a:pt x="114" y="208"/>
                </a:cubicBezTo>
                <a:close/>
                <a:moveTo>
                  <a:pt x="156" y="211"/>
                </a:moveTo>
                <a:cubicBezTo>
                  <a:pt x="153" y="210"/>
                  <a:pt x="149" y="209"/>
                  <a:pt x="146" y="209"/>
                </a:cubicBezTo>
                <a:cubicBezTo>
                  <a:pt x="148" y="211"/>
                  <a:pt x="153" y="213"/>
                  <a:pt x="155" y="213"/>
                </a:cubicBezTo>
                <a:cubicBezTo>
                  <a:pt x="156" y="214"/>
                  <a:pt x="157" y="213"/>
                  <a:pt x="157" y="212"/>
                </a:cubicBezTo>
                <a:cubicBezTo>
                  <a:pt x="157" y="212"/>
                  <a:pt x="157" y="211"/>
                  <a:pt x="156" y="211"/>
                </a:cubicBezTo>
                <a:close/>
                <a:moveTo>
                  <a:pt x="259" y="294"/>
                </a:moveTo>
                <a:cubicBezTo>
                  <a:pt x="258" y="294"/>
                  <a:pt x="258" y="295"/>
                  <a:pt x="258" y="296"/>
                </a:cubicBezTo>
                <a:cubicBezTo>
                  <a:pt x="259" y="298"/>
                  <a:pt x="262" y="303"/>
                  <a:pt x="263" y="305"/>
                </a:cubicBezTo>
                <a:cubicBezTo>
                  <a:pt x="263" y="302"/>
                  <a:pt x="262" y="297"/>
                  <a:pt x="260" y="295"/>
                </a:cubicBezTo>
                <a:cubicBezTo>
                  <a:pt x="260" y="294"/>
                  <a:pt x="259" y="294"/>
                  <a:pt x="259" y="294"/>
                </a:cubicBezTo>
                <a:close/>
                <a:moveTo>
                  <a:pt x="230" y="162"/>
                </a:moveTo>
                <a:cubicBezTo>
                  <a:pt x="230" y="162"/>
                  <a:pt x="231" y="163"/>
                  <a:pt x="231" y="163"/>
                </a:cubicBezTo>
                <a:cubicBezTo>
                  <a:pt x="232" y="163"/>
                  <a:pt x="233" y="162"/>
                  <a:pt x="233" y="162"/>
                </a:cubicBezTo>
                <a:cubicBezTo>
                  <a:pt x="233" y="159"/>
                  <a:pt x="232" y="156"/>
                  <a:pt x="232" y="154"/>
                </a:cubicBezTo>
                <a:cubicBezTo>
                  <a:pt x="231" y="156"/>
                  <a:pt x="230" y="159"/>
                  <a:pt x="230" y="162"/>
                </a:cubicBezTo>
                <a:close/>
                <a:moveTo>
                  <a:pt x="295" y="222"/>
                </a:moveTo>
                <a:cubicBezTo>
                  <a:pt x="297" y="221"/>
                  <a:pt x="300" y="220"/>
                  <a:pt x="302" y="219"/>
                </a:cubicBezTo>
                <a:cubicBezTo>
                  <a:pt x="300" y="218"/>
                  <a:pt x="296" y="219"/>
                  <a:pt x="294" y="219"/>
                </a:cubicBezTo>
                <a:cubicBezTo>
                  <a:pt x="294" y="219"/>
                  <a:pt x="293" y="220"/>
                  <a:pt x="293" y="221"/>
                </a:cubicBezTo>
                <a:cubicBezTo>
                  <a:pt x="294" y="222"/>
                  <a:pt x="294" y="222"/>
                  <a:pt x="295" y="222"/>
                </a:cubicBezTo>
                <a:close/>
                <a:moveTo>
                  <a:pt x="169" y="284"/>
                </a:moveTo>
                <a:cubicBezTo>
                  <a:pt x="169" y="284"/>
                  <a:pt x="168" y="284"/>
                  <a:pt x="167" y="284"/>
                </a:cubicBezTo>
                <a:cubicBezTo>
                  <a:pt x="166" y="285"/>
                  <a:pt x="163" y="288"/>
                  <a:pt x="162" y="290"/>
                </a:cubicBezTo>
                <a:cubicBezTo>
                  <a:pt x="164" y="290"/>
                  <a:pt x="167" y="288"/>
                  <a:pt x="169" y="286"/>
                </a:cubicBezTo>
                <a:cubicBezTo>
                  <a:pt x="169" y="286"/>
                  <a:pt x="169" y="285"/>
                  <a:pt x="169" y="284"/>
                </a:cubicBezTo>
                <a:close/>
                <a:moveTo>
                  <a:pt x="160" y="168"/>
                </a:moveTo>
                <a:cubicBezTo>
                  <a:pt x="160" y="167"/>
                  <a:pt x="161" y="166"/>
                  <a:pt x="160" y="166"/>
                </a:cubicBezTo>
                <a:cubicBezTo>
                  <a:pt x="159" y="164"/>
                  <a:pt x="156" y="162"/>
                  <a:pt x="154" y="161"/>
                </a:cubicBezTo>
                <a:cubicBezTo>
                  <a:pt x="155" y="163"/>
                  <a:pt x="157" y="166"/>
                  <a:pt x="158" y="168"/>
                </a:cubicBezTo>
                <a:cubicBezTo>
                  <a:pt x="159" y="168"/>
                  <a:pt x="160" y="168"/>
                  <a:pt x="160" y="168"/>
                </a:cubicBezTo>
                <a:close/>
                <a:moveTo>
                  <a:pt x="278" y="173"/>
                </a:moveTo>
                <a:cubicBezTo>
                  <a:pt x="277" y="173"/>
                  <a:pt x="278" y="174"/>
                  <a:pt x="278" y="174"/>
                </a:cubicBezTo>
                <a:cubicBezTo>
                  <a:pt x="279" y="175"/>
                  <a:pt x="279" y="175"/>
                  <a:pt x="280" y="174"/>
                </a:cubicBezTo>
                <a:cubicBezTo>
                  <a:pt x="281" y="172"/>
                  <a:pt x="283" y="169"/>
                  <a:pt x="283" y="167"/>
                </a:cubicBezTo>
                <a:cubicBezTo>
                  <a:pt x="281" y="168"/>
                  <a:pt x="279" y="171"/>
                  <a:pt x="278" y="173"/>
                </a:cubicBezTo>
                <a:close/>
                <a:moveTo>
                  <a:pt x="222" y="299"/>
                </a:moveTo>
                <a:cubicBezTo>
                  <a:pt x="222" y="301"/>
                  <a:pt x="222" y="305"/>
                  <a:pt x="222" y="307"/>
                </a:cubicBezTo>
                <a:cubicBezTo>
                  <a:pt x="224" y="305"/>
                  <a:pt x="225" y="301"/>
                  <a:pt x="225" y="299"/>
                </a:cubicBezTo>
                <a:cubicBezTo>
                  <a:pt x="225" y="298"/>
                  <a:pt x="224" y="298"/>
                  <a:pt x="224" y="298"/>
                </a:cubicBezTo>
                <a:cubicBezTo>
                  <a:pt x="223" y="298"/>
                  <a:pt x="222" y="298"/>
                  <a:pt x="222" y="299"/>
                </a:cubicBezTo>
                <a:close/>
                <a:moveTo>
                  <a:pt x="288" y="315"/>
                </a:moveTo>
                <a:cubicBezTo>
                  <a:pt x="288" y="312"/>
                  <a:pt x="286" y="309"/>
                  <a:pt x="285" y="307"/>
                </a:cubicBezTo>
                <a:cubicBezTo>
                  <a:pt x="284" y="307"/>
                  <a:pt x="283" y="307"/>
                  <a:pt x="283" y="307"/>
                </a:cubicBezTo>
                <a:cubicBezTo>
                  <a:pt x="282" y="308"/>
                  <a:pt x="282" y="308"/>
                  <a:pt x="283" y="309"/>
                </a:cubicBezTo>
                <a:cubicBezTo>
                  <a:pt x="284" y="311"/>
                  <a:pt x="286" y="314"/>
                  <a:pt x="288" y="315"/>
                </a:cubicBezTo>
                <a:close/>
                <a:moveTo>
                  <a:pt x="261" y="160"/>
                </a:moveTo>
                <a:cubicBezTo>
                  <a:pt x="261" y="161"/>
                  <a:pt x="262" y="161"/>
                  <a:pt x="262" y="162"/>
                </a:cubicBezTo>
                <a:cubicBezTo>
                  <a:pt x="263" y="162"/>
                  <a:pt x="263" y="162"/>
                  <a:pt x="264" y="161"/>
                </a:cubicBezTo>
                <a:cubicBezTo>
                  <a:pt x="265" y="159"/>
                  <a:pt x="266" y="155"/>
                  <a:pt x="266" y="153"/>
                </a:cubicBezTo>
                <a:cubicBezTo>
                  <a:pt x="264" y="155"/>
                  <a:pt x="262" y="158"/>
                  <a:pt x="261" y="160"/>
                </a:cubicBezTo>
                <a:close/>
                <a:moveTo>
                  <a:pt x="263" y="257"/>
                </a:moveTo>
                <a:cubicBezTo>
                  <a:pt x="263" y="258"/>
                  <a:pt x="263" y="258"/>
                  <a:pt x="263" y="259"/>
                </a:cubicBezTo>
                <a:cubicBezTo>
                  <a:pt x="265" y="260"/>
                  <a:pt x="269" y="261"/>
                  <a:pt x="271" y="261"/>
                </a:cubicBezTo>
                <a:cubicBezTo>
                  <a:pt x="270" y="259"/>
                  <a:pt x="267" y="257"/>
                  <a:pt x="265" y="256"/>
                </a:cubicBezTo>
                <a:cubicBezTo>
                  <a:pt x="264" y="256"/>
                  <a:pt x="263" y="256"/>
                  <a:pt x="263" y="257"/>
                </a:cubicBezTo>
                <a:close/>
                <a:moveTo>
                  <a:pt x="160" y="268"/>
                </a:moveTo>
                <a:cubicBezTo>
                  <a:pt x="160" y="268"/>
                  <a:pt x="160" y="267"/>
                  <a:pt x="160" y="266"/>
                </a:cubicBezTo>
                <a:cubicBezTo>
                  <a:pt x="160" y="266"/>
                  <a:pt x="160" y="265"/>
                  <a:pt x="159" y="266"/>
                </a:cubicBezTo>
                <a:cubicBezTo>
                  <a:pt x="157" y="266"/>
                  <a:pt x="153" y="268"/>
                  <a:pt x="152" y="269"/>
                </a:cubicBezTo>
                <a:cubicBezTo>
                  <a:pt x="154" y="270"/>
                  <a:pt x="158" y="269"/>
                  <a:pt x="160" y="268"/>
                </a:cubicBezTo>
                <a:close/>
                <a:moveTo>
                  <a:pt x="194" y="168"/>
                </a:moveTo>
                <a:cubicBezTo>
                  <a:pt x="194" y="169"/>
                  <a:pt x="195" y="169"/>
                  <a:pt x="195" y="169"/>
                </a:cubicBezTo>
                <a:cubicBezTo>
                  <a:pt x="196" y="168"/>
                  <a:pt x="196" y="168"/>
                  <a:pt x="196" y="167"/>
                </a:cubicBezTo>
                <a:cubicBezTo>
                  <a:pt x="196" y="165"/>
                  <a:pt x="194" y="162"/>
                  <a:pt x="192" y="160"/>
                </a:cubicBezTo>
                <a:cubicBezTo>
                  <a:pt x="192" y="162"/>
                  <a:pt x="193" y="166"/>
                  <a:pt x="194" y="168"/>
                </a:cubicBezTo>
                <a:close/>
                <a:moveTo>
                  <a:pt x="291" y="204"/>
                </a:moveTo>
                <a:cubicBezTo>
                  <a:pt x="291" y="205"/>
                  <a:pt x="291" y="205"/>
                  <a:pt x="292" y="205"/>
                </a:cubicBezTo>
                <a:cubicBezTo>
                  <a:pt x="294" y="204"/>
                  <a:pt x="297" y="202"/>
                  <a:pt x="299" y="200"/>
                </a:cubicBezTo>
                <a:cubicBezTo>
                  <a:pt x="296" y="200"/>
                  <a:pt x="293" y="201"/>
                  <a:pt x="291" y="203"/>
                </a:cubicBezTo>
                <a:cubicBezTo>
                  <a:pt x="290" y="203"/>
                  <a:pt x="290" y="204"/>
                  <a:pt x="291" y="204"/>
                </a:cubicBezTo>
                <a:close/>
                <a:moveTo>
                  <a:pt x="180" y="308"/>
                </a:moveTo>
                <a:cubicBezTo>
                  <a:pt x="179" y="308"/>
                  <a:pt x="179" y="308"/>
                  <a:pt x="178" y="309"/>
                </a:cubicBezTo>
                <a:cubicBezTo>
                  <a:pt x="177" y="311"/>
                  <a:pt x="176" y="314"/>
                  <a:pt x="175" y="316"/>
                </a:cubicBezTo>
                <a:cubicBezTo>
                  <a:pt x="177" y="315"/>
                  <a:pt x="180" y="312"/>
                  <a:pt x="180" y="310"/>
                </a:cubicBezTo>
                <a:cubicBezTo>
                  <a:pt x="181" y="309"/>
                  <a:pt x="180" y="309"/>
                  <a:pt x="180" y="308"/>
                </a:cubicBezTo>
                <a:close/>
                <a:moveTo>
                  <a:pt x="169" y="206"/>
                </a:moveTo>
                <a:cubicBezTo>
                  <a:pt x="170" y="207"/>
                  <a:pt x="173" y="210"/>
                  <a:pt x="175" y="210"/>
                </a:cubicBezTo>
                <a:cubicBezTo>
                  <a:pt x="176" y="211"/>
                  <a:pt x="176" y="210"/>
                  <a:pt x="177" y="210"/>
                </a:cubicBezTo>
                <a:cubicBezTo>
                  <a:pt x="177" y="209"/>
                  <a:pt x="177" y="208"/>
                  <a:pt x="176" y="208"/>
                </a:cubicBezTo>
                <a:cubicBezTo>
                  <a:pt x="174" y="207"/>
                  <a:pt x="171" y="206"/>
                  <a:pt x="169" y="206"/>
                </a:cubicBezTo>
                <a:close/>
                <a:moveTo>
                  <a:pt x="248" y="302"/>
                </a:moveTo>
                <a:cubicBezTo>
                  <a:pt x="247" y="302"/>
                  <a:pt x="247" y="302"/>
                  <a:pt x="247" y="303"/>
                </a:cubicBezTo>
                <a:cubicBezTo>
                  <a:pt x="247" y="305"/>
                  <a:pt x="249" y="309"/>
                  <a:pt x="250" y="311"/>
                </a:cubicBezTo>
                <a:cubicBezTo>
                  <a:pt x="251" y="309"/>
                  <a:pt x="250" y="305"/>
                  <a:pt x="250" y="303"/>
                </a:cubicBezTo>
                <a:cubicBezTo>
                  <a:pt x="249" y="302"/>
                  <a:pt x="249" y="302"/>
                  <a:pt x="248" y="302"/>
                </a:cubicBezTo>
                <a:close/>
                <a:moveTo>
                  <a:pt x="218" y="161"/>
                </a:moveTo>
                <a:cubicBezTo>
                  <a:pt x="219" y="161"/>
                  <a:pt x="219" y="161"/>
                  <a:pt x="219" y="160"/>
                </a:cubicBezTo>
                <a:cubicBezTo>
                  <a:pt x="219" y="158"/>
                  <a:pt x="218" y="154"/>
                  <a:pt x="217" y="152"/>
                </a:cubicBezTo>
                <a:cubicBezTo>
                  <a:pt x="216" y="154"/>
                  <a:pt x="216" y="158"/>
                  <a:pt x="217" y="160"/>
                </a:cubicBezTo>
                <a:cubicBezTo>
                  <a:pt x="217" y="161"/>
                  <a:pt x="218" y="161"/>
                  <a:pt x="218" y="161"/>
                </a:cubicBezTo>
                <a:close/>
                <a:moveTo>
                  <a:pt x="221" y="221"/>
                </a:moveTo>
                <a:cubicBezTo>
                  <a:pt x="221" y="222"/>
                  <a:pt x="221" y="222"/>
                  <a:pt x="222" y="222"/>
                </a:cubicBezTo>
                <a:cubicBezTo>
                  <a:pt x="223" y="222"/>
                  <a:pt x="223" y="221"/>
                  <a:pt x="223" y="220"/>
                </a:cubicBezTo>
                <a:cubicBezTo>
                  <a:pt x="223" y="218"/>
                  <a:pt x="222" y="215"/>
                  <a:pt x="221" y="213"/>
                </a:cubicBezTo>
                <a:cubicBezTo>
                  <a:pt x="220" y="215"/>
                  <a:pt x="220" y="219"/>
                  <a:pt x="221" y="221"/>
                </a:cubicBezTo>
                <a:close/>
                <a:moveTo>
                  <a:pt x="161" y="314"/>
                </a:moveTo>
                <a:cubicBezTo>
                  <a:pt x="162" y="313"/>
                  <a:pt x="161" y="312"/>
                  <a:pt x="161" y="312"/>
                </a:cubicBezTo>
                <a:cubicBezTo>
                  <a:pt x="160" y="311"/>
                  <a:pt x="160" y="311"/>
                  <a:pt x="159" y="312"/>
                </a:cubicBezTo>
                <a:cubicBezTo>
                  <a:pt x="158" y="313"/>
                  <a:pt x="156" y="317"/>
                  <a:pt x="155" y="319"/>
                </a:cubicBezTo>
                <a:cubicBezTo>
                  <a:pt x="157" y="318"/>
                  <a:pt x="160" y="315"/>
                  <a:pt x="161" y="314"/>
                </a:cubicBezTo>
                <a:close/>
                <a:moveTo>
                  <a:pt x="180" y="199"/>
                </a:moveTo>
                <a:cubicBezTo>
                  <a:pt x="180" y="199"/>
                  <a:pt x="181" y="199"/>
                  <a:pt x="181" y="199"/>
                </a:cubicBezTo>
                <a:cubicBezTo>
                  <a:pt x="182" y="198"/>
                  <a:pt x="182" y="197"/>
                  <a:pt x="181" y="197"/>
                </a:cubicBezTo>
                <a:cubicBezTo>
                  <a:pt x="180" y="195"/>
                  <a:pt x="176" y="193"/>
                  <a:pt x="174" y="193"/>
                </a:cubicBezTo>
                <a:cubicBezTo>
                  <a:pt x="175" y="195"/>
                  <a:pt x="178" y="198"/>
                  <a:pt x="180" y="199"/>
                </a:cubicBezTo>
                <a:close/>
                <a:moveTo>
                  <a:pt x="236" y="244"/>
                </a:moveTo>
                <a:cubicBezTo>
                  <a:pt x="235" y="244"/>
                  <a:pt x="235" y="244"/>
                  <a:pt x="235" y="245"/>
                </a:cubicBezTo>
                <a:cubicBezTo>
                  <a:pt x="235" y="247"/>
                  <a:pt x="235" y="251"/>
                  <a:pt x="236" y="253"/>
                </a:cubicBezTo>
                <a:cubicBezTo>
                  <a:pt x="237" y="251"/>
                  <a:pt x="238" y="247"/>
                  <a:pt x="237" y="245"/>
                </a:cubicBezTo>
                <a:cubicBezTo>
                  <a:pt x="237" y="244"/>
                  <a:pt x="237" y="244"/>
                  <a:pt x="236" y="244"/>
                </a:cubicBezTo>
                <a:close/>
                <a:moveTo>
                  <a:pt x="141" y="249"/>
                </a:moveTo>
                <a:cubicBezTo>
                  <a:pt x="139" y="249"/>
                  <a:pt x="135" y="250"/>
                  <a:pt x="133" y="251"/>
                </a:cubicBezTo>
                <a:cubicBezTo>
                  <a:pt x="135" y="252"/>
                  <a:pt x="139" y="252"/>
                  <a:pt x="141" y="251"/>
                </a:cubicBezTo>
                <a:cubicBezTo>
                  <a:pt x="142" y="251"/>
                  <a:pt x="142" y="250"/>
                  <a:pt x="142" y="250"/>
                </a:cubicBezTo>
                <a:cubicBezTo>
                  <a:pt x="142" y="249"/>
                  <a:pt x="141" y="249"/>
                  <a:pt x="141" y="249"/>
                </a:cubicBezTo>
                <a:close/>
                <a:moveTo>
                  <a:pt x="303" y="314"/>
                </a:moveTo>
                <a:cubicBezTo>
                  <a:pt x="303" y="312"/>
                  <a:pt x="300" y="309"/>
                  <a:pt x="299" y="307"/>
                </a:cubicBezTo>
                <a:cubicBezTo>
                  <a:pt x="298" y="307"/>
                  <a:pt x="297" y="307"/>
                  <a:pt x="297" y="308"/>
                </a:cubicBezTo>
                <a:cubicBezTo>
                  <a:pt x="296" y="308"/>
                  <a:pt x="296" y="309"/>
                  <a:pt x="297" y="309"/>
                </a:cubicBezTo>
                <a:cubicBezTo>
                  <a:pt x="298" y="311"/>
                  <a:pt x="301" y="313"/>
                  <a:pt x="303" y="314"/>
                </a:cubicBezTo>
                <a:close/>
                <a:moveTo>
                  <a:pt x="246" y="204"/>
                </a:moveTo>
                <a:cubicBezTo>
                  <a:pt x="246" y="202"/>
                  <a:pt x="246" y="198"/>
                  <a:pt x="246" y="196"/>
                </a:cubicBezTo>
                <a:cubicBezTo>
                  <a:pt x="245" y="198"/>
                  <a:pt x="243" y="201"/>
                  <a:pt x="243" y="204"/>
                </a:cubicBezTo>
                <a:cubicBezTo>
                  <a:pt x="243" y="204"/>
                  <a:pt x="244" y="205"/>
                  <a:pt x="244" y="205"/>
                </a:cubicBezTo>
                <a:cubicBezTo>
                  <a:pt x="245" y="205"/>
                  <a:pt x="245" y="205"/>
                  <a:pt x="246" y="204"/>
                </a:cubicBezTo>
                <a:close/>
                <a:moveTo>
                  <a:pt x="291" y="239"/>
                </a:moveTo>
                <a:cubicBezTo>
                  <a:pt x="291" y="240"/>
                  <a:pt x="291" y="240"/>
                  <a:pt x="292" y="240"/>
                </a:cubicBezTo>
                <a:cubicBezTo>
                  <a:pt x="294" y="241"/>
                  <a:pt x="298" y="240"/>
                  <a:pt x="300" y="239"/>
                </a:cubicBezTo>
                <a:cubicBezTo>
                  <a:pt x="298" y="238"/>
                  <a:pt x="294" y="238"/>
                  <a:pt x="292" y="238"/>
                </a:cubicBezTo>
                <a:cubicBezTo>
                  <a:pt x="291" y="238"/>
                  <a:pt x="291" y="239"/>
                  <a:pt x="291" y="239"/>
                </a:cubicBezTo>
                <a:close/>
                <a:moveTo>
                  <a:pt x="327" y="274"/>
                </a:moveTo>
                <a:cubicBezTo>
                  <a:pt x="329" y="275"/>
                  <a:pt x="332" y="275"/>
                  <a:pt x="335" y="275"/>
                </a:cubicBezTo>
                <a:cubicBezTo>
                  <a:pt x="333" y="274"/>
                  <a:pt x="330" y="272"/>
                  <a:pt x="327" y="272"/>
                </a:cubicBezTo>
                <a:cubicBezTo>
                  <a:pt x="327" y="271"/>
                  <a:pt x="326" y="272"/>
                  <a:pt x="326" y="272"/>
                </a:cubicBezTo>
                <a:cubicBezTo>
                  <a:pt x="326" y="273"/>
                  <a:pt x="326" y="274"/>
                  <a:pt x="327" y="274"/>
                </a:cubicBezTo>
                <a:close/>
                <a:moveTo>
                  <a:pt x="140" y="287"/>
                </a:moveTo>
                <a:cubicBezTo>
                  <a:pt x="138" y="288"/>
                  <a:pt x="135" y="290"/>
                  <a:pt x="134" y="292"/>
                </a:cubicBezTo>
                <a:cubicBezTo>
                  <a:pt x="136" y="292"/>
                  <a:pt x="139" y="291"/>
                  <a:pt x="141" y="290"/>
                </a:cubicBezTo>
                <a:cubicBezTo>
                  <a:pt x="142" y="289"/>
                  <a:pt x="142" y="288"/>
                  <a:pt x="142" y="288"/>
                </a:cubicBezTo>
                <a:cubicBezTo>
                  <a:pt x="141" y="287"/>
                  <a:pt x="141" y="287"/>
                  <a:pt x="140" y="287"/>
                </a:cubicBezTo>
                <a:close/>
                <a:moveTo>
                  <a:pt x="195" y="191"/>
                </a:moveTo>
                <a:cubicBezTo>
                  <a:pt x="195" y="190"/>
                  <a:pt x="196" y="190"/>
                  <a:pt x="195" y="189"/>
                </a:cubicBezTo>
                <a:cubicBezTo>
                  <a:pt x="194" y="187"/>
                  <a:pt x="192" y="184"/>
                  <a:pt x="190" y="183"/>
                </a:cubicBezTo>
                <a:cubicBezTo>
                  <a:pt x="190" y="185"/>
                  <a:pt x="192" y="189"/>
                  <a:pt x="193" y="190"/>
                </a:cubicBezTo>
                <a:cubicBezTo>
                  <a:pt x="193" y="191"/>
                  <a:pt x="194" y="191"/>
                  <a:pt x="195" y="191"/>
                </a:cubicBezTo>
                <a:close/>
                <a:moveTo>
                  <a:pt x="293" y="174"/>
                </a:moveTo>
                <a:cubicBezTo>
                  <a:pt x="293" y="175"/>
                  <a:pt x="293" y="176"/>
                  <a:pt x="294" y="176"/>
                </a:cubicBezTo>
                <a:cubicBezTo>
                  <a:pt x="294" y="177"/>
                  <a:pt x="295" y="177"/>
                  <a:pt x="295" y="176"/>
                </a:cubicBezTo>
                <a:cubicBezTo>
                  <a:pt x="297" y="175"/>
                  <a:pt x="299" y="172"/>
                  <a:pt x="300" y="169"/>
                </a:cubicBezTo>
                <a:cubicBezTo>
                  <a:pt x="298" y="170"/>
                  <a:pt x="295" y="173"/>
                  <a:pt x="293" y="174"/>
                </a:cubicBezTo>
                <a:close/>
                <a:moveTo>
                  <a:pt x="213" y="275"/>
                </a:moveTo>
                <a:cubicBezTo>
                  <a:pt x="213" y="274"/>
                  <a:pt x="212" y="274"/>
                  <a:pt x="212" y="275"/>
                </a:cubicBezTo>
                <a:cubicBezTo>
                  <a:pt x="211" y="277"/>
                  <a:pt x="210" y="281"/>
                  <a:pt x="211" y="283"/>
                </a:cubicBezTo>
                <a:cubicBezTo>
                  <a:pt x="212" y="282"/>
                  <a:pt x="214" y="278"/>
                  <a:pt x="214" y="276"/>
                </a:cubicBezTo>
                <a:cubicBezTo>
                  <a:pt x="214" y="275"/>
                  <a:pt x="214" y="275"/>
                  <a:pt x="213" y="275"/>
                </a:cubicBezTo>
                <a:close/>
                <a:moveTo>
                  <a:pt x="135" y="220"/>
                </a:moveTo>
                <a:cubicBezTo>
                  <a:pt x="135" y="219"/>
                  <a:pt x="135" y="218"/>
                  <a:pt x="134" y="218"/>
                </a:cubicBezTo>
                <a:cubicBezTo>
                  <a:pt x="132" y="217"/>
                  <a:pt x="129" y="217"/>
                  <a:pt x="127" y="217"/>
                </a:cubicBezTo>
                <a:cubicBezTo>
                  <a:pt x="128" y="219"/>
                  <a:pt x="132" y="220"/>
                  <a:pt x="134" y="221"/>
                </a:cubicBezTo>
                <a:cubicBezTo>
                  <a:pt x="134" y="221"/>
                  <a:pt x="135" y="220"/>
                  <a:pt x="135" y="220"/>
                </a:cubicBezTo>
                <a:close/>
                <a:moveTo>
                  <a:pt x="271" y="327"/>
                </a:moveTo>
                <a:cubicBezTo>
                  <a:pt x="271" y="326"/>
                  <a:pt x="270" y="326"/>
                  <a:pt x="270" y="326"/>
                </a:cubicBezTo>
                <a:cubicBezTo>
                  <a:pt x="269" y="326"/>
                  <a:pt x="269" y="327"/>
                  <a:pt x="269" y="328"/>
                </a:cubicBezTo>
                <a:cubicBezTo>
                  <a:pt x="270" y="330"/>
                  <a:pt x="272" y="333"/>
                  <a:pt x="273" y="334"/>
                </a:cubicBezTo>
                <a:cubicBezTo>
                  <a:pt x="273" y="332"/>
                  <a:pt x="272" y="328"/>
                  <a:pt x="271" y="32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Freeform 73">
            <a:extLst>
              <a:ext uri="{FF2B5EF4-FFF2-40B4-BE49-F238E27FC236}">
                <a16:creationId xmlns:a16="http://schemas.microsoft.com/office/drawing/2014/main" id="{B828F79B-C150-410D-8CB4-E864EAAE1448}"/>
              </a:ext>
            </a:extLst>
          </p:cNvPr>
          <p:cNvSpPr/>
          <p:nvPr/>
        </p:nvSpPr>
        <p:spPr>
          <a:xfrm rot="1743664">
            <a:off x="4193137" y="3527114"/>
            <a:ext cx="892367" cy="3626628"/>
          </a:xfrm>
          <a:custGeom>
            <a:avLst/>
            <a:gdLst>
              <a:gd name="connsiteX0" fmla="*/ 402336 w 402336"/>
              <a:gd name="connsiteY0" fmla="*/ 3084576 h 3084576"/>
              <a:gd name="connsiteX1" fmla="*/ 402336 w 402336"/>
              <a:gd name="connsiteY1" fmla="*/ 2999232 h 3084576"/>
              <a:gd name="connsiteX2" fmla="*/ 207264 w 402336"/>
              <a:gd name="connsiteY2" fmla="*/ 2767584 h 3084576"/>
              <a:gd name="connsiteX3" fmla="*/ 280416 w 402336"/>
              <a:gd name="connsiteY3" fmla="*/ 2121408 h 3084576"/>
              <a:gd name="connsiteX4" fmla="*/ 134112 w 402336"/>
              <a:gd name="connsiteY4" fmla="*/ 1438656 h 3084576"/>
              <a:gd name="connsiteX5" fmla="*/ 158496 w 402336"/>
              <a:gd name="connsiteY5" fmla="*/ 633984 h 3084576"/>
              <a:gd name="connsiteX6" fmla="*/ 0 w 402336"/>
              <a:gd name="connsiteY6" fmla="*/ 0 h 30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" h="3084576">
                <a:moveTo>
                  <a:pt x="402336" y="3084576"/>
                </a:moveTo>
                <a:lnTo>
                  <a:pt x="402336" y="2999232"/>
                </a:lnTo>
                <a:cubicBezTo>
                  <a:pt x="369824" y="2946400"/>
                  <a:pt x="227584" y="2913888"/>
                  <a:pt x="207264" y="2767584"/>
                </a:cubicBezTo>
                <a:cubicBezTo>
                  <a:pt x="186944" y="2621280"/>
                  <a:pt x="292608" y="2342896"/>
                  <a:pt x="280416" y="2121408"/>
                </a:cubicBezTo>
                <a:cubicBezTo>
                  <a:pt x="268224" y="1899920"/>
                  <a:pt x="154432" y="1686560"/>
                  <a:pt x="134112" y="1438656"/>
                </a:cubicBezTo>
                <a:cubicBezTo>
                  <a:pt x="113792" y="1190752"/>
                  <a:pt x="180848" y="873760"/>
                  <a:pt x="158496" y="633984"/>
                </a:cubicBezTo>
                <a:cubicBezTo>
                  <a:pt x="136144" y="394208"/>
                  <a:pt x="68072" y="197104"/>
                  <a:pt x="0" y="0"/>
                </a:cubicBezTo>
              </a:path>
            </a:pathLst>
          </a:custGeom>
          <a:ln w="31750">
            <a:gradFill flip="none" rotWithShape="1">
              <a:gsLst>
                <a:gs pos="0">
                  <a:schemeClr val="bg1"/>
                </a:gs>
                <a:gs pos="30000">
                  <a:srgbClr val="FDC46F"/>
                </a:gs>
                <a:gs pos="96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EF893E-7B19-49FD-B7BF-85A6C2EBAA57}"/>
              </a:ext>
            </a:extLst>
          </p:cNvPr>
          <p:cNvSpPr/>
          <p:nvPr/>
        </p:nvSpPr>
        <p:spPr>
          <a:xfrm>
            <a:off x="4956605" y="3367708"/>
            <a:ext cx="311056" cy="311056"/>
          </a:xfrm>
          <a:prstGeom prst="ellipse">
            <a:avLst/>
          </a:prstGeom>
          <a:gradFill flip="none" rotWithShape="1">
            <a:gsLst>
              <a:gs pos="5000">
                <a:schemeClr val="bg1"/>
              </a:gs>
              <a:gs pos="61000">
                <a:srgbClr val="FDC46F">
                  <a:alpha val="62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Freeform 963">
            <a:extLst>
              <a:ext uri="{FF2B5EF4-FFF2-40B4-BE49-F238E27FC236}">
                <a16:creationId xmlns:a16="http://schemas.microsoft.com/office/drawing/2014/main" id="{0E61C8E4-DD35-4F93-98F5-8CB1179E74F6}"/>
              </a:ext>
            </a:extLst>
          </p:cNvPr>
          <p:cNvSpPr>
            <a:spLocks noEditPoints="1"/>
          </p:cNvSpPr>
          <p:nvPr/>
        </p:nvSpPr>
        <p:spPr bwMode="auto">
          <a:xfrm>
            <a:off x="3847555" y="2224701"/>
            <a:ext cx="2435048" cy="2647970"/>
          </a:xfrm>
          <a:custGeom>
            <a:avLst/>
            <a:gdLst/>
            <a:ahLst/>
            <a:cxnLst>
              <a:cxn ang="0">
                <a:pos x="78" y="62"/>
              </a:cxn>
              <a:cxn ang="0">
                <a:pos x="322" y="387"/>
              </a:cxn>
              <a:cxn ang="0">
                <a:pos x="407" y="270"/>
              </a:cxn>
              <a:cxn ang="0">
                <a:pos x="400" y="123"/>
              </a:cxn>
              <a:cxn ang="0">
                <a:pos x="78" y="163"/>
              </a:cxn>
              <a:cxn ang="0">
                <a:pos x="80" y="412"/>
              </a:cxn>
              <a:cxn ang="0">
                <a:pos x="361" y="385"/>
              </a:cxn>
              <a:cxn ang="0">
                <a:pos x="400" y="301"/>
              </a:cxn>
              <a:cxn ang="0">
                <a:pos x="163" y="417"/>
              </a:cxn>
              <a:cxn ang="0">
                <a:pos x="220" y="74"/>
              </a:cxn>
              <a:cxn ang="0">
                <a:pos x="342" y="50"/>
              </a:cxn>
              <a:cxn ang="0">
                <a:pos x="280" y="82"/>
              </a:cxn>
              <a:cxn ang="0">
                <a:pos x="63" y="308"/>
              </a:cxn>
              <a:cxn ang="0">
                <a:pos x="164" y="377"/>
              </a:cxn>
              <a:cxn ang="0">
                <a:pos x="191" y="78"/>
              </a:cxn>
              <a:cxn ang="0">
                <a:pos x="250" y="471"/>
              </a:cxn>
              <a:cxn ang="0">
                <a:pos x="252" y="75"/>
              </a:cxn>
              <a:cxn ang="0">
                <a:pos x="88" y="332"/>
              </a:cxn>
              <a:cxn ang="0">
                <a:pos x="59" y="203"/>
              </a:cxn>
              <a:cxn ang="0">
                <a:pos x="237" y="113"/>
              </a:cxn>
              <a:cxn ang="0">
                <a:pos x="90" y="339"/>
              </a:cxn>
              <a:cxn ang="0">
                <a:pos x="348" y="81"/>
              </a:cxn>
              <a:cxn ang="0">
                <a:pos x="33" y="215"/>
              </a:cxn>
              <a:cxn ang="0">
                <a:pos x="425" y="283"/>
              </a:cxn>
              <a:cxn ang="0">
                <a:pos x="354" y="318"/>
              </a:cxn>
              <a:cxn ang="0">
                <a:pos x="416" y="118"/>
              </a:cxn>
              <a:cxn ang="0">
                <a:pos x="61" y="145"/>
              </a:cxn>
              <a:cxn ang="0">
                <a:pos x="219" y="136"/>
              </a:cxn>
              <a:cxn ang="0">
                <a:pos x="145" y="321"/>
              </a:cxn>
              <a:cxn ang="0">
                <a:pos x="224" y="441"/>
              </a:cxn>
              <a:cxn ang="0">
                <a:pos x="350" y="382"/>
              </a:cxn>
              <a:cxn ang="0">
                <a:pos x="421" y="242"/>
              </a:cxn>
              <a:cxn ang="0">
                <a:pos x="137" y="65"/>
              </a:cxn>
              <a:cxn ang="0">
                <a:pos x="152" y="426"/>
              </a:cxn>
              <a:cxn ang="0">
                <a:pos x="295" y="428"/>
              </a:cxn>
              <a:cxn ang="0">
                <a:pos x="187" y="279"/>
              </a:cxn>
              <a:cxn ang="0">
                <a:pos x="220" y="343"/>
              </a:cxn>
              <a:cxn ang="0">
                <a:pos x="272" y="110"/>
              </a:cxn>
              <a:cxn ang="0">
                <a:pos x="126" y="282"/>
              </a:cxn>
              <a:cxn ang="0">
                <a:pos x="173" y="344"/>
              </a:cxn>
              <a:cxn ang="0">
                <a:pos x="318" y="179"/>
              </a:cxn>
              <a:cxn ang="0">
                <a:pos x="100" y="264"/>
              </a:cxn>
              <a:cxn ang="0">
                <a:pos x="238" y="165"/>
              </a:cxn>
              <a:cxn ang="0">
                <a:pos x="299" y="155"/>
              </a:cxn>
              <a:cxn ang="0">
                <a:pos x="183" y="224"/>
              </a:cxn>
              <a:cxn ang="0">
                <a:pos x="147" y="309"/>
              </a:cxn>
              <a:cxn ang="0">
                <a:pos x="130" y="234"/>
              </a:cxn>
              <a:cxn ang="0">
                <a:pos x="320" y="252"/>
              </a:cxn>
              <a:cxn ang="0">
                <a:pos x="300" y="186"/>
              </a:cxn>
              <a:cxn ang="0">
                <a:pos x="259" y="330"/>
              </a:cxn>
              <a:cxn ang="0">
                <a:pos x="154" y="190"/>
              </a:cxn>
              <a:cxn ang="0">
                <a:pos x="305" y="300"/>
              </a:cxn>
              <a:cxn ang="0">
                <a:pos x="177" y="268"/>
              </a:cxn>
              <a:cxn ang="0">
                <a:pos x="115" y="207"/>
              </a:cxn>
              <a:cxn ang="0">
                <a:pos x="230" y="162"/>
              </a:cxn>
              <a:cxn ang="0">
                <a:pos x="280" y="174"/>
              </a:cxn>
              <a:cxn ang="0">
                <a:pos x="263" y="257"/>
              </a:cxn>
              <a:cxn ang="0">
                <a:pos x="291" y="203"/>
              </a:cxn>
              <a:cxn ang="0">
                <a:pos x="219" y="160"/>
              </a:cxn>
              <a:cxn ang="0">
                <a:pos x="180" y="199"/>
              </a:cxn>
              <a:cxn ang="0">
                <a:pos x="243" y="204"/>
              </a:cxn>
              <a:cxn ang="0">
                <a:pos x="195" y="191"/>
              </a:cxn>
              <a:cxn ang="0">
                <a:pos x="134" y="221"/>
              </a:cxn>
            </a:cxnLst>
            <a:rect l="0" t="0" r="r" b="b"/>
            <a:pathLst>
              <a:path w="455" h="495">
                <a:moveTo>
                  <a:pt x="235" y="25"/>
                </a:moveTo>
                <a:cubicBezTo>
                  <a:pt x="234" y="36"/>
                  <a:pt x="233" y="55"/>
                  <a:pt x="233" y="67"/>
                </a:cubicBezTo>
                <a:cubicBezTo>
                  <a:pt x="233" y="68"/>
                  <a:pt x="233" y="69"/>
                  <a:pt x="234" y="69"/>
                </a:cubicBezTo>
                <a:cubicBezTo>
                  <a:pt x="235" y="69"/>
                  <a:pt x="235" y="68"/>
                  <a:pt x="235" y="67"/>
                </a:cubicBezTo>
                <a:cubicBezTo>
                  <a:pt x="236" y="56"/>
                  <a:pt x="236" y="36"/>
                  <a:pt x="235" y="25"/>
                </a:cubicBezTo>
                <a:close/>
                <a:moveTo>
                  <a:pt x="390" y="208"/>
                </a:moveTo>
                <a:cubicBezTo>
                  <a:pt x="400" y="206"/>
                  <a:pt x="419" y="201"/>
                  <a:pt x="428" y="197"/>
                </a:cubicBezTo>
                <a:cubicBezTo>
                  <a:pt x="418" y="199"/>
                  <a:pt x="400" y="203"/>
                  <a:pt x="389" y="205"/>
                </a:cubicBezTo>
                <a:cubicBezTo>
                  <a:pt x="388" y="206"/>
                  <a:pt x="387" y="207"/>
                  <a:pt x="387" y="207"/>
                </a:cubicBezTo>
                <a:cubicBezTo>
                  <a:pt x="388" y="208"/>
                  <a:pt x="389" y="208"/>
                  <a:pt x="390" y="208"/>
                </a:cubicBezTo>
                <a:close/>
                <a:moveTo>
                  <a:pt x="76" y="363"/>
                </a:moveTo>
                <a:cubicBezTo>
                  <a:pt x="76" y="363"/>
                  <a:pt x="75" y="363"/>
                  <a:pt x="74" y="364"/>
                </a:cubicBezTo>
                <a:cubicBezTo>
                  <a:pt x="65" y="370"/>
                  <a:pt x="50" y="383"/>
                  <a:pt x="43" y="390"/>
                </a:cubicBezTo>
                <a:cubicBezTo>
                  <a:pt x="52" y="385"/>
                  <a:pt x="67" y="373"/>
                  <a:pt x="75" y="366"/>
                </a:cubicBezTo>
                <a:cubicBezTo>
                  <a:pt x="77" y="365"/>
                  <a:pt x="77" y="364"/>
                  <a:pt x="76" y="363"/>
                </a:cubicBezTo>
                <a:close/>
                <a:moveTo>
                  <a:pt x="106" y="95"/>
                </a:moveTo>
                <a:cubicBezTo>
                  <a:pt x="106" y="94"/>
                  <a:pt x="106" y="93"/>
                  <a:pt x="105" y="92"/>
                </a:cubicBezTo>
                <a:cubicBezTo>
                  <a:pt x="98" y="84"/>
                  <a:pt x="85" y="69"/>
                  <a:pt x="78" y="62"/>
                </a:cubicBezTo>
                <a:cubicBezTo>
                  <a:pt x="84" y="71"/>
                  <a:pt x="96" y="86"/>
                  <a:pt x="103" y="94"/>
                </a:cubicBezTo>
                <a:cubicBezTo>
                  <a:pt x="104" y="95"/>
                  <a:pt x="105" y="95"/>
                  <a:pt x="106" y="95"/>
                </a:cubicBezTo>
                <a:close/>
                <a:moveTo>
                  <a:pt x="329" y="88"/>
                </a:moveTo>
                <a:cubicBezTo>
                  <a:pt x="329" y="89"/>
                  <a:pt x="330" y="88"/>
                  <a:pt x="331" y="87"/>
                </a:cubicBezTo>
                <a:cubicBezTo>
                  <a:pt x="337" y="78"/>
                  <a:pt x="347" y="61"/>
                  <a:pt x="352" y="52"/>
                </a:cubicBezTo>
                <a:cubicBezTo>
                  <a:pt x="346" y="60"/>
                  <a:pt x="335" y="76"/>
                  <a:pt x="329" y="86"/>
                </a:cubicBezTo>
                <a:cubicBezTo>
                  <a:pt x="328" y="87"/>
                  <a:pt x="328" y="88"/>
                  <a:pt x="329" y="88"/>
                </a:cubicBezTo>
                <a:close/>
                <a:moveTo>
                  <a:pt x="199" y="425"/>
                </a:moveTo>
                <a:cubicBezTo>
                  <a:pt x="198" y="425"/>
                  <a:pt x="197" y="426"/>
                  <a:pt x="197" y="427"/>
                </a:cubicBezTo>
                <a:cubicBezTo>
                  <a:pt x="195" y="438"/>
                  <a:pt x="193" y="458"/>
                  <a:pt x="192" y="468"/>
                </a:cubicBezTo>
                <a:cubicBezTo>
                  <a:pt x="195" y="458"/>
                  <a:pt x="198" y="439"/>
                  <a:pt x="200" y="427"/>
                </a:cubicBezTo>
                <a:cubicBezTo>
                  <a:pt x="200" y="426"/>
                  <a:pt x="199" y="425"/>
                  <a:pt x="199" y="425"/>
                </a:cubicBezTo>
                <a:close/>
                <a:moveTo>
                  <a:pt x="42" y="222"/>
                </a:moveTo>
                <a:cubicBezTo>
                  <a:pt x="42" y="221"/>
                  <a:pt x="42" y="220"/>
                  <a:pt x="40" y="220"/>
                </a:cubicBezTo>
                <a:cubicBezTo>
                  <a:pt x="30" y="219"/>
                  <a:pt x="11" y="218"/>
                  <a:pt x="0" y="218"/>
                </a:cubicBezTo>
                <a:cubicBezTo>
                  <a:pt x="10" y="220"/>
                  <a:pt x="29" y="222"/>
                  <a:pt x="40" y="223"/>
                </a:cubicBezTo>
                <a:cubicBezTo>
                  <a:pt x="42" y="223"/>
                  <a:pt x="42" y="223"/>
                  <a:pt x="42" y="222"/>
                </a:cubicBezTo>
                <a:close/>
                <a:moveTo>
                  <a:pt x="322" y="387"/>
                </a:moveTo>
                <a:cubicBezTo>
                  <a:pt x="322" y="387"/>
                  <a:pt x="322" y="388"/>
                  <a:pt x="322" y="389"/>
                </a:cubicBezTo>
                <a:cubicBezTo>
                  <a:pt x="328" y="399"/>
                  <a:pt x="339" y="415"/>
                  <a:pt x="346" y="423"/>
                </a:cubicBezTo>
                <a:cubicBezTo>
                  <a:pt x="341" y="414"/>
                  <a:pt x="331" y="397"/>
                  <a:pt x="324" y="388"/>
                </a:cubicBezTo>
                <a:cubicBezTo>
                  <a:pt x="324" y="387"/>
                  <a:pt x="323" y="386"/>
                  <a:pt x="322" y="387"/>
                </a:cubicBezTo>
                <a:close/>
                <a:moveTo>
                  <a:pt x="300" y="72"/>
                </a:moveTo>
                <a:cubicBezTo>
                  <a:pt x="301" y="72"/>
                  <a:pt x="302" y="71"/>
                  <a:pt x="302" y="70"/>
                </a:cubicBezTo>
                <a:cubicBezTo>
                  <a:pt x="306" y="60"/>
                  <a:pt x="314" y="42"/>
                  <a:pt x="317" y="32"/>
                </a:cubicBezTo>
                <a:cubicBezTo>
                  <a:pt x="312" y="41"/>
                  <a:pt x="304" y="59"/>
                  <a:pt x="300" y="69"/>
                </a:cubicBezTo>
                <a:cubicBezTo>
                  <a:pt x="299" y="71"/>
                  <a:pt x="299" y="72"/>
                  <a:pt x="300" y="72"/>
                </a:cubicBezTo>
                <a:close/>
                <a:moveTo>
                  <a:pt x="302" y="112"/>
                </a:moveTo>
                <a:cubicBezTo>
                  <a:pt x="302" y="113"/>
                  <a:pt x="302" y="114"/>
                  <a:pt x="303" y="114"/>
                </a:cubicBezTo>
                <a:cubicBezTo>
                  <a:pt x="304" y="114"/>
                  <a:pt x="304" y="114"/>
                  <a:pt x="305" y="113"/>
                </a:cubicBezTo>
                <a:cubicBezTo>
                  <a:pt x="309" y="102"/>
                  <a:pt x="316" y="84"/>
                  <a:pt x="320" y="74"/>
                </a:cubicBezTo>
                <a:cubicBezTo>
                  <a:pt x="315" y="83"/>
                  <a:pt x="307" y="101"/>
                  <a:pt x="302" y="112"/>
                </a:cubicBezTo>
                <a:close/>
                <a:moveTo>
                  <a:pt x="405" y="271"/>
                </a:moveTo>
                <a:cubicBezTo>
                  <a:pt x="405" y="271"/>
                  <a:pt x="406" y="272"/>
                  <a:pt x="407" y="272"/>
                </a:cubicBezTo>
                <a:cubicBezTo>
                  <a:pt x="417" y="274"/>
                  <a:pt x="436" y="277"/>
                  <a:pt x="447" y="277"/>
                </a:cubicBezTo>
                <a:cubicBezTo>
                  <a:pt x="437" y="274"/>
                  <a:pt x="418" y="271"/>
                  <a:pt x="407" y="270"/>
                </a:cubicBezTo>
                <a:cubicBezTo>
                  <a:pt x="406" y="269"/>
                  <a:pt x="405" y="270"/>
                  <a:pt x="405" y="271"/>
                </a:cubicBezTo>
                <a:close/>
                <a:moveTo>
                  <a:pt x="386" y="329"/>
                </a:moveTo>
                <a:cubicBezTo>
                  <a:pt x="386" y="330"/>
                  <a:pt x="386" y="331"/>
                  <a:pt x="387" y="331"/>
                </a:cubicBezTo>
                <a:cubicBezTo>
                  <a:pt x="397" y="337"/>
                  <a:pt x="414" y="346"/>
                  <a:pt x="423" y="350"/>
                </a:cubicBezTo>
                <a:cubicBezTo>
                  <a:pt x="415" y="344"/>
                  <a:pt x="399" y="334"/>
                  <a:pt x="389" y="329"/>
                </a:cubicBezTo>
                <a:cubicBezTo>
                  <a:pt x="387" y="328"/>
                  <a:pt x="386" y="329"/>
                  <a:pt x="386" y="329"/>
                </a:cubicBezTo>
                <a:close/>
                <a:moveTo>
                  <a:pt x="54" y="292"/>
                </a:moveTo>
                <a:cubicBezTo>
                  <a:pt x="43" y="295"/>
                  <a:pt x="25" y="301"/>
                  <a:pt x="16" y="305"/>
                </a:cubicBezTo>
                <a:cubicBezTo>
                  <a:pt x="26" y="303"/>
                  <a:pt x="44" y="298"/>
                  <a:pt x="55" y="294"/>
                </a:cubicBezTo>
                <a:cubicBezTo>
                  <a:pt x="56" y="294"/>
                  <a:pt x="56" y="293"/>
                  <a:pt x="56" y="292"/>
                </a:cubicBezTo>
                <a:cubicBezTo>
                  <a:pt x="56" y="292"/>
                  <a:pt x="55" y="292"/>
                  <a:pt x="54" y="292"/>
                </a:cubicBezTo>
                <a:close/>
                <a:moveTo>
                  <a:pt x="169" y="67"/>
                </a:moveTo>
                <a:cubicBezTo>
                  <a:pt x="170" y="66"/>
                  <a:pt x="170" y="65"/>
                  <a:pt x="169" y="64"/>
                </a:cubicBezTo>
                <a:cubicBezTo>
                  <a:pt x="166" y="54"/>
                  <a:pt x="159" y="35"/>
                  <a:pt x="155" y="26"/>
                </a:cubicBezTo>
                <a:cubicBezTo>
                  <a:pt x="157" y="36"/>
                  <a:pt x="163" y="54"/>
                  <a:pt x="167" y="65"/>
                </a:cubicBezTo>
                <a:cubicBezTo>
                  <a:pt x="167" y="67"/>
                  <a:pt x="168" y="67"/>
                  <a:pt x="169" y="67"/>
                </a:cubicBezTo>
                <a:close/>
                <a:moveTo>
                  <a:pt x="367" y="148"/>
                </a:moveTo>
                <a:cubicBezTo>
                  <a:pt x="376" y="142"/>
                  <a:pt x="392" y="130"/>
                  <a:pt x="400" y="123"/>
                </a:cubicBezTo>
                <a:cubicBezTo>
                  <a:pt x="391" y="128"/>
                  <a:pt x="375" y="139"/>
                  <a:pt x="366" y="146"/>
                </a:cubicBezTo>
                <a:cubicBezTo>
                  <a:pt x="365" y="146"/>
                  <a:pt x="364" y="147"/>
                  <a:pt x="365" y="148"/>
                </a:cubicBezTo>
                <a:cubicBezTo>
                  <a:pt x="365" y="149"/>
                  <a:pt x="366" y="148"/>
                  <a:pt x="367" y="148"/>
                </a:cubicBezTo>
                <a:close/>
                <a:moveTo>
                  <a:pt x="310" y="125"/>
                </a:moveTo>
                <a:cubicBezTo>
                  <a:pt x="309" y="126"/>
                  <a:pt x="309" y="127"/>
                  <a:pt x="309" y="127"/>
                </a:cubicBezTo>
                <a:cubicBezTo>
                  <a:pt x="310" y="128"/>
                  <a:pt x="311" y="127"/>
                  <a:pt x="312" y="126"/>
                </a:cubicBezTo>
                <a:cubicBezTo>
                  <a:pt x="319" y="118"/>
                  <a:pt x="330" y="102"/>
                  <a:pt x="336" y="93"/>
                </a:cubicBezTo>
                <a:cubicBezTo>
                  <a:pt x="329" y="101"/>
                  <a:pt x="316" y="115"/>
                  <a:pt x="310" y="125"/>
                </a:cubicBezTo>
                <a:close/>
                <a:moveTo>
                  <a:pt x="136" y="401"/>
                </a:moveTo>
                <a:cubicBezTo>
                  <a:pt x="135" y="401"/>
                  <a:pt x="134" y="401"/>
                  <a:pt x="134" y="402"/>
                </a:cubicBezTo>
                <a:cubicBezTo>
                  <a:pt x="128" y="412"/>
                  <a:pt x="119" y="429"/>
                  <a:pt x="114" y="439"/>
                </a:cubicBezTo>
                <a:cubicBezTo>
                  <a:pt x="120" y="430"/>
                  <a:pt x="130" y="413"/>
                  <a:pt x="136" y="403"/>
                </a:cubicBezTo>
                <a:cubicBezTo>
                  <a:pt x="137" y="402"/>
                  <a:pt x="136" y="401"/>
                  <a:pt x="136" y="401"/>
                </a:cubicBezTo>
                <a:close/>
                <a:moveTo>
                  <a:pt x="78" y="163"/>
                </a:moveTo>
                <a:cubicBezTo>
                  <a:pt x="80" y="164"/>
                  <a:pt x="81" y="163"/>
                  <a:pt x="81" y="163"/>
                </a:cubicBezTo>
                <a:cubicBezTo>
                  <a:pt x="81" y="162"/>
                  <a:pt x="81" y="161"/>
                  <a:pt x="80" y="161"/>
                </a:cubicBezTo>
                <a:cubicBezTo>
                  <a:pt x="70" y="155"/>
                  <a:pt x="53" y="147"/>
                  <a:pt x="43" y="143"/>
                </a:cubicBezTo>
                <a:cubicBezTo>
                  <a:pt x="52" y="149"/>
                  <a:pt x="68" y="158"/>
                  <a:pt x="78" y="163"/>
                </a:cubicBezTo>
                <a:close/>
                <a:moveTo>
                  <a:pt x="266" y="424"/>
                </a:moveTo>
                <a:cubicBezTo>
                  <a:pt x="265" y="424"/>
                  <a:pt x="265" y="425"/>
                  <a:pt x="265" y="426"/>
                </a:cubicBezTo>
                <a:cubicBezTo>
                  <a:pt x="267" y="437"/>
                  <a:pt x="272" y="456"/>
                  <a:pt x="275" y="466"/>
                </a:cubicBezTo>
                <a:cubicBezTo>
                  <a:pt x="274" y="456"/>
                  <a:pt x="270" y="437"/>
                  <a:pt x="267" y="425"/>
                </a:cubicBezTo>
                <a:cubicBezTo>
                  <a:pt x="267" y="424"/>
                  <a:pt x="266" y="423"/>
                  <a:pt x="266" y="424"/>
                </a:cubicBezTo>
                <a:close/>
                <a:moveTo>
                  <a:pt x="205" y="75"/>
                </a:moveTo>
                <a:cubicBezTo>
                  <a:pt x="206" y="75"/>
                  <a:pt x="206" y="74"/>
                  <a:pt x="206" y="73"/>
                </a:cubicBezTo>
                <a:cubicBezTo>
                  <a:pt x="205" y="62"/>
                  <a:pt x="201" y="42"/>
                  <a:pt x="199" y="32"/>
                </a:cubicBezTo>
                <a:cubicBezTo>
                  <a:pt x="199" y="42"/>
                  <a:pt x="201" y="62"/>
                  <a:pt x="203" y="73"/>
                </a:cubicBezTo>
                <a:cubicBezTo>
                  <a:pt x="204" y="75"/>
                  <a:pt x="204" y="75"/>
                  <a:pt x="205" y="75"/>
                </a:cubicBezTo>
                <a:close/>
                <a:moveTo>
                  <a:pt x="398" y="157"/>
                </a:moveTo>
                <a:cubicBezTo>
                  <a:pt x="399" y="157"/>
                  <a:pt x="400" y="157"/>
                  <a:pt x="401" y="157"/>
                </a:cubicBezTo>
                <a:cubicBezTo>
                  <a:pt x="411" y="153"/>
                  <a:pt x="428" y="144"/>
                  <a:pt x="437" y="139"/>
                </a:cubicBezTo>
                <a:cubicBezTo>
                  <a:pt x="427" y="142"/>
                  <a:pt x="410" y="150"/>
                  <a:pt x="400" y="154"/>
                </a:cubicBezTo>
                <a:cubicBezTo>
                  <a:pt x="398" y="155"/>
                  <a:pt x="398" y="156"/>
                  <a:pt x="398" y="157"/>
                </a:cubicBezTo>
                <a:close/>
                <a:moveTo>
                  <a:pt x="108" y="379"/>
                </a:moveTo>
                <a:cubicBezTo>
                  <a:pt x="107" y="379"/>
                  <a:pt x="106" y="379"/>
                  <a:pt x="105" y="380"/>
                </a:cubicBezTo>
                <a:cubicBezTo>
                  <a:pt x="98" y="388"/>
                  <a:pt x="86" y="403"/>
                  <a:pt x="80" y="412"/>
                </a:cubicBezTo>
                <a:cubicBezTo>
                  <a:pt x="87" y="405"/>
                  <a:pt x="100" y="390"/>
                  <a:pt x="107" y="382"/>
                </a:cubicBezTo>
                <a:cubicBezTo>
                  <a:pt x="108" y="381"/>
                  <a:pt x="108" y="380"/>
                  <a:pt x="108" y="379"/>
                </a:cubicBezTo>
                <a:close/>
                <a:moveTo>
                  <a:pt x="89" y="126"/>
                </a:moveTo>
                <a:cubicBezTo>
                  <a:pt x="89" y="125"/>
                  <a:pt x="89" y="124"/>
                  <a:pt x="88" y="123"/>
                </a:cubicBezTo>
                <a:cubicBezTo>
                  <a:pt x="80" y="116"/>
                  <a:pt x="64" y="104"/>
                  <a:pt x="56" y="98"/>
                </a:cubicBezTo>
                <a:cubicBezTo>
                  <a:pt x="63" y="106"/>
                  <a:pt x="78" y="118"/>
                  <a:pt x="86" y="126"/>
                </a:cubicBezTo>
                <a:cubicBezTo>
                  <a:pt x="88" y="126"/>
                  <a:pt x="88" y="126"/>
                  <a:pt x="89" y="126"/>
                </a:cubicBezTo>
                <a:close/>
                <a:moveTo>
                  <a:pt x="230" y="412"/>
                </a:moveTo>
                <a:cubicBezTo>
                  <a:pt x="230" y="412"/>
                  <a:pt x="229" y="413"/>
                  <a:pt x="229" y="415"/>
                </a:cubicBezTo>
                <a:cubicBezTo>
                  <a:pt x="229" y="426"/>
                  <a:pt x="230" y="446"/>
                  <a:pt x="231" y="456"/>
                </a:cubicBezTo>
                <a:cubicBezTo>
                  <a:pt x="232" y="446"/>
                  <a:pt x="232" y="426"/>
                  <a:pt x="232" y="414"/>
                </a:cubicBezTo>
                <a:cubicBezTo>
                  <a:pt x="232" y="413"/>
                  <a:pt x="231" y="412"/>
                  <a:pt x="230" y="412"/>
                </a:cubicBezTo>
                <a:close/>
                <a:moveTo>
                  <a:pt x="18" y="258"/>
                </a:moveTo>
                <a:cubicBezTo>
                  <a:pt x="28" y="258"/>
                  <a:pt x="47" y="257"/>
                  <a:pt x="58" y="256"/>
                </a:cubicBezTo>
                <a:cubicBezTo>
                  <a:pt x="60" y="255"/>
                  <a:pt x="60" y="255"/>
                  <a:pt x="60" y="254"/>
                </a:cubicBezTo>
                <a:cubicBezTo>
                  <a:pt x="60" y="253"/>
                  <a:pt x="59" y="253"/>
                  <a:pt x="58" y="253"/>
                </a:cubicBezTo>
                <a:cubicBezTo>
                  <a:pt x="47" y="254"/>
                  <a:pt x="28" y="256"/>
                  <a:pt x="18" y="258"/>
                </a:cubicBezTo>
                <a:close/>
                <a:moveTo>
                  <a:pt x="361" y="385"/>
                </a:moveTo>
                <a:cubicBezTo>
                  <a:pt x="361" y="386"/>
                  <a:pt x="361" y="387"/>
                  <a:pt x="362" y="387"/>
                </a:cubicBezTo>
                <a:cubicBezTo>
                  <a:pt x="369" y="396"/>
                  <a:pt x="383" y="410"/>
                  <a:pt x="390" y="416"/>
                </a:cubicBezTo>
                <a:cubicBezTo>
                  <a:pt x="384" y="408"/>
                  <a:pt x="371" y="394"/>
                  <a:pt x="364" y="385"/>
                </a:cubicBezTo>
                <a:cubicBezTo>
                  <a:pt x="363" y="384"/>
                  <a:pt x="362" y="385"/>
                  <a:pt x="361" y="385"/>
                </a:cubicBezTo>
                <a:close/>
                <a:moveTo>
                  <a:pt x="270" y="61"/>
                </a:moveTo>
                <a:cubicBezTo>
                  <a:pt x="271" y="61"/>
                  <a:pt x="271" y="61"/>
                  <a:pt x="272" y="60"/>
                </a:cubicBezTo>
                <a:cubicBezTo>
                  <a:pt x="274" y="49"/>
                  <a:pt x="278" y="29"/>
                  <a:pt x="279" y="19"/>
                </a:cubicBezTo>
                <a:cubicBezTo>
                  <a:pt x="276" y="29"/>
                  <a:pt x="271" y="48"/>
                  <a:pt x="269" y="59"/>
                </a:cubicBezTo>
                <a:cubicBezTo>
                  <a:pt x="269" y="60"/>
                  <a:pt x="269" y="61"/>
                  <a:pt x="270" y="61"/>
                </a:cubicBezTo>
                <a:close/>
                <a:moveTo>
                  <a:pt x="415" y="235"/>
                </a:moveTo>
                <a:cubicBezTo>
                  <a:pt x="414" y="235"/>
                  <a:pt x="413" y="236"/>
                  <a:pt x="413" y="236"/>
                </a:cubicBezTo>
                <a:cubicBezTo>
                  <a:pt x="413" y="237"/>
                  <a:pt x="414" y="238"/>
                  <a:pt x="415" y="238"/>
                </a:cubicBezTo>
                <a:cubicBezTo>
                  <a:pt x="426" y="237"/>
                  <a:pt x="445" y="236"/>
                  <a:pt x="455" y="235"/>
                </a:cubicBezTo>
                <a:cubicBezTo>
                  <a:pt x="445" y="234"/>
                  <a:pt x="426" y="234"/>
                  <a:pt x="415" y="235"/>
                </a:cubicBezTo>
                <a:close/>
                <a:moveTo>
                  <a:pt x="439" y="312"/>
                </a:moveTo>
                <a:cubicBezTo>
                  <a:pt x="429" y="308"/>
                  <a:pt x="412" y="301"/>
                  <a:pt x="401" y="298"/>
                </a:cubicBezTo>
                <a:cubicBezTo>
                  <a:pt x="400" y="297"/>
                  <a:pt x="399" y="298"/>
                  <a:pt x="399" y="299"/>
                </a:cubicBezTo>
                <a:cubicBezTo>
                  <a:pt x="398" y="299"/>
                  <a:pt x="399" y="300"/>
                  <a:pt x="400" y="301"/>
                </a:cubicBezTo>
                <a:cubicBezTo>
                  <a:pt x="410" y="304"/>
                  <a:pt x="429" y="310"/>
                  <a:pt x="439" y="312"/>
                </a:cubicBezTo>
                <a:close/>
                <a:moveTo>
                  <a:pt x="76" y="318"/>
                </a:moveTo>
                <a:cubicBezTo>
                  <a:pt x="67" y="323"/>
                  <a:pt x="50" y="332"/>
                  <a:pt x="41" y="337"/>
                </a:cubicBezTo>
                <a:cubicBezTo>
                  <a:pt x="51" y="334"/>
                  <a:pt x="68" y="325"/>
                  <a:pt x="78" y="320"/>
                </a:cubicBezTo>
                <a:cubicBezTo>
                  <a:pt x="79" y="320"/>
                  <a:pt x="79" y="319"/>
                  <a:pt x="79" y="318"/>
                </a:cubicBezTo>
                <a:cubicBezTo>
                  <a:pt x="78" y="317"/>
                  <a:pt x="77" y="317"/>
                  <a:pt x="76" y="318"/>
                </a:cubicBezTo>
                <a:close/>
                <a:moveTo>
                  <a:pt x="147" y="95"/>
                </a:moveTo>
                <a:cubicBezTo>
                  <a:pt x="148" y="97"/>
                  <a:pt x="149" y="97"/>
                  <a:pt x="149" y="96"/>
                </a:cubicBezTo>
                <a:cubicBezTo>
                  <a:pt x="150" y="96"/>
                  <a:pt x="150" y="95"/>
                  <a:pt x="149" y="94"/>
                </a:cubicBezTo>
                <a:cubicBezTo>
                  <a:pt x="144" y="84"/>
                  <a:pt x="134" y="67"/>
                  <a:pt x="128" y="58"/>
                </a:cubicBezTo>
                <a:cubicBezTo>
                  <a:pt x="132" y="68"/>
                  <a:pt x="141" y="85"/>
                  <a:pt x="147" y="95"/>
                </a:cubicBezTo>
                <a:close/>
                <a:moveTo>
                  <a:pt x="356" y="109"/>
                </a:moveTo>
                <a:cubicBezTo>
                  <a:pt x="355" y="110"/>
                  <a:pt x="356" y="111"/>
                  <a:pt x="356" y="112"/>
                </a:cubicBezTo>
                <a:cubicBezTo>
                  <a:pt x="357" y="112"/>
                  <a:pt x="358" y="112"/>
                  <a:pt x="358" y="111"/>
                </a:cubicBezTo>
                <a:cubicBezTo>
                  <a:pt x="366" y="104"/>
                  <a:pt x="379" y="89"/>
                  <a:pt x="386" y="81"/>
                </a:cubicBezTo>
                <a:cubicBezTo>
                  <a:pt x="378" y="88"/>
                  <a:pt x="364" y="101"/>
                  <a:pt x="356" y="109"/>
                </a:cubicBezTo>
                <a:close/>
                <a:moveTo>
                  <a:pt x="164" y="416"/>
                </a:moveTo>
                <a:cubicBezTo>
                  <a:pt x="164" y="415"/>
                  <a:pt x="163" y="416"/>
                  <a:pt x="163" y="417"/>
                </a:cubicBezTo>
                <a:cubicBezTo>
                  <a:pt x="159" y="427"/>
                  <a:pt x="152" y="446"/>
                  <a:pt x="150" y="456"/>
                </a:cubicBezTo>
                <a:cubicBezTo>
                  <a:pt x="154" y="447"/>
                  <a:pt x="161" y="429"/>
                  <a:pt x="165" y="418"/>
                </a:cubicBezTo>
                <a:cubicBezTo>
                  <a:pt x="166" y="417"/>
                  <a:pt x="165" y="416"/>
                  <a:pt x="164" y="416"/>
                </a:cubicBezTo>
                <a:close/>
                <a:moveTo>
                  <a:pt x="67" y="190"/>
                </a:moveTo>
                <a:cubicBezTo>
                  <a:pt x="68" y="189"/>
                  <a:pt x="67" y="188"/>
                  <a:pt x="66" y="188"/>
                </a:cubicBezTo>
                <a:cubicBezTo>
                  <a:pt x="56" y="185"/>
                  <a:pt x="37" y="179"/>
                  <a:pt x="27" y="177"/>
                </a:cubicBezTo>
                <a:cubicBezTo>
                  <a:pt x="37" y="181"/>
                  <a:pt x="54" y="188"/>
                  <a:pt x="65" y="191"/>
                </a:cubicBezTo>
                <a:cubicBezTo>
                  <a:pt x="66" y="191"/>
                  <a:pt x="67" y="191"/>
                  <a:pt x="67" y="190"/>
                </a:cubicBezTo>
                <a:close/>
                <a:moveTo>
                  <a:pt x="292" y="401"/>
                </a:moveTo>
                <a:cubicBezTo>
                  <a:pt x="291" y="401"/>
                  <a:pt x="291" y="402"/>
                  <a:pt x="292" y="403"/>
                </a:cubicBezTo>
                <a:cubicBezTo>
                  <a:pt x="296" y="414"/>
                  <a:pt x="303" y="432"/>
                  <a:pt x="308" y="441"/>
                </a:cubicBezTo>
                <a:cubicBezTo>
                  <a:pt x="305" y="431"/>
                  <a:pt x="299" y="413"/>
                  <a:pt x="294" y="402"/>
                </a:cubicBezTo>
                <a:cubicBezTo>
                  <a:pt x="294" y="401"/>
                  <a:pt x="293" y="401"/>
                  <a:pt x="292" y="401"/>
                </a:cubicBezTo>
                <a:close/>
                <a:moveTo>
                  <a:pt x="220" y="74"/>
                </a:moveTo>
                <a:cubicBezTo>
                  <a:pt x="221" y="74"/>
                  <a:pt x="221" y="72"/>
                  <a:pt x="221" y="71"/>
                </a:cubicBezTo>
                <a:cubicBezTo>
                  <a:pt x="221" y="55"/>
                  <a:pt x="219" y="27"/>
                  <a:pt x="217" y="12"/>
                </a:cubicBezTo>
                <a:cubicBezTo>
                  <a:pt x="217" y="27"/>
                  <a:pt x="218" y="55"/>
                  <a:pt x="218" y="71"/>
                </a:cubicBezTo>
                <a:cubicBezTo>
                  <a:pt x="218" y="73"/>
                  <a:pt x="219" y="74"/>
                  <a:pt x="220" y="74"/>
                </a:cubicBezTo>
                <a:close/>
                <a:moveTo>
                  <a:pt x="394" y="186"/>
                </a:moveTo>
                <a:cubicBezTo>
                  <a:pt x="394" y="187"/>
                  <a:pt x="395" y="187"/>
                  <a:pt x="397" y="187"/>
                </a:cubicBezTo>
                <a:cubicBezTo>
                  <a:pt x="412" y="182"/>
                  <a:pt x="437" y="173"/>
                  <a:pt x="451" y="168"/>
                </a:cubicBezTo>
                <a:cubicBezTo>
                  <a:pt x="437" y="171"/>
                  <a:pt x="411" y="179"/>
                  <a:pt x="396" y="184"/>
                </a:cubicBezTo>
                <a:cubicBezTo>
                  <a:pt x="394" y="185"/>
                  <a:pt x="394" y="186"/>
                  <a:pt x="394" y="186"/>
                </a:cubicBezTo>
                <a:close/>
                <a:moveTo>
                  <a:pt x="109" y="356"/>
                </a:moveTo>
                <a:cubicBezTo>
                  <a:pt x="108" y="355"/>
                  <a:pt x="107" y="355"/>
                  <a:pt x="106" y="356"/>
                </a:cubicBezTo>
                <a:cubicBezTo>
                  <a:pt x="94" y="367"/>
                  <a:pt x="74" y="386"/>
                  <a:pt x="64" y="397"/>
                </a:cubicBezTo>
                <a:cubicBezTo>
                  <a:pt x="76" y="388"/>
                  <a:pt x="96" y="370"/>
                  <a:pt x="108" y="359"/>
                </a:cubicBezTo>
                <a:cubicBezTo>
                  <a:pt x="109" y="357"/>
                  <a:pt x="109" y="356"/>
                  <a:pt x="109" y="356"/>
                </a:cubicBezTo>
                <a:close/>
                <a:moveTo>
                  <a:pt x="76" y="89"/>
                </a:moveTo>
                <a:cubicBezTo>
                  <a:pt x="85" y="100"/>
                  <a:pt x="104" y="120"/>
                  <a:pt x="115" y="131"/>
                </a:cubicBezTo>
                <a:cubicBezTo>
                  <a:pt x="117" y="132"/>
                  <a:pt x="118" y="133"/>
                  <a:pt x="118" y="132"/>
                </a:cubicBezTo>
                <a:cubicBezTo>
                  <a:pt x="119" y="131"/>
                  <a:pt x="118" y="130"/>
                  <a:pt x="117" y="129"/>
                </a:cubicBezTo>
                <a:cubicBezTo>
                  <a:pt x="106" y="118"/>
                  <a:pt x="87" y="98"/>
                  <a:pt x="76" y="89"/>
                </a:cubicBezTo>
                <a:close/>
                <a:moveTo>
                  <a:pt x="312" y="104"/>
                </a:moveTo>
                <a:cubicBezTo>
                  <a:pt x="313" y="104"/>
                  <a:pt x="314" y="103"/>
                  <a:pt x="315" y="102"/>
                </a:cubicBezTo>
                <a:cubicBezTo>
                  <a:pt x="322" y="88"/>
                  <a:pt x="336" y="64"/>
                  <a:pt x="342" y="50"/>
                </a:cubicBezTo>
                <a:cubicBezTo>
                  <a:pt x="334" y="63"/>
                  <a:pt x="320" y="86"/>
                  <a:pt x="312" y="101"/>
                </a:cubicBezTo>
                <a:cubicBezTo>
                  <a:pt x="311" y="102"/>
                  <a:pt x="312" y="104"/>
                  <a:pt x="312" y="104"/>
                </a:cubicBezTo>
                <a:close/>
                <a:moveTo>
                  <a:pt x="213" y="434"/>
                </a:moveTo>
                <a:cubicBezTo>
                  <a:pt x="212" y="434"/>
                  <a:pt x="211" y="435"/>
                  <a:pt x="211" y="436"/>
                </a:cubicBezTo>
                <a:cubicBezTo>
                  <a:pt x="210" y="452"/>
                  <a:pt x="208" y="480"/>
                  <a:pt x="207" y="495"/>
                </a:cubicBezTo>
                <a:cubicBezTo>
                  <a:pt x="210" y="481"/>
                  <a:pt x="213" y="453"/>
                  <a:pt x="214" y="437"/>
                </a:cubicBezTo>
                <a:cubicBezTo>
                  <a:pt x="214" y="435"/>
                  <a:pt x="213" y="434"/>
                  <a:pt x="213" y="434"/>
                </a:cubicBezTo>
                <a:close/>
                <a:moveTo>
                  <a:pt x="7" y="238"/>
                </a:moveTo>
                <a:cubicBezTo>
                  <a:pt x="21" y="240"/>
                  <a:pt x="48" y="241"/>
                  <a:pt x="63" y="241"/>
                </a:cubicBezTo>
                <a:cubicBezTo>
                  <a:pt x="65" y="241"/>
                  <a:pt x="66" y="241"/>
                  <a:pt x="66" y="240"/>
                </a:cubicBezTo>
                <a:cubicBezTo>
                  <a:pt x="66" y="239"/>
                  <a:pt x="65" y="238"/>
                  <a:pt x="63" y="238"/>
                </a:cubicBezTo>
                <a:cubicBezTo>
                  <a:pt x="48" y="238"/>
                  <a:pt x="21" y="238"/>
                  <a:pt x="7" y="238"/>
                </a:cubicBezTo>
                <a:close/>
                <a:moveTo>
                  <a:pt x="344" y="392"/>
                </a:moveTo>
                <a:cubicBezTo>
                  <a:pt x="344" y="393"/>
                  <a:pt x="344" y="394"/>
                  <a:pt x="345" y="395"/>
                </a:cubicBezTo>
                <a:cubicBezTo>
                  <a:pt x="354" y="408"/>
                  <a:pt x="371" y="430"/>
                  <a:pt x="381" y="441"/>
                </a:cubicBezTo>
                <a:cubicBezTo>
                  <a:pt x="373" y="429"/>
                  <a:pt x="357" y="406"/>
                  <a:pt x="347" y="394"/>
                </a:cubicBezTo>
                <a:cubicBezTo>
                  <a:pt x="346" y="392"/>
                  <a:pt x="345" y="392"/>
                  <a:pt x="344" y="392"/>
                </a:cubicBezTo>
                <a:close/>
                <a:moveTo>
                  <a:pt x="280" y="82"/>
                </a:moveTo>
                <a:cubicBezTo>
                  <a:pt x="281" y="83"/>
                  <a:pt x="282" y="82"/>
                  <a:pt x="282" y="80"/>
                </a:cubicBezTo>
                <a:cubicBezTo>
                  <a:pt x="287" y="65"/>
                  <a:pt x="296" y="38"/>
                  <a:pt x="300" y="24"/>
                </a:cubicBezTo>
                <a:cubicBezTo>
                  <a:pt x="294" y="38"/>
                  <a:pt x="285" y="64"/>
                  <a:pt x="280" y="79"/>
                </a:cubicBezTo>
                <a:cubicBezTo>
                  <a:pt x="279" y="81"/>
                  <a:pt x="279" y="82"/>
                  <a:pt x="280" y="82"/>
                </a:cubicBezTo>
                <a:close/>
                <a:moveTo>
                  <a:pt x="393" y="252"/>
                </a:moveTo>
                <a:cubicBezTo>
                  <a:pt x="391" y="252"/>
                  <a:pt x="390" y="253"/>
                  <a:pt x="390" y="253"/>
                </a:cubicBezTo>
                <a:cubicBezTo>
                  <a:pt x="390" y="254"/>
                  <a:pt x="391" y="255"/>
                  <a:pt x="393" y="255"/>
                </a:cubicBezTo>
                <a:cubicBezTo>
                  <a:pt x="408" y="256"/>
                  <a:pt x="435" y="258"/>
                  <a:pt x="449" y="258"/>
                </a:cubicBezTo>
                <a:cubicBezTo>
                  <a:pt x="435" y="256"/>
                  <a:pt x="409" y="253"/>
                  <a:pt x="393" y="252"/>
                </a:cubicBezTo>
                <a:close/>
                <a:moveTo>
                  <a:pt x="389" y="313"/>
                </a:moveTo>
                <a:cubicBezTo>
                  <a:pt x="388" y="314"/>
                  <a:pt x="389" y="315"/>
                  <a:pt x="391" y="316"/>
                </a:cubicBezTo>
                <a:cubicBezTo>
                  <a:pt x="405" y="322"/>
                  <a:pt x="430" y="333"/>
                  <a:pt x="443" y="338"/>
                </a:cubicBezTo>
                <a:cubicBezTo>
                  <a:pt x="431" y="331"/>
                  <a:pt x="406" y="319"/>
                  <a:pt x="392" y="313"/>
                </a:cubicBezTo>
                <a:cubicBezTo>
                  <a:pt x="390" y="312"/>
                  <a:pt x="389" y="312"/>
                  <a:pt x="389" y="313"/>
                </a:cubicBezTo>
                <a:close/>
                <a:moveTo>
                  <a:pt x="65" y="306"/>
                </a:moveTo>
                <a:cubicBezTo>
                  <a:pt x="65" y="305"/>
                  <a:pt x="63" y="305"/>
                  <a:pt x="62" y="306"/>
                </a:cubicBezTo>
                <a:cubicBezTo>
                  <a:pt x="48" y="311"/>
                  <a:pt x="22" y="321"/>
                  <a:pt x="9" y="327"/>
                </a:cubicBezTo>
                <a:cubicBezTo>
                  <a:pt x="23" y="323"/>
                  <a:pt x="48" y="314"/>
                  <a:pt x="63" y="308"/>
                </a:cubicBezTo>
                <a:cubicBezTo>
                  <a:pt x="65" y="308"/>
                  <a:pt x="65" y="307"/>
                  <a:pt x="65" y="306"/>
                </a:cubicBezTo>
                <a:close/>
                <a:moveTo>
                  <a:pt x="144" y="49"/>
                </a:moveTo>
                <a:cubicBezTo>
                  <a:pt x="149" y="63"/>
                  <a:pt x="160" y="89"/>
                  <a:pt x="166" y="104"/>
                </a:cubicBezTo>
                <a:cubicBezTo>
                  <a:pt x="167" y="106"/>
                  <a:pt x="168" y="106"/>
                  <a:pt x="169" y="106"/>
                </a:cubicBezTo>
                <a:cubicBezTo>
                  <a:pt x="169" y="106"/>
                  <a:pt x="169" y="104"/>
                  <a:pt x="169" y="103"/>
                </a:cubicBezTo>
                <a:cubicBezTo>
                  <a:pt x="163" y="88"/>
                  <a:pt x="151" y="63"/>
                  <a:pt x="144" y="49"/>
                </a:cubicBezTo>
                <a:close/>
                <a:moveTo>
                  <a:pt x="164" y="79"/>
                </a:moveTo>
                <a:cubicBezTo>
                  <a:pt x="164" y="79"/>
                  <a:pt x="164" y="77"/>
                  <a:pt x="164" y="76"/>
                </a:cubicBezTo>
                <a:cubicBezTo>
                  <a:pt x="158" y="61"/>
                  <a:pt x="148" y="35"/>
                  <a:pt x="141" y="21"/>
                </a:cubicBezTo>
                <a:cubicBezTo>
                  <a:pt x="146" y="36"/>
                  <a:pt x="155" y="62"/>
                  <a:pt x="161" y="77"/>
                </a:cubicBezTo>
                <a:cubicBezTo>
                  <a:pt x="162" y="79"/>
                  <a:pt x="163" y="79"/>
                  <a:pt x="164" y="79"/>
                </a:cubicBezTo>
                <a:close/>
                <a:moveTo>
                  <a:pt x="367" y="130"/>
                </a:moveTo>
                <a:cubicBezTo>
                  <a:pt x="368" y="130"/>
                  <a:pt x="369" y="130"/>
                  <a:pt x="370" y="129"/>
                </a:cubicBezTo>
                <a:cubicBezTo>
                  <a:pt x="382" y="119"/>
                  <a:pt x="403" y="101"/>
                  <a:pt x="414" y="91"/>
                </a:cubicBezTo>
                <a:cubicBezTo>
                  <a:pt x="402" y="99"/>
                  <a:pt x="381" y="116"/>
                  <a:pt x="369" y="127"/>
                </a:cubicBezTo>
                <a:cubicBezTo>
                  <a:pt x="367" y="128"/>
                  <a:pt x="367" y="129"/>
                  <a:pt x="367" y="130"/>
                </a:cubicBezTo>
                <a:close/>
                <a:moveTo>
                  <a:pt x="166" y="375"/>
                </a:moveTo>
                <a:cubicBezTo>
                  <a:pt x="166" y="374"/>
                  <a:pt x="165" y="375"/>
                  <a:pt x="164" y="377"/>
                </a:cubicBezTo>
                <a:cubicBezTo>
                  <a:pt x="157" y="391"/>
                  <a:pt x="145" y="416"/>
                  <a:pt x="140" y="430"/>
                </a:cubicBezTo>
                <a:cubicBezTo>
                  <a:pt x="147" y="417"/>
                  <a:pt x="159" y="393"/>
                  <a:pt x="166" y="378"/>
                </a:cubicBezTo>
                <a:cubicBezTo>
                  <a:pt x="167" y="376"/>
                  <a:pt x="167" y="375"/>
                  <a:pt x="166" y="375"/>
                </a:cubicBezTo>
                <a:close/>
                <a:moveTo>
                  <a:pt x="68" y="174"/>
                </a:moveTo>
                <a:cubicBezTo>
                  <a:pt x="68" y="173"/>
                  <a:pt x="67" y="172"/>
                  <a:pt x="66" y="172"/>
                </a:cubicBezTo>
                <a:cubicBezTo>
                  <a:pt x="52" y="165"/>
                  <a:pt x="26" y="155"/>
                  <a:pt x="13" y="150"/>
                </a:cubicBezTo>
                <a:cubicBezTo>
                  <a:pt x="26" y="157"/>
                  <a:pt x="50" y="168"/>
                  <a:pt x="65" y="174"/>
                </a:cubicBezTo>
                <a:cubicBezTo>
                  <a:pt x="66" y="175"/>
                  <a:pt x="68" y="175"/>
                  <a:pt x="68" y="174"/>
                </a:cubicBezTo>
                <a:close/>
                <a:moveTo>
                  <a:pt x="281" y="421"/>
                </a:moveTo>
                <a:cubicBezTo>
                  <a:pt x="280" y="421"/>
                  <a:pt x="280" y="422"/>
                  <a:pt x="280" y="424"/>
                </a:cubicBezTo>
                <a:cubicBezTo>
                  <a:pt x="284" y="439"/>
                  <a:pt x="293" y="466"/>
                  <a:pt x="298" y="480"/>
                </a:cubicBezTo>
                <a:cubicBezTo>
                  <a:pt x="295" y="465"/>
                  <a:pt x="287" y="439"/>
                  <a:pt x="283" y="423"/>
                </a:cubicBezTo>
                <a:cubicBezTo>
                  <a:pt x="282" y="421"/>
                  <a:pt x="281" y="420"/>
                  <a:pt x="281" y="421"/>
                </a:cubicBezTo>
                <a:close/>
                <a:moveTo>
                  <a:pt x="191" y="78"/>
                </a:moveTo>
                <a:cubicBezTo>
                  <a:pt x="192" y="78"/>
                  <a:pt x="192" y="77"/>
                  <a:pt x="192" y="75"/>
                </a:cubicBezTo>
                <a:cubicBezTo>
                  <a:pt x="189" y="59"/>
                  <a:pt x="182" y="32"/>
                  <a:pt x="178" y="18"/>
                </a:cubicBezTo>
                <a:cubicBezTo>
                  <a:pt x="180" y="32"/>
                  <a:pt x="186" y="60"/>
                  <a:pt x="189" y="76"/>
                </a:cubicBezTo>
                <a:cubicBezTo>
                  <a:pt x="190" y="78"/>
                  <a:pt x="191" y="78"/>
                  <a:pt x="191" y="78"/>
                </a:cubicBezTo>
                <a:close/>
                <a:moveTo>
                  <a:pt x="371" y="163"/>
                </a:moveTo>
                <a:cubicBezTo>
                  <a:pt x="372" y="164"/>
                  <a:pt x="373" y="163"/>
                  <a:pt x="374" y="163"/>
                </a:cubicBezTo>
                <a:cubicBezTo>
                  <a:pt x="388" y="156"/>
                  <a:pt x="412" y="142"/>
                  <a:pt x="424" y="134"/>
                </a:cubicBezTo>
                <a:cubicBezTo>
                  <a:pt x="411" y="140"/>
                  <a:pt x="387" y="153"/>
                  <a:pt x="373" y="160"/>
                </a:cubicBezTo>
                <a:cubicBezTo>
                  <a:pt x="371" y="161"/>
                  <a:pt x="371" y="162"/>
                  <a:pt x="371" y="163"/>
                </a:cubicBezTo>
                <a:close/>
                <a:moveTo>
                  <a:pt x="138" y="375"/>
                </a:moveTo>
                <a:cubicBezTo>
                  <a:pt x="137" y="374"/>
                  <a:pt x="136" y="375"/>
                  <a:pt x="135" y="376"/>
                </a:cubicBezTo>
                <a:cubicBezTo>
                  <a:pt x="125" y="389"/>
                  <a:pt x="109" y="411"/>
                  <a:pt x="101" y="423"/>
                </a:cubicBezTo>
                <a:cubicBezTo>
                  <a:pt x="111" y="412"/>
                  <a:pt x="128" y="391"/>
                  <a:pt x="137" y="378"/>
                </a:cubicBezTo>
                <a:cubicBezTo>
                  <a:pt x="138" y="376"/>
                  <a:pt x="138" y="375"/>
                  <a:pt x="138" y="375"/>
                </a:cubicBezTo>
                <a:close/>
                <a:moveTo>
                  <a:pt x="104" y="157"/>
                </a:moveTo>
                <a:cubicBezTo>
                  <a:pt x="105" y="158"/>
                  <a:pt x="106" y="158"/>
                  <a:pt x="107" y="158"/>
                </a:cubicBezTo>
                <a:cubicBezTo>
                  <a:pt x="107" y="157"/>
                  <a:pt x="106" y="156"/>
                  <a:pt x="105" y="155"/>
                </a:cubicBezTo>
                <a:cubicBezTo>
                  <a:pt x="93" y="146"/>
                  <a:pt x="70" y="130"/>
                  <a:pt x="57" y="123"/>
                </a:cubicBezTo>
                <a:cubicBezTo>
                  <a:pt x="69" y="132"/>
                  <a:pt x="91" y="148"/>
                  <a:pt x="104" y="157"/>
                </a:cubicBezTo>
                <a:close/>
                <a:moveTo>
                  <a:pt x="244" y="409"/>
                </a:moveTo>
                <a:cubicBezTo>
                  <a:pt x="244" y="410"/>
                  <a:pt x="243" y="411"/>
                  <a:pt x="243" y="412"/>
                </a:cubicBezTo>
                <a:cubicBezTo>
                  <a:pt x="245" y="428"/>
                  <a:pt x="248" y="456"/>
                  <a:pt x="250" y="471"/>
                </a:cubicBezTo>
                <a:cubicBezTo>
                  <a:pt x="250" y="456"/>
                  <a:pt x="248" y="428"/>
                  <a:pt x="246" y="412"/>
                </a:cubicBezTo>
                <a:cubicBezTo>
                  <a:pt x="246" y="410"/>
                  <a:pt x="245" y="409"/>
                  <a:pt x="244" y="409"/>
                </a:cubicBezTo>
                <a:close/>
                <a:moveTo>
                  <a:pt x="69" y="270"/>
                </a:moveTo>
                <a:cubicBezTo>
                  <a:pt x="68" y="269"/>
                  <a:pt x="67" y="269"/>
                  <a:pt x="66" y="269"/>
                </a:cubicBezTo>
                <a:cubicBezTo>
                  <a:pt x="50" y="271"/>
                  <a:pt x="24" y="276"/>
                  <a:pt x="10" y="279"/>
                </a:cubicBezTo>
                <a:cubicBezTo>
                  <a:pt x="24" y="278"/>
                  <a:pt x="50" y="274"/>
                  <a:pt x="66" y="272"/>
                </a:cubicBezTo>
                <a:cubicBezTo>
                  <a:pt x="68" y="271"/>
                  <a:pt x="69" y="270"/>
                  <a:pt x="69" y="270"/>
                </a:cubicBezTo>
                <a:close/>
                <a:moveTo>
                  <a:pt x="354" y="353"/>
                </a:moveTo>
                <a:cubicBezTo>
                  <a:pt x="352" y="352"/>
                  <a:pt x="351" y="352"/>
                  <a:pt x="350" y="352"/>
                </a:cubicBezTo>
                <a:cubicBezTo>
                  <a:pt x="350" y="353"/>
                  <a:pt x="351" y="354"/>
                  <a:pt x="352" y="355"/>
                </a:cubicBezTo>
                <a:cubicBezTo>
                  <a:pt x="363" y="366"/>
                  <a:pt x="384" y="385"/>
                  <a:pt x="395" y="394"/>
                </a:cubicBezTo>
                <a:cubicBezTo>
                  <a:pt x="385" y="383"/>
                  <a:pt x="365" y="364"/>
                  <a:pt x="354" y="353"/>
                </a:cubicBezTo>
                <a:close/>
                <a:moveTo>
                  <a:pt x="365" y="348"/>
                </a:moveTo>
                <a:cubicBezTo>
                  <a:pt x="365" y="349"/>
                  <a:pt x="365" y="350"/>
                  <a:pt x="367" y="351"/>
                </a:cubicBezTo>
                <a:cubicBezTo>
                  <a:pt x="379" y="360"/>
                  <a:pt x="402" y="376"/>
                  <a:pt x="414" y="384"/>
                </a:cubicBezTo>
                <a:cubicBezTo>
                  <a:pt x="403" y="374"/>
                  <a:pt x="381" y="358"/>
                  <a:pt x="368" y="349"/>
                </a:cubicBezTo>
                <a:cubicBezTo>
                  <a:pt x="367" y="347"/>
                  <a:pt x="365" y="347"/>
                  <a:pt x="365" y="348"/>
                </a:cubicBezTo>
                <a:close/>
                <a:moveTo>
                  <a:pt x="252" y="75"/>
                </a:moveTo>
                <a:cubicBezTo>
                  <a:pt x="253" y="76"/>
                  <a:pt x="253" y="74"/>
                  <a:pt x="254" y="73"/>
                </a:cubicBezTo>
                <a:cubicBezTo>
                  <a:pt x="256" y="57"/>
                  <a:pt x="260" y="29"/>
                  <a:pt x="261" y="14"/>
                </a:cubicBezTo>
                <a:cubicBezTo>
                  <a:pt x="258" y="29"/>
                  <a:pt x="253" y="56"/>
                  <a:pt x="251" y="72"/>
                </a:cubicBezTo>
                <a:cubicBezTo>
                  <a:pt x="251" y="74"/>
                  <a:pt x="251" y="75"/>
                  <a:pt x="252" y="75"/>
                </a:cubicBezTo>
                <a:close/>
                <a:moveTo>
                  <a:pt x="395" y="223"/>
                </a:moveTo>
                <a:cubicBezTo>
                  <a:pt x="395" y="224"/>
                  <a:pt x="397" y="224"/>
                  <a:pt x="398" y="224"/>
                </a:cubicBezTo>
                <a:cubicBezTo>
                  <a:pt x="413" y="223"/>
                  <a:pt x="440" y="219"/>
                  <a:pt x="455" y="217"/>
                </a:cubicBezTo>
                <a:cubicBezTo>
                  <a:pt x="440" y="217"/>
                  <a:pt x="413" y="220"/>
                  <a:pt x="398" y="221"/>
                </a:cubicBezTo>
                <a:cubicBezTo>
                  <a:pt x="396" y="222"/>
                  <a:pt x="395" y="222"/>
                  <a:pt x="395" y="223"/>
                </a:cubicBezTo>
                <a:close/>
                <a:moveTo>
                  <a:pt x="386" y="279"/>
                </a:moveTo>
                <a:cubicBezTo>
                  <a:pt x="386" y="280"/>
                  <a:pt x="387" y="281"/>
                  <a:pt x="389" y="281"/>
                </a:cubicBezTo>
                <a:cubicBezTo>
                  <a:pt x="404" y="285"/>
                  <a:pt x="430" y="291"/>
                  <a:pt x="444" y="293"/>
                </a:cubicBezTo>
                <a:cubicBezTo>
                  <a:pt x="431" y="289"/>
                  <a:pt x="405" y="282"/>
                  <a:pt x="389" y="278"/>
                </a:cubicBezTo>
                <a:cubicBezTo>
                  <a:pt x="387" y="278"/>
                  <a:pt x="386" y="278"/>
                  <a:pt x="386" y="279"/>
                </a:cubicBezTo>
                <a:close/>
                <a:moveTo>
                  <a:pt x="90" y="329"/>
                </a:moveTo>
                <a:cubicBezTo>
                  <a:pt x="89" y="328"/>
                  <a:pt x="88" y="328"/>
                  <a:pt x="86" y="329"/>
                </a:cubicBezTo>
                <a:cubicBezTo>
                  <a:pt x="73" y="337"/>
                  <a:pt x="50" y="352"/>
                  <a:pt x="38" y="360"/>
                </a:cubicBezTo>
                <a:cubicBezTo>
                  <a:pt x="51" y="354"/>
                  <a:pt x="74" y="340"/>
                  <a:pt x="88" y="332"/>
                </a:cubicBezTo>
                <a:cubicBezTo>
                  <a:pt x="90" y="331"/>
                  <a:pt x="90" y="329"/>
                  <a:pt x="90" y="329"/>
                </a:cubicBezTo>
                <a:close/>
                <a:moveTo>
                  <a:pt x="138" y="103"/>
                </a:moveTo>
                <a:cubicBezTo>
                  <a:pt x="139" y="102"/>
                  <a:pt x="138" y="101"/>
                  <a:pt x="138" y="100"/>
                </a:cubicBezTo>
                <a:cubicBezTo>
                  <a:pt x="129" y="86"/>
                  <a:pt x="113" y="63"/>
                  <a:pt x="105" y="52"/>
                </a:cubicBezTo>
                <a:cubicBezTo>
                  <a:pt x="112" y="65"/>
                  <a:pt x="126" y="88"/>
                  <a:pt x="135" y="101"/>
                </a:cubicBezTo>
                <a:cubicBezTo>
                  <a:pt x="136" y="103"/>
                  <a:pt x="138" y="103"/>
                  <a:pt x="138" y="103"/>
                </a:cubicBezTo>
                <a:close/>
                <a:moveTo>
                  <a:pt x="332" y="126"/>
                </a:moveTo>
                <a:cubicBezTo>
                  <a:pt x="333" y="126"/>
                  <a:pt x="334" y="126"/>
                  <a:pt x="335" y="125"/>
                </a:cubicBezTo>
                <a:cubicBezTo>
                  <a:pt x="345" y="113"/>
                  <a:pt x="363" y="91"/>
                  <a:pt x="371" y="79"/>
                </a:cubicBezTo>
                <a:cubicBezTo>
                  <a:pt x="361" y="90"/>
                  <a:pt x="343" y="110"/>
                  <a:pt x="333" y="123"/>
                </a:cubicBezTo>
                <a:cubicBezTo>
                  <a:pt x="332" y="124"/>
                  <a:pt x="332" y="125"/>
                  <a:pt x="332" y="126"/>
                </a:cubicBezTo>
                <a:close/>
                <a:moveTo>
                  <a:pt x="184" y="404"/>
                </a:moveTo>
                <a:cubicBezTo>
                  <a:pt x="183" y="404"/>
                  <a:pt x="182" y="405"/>
                  <a:pt x="182" y="406"/>
                </a:cubicBezTo>
                <a:cubicBezTo>
                  <a:pt x="177" y="421"/>
                  <a:pt x="170" y="449"/>
                  <a:pt x="167" y="463"/>
                </a:cubicBezTo>
                <a:cubicBezTo>
                  <a:pt x="172" y="449"/>
                  <a:pt x="180" y="423"/>
                  <a:pt x="185" y="407"/>
                </a:cubicBezTo>
                <a:cubicBezTo>
                  <a:pt x="185" y="405"/>
                  <a:pt x="185" y="404"/>
                  <a:pt x="184" y="404"/>
                </a:cubicBezTo>
                <a:close/>
                <a:moveTo>
                  <a:pt x="61" y="205"/>
                </a:moveTo>
                <a:cubicBezTo>
                  <a:pt x="61" y="204"/>
                  <a:pt x="60" y="203"/>
                  <a:pt x="59" y="203"/>
                </a:cubicBezTo>
                <a:cubicBezTo>
                  <a:pt x="44" y="199"/>
                  <a:pt x="17" y="193"/>
                  <a:pt x="3" y="191"/>
                </a:cubicBezTo>
                <a:cubicBezTo>
                  <a:pt x="17" y="195"/>
                  <a:pt x="43" y="202"/>
                  <a:pt x="58" y="205"/>
                </a:cubicBezTo>
                <a:cubicBezTo>
                  <a:pt x="60" y="206"/>
                  <a:pt x="61" y="205"/>
                  <a:pt x="61" y="205"/>
                </a:cubicBezTo>
                <a:close/>
                <a:moveTo>
                  <a:pt x="312" y="410"/>
                </a:moveTo>
                <a:cubicBezTo>
                  <a:pt x="311" y="410"/>
                  <a:pt x="311" y="412"/>
                  <a:pt x="312" y="413"/>
                </a:cubicBezTo>
                <a:cubicBezTo>
                  <a:pt x="318" y="427"/>
                  <a:pt x="331" y="452"/>
                  <a:pt x="338" y="465"/>
                </a:cubicBezTo>
                <a:cubicBezTo>
                  <a:pt x="333" y="451"/>
                  <a:pt x="321" y="426"/>
                  <a:pt x="314" y="412"/>
                </a:cubicBezTo>
                <a:cubicBezTo>
                  <a:pt x="313" y="410"/>
                  <a:pt x="312" y="409"/>
                  <a:pt x="312" y="410"/>
                </a:cubicBezTo>
                <a:close/>
                <a:moveTo>
                  <a:pt x="244" y="30"/>
                </a:moveTo>
                <a:cubicBezTo>
                  <a:pt x="244" y="22"/>
                  <a:pt x="245" y="7"/>
                  <a:pt x="244" y="0"/>
                </a:cubicBezTo>
                <a:cubicBezTo>
                  <a:pt x="243" y="7"/>
                  <a:pt x="241" y="22"/>
                  <a:pt x="241" y="30"/>
                </a:cubicBezTo>
                <a:cubicBezTo>
                  <a:pt x="241" y="31"/>
                  <a:pt x="242" y="32"/>
                  <a:pt x="242" y="32"/>
                </a:cubicBezTo>
                <a:cubicBezTo>
                  <a:pt x="243" y="32"/>
                  <a:pt x="244" y="31"/>
                  <a:pt x="244" y="30"/>
                </a:cubicBezTo>
                <a:close/>
                <a:moveTo>
                  <a:pt x="237" y="113"/>
                </a:moveTo>
                <a:cubicBezTo>
                  <a:pt x="238" y="104"/>
                  <a:pt x="238" y="90"/>
                  <a:pt x="238" y="82"/>
                </a:cubicBezTo>
                <a:cubicBezTo>
                  <a:pt x="236" y="90"/>
                  <a:pt x="235" y="104"/>
                  <a:pt x="235" y="112"/>
                </a:cubicBezTo>
                <a:cubicBezTo>
                  <a:pt x="234" y="113"/>
                  <a:pt x="235" y="114"/>
                  <a:pt x="236" y="114"/>
                </a:cubicBezTo>
                <a:cubicBezTo>
                  <a:pt x="237" y="114"/>
                  <a:pt x="237" y="113"/>
                  <a:pt x="237" y="113"/>
                </a:cubicBezTo>
                <a:close/>
                <a:moveTo>
                  <a:pt x="416" y="205"/>
                </a:moveTo>
                <a:cubicBezTo>
                  <a:pt x="417" y="205"/>
                  <a:pt x="417" y="206"/>
                  <a:pt x="418" y="206"/>
                </a:cubicBezTo>
                <a:cubicBezTo>
                  <a:pt x="426" y="204"/>
                  <a:pt x="440" y="201"/>
                  <a:pt x="447" y="198"/>
                </a:cubicBezTo>
                <a:cubicBezTo>
                  <a:pt x="439" y="199"/>
                  <a:pt x="425" y="201"/>
                  <a:pt x="418" y="203"/>
                </a:cubicBezTo>
                <a:cubicBezTo>
                  <a:pt x="417" y="203"/>
                  <a:pt x="416" y="204"/>
                  <a:pt x="416" y="205"/>
                </a:cubicBezTo>
                <a:close/>
                <a:moveTo>
                  <a:pt x="345" y="222"/>
                </a:moveTo>
                <a:cubicBezTo>
                  <a:pt x="344" y="222"/>
                  <a:pt x="344" y="223"/>
                  <a:pt x="344" y="224"/>
                </a:cubicBezTo>
                <a:cubicBezTo>
                  <a:pt x="344" y="225"/>
                  <a:pt x="345" y="225"/>
                  <a:pt x="346" y="225"/>
                </a:cubicBezTo>
                <a:cubicBezTo>
                  <a:pt x="354" y="224"/>
                  <a:pt x="367" y="220"/>
                  <a:pt x="374" y="218"/>
                </a:cubicBezTo>
                <a:cubicBezTo>
                  <a:pt x="367" y="218"/>
                  <a:pt x="353" y="220"/>
                  <a:pt x="345" y="222"/>
                </a:cubicBezTo>
                <a:close/>
                <a:moveTo>
                  <a:pt x="70" y="357"/>
                </a:moveTo>
                <a:cubicBezTo>
                  <a:pt x="64" y="362"/>
                  <a:pt x="53" y="371"/>
                  <a:pt x="47" y="376"/>
                </a:cubicBezTo>
                <a:cubicBezTo>
                  <a:pt x="54" y="373"/>
                  <a:pt x="65" y="365"/>
                  <a:pt x="72" y="359"/>
                </a:cubicBezTo>
                <a:cubicBezTo>
                  <a:pt x="73" y="359"/>
                  <a:pt x="73" y="358"/>
                  <a:pt x="72" y="357"/>
                </a:cubicBezTo>
                <a:cubicBezTo>
                  <a:pt x="72" y="357"/>
                  <a:pt x="71" y="357"/>
                  <a:pt x="70" y="357"/>
                </a:cubicBezTo>
                <a:close/>
                <a:moveTo>
                  <a:pt x="115" y="320"/>
                </a:moveTo>
                <a:cubicBezTo>
                  <a:pt x="115" y="320"/>
                  <a:pt x="114" y="320"/>
                  <a:pt x="113" y="320"/>
                </a:cubicBezTo>
                <a:cubicBezTo>
                  <a:pt x="107" y="325"/>
                  <a:pt x="96" y="334"/>
                  <a:pt x="90" y="339"/>
                </a:cubicBezTo>
                <a:cubicBezTo>
                  <a:pt x="97" y="335"/>
                  <a:pt x="108" y="327"/>
                  <a:pt x="115" y="322"/>
                </a:cubicBezTo>
                <a:cubicBezTo>
                  <a:pt x="116" y="322"/>
                  <a:pt x="116" y="321"/>
                  <a:pt x="115" y="320"/>
                </a:cubicBezTo>
                <a:close/>
                <a:moveTo>
                  <a:pt x="108" y="88"/>
                </a:moveTo>
                <a:cubicBezTo>
                  <a:pt x="108" y="87"/>
                  <a:pt x="108" y="86"/>
                  <a:pt x="108" y="86"/>
                </a:cubicBezTo>
                <a:cubicBezTo>
                  <a:pt x="103" y="79"/>
                  <a:pt x="93" y="68"/>
                  <a:pt x="88" y="63"/>
                </a:cubicBezTo>
                <a:cubicBezTo>
                  <a:pt x="92" y="70"/>
                  <a:pt x="100" y="81"/>
                  <a:pt x="106" y="87"/>
                </a:cubicBezTo>
                <a:cubicBezTo>
                  <a:pt x="106" y="88"/>
                  <a:pt x="107" y="88"/>
                  <a:pt x="108" y="88"/>
                </a:cubicBezTo>
                <a:close/>
                <a:moveTo>
                  <a:pt x="118" y="107"/>
                </a:moveTo>
                <a:cubicBezTo>
                  <a:pt x="122" y="114"/>
                  <a:pt x="130" y="125"/>
                  <a:pt x="136" y="132"/>
                </a:cubicBezTo>
                <a:cubicBezTo>
                  <a:pt x="136" y="133"/>
                  <a:pt x="137" y="133"/>
                  <a:pt x="138" y="132"/>
                </a:cubicBezTo>
                <a:cubicBezTo>
                  <a:pt x="138" y="132"/>
                  <a:pt x="138" y="131"/>
                  <a:pt x="138" y="130"/>
                </a:cubicBezTo>
                <a:cubicBezTo>
                  <a:pt x="133" y="124"/>
                  <a:pt x="123" y="113"/>
                  <a:pt x="118" y="107"/>
                </a:cubicBezTo>
                <a:close/>
                <a:moveTo>
                  <a:pt x="89" y="93"/>
                </a:moveTo>
                <a:cubicBezTo>
                  <a:pt x="89" y="92"/>
                  <a:pt x="89" y="91"/>
                  <a:pt x="89" y="91"/>
                </a:cubicBezTo>
                <a:cubicBezTo>
                  <a:pt x="83" y="85"/>
                  <a:pt x="73" y="75"/>
                  <a:pt x="67" y="70"/>
                </a:cubicBezTo>
                <a:cubicBezTo>
                  <a:pt x="71" y="76"/>
                  <a:pt x="81" y="87"/>
                  <a:pt x="87" y="93"/>
                </a:cubicBezTo>
                <a:cubicBezTo>
                  <a:pt x="87" y="93"/>
                  <a:pt x="88" y="93"/>
                  <a:pt x="89" y="93"/>
                </a:cubicBezTo>
                <a:close/>
                <a:moveTo>
                  <a:pt x="348" y="81"/>
                </a:moveTo>
                <a:cubicBezTo>
                  <a:pt x="348" y="81"/>
                  <a:pt x="349" y="81"/>
                  <a:pt x="350" y="80"/>
                </a:cubicBezTo>
                <a:cubicBezTo>
                  <a:pt x="354" y="74"/>
                  <a:pt x="362" y="61"/>
                  <a:pt x="366" y="55"/>
                </a:cubicBezTo>
                <a:cubicBezTo>
                  <a:pt x="360" y="60"/>
                  <a:pt x="352" y="72"/>
                  <a:pt x="347" y="78"/>
                </a:cubicBezTo>
                <a:cubicBezTo>
                  <a:pt x="347" y="79"/>
                  <a:pt x="347" y="80"/>
                  <a:pt x="348" y="81"/>
                </a:cubicBezTo>
                <a:close/>
                <a:moveTo>
                  <a:pt x="196" y="409"/>
                </a:moveTo>
                <a:cubicBezTo>
                  <a:pt x="195" y="409"/>
                  <a:pt x="195" y="410"/>
                  <a:pt x="195" y="411"/>
                </a:cubicBezTo>
                <a:cubicBezTo>
                  <a:pt x="193" y="419"/>
                  <a:pt x="191" y="433"/>
                  <a:pt x="190" y="441"/>
                </a:cubicBezTo>
                <a:cubicBezTo>
                  <a:pt x="193" y="433"/>
                  <a:pt x="196" y="420"/>
                  <a:pt x="197" y="411"/>
                </a:cubicBezTo>
                <a:cubicBezTo>
                  <a:pt x="197" y="410"/>
                  <a:pt x="197" y="410"/>
                  <a:pt x="196" y="409"/>
                </a:cubicBezTo>
                <a:close/>
                <a:moveTo>
                  <a:pt x="202" y="357"/>
                </a:moveTo>
                <a:cubicBezTo>
                  <a:pt x="201" y="357"/>
                  <a:pt x="200" y="358"/>
                  <a:pt x="200" y="359"/>
                </a:cubicBezTo>
                <a:cubicBezTo>
                  <a:pt x="199" y="367"/>
                  <a:pt x="196" y="381"/>
                  <a:pt x="196" y="389"/>
                </a:cubicBezTo>
                <a:cubicBezTo>
                  <a:pt x="198" y="382"/>
                  <a:pt x="202" y="368"/>
                  <a:pt x="203" y="359"/>
                </a:cubicBezTo>
                <a:cubicBezTo>
                  <a:pt x="203" y="358"/>
                  <a:pt x="202" y="358"/>
                  <a:pt x="202" y="357"/>
                </a:cubicBezTo>
                <a:close/>
                <a:moveTo>
                  <a:pt x="62" y="220"/>
                </a:moveTo>
                <a:cubicBezTo>
                  <a:pt x="63" y="220"/>
                  <a:pt x="63" y="219"/>
                  <a:pt x="63" y="219"/>
                </a:cubicBezTo>
                <a:cubicBezTo>
                  <a:pt x="63" y="218"/>
                  <a:pt x="63" y="217"/>
                  <a:pt x="62" y="217"/>
                </a:cubicBezTo>
                <a:cubicBezTo>
                  <a:pt x="54" y="216"/>
                  <a:pt x="40" y="215"/>
                  <a:pt x="33" y="215"/>
                </a:cubicBezTo>
                <a:cubicBezTo>
                  <a:pt x="40" y="217"/>
                  <a:pt x="53" y="219"/>
                  <a:pt x="62" y="220"/>
                </a:cubicBezTo>
                <a:close/>
                <a:moveTo>
                  <a:pt x="329" y="411"/>
                </a:moveTo>
                <a:cubicBezTo>
                  <a:pt x="328" y="412"/>
                  <a:pt x="328" y="412"/>
                  <a:pt x="329" y="413"/>
                </a:cubicBezTo>
                <a:cubicBezTo>
                  <a:pt x="333" y="420"/>
                  <a:pt x="341" y="432"/>
                  <a:pt x="345" y="438"/>
                </a:cubicBezTo>
                <a:cubicBezTo>
                  <a:pt x="342" y="431"/>
                  <a:pt x="335" y="419"/>
                  <a:pt x="331" y="412"/>
                </a:cubicBezTo>
                <a:cubicBezTo>
                  <a:pt x="330" y="411"/>
                  <a:pt x="330" y="411"/>
                  <a:pt x="329" y="411"/>
                </a:cubicBezTo>
                <a:close/>
                <a:moveTo>
                  <a:pt x="316" y="54"/>
                </a:moveTo>
                <a:cubicBezTo>
                  <a:pt x="317" y="54"/>
                  <a:pt x="317" y="54"/>
                  <a:pt x="318" y="53"/>
                </a:cubicBezTo>
                <a:cubicBezTo>
                  <a:pt x="321" y="45"/>
                  <a:pt x="327" y="32"/>
                  <a:pt x="329" y="25"/>
                </a:cubicBezTo>
                <a:cubicBezTo>
                  <a:pt x="325" y="31"/>
                  <a:pt x="319" y="44"/>
                  <a:pt x="315" y="52"/>
                </a:cubicBezTo>
                <a:cubicBezTo>
                  <a:pt x="315" y="53"/>
                  <a:pt x="315" y="53"/>
                  <a:pt x="316" y="54"/>
                </a:cubicBezTo>
                <a:close/>
                <a:moveTo>
                  <a:pt x="293" y="116"/>
                </a:moveTo>
                <a:cubicBezTo>
                  <a:pt x="294" y="116"/>
                  <a:pt x="295" y="116"/>
                  <a:pt x="295" y="115"/>
                </a:cubicBezTo>
                <a:cubicBezTo>
                  <a:pt x="298" y="108"/>
                  <a:pt x="304" y="94"/>
                  <a:pt x="306" y="87"/>
                </a:cubicBezTo>
                <a:cubicBezTo>
                  <a:pt x="302" y="93"/>
                  <a:pt x="296" y="106"/>
                  <a:pt x="292" y="114"/>
                </a:cubicBezTo>
                <a:cubicBezTo>
                  <a:pt x="292" y="115"/>
                  <a:pt x="292" y="116"/>
                  <a:pt x="293" y="116"/>
                </a:cubicBezTo>
                <a:close/>
                <a:moveTo>
                  <a:pt x="424" y="282"/>
                </a:moveTo>
                <a:cubicBezTo>
                  <a:pt x="424" y="282"/>
                  <a:pt x="425" y="283"/>
                  <a:pt x="425" y="283"/>
                </a:cubicBezTo>
                <a:cubicBezTo>
                  <a:pt x="433" y="285"/>
                  <a:pt x="447" y="287"/>
                  <a:pt x="454" y="287"/>
                </a:cubicBezTo>
                <a:cubicBezTo>
                  <a:pt x="447" y="285"/>
                  <a:pt x="434" y="282"/>
                  <a:pt x="426" y="281"/>
                </a:cubicBezTo>
                <a:cubicBezTo>
                  <a:pt x="425" y="280"/>
                  <a:pt x="424" y="281"/>
                  <a:pt x="424" y="282"/>
                </a:cubicBezTo>
                <a:close/>
                <a:moveTo>
                  <a:pt x="357" y="266"/>
                </a:moveTo>
                <a:cubicBezTo>
                  <a:pt x="356" y="266"/>
                  <a:pt x="356" y="267"/>
                  <a:pt x="356" y="268"/>
                </a:cubicBezTo>
                <a:cubicBezTo>
                  <a:pt x="355" y="268"/>
                  <a:pt x="356" y="269"/>
                  <a:pt x="357" y="269"/>
                </a:cubicBezTo>
                <a:cubicBezTo>
                  <a:pt x="364" y="271"/>
                  <a:pt x="378" y="273"/>
                  <a:pt x="386" y="273"/>
                </a:cubicBezTo>
                <a:cubicBezTo>
                  <a:pt x="379" y="271"/>
                  <a:pt x="365" y="268"/>
                  <a:pt x="357" y="266"/>
                </a:cubicBezTo>
                <a:close/>
                <a:moveTo>
                  <a:pt x="399" y="344"/>
                </a:moveTo>
                <a:cubicBezTo>
                  <a:pt x="399" y="345"/>
                  <a:pt x="399" y="346"/>
                  <a:pt x="400" y="346"/>
                </a:cubicBezTo>
                <a:cubicBezTo>
                  <a:pt x="406" y="350"/>
                  <a:pt x="419" y="357"/>
                  <a:pt x="426" y="360"/>
                </a:cubicBezTo>
                <a:cubicBezTo>
                  <a:pt x="420" y="355"/>
                  <a:pt x="408" y="348"/>
                  <a:pt x="401" y="344"/>
                </a:cubicBezTo>
                <a:cubicBezTo>
                  <a:pt x="400" y="343"/>
                  <a:pt x="399" y="344"/>
                  <a:pt x="399" y="344"/>
                </a:cubicBezTo>
                <a:close/>
                <a:moveTo>
                  <a:pt x="354" y="318"/>
                </a:moveTo>
                <a:cubicBezTo>
                  <a:pt x="361" y="322"/>
                  <a:pt x="373" y="329"/>
                  <a:pt x="380" y="332"/>
                </a:cubicBezTo>
                <a:cubicBezTo>
                  <a:pt x="374" y="327"/>
                  <a:pt x="362" y="320"/>
                  <a:pt x="355" y="316"/>
                </a:cubicBezTo>
                <a:cubicBezTo>
                  <a:pt x="354" y="315"/>
                  <a:pt x="354" y="315"/>
                  <a:pt x="353" y="316"/>
                </a:cubicBezTo>
                <a:cubicBezTo>
                  <a:pt x="353" y="317"/>
                  <a:pt x="353" y="318"/>
                  <a:pt x="354" y="318"/>
                </a:cubicBezTo>
                <a:close/>
                <a:moveTo>
                  <a:pt x="30" y="293"/>
                </a:moveTo>
                <a:cubicBezTo>
                  <a:pt x="30" y="293"/>
                  <a:pt x="29" y="292"/>
                  <a:pt x="28" y="292"/>
                </a:cubicBezTo>
                <a:cubicBezTo>
                  <a:pt x="21" y="294"/>
                  <a:pt x="7" y="298"/>
                  <a:pt x="0" y="301"/>
                </a:cubicBezTo>
                <a:cubicBezTo>
                  <a:pt x="8" y="300"/>
                  <a:pt x="21" y="297"/>
                  <a:pt x="29" y="295"/>
                </a:cubicBezTo>
                <a:cubicBezTo>
                  <a:pt x="30" y="295"/>
                  <a:pt x="30" y="294"/>
                  <a:pt x="30" y="293"/>
                </a:cubicBezTo>
                <a:close/>
                <a:moveTo>
                  <a:pt x="89" y="288"/>
                </a:moveTo>
                <a:cubicBezTo>
                  <a:pt x="89" y="287"/>
                  <a:pt x="88" y="287"/>
                  <a:pt x="88" y="287"/>
                </a:cubicBezTo>
                <a:cubicBezTo>
                  <a:pt x="80" y="289"/>
                  <a:pt x="66" y="293"/>
                  <a:pt x="59" y="296"/>
                </a:cubicBezTo>
                <a:cubicBezTo>
                  <a:pt x="67" y="295"/>
                  <a:pt x="80" y="292"/>
                  <a:pt x="88" y="290"/>
                </a:cubicBezTo>
                <a:cubicBezTo>
                  <a:pt x="89" y="290"/>
                  <a:pt x="89" y="289"/>
                  <a:pt x="89" y="288"/>
                </a:cubicBezTo>
                <a:close/>
                <a:moveTo>
                  <a:pt x="179" y="75"/>
                </a:moveTo>
                <a:cubicBezTo>
                  <a:pt x="180" y="75"/>
                  <a:pt x="180" y="74"/>
                  <a:pt x="180" y="73"/>
                </a:cubicBezTo>
                <a:cubicBezTo>
                  <a:pt x="178" y="65"/>
                  <a:pt x="173" y="52"/>
                  <a:pt x="170" y="44"/>
                </a:cubicBezTo>
                <a:cubicBezTo>
                  <a:pt x="171" y="52"/>
                  <a:pt x="175" y="66"/>
                  <a:pt x="178" y="74"/>
                </a:cubicBezTo>
                <a:cubicBezTo>
                  <a:pt x="178" y="75"/>
                  <a:pt x="179" y="75"/>
                  <a:pt x="179" y="75"/>
                </a:cubicBezTo>
                <a:close/>
                <a:moveTo>
                  <a:pt x="390" y="136"/>
                </a:moveTo>
                <a:cubicBezTo>
                  <a:pt x="391" y="136"/>
                  <a:pt x="391" y="136"/>
                  <a:pt x="392" y="136"/>
                </a:cubicBezTo>
                <a:cubicBezTo>
                  <a:pt x="399" y="132"/>
                  <a:pt x="410" y="123"/>
                  <a:pt x="416" y="118"/>
                </a:cubicBezTo>
                <a:cubicBezTo>
                  <a:pt x="409" y="122"/>
                  <a:pt x="397" y="129"/>
                  <a:pt x="391" y="134"/>
                </a:cubicBezTo>
                <a:cubicBezTo>
                  <a:pt x="390" y="134"/>
                  <a:pt x="390" y="135"/>
                  <a:pt x="390" y="136"/>
                </a:cubicBezTo>
                <a:close/>
                <a:moveTo>
                  <a:pt x="342" y="171"/>
                </a:moveTo>
                <a:cubicBezTo>
                  <a:pt x="343" y="172"/>
                  <a:pt x="344" y="172"/>
                  <a:pt x="344" y="172"/>
                </a:cubicBezTo>
                <a:cubicBezTo>
                  <a:pt x="351" y="167"/>
                  <a:pt x="363" y="159"/>
                  <a:pt x="368" y="154"/>
                </a:cubicBezTo>
                <a:cubicBezTo>
                  <a:pt x="361" y="157"/>
                  <a:pt x="350" y="165"/>
                  <a:pt x="343" y="169"/>
                </a:cubicBezTo>
                <a:cubicBezTo>
                  <a:pt x="342" y="170"/>
                  <a:pt x="342" y="171"/>
                  <a:pt x="342" y="171"/>
                </a:cubicBezTo>
                <a:close/>
                <a:moveTo>
                  <a:pt x="119" y="418"/>
                </a:moveTo>
                <a:cubicBezTo>
                  <a:pt x="118" y="417"/>
                  <a:pt x="118" y="418"/>
                  <a:pt x="117" y="418"/>
                </a:cubicBezTo>
                <a:cubicBezTo>
                  <a:pt x="113" y="425"/>
                  <a:pt x="106" y="438"/>
                  <a:pt x="102" y="445"/>
                </a:cubicBezTo>
                <a:cubicBezTo>
                  <a:pt x="107" y="439"/>
                  <a:pt x="115" y="427"/>
                  <a:pt x="119" y="420"/>
                </a:cubicBezTo>
                <a:cubicBezTo>
                  <a:pt x="120" y="419"/>
                  <a:pt x="120" y="418"/>
                  <a:pt x="119" y="418"/>
                </a:cubicBezTo>
                <a:close/>
                <a:moveTo>
                  <a:pt x="153" y="357"/>
                </a:moveTo>
                <a:cubicBezTo>
                  <a:pt x="153" y="357"/>
                  <a:pt x="152" y="357"/>
                  <a:pt x="151" y="358"/>
                </a:cubicBezTo>
                <a:cubicBezTo>
                  <a:pt x="147" y="364"/>
                  <a:pt x="140" y="377"/>
                  <a:pt x="137" y="384"/>
                </a:cubicBezTo>
                <a:cubicBezTo>
                  <a:pt x="142" y="378"/>
                  <a:pt x="150" y="366"/>
                  <a:pt x="154" y="359"/>
                </a:cubicBezTo>
                <a:cubicBezTo>
                  <a:pt x="154" y="358"/>
                  <a:pt x="154" y="357"/>
                  <a:pt x="153" y="357"/>
                </a:cubicBezTo>
                <a:close/>
                <a:moveTo>
                  <a:pt x="61" y="145"/>
                </a:moveTo>
                <a:cubicBezTo>
                  <a:pt x="62" y="144"/>
                  <a:pt x="61" y="143"/>
                  <a:pt x="61" y="143"/>
                </a:cubicBezTo>
                <a:cubicBezTo>
                  <a:pt x="54" y="139"/>
                  <a:pt x="41" y="132"/>
                  <a:pt x="34" y="129"/>
                </a:cubicBezTo>
                <a:cubicBezTo>
                  <a:pt x="40" y="134"/>
                  <a:pt x="52" y="141"/>
                  <a:pt x="59" y="145"/>
                </a:cubicBezTo>
                <a:cubicBezTo>
                  <a:pt x="60" y="146"/>
                  <a:pt x="61" y="145"/>
                  <a:pt x="61" y="145"/>
                </a:cubicBezTo>
                <a:close/>
                <a:moveTo>
                  <a:pt x="266" y="453"/>
                </a:moveTo>
                <a:cubicBezTo>
                  <a:pt x="265" y="453"/>
                  <a:pt x="264" y="454"/>
                  <a:pt x="265" y="455"/>
                </a:cubicBezTo>
                <a:cubicBezTo>
                  <a:pt x="266" y="463"/>
                  <a:pt x="269" y="477"/>
                  <a:pt x="271" y="485"/>
                </a:cubicBezTo>
                <a:cubicBezTo>
                  <a:pt x="271" y="477"/>
                  <a:pt x="269" y="463"/>
                  <a:pt x="267" y="454"/>
                </a:cubicBezTo>
                <a:cubicBezTo>
                  <a:pt x="267" y="453"/>
                  <a:pt x="266" y="453"/>
                  <a:pt x="266" y="453"/>
                </a:cubicBezTo>
                <a:close/>
                <a:moveTo>
                  <a:pt x="207" y="38"/>
                </a:moveTo>
                <a:cubicBezTo>
                  <a:pt x="207" y="38"/>
                  <a:pt x="208" y="37"/>
                  <a:pt x="208" y="37"/>
                </a:cubicBezTo>
                <a:cubicBezTo>
                  <a:pt x="207" y="28"/>
                  <a:pt x="205" y="14"/>
                  <a:pt x="203" y="7"/>
                </a:cubicBezTo>
                <a:cubicBezTo>
                  <a:pt x="203" y="14"/>
                  <a:pt x="204" y="29"/>
                  <a:pt x="205" y="37"/>
                </a:cubicBezTo>
                <a:cubicBezTo>
                  <a:pt x="205" y="38"/>
                  <a:pt x="206" y="38"/>
                  <a:pt x="207" y="38"/>
                </a:cubicBezTo>
                <a:close/>
                <a:moveTo>
                  <a:pt x="220" y="138"/>
                </a:moveTo>
                <a:cubicBezTo>
                  <a:pt x="221" y="138"/>
                  <a:pt x="221" y="137"/>
                  <a:pt x="221" y="136"/>
                </a:cubicBezTo>
                <a:cubicBezTo>
                  <a:pt x="221" y="128"/>
                  <a:pt x="218" y="113"/>
                  <a:pt x="217" y="106"/>
                </a:cubicBezTo>
                <a:cubicBezTo>
                  <a:pt x="216" y="114"/>
                  <a:pt x="218" y="128"/>
                  <a:pt x="219" y="136"/>
                </a:cubicBezTo>
                <a:cubicBezTo>
                  <a:pt x="219" y="137"/>
                  <a:pt x="220" y="138"/>
                  <a:pt x="220" y="138"/>
                </a:cubicBezTo>
                <a:close/>
                <a:moveTo>
                  <a:pt x="409" y="171"/>
                </a:moveTo>
                <a:cubicBezTo>
                  <a:pt x="416" y="168"/>
                  <a:pt x="429" y="163"/>
                  <a:pt x="436" y="159"/>
                </a:cubicBezTo>
                <a:cubicBezTo>
                  <a:pt x="428" y="161"/>
                  <a:pt x="415" y="165"/>
                  <a:pt x="408" y="169"/>
                </a:cubicBezTo>
                <a:cubicBezTo>
                  <a:pt x="407" y="169"/>
                  <a:pt x="407" y="170"/>
                  <a:pt x="407" y="171"/>
                </a:cubicBezTo>
                <a:cubicBezTo>
                  <a:pt x="407" y="171"/>
                  <a:pt x="408" y="171"/>
                  <a:pt x="409" y="171"/>
                </a:cubicBezTo>
                <a:close/>
                <a:moveTo>
                  <a:pt x="368" y="178"/>
                </a:moveTo>
                <a:cubicBezTo>
                  <a:pt x="367" y="178"/>
                  <a:pt x="367" y="179"/>
                  <a:pt x="367" y="179"/>
                </a:cubicBezTo>
                <a:cubicBezTo>
                  <a:pt x="367" y="180"/>
                  <a:pt x="368" y="180"/>
                  <a:pt x="369" y="180"/>
                </a:cubicBezTo>
                <a:cubicBezTo>
                  <a:pt x="376" y="177"/>
                  <a:pt x="389" y="171"/>
                  <a:pt x="396" y="168"/>
                </a:cubicBezTo>
                <a:cubicBezTo>
                  <a:pt x="388" y="169"/>
                  <a:pt x="375" y="174"/>
                  <a:pt x="368" y="178"/>
                </a:cubicBezTo>
                <a:close/>
                <a:moveTo>
                  <a:pt x="87" y="391"/>
                </a:moveTo>
                <a:cubicBezTo>
                  <a:pt x="87" y="391"/>
                  <a:pt x="86" y="391"/>
                  <a:pt x="86" y="391"/>
                </a:cubicBezTo>
                <a:cubicBezTo>
                  <a:pt x="80" y="397"/>
                  <a:pt x="71" y="408"/>
                  <a:pt x="66" y="414"/>
                </a:cubicBezTo>
                <a:cubicBezTo>
                  <a:pt x="72" y="409"/>
                  <a:pt x="82" y="399"/>
                  <a:pt x="87" y="393"/>
                </a:cubicBezTo>
                <a:cubicBezTo>
                  <a:pt x="88" y="392"/>
                  <a:pt x="88" y="392"/>
                  <a:pt x="87" y="391"/>
                </a:cubicBezTo>
                <a:close/>
                <a:moveTo>
                  <a:pt x="145" y="323"/>
                </a:moveTo>
                <a:cubicBezTo>
                  <a:pt x="146" y="322"/>
                  <a:pt x="146" y="321"/>
                  <a:pt x="145" y="321"/>
                </a:cubicBezTo>
                <a:cubicBezTo>
                  <a:pt x="145" y="320"/>
                  <a:pt x="144" y="320"/>
                  <a:pt x="143" y="321"/>
                </a:cubicBezTo>
                <a:cubicBezTo>
                  <a:pt x="138" y="327"/>
                  <a:pt x="128" y="337"/>
                  <a:pt x="124" y="344"/>
                </a:cubicBezTo>
                <a:cubicBezTo>
                  <a:pt x="130" y="339"/>
                  <a:pt x="140" y="329"/>
                  <a:pt x="145" y="323"/>
                </a:cubicBezTo>
                <a:close/>
                <a:moveTo>
                  <a:pt x="81" y="112"/>
                </a:moveTo>
                <a:cubicBezTo>
                  <a:pt x="82" y="113"/>
                  <a:pt x="83" y="113"/>
                  <a:pt x="83" y="112"/>
                </a:cubicBezTo>
                <a:cubicBezTo>
                  <a:pt x="83" y="112"/>
                  <a:pt x="83" y="111"/>
                  <a:pt x="83" y="110"/>
                </a:cubicBezTo>
                <a:cubicBezTo>
                  <a:pt x="77" y="105"/>
                  <a:pt x="66" y="96"/>
                  <a:pt x="60" y="92"/>
                </a:cubicBezTo>
                <a:cubicBezTo>
                  <a:pt x="64" y="98"/>
                  <a:pt x="75" y="107"/>
                  <a:pt x="81" y="112"/>
                </a:cubicBezTo>
                <a:close/>
                <a:moveTo>
                  <a:pt x="136" y="160"/>
                </a:moveTo>
                <a:cubicBezTo>
                  <a:pt x="136" y="159"/>
                  <a:pt x="136" y="158"/>
                  <a:pt x="136" y="158"/>
                </a:cubicBezTo>
                <a:cubicBezTo>
                  <a:pt x="130" y="152"/>
                  <a:pt x="119" y="143"/>
                  <a:pt x="112" y="139"/>
                </a:cubicBezTo>
                <a:cubicBezTo>
                  <a:pt x="117" y="145"/>
                  <a:pt x="128" y="155"/>
                  <a:pt x="134" y="160"/>
                </a:cubicBezTo>
                <a:cubicBezTo>
                  <a:pt x="135" y="161"/>
                  <a:pt x="135" y="160"/>
                  <a:pt x="136" y="160"/>
                </a:cubicBezTo>
                <a:close/>
                <a:moveTo>
                  <a:pt x="224" y="441"/>
                </a:moveTo>
                <a:cubicBezTo>
                  <a:pt x="223" y="441"/>
                  <a:pt x="223" y="442"/>
                  <a:pt x="223" y="442"/>
                </a:cubicBezTo>
                <a:cubicBezTo>
                  <a:pt x="223" y="451"/>
                  <a:pt x="223" y="465"/>
                  <a:pt x="224" y="473"/>
                </a:cubicBezTo>
                <a:cubicBezTo>
                  <a:pt x="225" y="465"/>
                  <a:pt x="226" y="451"/>
                  <a:pt x="226" y="442"/>
                </a:cubicBezTo>
                <a:cubicBezTo>
                  <a:pt x="226" y="441"/>
                  <a:pt x="225" y="441"/>
                  <a:pt x="224" y="441"/>
                </a:cubicBezTo>
                <a:close/>
                <a:moveTo>
                  <a:pt x="222" y="387"/>
                </a:moveTo>
                <a:cubicBezTo>
                  <a:pt x="221" y="387"/>
                  <a:pt x="221" y="388"/>
                  <a:pt x="221" y="389"/>
                </a:cubicBezTo>
                <a:cubicBezTo>
                  <a:pt x="220" y="397"/>
                  <a:pt x="221" y="412"/>
                  <a:pt x="222" y="419"/>
                </a:cubicBezTo>
                <a:cubicBezTo>
                  <a:pt x="223" y="412"/>
                  <a:pt x="223" y="397"/>
                  <a:pt x="223" y="389"/>
                </a:cubicBezTo>
                <a:cubicBezTo>
                  <a:pt x="223" y="388"/>
                  <a:pt x="223" y="387"/>
                  <a:pt x="222" y="387"/>
                </a:cubicBezTo>
                <a:close/>
                <a:moveTo>
                  <a:pt x="36" y="252"/>
                </a:moveTo>
                <a:cubicBezTo>
                  <a:pt x="37" y="252"/>
                  <a:pt x="37" y="252"/>
                  <a:pt x="37" y="251"/>
                </a:cubicBezTo>
                <a:cubicBezTo>
                  <a:pt x="37" y="250"/>
                  <a:pt x="36" y="250"/>
                  <a:pt x="35" y="250"/>
                </a:cubicBezTo>
                <a:cubicBezTo>
                  <a:pt x="28" y="250"/>
                  <a:pt x="14" y="251"/>
                  <a:pt x="6" y="252"/>
                </a:cubicBezTo>
                <a:cubicBezTo>
                  <a:pt x="14" y="253"/>
                  <a:pt x="27" y="253"/>
                  <a:pt x="36" y="252"/>
                </a:cubicBezTo>
                <a:close/>
                <a:moveTo>
                  <a:pt x="97" y="243"/>
                </a:moveTo>
                <a:cubicBezTo>
                  <a:pt x="89" y="243"/>
                  <a:pt x="75" y="244"/>
                  <a:pt x="68" y="246"/>
                </a:cubicBezTo>
                <a:cubicBezTo>
                  <a:pt x="75" y="247"/>
                  <a:pt x="89" y="246"/>
                  <a:pt x="97" y="246"/>
                </a:cubicBezTo>
                <a:cubicBezTo>
                  <a:pt x="98" y="246"/>
                  <a:pt x="98" y="245"/>
                  <a:pt x="98" y="244"/>
                </a:cubicBezTo>
                <a:cubicBezTo>
                  <a:pt x="98" y="243"/>
                  <a:pt x="98" y="243"/>
                  <a:pt x="97" y="243"/>
                </a:cubicBezTo>
                <a:close/>
                <a:moveTo>
                  <a:pt x="371" y="406"/>
                </a:moveTo>
                <a:cubicBezTo>
                  <a:pt x="366" y="399"/>
                  <a:pt x="358" y="388"/>
                  <a:pt x="352" y="382"/>
                </a:cubicBezTo>
                <a:cubicBezTo>
                  <a:pt x="351" y="381"/>
                  <a:pt x="350" y="381"/>
                  <a:pt x="350" y="382"/>
                </a:cubicBezTo>
                <a:cubicBezTo>
                  <a:pt x="349" y="382"/>
                  <a:pt x="349" y="383"/>
                  <a:pt x="350" y="384"/>
                </a:cubicBezTo>
                <a:cubicBezTo>
                  <a:pt x="355" y="390"/>
                  <a:pt x="365" y="400"/>
                  <a:pt x="371" y="406"/>
                </a:cubicBezTo>
                <a:close/>
                <a:moveTo>
                  <a:pt x="344" y="365"/>
                </a:moveTo>
                <a:cubicBezTo>
                  <a:pt x="340" y="358"/>
                  <a:pt x="331" y="347"/>
                  <a:pt x="326" y="341"/>
                </a:cubicBezTo>
                <a:cubicBezTo>
                  <a:pt x="325" y="340"/>
                  <a:pt x="324" y="341"/>
                  <a:pt x="324" y="341"/>
                </a:cubicBezTo>
                <a:cubicBezTo>
                  <a:pt x="323" y="342"/>
                  <a:pt x="323" y="343"/>
                  <a:pt x="324" y="343"/>
                </a:cubicBezTo>
                <a:cubicBezTo>
                  <a:pt x="329" y="349"/>
                  <a:pt x="339" y="360"/>
                  <a:pt x="344" y="365"/>
                </a:cubicBezTo>
                <a:close/>
                <a:moveTo>
                  <a:pt x="282" y="43"/>
                </a:moveTo>
                <a:cubicBezTo>
                  <a:pt x="282" y="43"/>
                  <a:pt x="283" y="42"/>
                  <a:pt x="283" y="42"/>
                </a:cubicBezTo>
                <a:cubicBezTo>
                  <a:pt x="286" y="34"/>
                  <a:pt x="289" y="19"/>
                  <a:pt x="290" y="12"/>
                </a:cubicBezTo>
                <a:cubicBezTo>
                  <a:pt x="287" y="19"/>
                  <a:pt x="283" y="33"/>
                  <a:pt x="281" y="41"/>
                </a:cubicBezTo>
                <a:cubicBezTo>
                  <a:pt x="281" y="42"/>
                  <a:pt x="281" y="43"/>
                  <a:pt x="282" y="43"/>
                </a:cubicBezTo>
                <a:close/>
                <a:moveTo>
                  <a:pt x="244" y="151"/>
                </a:moveTo>
                <a:cubicBezTo>
                  <a:pt x="245" y="151"/>
                  <a:pt x="245" y="151"/>
                  <a:pt x="246" y="150"/>
                </a:cubicBezTo>
                <a:cubicBezTo>
                  <a:pt x="248" y="142"/>
                  <a:pt x="251" y="128"/>
                  <a:pt x="252" y="120"/>
                </a:cubicBezTo>
                <a:cubicBezTo>
                  <a:pt x="249" y="127"/>
                  <a:pt x="245" y="141"/>
                  <a:pt x="243" y="149"/>
                </a:cubicBezTo>
                <a:cubicBezTo>
                  <a:pt x="243" y="150"/>
                  <a:pt x="243" y="151"/>
                  <a:pt x="244" y="151"/>
                </a:cubicBezTo>
                <a:close/>
                <a:moveTo>
                  <a:pt x="421" y="242"/>
                </a:moveTo>
                <a:cubicBezTo>
                  <a:pt x="420" y="242"/>
                  <a:pt x="420" y="243"/>
                  <a:pt x="420" y="244"/>
                </a:cubicBezTo>
                <a:cubicBezTo>
                  <a:pt x="420" y="245"/>
                  <a:pt x="420" y="245"/>
                  <a:pt x="421" y="245"/>
                </a:cubicBezTo>
                <a:cubicBezTo>
                  <a:pt x="429" y="245"/>
                  <a:pt x="443" y="245"/>
                  <a:pt x="451" y="244"/>
                </a:cubicBezTo>
                <a:cubicBezTo>
                  <a:pt x="443" y="243"/>
                  <a:pt x="429" y="242"/>
                  <a:pt x="421" y="242"/>
                </a:cubicBezTo>
                <a:close/>
                <a:moveTo>
                  <a:pt x="386" y="300"/>
                </a:moveTo>
                <a:cubicBezTo>
                  <a:pt x="385" y="301"/>
                  <a:pt x="386" y="302"/>
                  <a:pt x="387" y="302"/>
                </a:cubicBezTo>
                <a:cubicBezTo>
                  <a:pt x="394" y="305"/>
                  <a:pt x="407" y="309"/>
                  <a:pt x="415" y="311"/>
                </a:cubicBezTo>
                <a:cubicBezTo>
                  <a:pt x="408" y="307"/>
                  <a:pt x="395" y="302"/>
                  <a:pt x="387" y="300"/>
                </a:cubicBezTo>
                <a:cubicBezTo>
                  <a:pt x="387" y="299"/>
                  <a:pt x="386" y="300"/>
                  <a:pt x="386" y="300"/>
                </a:cubicBezTo>
                <a:close/>
                <a:moveTo>
                  <a:pt x="53" y="323"/>
                </a:moveTo>
                <a:cubicBezTo>
                  <a:pt x="53" y="323"/>
                  <a:pt x="52" y="322"/>
                  <a:pt x="52" y="323"/>
                </a:cubicBezTo>
                <a:cubicBezTo>
                  <a:pt x="44" y="326"/>
                  <a:pt x="32" y="332"/>
                  <a:pt x="25" y="337"/>
                </a:cubicBezTo>
                <a:cubicBezTo>
                  <a:pt x="33" y="334"/>
                  <a:pt x="45" y="329"/>
                  <a:pt x="53" y="325"/>
                </a:cubicBezTo>
                <a:cubicBezTo>
                  <a:pt x="54" y="325"/>
                  <a:pt x="54" y="324"/>
                  <a:pt x="53" y="323"/>
                </a:cubicBezTo>
                <a:close/>
                <a:moveTo>
                  <a:pt x="139" y="66"/>
                </a:moveTo>
                <a:cubicBezTo>
                  <a:pt x="140" y="65"/>
                  <a:pt x="140" y="65"/>
                  <a:pt x="140" y="64"/>
                </a:cubicBezTo>
                <a:cubicBezTo>
                  <a:pt x="136" y="57"/>
                  <a:pt x="129" y="44"/>
                  <a:pt x="125" y="38"/>
                </a:cubicBezTo>
                <a:cubicBezTo>
                  <a:pt x="127" y="45"/>
                  <a:pt x="133" y="58"/>
                  <a:pt x="137" y="65"/>
                </a:cubicBezTo>
                <a:cubicBezTo>
                  <a:pt x="138" y="66"/>
                  <a:pt x="139" y="66"/>
                  <a:pt x="139" y="66"/>
                </a:cubicBezTo>
                <a:close/>
                <a:moveTo>
                  <a:pt x="158" y="136"/>
                </a:moveTo>
                <a:cubicBezTo>
                  <a:pt x="158" y="136"/>
                  <a:pt x="159" y="135"/>
                  <a:pt x="158" y="134"/>
                </a:cubicBezTo>
                <a:cubicBezTo>
                  <a:pt x="155" y="127"/>
                  <a:pt x="148" y="114"/>
                  <a:pt x="143" y="108"/>
                </a:cubicBezTo>
                <a:cubicBezTo>
                  <a:pt x="146" y="115"/>
                  <a:pt x="152" y="128"/>
                  <a:pt x="156" y="136"/>
                </a:cubicBezTo>
                <a:cubicBezTo>
                  <a:pt x="156" y="137"/>
                  <a:pt x="157" y="137"/>
                  <a:pt x="158" y="136"/>
                </a:cubicBezTo>
                <a:close/>
                <a:moveTo>
                  <a:pt x="375" y="97"/>
                </a:moveTo>
                <a:cubicBezTo>
                  <a:pt x="376" y="98"/>
                  <a:pt x="377" y="98"/>
                  <a:pt x="377" y="97"/>
                </a:cubicBezTo>
                <a:cubicBezTo>
                  <a:pt x="383" y="92"/>
                  <a:pt x="393" y="81"/>
                  <a:pt x="398" y="75"/>
                </a:cubicBezTo>
                <a:cubicBezTo>
                  <a:pt x="392" y="80"/>
                  <a:pt x="381" y="89"/>
                  <a:pt x="375" y="95"/>
                </a:cubicBezTo>
                <a:cubicBezTo>
                  <a:pt x="375" y="96"/>
                  <a:pt x="375" y="97"/>
                  <a:pt x="375" y="97"/>
                </a:cubicBezTo>
                <a:close/>
                <a:moveTo>
                  <a:pt x="326" y="148"/>
                </a:moveTo>
                <a:cubicBezTo>
                  <a:pt x="326" y="148"/>
                  <a:pt x="327" y="148"/>
                  <a:pt x="328" y="148"/>
                </a:cubicBezTo>
                <a:cubicBezTo>
                  <a:pt x="334" y="142"/>
                  <a:pt x="344" y="132"/>
                  <a:pt x="348" y="126"/>
                </a:cubicBezTo>
                <a:cubicBezTo>
                  <a:pt x="342" y="130"/>
                  <a:pt x="332" y="140"/>
                  <a:pt x="326" y="145"/>
                </a:cubicBezTo>
                <a:cubicBezTo>
                  <a:pt x="325" y="146"/>
                  <a:pt x="325" y="147"/>
                  <a:pt x="326" y="148"/>
                </a:cubicBezTo>
                <a:close/>
                <a:moveTo>
                  <a:pt x="154" y="425"/>
                </a:moveTo>
                <a:cubicBezTo>
                  <a:pt x="153" y="425"/>
                  <a:pt x="153" y="426"/>
                  <a:pt x="152" y="426"/>
                </a:cubicBezTo>
                <a:cubicBezTo>
                  <a:pt x="149" y="434"/>
                  <a:pt x="144" y="447"/>
                  <a:pt x="142" y="455"/>
                </a:cubicBezTo>
                <a:cubicBezTo>
                  <a:pt x="146" y="448"/>
                  <a:pt x="152" y="435"/>
                  <a:pt x="155" y="427"/>
                </a:cubicBezTo>
                <a:cubicBezTo>
                  <a:pt x="155" y="426"/>
                  <a:pt x="155" y="426"/>
                  <a:pt x="154" y="425"/>
                </a:cubicBezTo>
                <a:close/>
                <a:moveTo>
                  <a:pt x="47" y="177"/>
                </a:moveTo>
                <a:cubicBezTo>
                  <a:pt x="47" y="176"/>
                  <a:pt x="47" y="176"/>
                  <a:pt x="46" y="175"/>
                </a:cubicBezTo>
                <a:cubicBezTo>
                  <a:pt x="39" y="173"/>
                  <a:pt x="25" y="168"/>
                  <a:pt x="18" y="167"/>
                </a:cubicBezTo>
                <a:cubicBezTo>
                  <a:pt x="25" y="170"/>
                  <a:pt x="38" y="175"/>
                  <a:pt x="45" y="178"/>
                </a:cubicBezTo>
                <a:cubicBezTo>
                  <a:pt x="46" y="178"/>
                  <a:pt x="47" y="178"/>
                  <a:pt x="47" y="177"/>
                </a:cubicBezTo>
                <a:close/>
                <a:moveTo>
                  <a:pt x="82" y="193"/>
                </a:moveTo>
                <a:cubicBezTo>
                  <a:pt x="83" y="193"/>
                  <a:pt x="83" y="193"/>
                  <a:pt x="84" y="192"/>
                </a:cubicBezTo>
                <a:cubicBezTo>
                  <a:pt x="84" y="191"/>
                  <a:pt x="83" y="190"/>
                  <a:pt x="83" y="190"/>
                </a:cubicBezTo>
                <a:cubicBezTo>
                  <a:pt x="75" y="187"/>
                  <a:pt x="62" y="183"/>
                  <a:pt x="54" y="182"/>
                </a:cubicBezTo>
                <a:cubicBezTo>
                  <a:pt x="61" y="185"/>
                  <a:pt x="74" y="190"/>
                  <a:pt x="82" y="193"/>
                </a:cubicBezTo>
                <a:close/>
                <a:moveTo>
                  <a:pt x="295" y="428"/>
                </a:moveTo>
                <a:cubicBezTo>
                  <a:pt x="294" y="429"/>
                  <a:pt x="294" y="430"/>
                  <a:pt x="294" y="430"/>
                </a:cubicBezTo>
                <a:cubicBezTo>
                  <a:pt x="297" y="438"/>
                  <a:pt x="302" y="452"/>
                  <a:pt x="306" y="458"/>
                </a:cubicBezTo>
                <a:cubicBezTo>
                  <a:pt x="304" y="451"/>
                  <a:pt x="300" y="437"/>
                  <a:pt x="297" y="429"/>
                </a:cubicBezTo>
                <a:cubicBezTo>
                  <a:pt x="296" y="428"/>
                  <a:pt x="296" y="428"/>
                  <a:pt x="295" y="428"/>
                </a:cubicBezTo>
                <a:close/>
                <a:moveTo>
                  <a:pt x="282" y="380"/>
                </a:moveTo>
                <a:cubicBezTo>
                  <a:pt x="281" y="379"/>
                  <a:pt x="281" y="379"/>
                  <a:pt x="280" y="380"/>
                </a:cubicBezTo>
                <a:cubicBezTo>
                  <a:pt x="279" y="380"/>
                  <a:pt x="279" y="381"/>
                  <a:pt x="279" y="381"/>
                </a:cubicBezTo>
                <a:cubicBezTo>
                  <a:pt x="282" y="389"/>
                  <a:pt x="287" y="403"/>
                  <a:pt x="291" y="409"/>
                </a:cubicBezTo>
                <a:cubicBezTo>
                  <a:pt x="289" y="402"/>
                  <a:pt x="285" y="388"/>
                  <a:pt x="282" y="380"/>
                </a:cubicBezTo>
                <a:close/>
                <a:moveTo>
                  <a:pt x="219" y="196"/>
                </a:moveTo>
                <a:cubicBezTo>
                  <a:pt x="219" y="197"/>
                  <a:pt x="219" y="198"/>
                  <a:pt x="220" y="198"/>
                </a:cubicBezTo>
                <a:cubicBezTo>
                  <a:pt x="221" y="198"/>
                  <a:pt x="221" y="197"/>
                  <a:pt x="221" y="196"/>
                </a:cubicBezTo>
                <a:cubicBezTo>
                  <a:pt x="221" y="192"/>
                  <a:pt x="220" y="185"/>
                  <a:pt x="219" y="181"/>
                </a:cubicBezTo>
                <a:cubicBezTo>
                  <a:pt x="218" y="185"/>
                  <a:pt x="219" y="192"/>
                  <a:pt x="219" y="196"/>
                </a:cubicBezTo>
                <a:close/>
                <a:moveTo>
                  <a:pt x="269" y="223"/>
                </a:moveTo>
                <a:cubicBezTo>
                  <a:pt x="273" y="222"/>
                  <a:pt x="279" y="219"/>
                  <a:pt x="282" y="217"/>
                </a:cubicBezTo>
                <a:cubicBezTo>
                  <a:pt x="278" y="217"/>
                  <a:pt x="272" y="219"/>
                  <a:pt x="268" y="221"/>
                </a:cubicBezTo>
                <a:cubicBezTo>
                  <a:pt x="267" y="221"/>
                  <a:pt x="267" y="222"/>
                  <a:pt x="267" y="222"/>
                </a:cubicBezTo>
                <a:cubicBezTo>
                  <a:pt x="268" y="223"/>
                  <a:pt x="268" y="223"/>
                  <a:pt x="269" y="223"/>
                </a:cubicBezTo>
                <a:close/>
                <a:moveTo>
                  <a:pt x="185" y="277"/>
                </a:moveTo>
                <a:cubicBezTo>
                  <a:pt x="182" y="280"/>
                  <a:pt x="178" y="285"/>
                  <a:pt x="175" y="288"/>
                </a:cubicBezTo>
                <a:cubicBezTo>
                  <a:pt x="179" y="286"/>
                  <a:pt x="184" y="282"/>
                  <a:pt x="187" y="279"/>
                </a:cubicBezTo>
                <a:cubicBezTo>
                  <a:pt x="187" y="278"/>
                  <a:pt x="188" y="278"/>
                  <a:pt x="187" y="277"/>
                </a:cubicBezTo>
                <a:cubicBezTo>
                  <a:pt x="186" y="276"/>
                  <a:pt x="186" y="277"/>
                  <a:pt x="185" y="277"/>
                </a:cubicBezTo>
                <a:close/>
                <a:moveTo>
                  <a:pt x="140" y="165"/>
                </a:moveTo>
                <a:cubicBezTo>
                  <a:pt x="142" y="169"/>
                  <a:pt x="147" y="174"/>
                  <a:pt x="150" y="177"/>
                </a:cubicBezTo>
                <a:cubicBezTo>
                  <a:pt x="150" y="177"/>
                  <a:pt x="151" y="177"/>
                  <a:pt x="151" y="176"/>
                </a:cubicBezTo>
                <a:cubicBezTo>
                  <a:pt x="152" y="176"/>
                  <a:pt x="152" y="175"/>
                  <a:pt x="151" y="175"/>
                </a:cubicBezTo>
                <a:cubicBezTo>
                  <a:pt x="149" y="172"/>
                  <a:pt x="143" y="167"/>
                  <a:pt x="140" y="165"/>
                </a:cubicBezTo>
                <a:close/>
                <a:moveTo>
                  <a:pt x="277" y="144"/>
                </a:moveTo>
                <a:cubicBezTo>
                  <a:pt x="278" y="144"/>
                  <a:pt x="279" y="144"/>
                  <a:pt x="279" y="143"/>
                </a:cubicBezTo>
                <a:cubicBezTo>
                  <a:pt x="281" y="140"/>
                  <a:pt x="284" y="133"/>
                  <a:pt x="285" y="129"/>
                </a:cubicBezTo>
                <a:cubicBezTo>
                  <a:pt x="282" y="132"/>
                  <a:pt x="278" y="138"/>
                  <a:pt x="277" y="142"/>
                </a:cubicBezTo>
                <a:cubicBezTo>
                  <a:pt x="276" y="143"/>
                  <a:pt x="276" y="143"/>
                  <a:pt x="277" y="144"/>
                </a:cubicBezTo>
                <a:close/>
                <a:moveTo>
                  <a:pt x="257" y="193"/>
                </a:moveTo>
                <a:cubicBezTo>
                  <a:pt x="259" y="190"/>
                  <a:pt x="262" y="183"/>
                  <a:pt x="263" y="179"/>
                </a:cubicBezTo>
                <a:cubicBezTo>
                  <a:pt x="261" y="182"/>
                  <a:pt x="257" y="188"/>
                  <a:pt x="255" y="192"/>
                </a:cubicBezTo>
                <a:cubicBezTo>
                  <a:pt x="255" y="193"/>
                  <a:pt x="255" y="193"/>
                  <a:pt x="256" y="194"/>
                </a:cubicBezTo>
                <a:cubicBezTo>
                  <a:pt x="256" y="194"/>
                  <a:pt x="257" y="194"/>
                  <a:pt x="257" y="193"/>
                </a:cubicBezTo>
                <a:close/>
                <a:moveTo>
                  <a:pt x="220" y="343"/>
                </a:moveTo>
                <a:cubicBezTo>
                  <a:pt x="219" y="343"/>
                  <a:pt x="218" y="344"/>
                  <a:pt x="218" y="344"/>
                </a:cubicBezTo>
                <a:cubicBezTo>
                  <a:pt x="218" y="348"/>
                  <a:pt x="218" y="355"/>
                  <a:pt x="219" y="359"/>
                </a:cubicBezTo>
                <a:cubicBezTo>
                  <a:pt x="220" y="356"/>
                  <a:pt x="221" y="349"/>
                  <a:pt x="221" y="344"/>
                </a:cubicBezTo>
                <a:cubicBezTo>
                  <a:pt x="221" y="344"/>
                  <a:pt x="220" y="343"/>
                  <a:pt x="220" y="343"/>
                </a:cubicBezTo>
                <a:close/>
                <a:moveTo>
                  <a:pt x="128" y="246"/>
                </a:moveTo>
                <a:cubicBezTo>
                  <a:pt x="128" y="246"/>
                  <a:pt x="129" y="246"/>
                  <a:pt x="129" y="245"/>
                </a:cubicBezTo>
                <a:cubicBezTo>
                  <a:pt x="129" y="244"/>
                  <a:pt x="128" y="244"/>
                  <a:pt x="128" y="244"/>
                </a:cubicBezTo>
                <a:cubicBezTo>
                  <a:pt x="124" y="244"/>
                  <a:pt x="117" y="244"/>
                  <a:pt x="113" y="245"/>
                </a:cubicBezTo>
                <a:cubicBezTo>
                  <a:pt x="117" y="246"/>
                  <a:pt x="124" y="247"/>
                  <a:pt x="128" y="246"/>
                </a:cubicBezTo>
                <a:close/>
                <a:moveTo>
                  <a:pt x="307" y="326"/>
                </a:moveTo>
                <a:cubicBezTo>
                  <a:pt x="306" y="326"/>
                  <a:pt x="306" y="325"/>
                  <a:pt x="305" y="326"/>
                </a:cubicBezTo>
                <a:cubicBezTo>
                  <a:pt x="304" y="327"/>
                  <a:pt x="305" y="327"/>
                  <a:pt x="305" y="328"/>
                </a:cubicBezTo>
                <a:cubicBezTo>
                  <a:pt x="307" y="331"/>
                  <a:pt x="312" y="336"/>
                  <a:pt x="315" y="339"/>
                </a:cubicBezTo>
                <a:cubicBezTo>
                  <a:pt x="314" y="335"/>
                  <a:pt x="310" y="329"/>
                  <a:pt x="307" y="326"/>
                </a:cubicBezTo>
                <a:close/>
                <a:moveTo>
                  <a:pt x="275" y="95"/>
                </a:moveTo>
                <a:cubicBezTo>
                  <a:pt x="273" y="99"/>
                  <a:pt x="270" y="105"/>
                  <a:pt x="269" y="109"/>
                </a:cubicBezTo>
                <a:cubicBezTo>
                  <a:pt x="269" y="110"/>
                  <a:pt x="269" y="111"/>
                  <a:pt x="270" y="111"/>
                </a:cubicBezTo>
                <a:cubicBezTo>
                  <a:pt x="271" y="111"/>
                  <a:pt x="272" y="111"/>
                  <a:pt x="272" y="110"/>
                </a:cubicBezTo>
                <a:cubicBezTo>
                  <a:pt x="273" y="106"/>
                  <a:pt x="275" y="99"/>
                  <a:pt x="275" y="95"/>
                </a:cubicBezTo>
                <a:close/>
                <a:moveTo>
                  <a:pt x="336" y="247"/>
                </a:moveTo>
                <a:cubicBezTo>
                  <a:pt x="336" y="247"/>
                  <a:pt x="335" y="248"/>
                  <a:pt x="335" y="249"/>
                </a:cubicBezTo>
                <a:cubicBezTo>
                  <a:pt x="335" y="249"/>
                  <a:pt x="336" y="250"/>
                  <a:pt x="336" y="250"/>
                </a:cubicBezTo>
                <a:cubicBezTo>
                  <a:pt x="340" y="250"/>
                  <a:pt x="347" y="250"/>
                  <a:pt x="351" y="249"/>
                </a:cubicBezTo>
                <a:cubicBezTo>
                  <a:pt x="347" y="248"/>
                  <a:pt x="340" y="247"/>
                  <a:pt x="336" y="247"/>
                </a:cubicBezTo>
                <a:close/>
                <a:moveTo>
                  <a:pt x="360" y="243"/>
                </a:moveTo>
                <a:cubicBezTo>
                  <a:pt x="360" y="244"/>
                  <a:pt x="360" y="244"/>
                  <a:pt x="361" y="244"/>
                </a:cubicBezTo>
                <a:cubicBezTo>
                  <a:pt x="365" y="245"/>
                  <a:pt x="372" y="245"/>
                  <a:pt x="375" y="244"/>
                </a:cubicBezTo>
                <a:cubicBezTo>
                  <a:pt x="372" y="243"/>
                  <a:pt x="365" y="242"/>
                  <a:pt x="361" y="242"/>
                </a:cubicBezTo>
                <a:cubicBezTo>
                  <a:pt x="360" y="242"/>
                  <a:pt x="360" y="242"/>
                  <a:pt x="360" y="243"/>
                </a:cubicBezTo>
                <a:close/>
                <a:moveTo>
                  <a:pt x="316" y="284"/>
                </a:moveTo>
                <a:cubicBezTo>
                  <a:pt x="319" y="286"/>
                  <a:pt x="326" y="288"/>
                  <a:pt x="330" y="289"/>
                </a:cubicBezTo>
                <a:cubicBezTo>
                  <a:pt x="327" y="286"/>
                  <a:pt x="320" y="283"/>
                  <a:pt x="317" y="282"/>
                </a:cubicBezTo>
                <a:cubicBezTo>
                  <a:pt x="316" y="282"/>
                  <a:pt x="315" y="282"/>
                  <a:pt x="315" y="283"/>
                </a:cubicBezTo>
                <a:cubicBezTo>
                  <a:pt x="315" y="283"/>
                  <a:pt x="315" y="284"/>
                  <a:pt x="316" y="284"/>
                </a:cubicBezTo>
                <a:close/>
                <a:moveTo>
                  <a:pt x="128" y="283"/>
                </a:moveTo>
                <a:cubicBezTo>
                  <a:pt x="128" y="282"/>
                  <a:pt x="127" y="282"/>
                  <a:pt x="126" y="282"/>
                </a:cubicBezTo>
                <a:cubicBezTo>
                  <a:pt x="123" y="283"/>
                  <a:pt x="116" y="286"/>
                  <a:pt x="113" y="289"/>
                </a:cubicBezTo>
                <a:cubicBezTo>
                  <a:pt x="117" y="288"/>
                  <a:pt x="123" y="286"/>
                  <a:pt x="127" y="284"/>
                </a:cubicBezTo>
                <a:cubicBezTo>
                  <a:pt x="128" y="284"/>
                  <a:pt x="128" y="283"/>
                  <a:pt x="128" y="283"/>
                </a:cubicBezTo>
                <a:close/>
                <a:moveTo>
                  <a:pt x="177" y="139"/>
                </a:moveTo>
                <a:cubicBezTo>
                  <a:pt x="175" y="135"/>
                  <a:pt x="172" y="129"/>
                  <a:pt x="169" y="126"/>
                </a:cubicBezTo>
                <a:cubicBezTo>
                  <a:pt x="170" y="130"/>
                  <a:pt x="173" y="136"/>
                  <a:pt x="175" y="140"/>
                </a:cubicBezTo>
                <a:cubicBezTo>
                  <a:pt x="175" y="141"/>
                  <a:pt x="175" y="141"/>
                  <a:pt x="176" y="141"/>
                </a:cubicBezTo>
                <a:cubicBezTo>
                  <a:pt x="177" y="140"/>
                  <a:pt x="177" y="139"/>
                  <a:pt x="177" y="139"/>
                </a:cubicBezTo>
                <a:close/>
                <a:moveTo>
                  <a:pt x="274" y="204"/>
                </a:moveTo>
                <a:cubicBezTo>
                  <a:pt x="277" y="202"/>
                  <a:pt x="282" y="197"/>
                  <a:pt x="284" y="194"/>
                </a:cubicBezTo>
                <a:cubicBezTo>
                  <a:pt x="280" y="195"/>
                  <a:pt x="275" y="199"/>
                  <a:pt x="272" y="202"/>
                </a:cubicBezTo>
                <a:cubicBezTo>
                  <a:pt x="272" y="203"/>
                  <a:pt x="271" y="203"/>
                  <a:pt x="272" y="204"/>
                </a:cubicBezTo>
                <a:cubicBezTo>
                  <a:pt x="272" y="205"/>
                  <a:pt x="273" y="205"/>
                  <a:pt x="274" y="204"/>
                </a:cubicBezTo>
                <a:close/>
                <a:moveTo>
                  <a:pt x="173" y="344"/>
                </a:moveTo>
                <a:cubicBezTo>
                  <a:pt x="172" y="344"/>
                  <a:pt x="172" y="344"/>
                  <a:pt x="172" y="345"/>
                </a:cubicBezTo>
                <a:cubicBezTo>
                  <a:pt x="170" y="348"/>
                  <a:pt x="167" y="355"/>
                  <a:pt x="166" y="359"/>
                </a:cubicBezTo>
                <a:cubicBezTo>
                  <a:pt x="169" y="356"/>
                  <a:pt x="172" y="350"/>
                  <a:pt x="174" y="346"/>
                </a:cubicBezTo>
                <a:cubicBezTo>
                  <a:pt x="174" y="345"/>
                  <a:pt x="174" y="344"/>
                  <a:pt x="173" y="344"/>
                </a:cubicBezTo>
                <a:close/>
                <a:moveTo>
                  <a:pt x="91" y="189"/>
                </a:moveTo>
                <a:cubicBezTo>
                  <a:pt x="92" y="188"/>
                  <a:pt x="91" y="187"/>
                  <a:pt x="91" y="187"/>
                </a:cubicBezTo>
                <a:cubicBezTo>
                  <a:pt x="87" y="185"/>
                  <a:pt x="80" y="183"/>
                  <a:pt x="77" y="182"/>
                </a:cubicBezTo>
                <a:cubicBezTo>
                  <a:pt x="80" y="185"/>
                  <a:pt x="86" y="188"/>
                  <a:pt x="90" y="189"/>
                </a:cubicBezTo>
                <a:cubicBezTo>
                  <a:pt x="90" y="189"/>
                  <a:pt x="91" y="189"/>
                  <a:pt x="91" y="189"/>
                </a:cubicBezTo>
                <a:close/>
                <a:moveTo>
                  <a:pt x="258" y="302"/>
                </a:moveTo>
                <a:cubicBezTo>
                  <a:pt x="257" y="302"/>
                  <a:pt x="257" y="303"/>
                  <a:pt x="257" y="303"/>
                </a:cubicBezTo>
                <a:cubicBezTo>
                  <a:pt x="258" y="307"/>
                  <a:pt x="261" y="314"/>
                  <a:pt x="263" y="317"/>
                </a:cubicBezTo>
                <a:cubicBezTo>
                  <a:pt x="262" y="313"/>
                  <a:pt x="261" y="306"/>
                  <a:pt x="259" y="302"/>
                </a:cubicBezTo>
                <a:cubicBezTo>
                  <a:pt x="259" y="302"/>
                  <a:pt x="259" y="301"/>
                  <a:pt x="258" y="302"/>
                </a:cubicBezTo>
                <a:close/>
                <a:moveTo>
                  <a:pt x="191" y="111"/>
                </a:moveTo>
                <a:cubicBezTo>
                  <a:pt x="192" y="111"/>
                  <a:pt x="192" y="110"/>
                  <a:pt x="192" y="110"/>
                </a:cubicBezTo>
                <a:cubicBezTo>
                  <a:pt x="191" y="106"/>
                  <a:pt x="189" y="99"/>
                  <a:pt x="187" y="95"/>
                </a:cubicBezTo>
                <a:cubicBezTo>
                  <a:pt x="187" y="99"/>
                  <a:pt x="189" y="106"/>
                  <a:pt x="190" y="110"/>
                </a:cubicBezTo>
                <a:cubicBezTo>
                  <a:pt x="190" y="111"/>
                  <a:pt x="190" y="111"/>
                  <a:pt x="191" y="111"/>
                </a:cubicBezTo>
                <a:close/>
                <a:moveTo>
                  <a:pt x="319" y="181"/>
                </a:moveTo>
                <a:cubicBezTo>
                  <a:pt x="323" y="179"/>
                  <a:pt x="329" y="175"/>
                  <a:pt x="331" y="172"/>
                </a:cubicBezTo>
                <a:cubicBezTo>
                  <a:pt x="328" y="173"/>
                  <a:pt x="321" y="176"/>
                  <a:pt x="318" y="179"/>
                </a:cubicBezTo>
                <a:cubicBezTo>
                  <a:pt x="317" y="179"/>
                  <a:pt x="317" y="179"/>
                  <a:pt x="317" y="180"/>
                </a:cubicBezTo>
                <a:cubicBezTo>
                  <a:pt x="318" y="181"/>
                  <a:pt x="319" y="181"/>
                  <a:pt x="319" y="181"/>
                </a:cubicBezTo>
                <a:close/>
                <a:moveTo>
                  <a:pt x="213" y="254"/>
                </a:moveTo>
                <a:cubicBezTo>
                  <a:pt x="213" y="254"/>
                  <a:pt x="213" y="253"/>
                  <a:pt x="213" y="253"/>
                </a:cubicBezTo>
                <a:cubicBezTo>
                  <a:pt x="212" y="252"/>
                  <a:pt x="211" y="253"/>
                  <a:pt x="211" y="253"/>
                </a:cubicBezTo>
                <a:cubicBezTo>
                  <a:pt x="208" y="256"/>
                  <a:pt x="205" y="262"/>
                  <a:pt x="203" y="266"/>
                </a:cubicBezTo>
                <a:cubicBezTo>
                  <a:pt x="206" y="263"/>
                  <a:pt x="211" y="258"/>
                  <a:pt x="213" y="254"/>
                </a:cubicBezTo>
                <a:close/>
                <a:moveTo>
                  <a:pt x="118" y="178"/>
                </a:moveTo>
                <a:cubicBezTo>
                  <a:pt x="118" y="178"/>
                  <a:pt x="119" y="178"/>
                  <a:pt x="119" y="177"/>
                </a:cubicBezTo>
                <a:cubicBezTo>
                  <a:pt x="120" y="176"/>
                  <a:pt x="119" y="176"/>
                  <a:pt x="119" y="175"/>
                </a:cubicBezTo>
                <a:cubicBezTo>
                  <a:pt x="116" y="173"/>
                  <a:pt x="110" y="169"/>
                  <a:pt x="106" y="168"/>
                </a:cubicBezTo>
                <a:cubicBezTo>
                  <a:pt x="109" y="171"/>
                  <a:pt x="114" y="175"/>
                  <a:pt x="118" y="178"/>
                </a:cubicBezTo>
                <a:close/>
                <a:moveTo>
                  <a:pt x="252" y="364"/>
                </a:moveTo>
                <a:cubicBezTo>
                  <a:pt x="251" y="365"/>
                  <a:pt x="251" y="365"/>
                  <a:pt x="251" y="366"/>
                </a:cubicBezTo>
                <a:cubicBezTo>
                  <a:pt x="251" y="370"/>
                  <a:pt x="252" y="377"/>
                  <a:pt x="254" y="381"/>
                </a:cubicBezTo>
                <a:cubicBezTo>
                  <a:pt x="254" y="377"/>
                  <a:pt x="254" y="370"/>
                  <a:pt x="253" y="366"/>
                </a:cubicBezTo>
                <a:cubicBezTo>
                  <a:pt x="253" y="365"/>
                  <a:pt x="253" y="364"/>
                  <a:pt x="252" y="364"/>
                </a:cubicBezTo>
                <a:close/>
                <a:moveTo>
                  <a:pt x="100" y="264"/>
                </a:moveTo>
                <a:cubicBezTo>
                  <a:pt x="100" y="263"/>
                  <a:pt x="99" y="263"/>
                  <a:pt x="99" y="263"/>
                </a:cubicBezTo>
                <a:cubicBezTo>
                  <a:pt x="95" y="264"/>
                  <a:pt x="88" y="266"/>
                  <a:pt x="85" y="267"/>
                </a:cubicBezTo>
                <a:cubicBezTo>
                  <a:pt x="88" y="268"/>
                  <a:pt x="95" y="267"/>
                  <a:pt x="99" y="266"/>
                </a:cubicBezTo>
                <a:cubicBezTo>
                  <a:pt x="100" y="266"/>
                  <a:pt x="100" y="265"/>
                  <a:pt x="100" y="264"/>
                </a:cubicBezTo>
                <a:close/>
                <a:moveTo>
                  <a:pt x="272" y="275"/>
                </a:moveTo>
                <a:cubicBezTo>
                  <a:pt x="272" y="275"/>
                  <a:pt x="271" y="275"/>
                  <a:pt x="270" y="276"/>
                </a:cubicBezTo>
                <a:cubicBezTo>
                  <a:pt x="270" y="276"/>
                  <a:pt x="270" y="277"/>
                  <a:pt x="270" y="277"/>
                </a:cubicBezTo>
                <a:cubicBezTo>
                  <a:pt x="273" y="280"/>
                  <a:pt x="279" y="284"/>
                  <a:pt x="282" y="286"/>
                </a:cubicBezTo>
                <a:cubicBezTo>
                  <a:pt x="280" y="283"/>
                  <a:pt x="275" y="278"/>
                  <a:pt x="272" y="275"/>
                </a:cubicBezTo>
                <a:close/>
                <a:moveTo>
                  <a:pt x="299" y="287"/>
                </a:moveTo>
                <a:cubicBezTo>
                  <a:pt x="299" y="287"/>
                  <a:pt x="298" y="287"/>
                  <a:pt x="297" y="288"/>
                </a:cubicBezTo>
                <a:cubicBezTo>
                  <a:pt x="297" y="288"/>
                  <a:pt x="297" y="289"/>
                  <a:pt x="298" y="289"/>
                </a:cubicBezTo>
                <a:cubicBezTo>
                  <a:pt x="301" y="292"/>
                  <a:pt x="307" y="295"/>
                  <a:pt x="311" y="297"/>
                </a:cubicBezTo>
                <a:cubicBezTo>
                  <a:pt x="308" y="294"/>
                  <a:pt x="303" y="289"/>
                  <a:pt x="299" y="287"/>
                </a:cubicBezTo>
                <a:close/>
                <a:moveTo>
                  <a:pt x="235" y="180"/>
                </a:moveTo>
                <a:cubicBezTo>
                  <a:pt x="235" y="181"/>
                  <a:pt x="235" y="181"/>
                  <a:pt x="236" y="182"/>
                </a:cubicBezTo>
                <a:cubicBezTo>
                  <a:pt x="237" y="182"/>
                  <a:pt x="237" y="181"/>
                  <a:pt x="237" y="180"/>
                </a:cubicBezTo>
                <a:cubicBezTo>
                  <a:pt x="238" y="176"/>
                  <a:pt x="239" y="169"/>
                  <a:pt x="238" y="165"/>
                </a:cubicBezTo>
                <a:cubicBezTo>
                  <a:pt x="237" y="169"/>
                  <a:pt x="235" y="176"/>
                  <a:pt x="235" y="180"/>
                </a:cubicBezTo>
                <a:close/>
                <a:moveTo>
                  <a:pt x="344" y="199"/>
                </a:moveTo>
                <a:cubicBezTo>
                  <a:pt x="344" y="200"/>
                  <a:pt x="345" y="200"/>
                  <a:pt x="345" y="200"/>
                </a:cubicBezTo>
                <a:cubicBezTo>
                  <a:pt x="349" y="199"/>
                  <a:pt x="356" y="197"/>
                  <a:pt x="359" y="196"/>
                </a:cubicBezTo>
                <a:cubicBezTo>
                  <a:pt x="355" y="195"/>
                  <a:pt x="348" y="196"/>
                  <a:pt x="345" y="197"/>
                </a:cubicBezTo>
                <a:cubicBezTo>
                  <a:pt x="344" y="197"/>
                  <a:pt x="343" y="198"/>
                  <a:pt x="344" y="199"/>
                </a:cubicBezTo>
                <a:close/>
                <a:moveTo>
                  <a:pt x="115" y="312"/>
                </a:moveTo>
                <a:cubicBezTo>
                  <a:pt x="115" y="311"/>
                  <a:pt x="114" y="311"/>
                  <a:pt x="114" y="311"/>
                </a:cubicBezTo>
                <a:cubicBezTo>
                  <a:pt x="110" y="313"/>
                  <a:pt x="104" y="318"/>
                  <a:pt x="102" y="320"/>
                </a:cubicBezTo>
                <a:cubicBezTo>
                  <a:pt x="105" y="319"/>
                  <a:pt x="112" y="316"/>
                  <a:pt x="115" y="313"/>
                </a:cubicBezTo>
                <a:cubicBezTo>
                  <a:pt x="115" y="313"/>
                  <a:pt x="116" y="312"/>
                  <a:pt x="115" y="312"/>
                </a:cubicBezTo>
                <a:close/>
                <a:moveTo>
                  <a:pt x="148" y="134"/>
                </a:moveTo>
                <a:cubicBezTo>
                  <a:pt x="149" y="134"/>
                  <a:pt x="149" y="133"/>
                  <a:pt x="149" y="133"/>
                </a:cubicBezTo>
                <a:cubicBezTo>
                  <a:pt x="146" y="129"/>
                  <a:pt x="142" y="124"/>
                  <a:pt x="139" y="121"/>
                </a:cubicBezTo>
                <a:cubicBezTo>
                  <a:pt x="140" y="125"/>
                  <a:pt x="144" y="131"/>
                  <a:pt x="147" y="134"/>
                </a:cubicBezTo>
                <a:cubicBezTo>
                  <a:pt x="147" y="135"/>
                  <a:pt x="148" y="135"/>
                  <a:pt x="148" y="134"/>
                </a:cubicBezTo>
                <a:close/>
                <a:moveTo>
                  <a:pt x="299" y="153"/>
                </a:moveTo>
                <a:cubicBezTo>
                  <a:pt x="298" y="153"/>
                  <a:pt x="298" y="154"/>
                  <a:pt x="299" y="155"/>
                </a:cubicBezTo>
                <a:cubicBezTo>
                  <a:pt x="300" y="155"/>
                  <a:pt x="300" y="155"/>
                  <a:pt x="301" y="154"/>
                </a:cubicBezTo>
                <a:cubicBezTo>
                  <a:pt x="303" y="151"/>
                  <a:pt x="307" y="145"/>
                  <a:pt x="309" y="142"/>
                </a:cubicBezTo>
                <a:cubicBezTo>
                  <a:pt x="306" y="144"/>
                  <a:pt x="301" y="149"/>
                  <a:pt x="299" y="153"/>
                </a:cubicBezTo>
                <a:close/>
                <a:moveTo>
                  <a:pt x="205" y="322"/>
                </a:moveTo>
                <a:cubicBezTo>
                  <a:pt x="204" y="322"/>
                  <a:pt x="204" y="322"/>
                  <a:pt x="204" y="323"/>
                </a:cubicBezTo>
                <a:cubicBezTo>
                  <a:pt x="203" y="327"/>
                  <a:pt x="201" y="334"/>
                  <a:pt x="201" y="338"/>
                </a:cubicBezTo>
                <a:cubicBezTo>
                  <a:pt x="203" y="334"/>
                  <a:pt x="205" y="327"/>
                  <a:pt x="206" y="323"/>
                </a:cubicBezTo>
                <a:cubicBezTo>
                  <a:pt x="206" y="323"/>
                  <a:pt x="206" y="322"/>
                  <a:pt x="205" y="322"/>
                </a:cubicBezTo>
                <a:close/>
                <a:moveTo>
                  <a:pt x="100" y="218"/>
                </a:moveTo>
                <a:cubicBezTo>
                  <a:pt x="100" y="217"/>
                  <a:pt x="99" y="216"/>
                  <a:pt x="99" y="216"/>
                </a:cubicBezTo>
                <a:cubicBezTo>
                  <a:pt x="95" y="215"/>
                  <a:pt x="88" y="214"/>
                  <a:pt x="84" y="215"/>
                </a:cubicBezTo>
                <a:cubicBezTo>
                  <a:pt x="87" y="216"/>
                  <a:pt x="94" y="218"/>
                  <a:pt x="98" y="219"/>
                </a:cubicBezTo>
                <a:cubicBezTo>
                  <a:pt x="99" y="219"/>
                  <a:pt x="99" y="219"/>
                  <a:pt x="100" y="218"/>
                </a:cubicBezTo>
                <a:close/>
                <a:moveTo>
                  <a:pt x="183" y="224"/>
                </a:moveTo>
                <a:cubicBezTo>
                  <a:pt x="183" y="223"/>
                  <a:pt x="182" y="223"/>
                  <a:pt x="182" y="222"/>
                </a:cubicBezTo>
                <a:cubicBezTo>
                  <a:pt x="178" y="222"/>
                  <a:pt x="171" y="221"/>
                  <a:pt x="167" y="221"/>
                </a:cubicBezTo>
                <a:cubicBezTo>
                  <a:pt x="171" y="223"/>
                  <a:pt x="177" y="224"/>
                  <a:pt x="181" y="225"/>
                </a:cubicBezTo>
                <a:cubicBezTo>
                  <a:pt x="182" y="225"/>
                  <a:pt x="183" y="225"/>
                  <a:pt x="183" y="224"/>
                </a:cubicBezTo>
                <a:close/>
                <a:moveTo>
                  <a:pt x="304" y="378"/>
                </a:moveTo>
                <a:cubicBezTo>
                  <a:pt x="303" y="375"/>
                  <a:pt x="300" y="368"/>
                  <a:pt x="298" y="364"/>
                </a:cubicBezTo>
                <a:cubicBezTo>
                  <a:pt x="298" y="364"/>
                  <a:pt x="297" y="364"/>
                  <a:pt x="296" y="364"/>
                </a:cubicBezTo>
                <a:cubicBezTo>
                  <a:pt x="296" y="364"/>
                  <a:pt x="296" y="365"/>
                  <a:pt x="296" y="366"/>
                </a:cubicBezTo>
                <a:cubicBezTo>
                  <a:pt x="298" y="369"/>
                  <a:pt x="301" y="376"/>
                  <a:pt x="304" y="378"/>
                </a:cubicBezTo>
                <a:close/>
                <a:moveTo>
                  <a:pt x="225" y="140"/>
                </a:moveTo>
                <a:cubicBezTo>
                  <a:pt x="225" y="141"/>
                  <a:pt x="226" y="142"/>
                  <a:pt x="226" y="142"/>
                </a:cubicBezTo>
                <a:cubicBezTo>
                  <a:pt x="227" y="142"/>
                  <a:pt x="227" y="141"/>
                  <a:pt x="227" y="140"/>
                </a:cubicBezTo>
                <a:cubicBezTo>
                  <a:pt x="228" y="138"/>
                  <a:pt x="227" y="133"/>
                  <a:pt x="226" y="130"/>
                </a:cubicBezTo>
                <a:cubicBezTo>
                  <a:pt x="225" y="133"/>
                  <a:pt x="225" y="137"/>
                  <a:pt x="225" y="140"/>
                </a:cubicBezTo>
                <a:close/>
                <a:moveTo>
                  <a:pt x="320" y="209"/>
                </a:moveTo>
                <a:cubicBezTo>
                  <a:pt x="323" y="208"/>
                  <a:pt x="327" y="206"/>
                  <a:pt x="329" y="205"/>
                </a:cubicBezTo>
                <a:cubicBezTo>
                  <a:pt x="327" y="204"/>
                  <a:pt x="322" y="205"/>
                  <a:pt x="319" y="206"/>
                </a:cubicBezTo>
                <a:cubicBezTo>
                  <a:pt x="318" y="206"/>
                  <a:pt x="318" y="207"/>
                  <a:pt x="318" y="208"/>
                </a:cubicBezTo>
                <a:cubicBezTo>
                  <a:pt x="319" y="208"/>
                  <a:pt x="319" y="209"/>
                  <a:pt x="320" y="209"/>
                </a:cubicBezTo>
                <a:close/>
                <a:moveTo>
                  <a:pt x="156" y="301"/>
                </a:moveTo>
                <a:cubicBezTo>
                  <a:pt x="155" y="301"/>
                  <a:pt x="155" y="301"/>
                  <a:pt x="154" y="301"/>
                </a:cubicBezTo>
                <a:cubicBezTo>
                  <a:pt x="152" y="303"/>
                  <a:pt x="148" y="306"/>
                  <a:pt x="147" y="309"/>
                </a:cubicBezTo>
                <a:cubicBezTo>
                  <a:pt x="150" y="308"/>
                  <a:pt x="154" y="305"/>
                  <a:pt x="156" y="303"/>
                </a:cubicBezTo>
                <a:cubicBezTo>
                  <a:pt x="156" y="303"/>
                  <a:pt x="156" y="302"/>
                  <a:pt x="156" y="301"/>
                </a:cubicBezTo>
                <a:close/>
                <a:moveTo>
                  <a:pt x="163" y="175"/>
                </a:moveTo>
                <a:cubicBezTo>
                  <a:pt x="164" y="177"/>
                  <a:pt x="167" y="181"/>
                  <a:pt x="169" y="183"/>
                </a:cubicBezTo>
                <a:cubicBezTo>
                  <a:pt x="169" y="184"/>
                  <a:pt x="170" y="184"/>
                  <a:pt x="170" y="184"/>
                </a:cubicBezTo>
                <a:cubicBezTo>
                  <a:pt x="171" y="183"/>
                  <a:pt x="171" y="182"/>
                  <a:pt x="170" y="182"/>
                </a:cubicBezTo>
                <a:cubicBezTo>
                  <a:pt x="169" y="180"/>
                  <a:pt x="165" y="176"/>
                  <a:pt x="163" y="175"/>
                </a:cubicBezTo>
                <a:close/>
                <a:moveTo>
                  <a:pt x="282" y="152"/>
                </a:moveTo>
                <a:cubicBezTo>
                  <a:pt x="281" y="153"/>
                  <a:pt x="282" y="154"/>
                  <a:pt x="282" y="154"/>
                </a:cubicBezTo>
                <a:cubicBezTo>
                  <a:pt x="283" y="155"/>
                  <a:pt x="284" y="154"/>
                  <a:pt x="284" y="154"/>
                </a:cubicBezTo>
                <a:cubicBezTo>
                  <a:pt x="286" y="151"/>
                  <a:pt x="288" y="147"/>
                  <a:pt x="288" y="144"/>
                </a:cubicBezTo>
                <a:cubicBezTo>
                  <a:pt x="286" y="146"/>
                  <a:pt x="283" y="150"/>
                  <a:pt x="282" y="152"/>
                </a:cubicBezTo>
                <a:close/>
                <a:moveTo>
                  <a:pt x="218" y="323"/>
                </a:moveTo>
                <a:cubicBezTo>
                  <a:pt x="217" y="323"/>
                  <a:pt x="216" y="324"/>
                  <a:pt x="216" y="324"/>
                </a:cubicBezTo>
                <a:cubicBezTo>
                  <a:pt x="216" y="327"/>
                  <a:pt x="216" y="332"/>
                  <a:pt x="216" y="335"/>
                </a:cubicBezTo>
                <a:cubicBezTo>
                  <a:pt x="217" y="333"/>
                  <a:pt x="219" y="328"/>
                  <a:pt x="219" y="325"/>
                </a:cubicBezTo>
                <a:cubicBezTo>
                  <a:pt x="219" y="324"/>
                  <a:pt x="218" y="323"/>
                  <a:pt x="218" y="323"/>
                </a:cubicBezTo>
                <a:close/>
                <a:moveTo>
                  <a:pt x="130" y="234"/>
                </a:moveTo>
                <a:cubicBezTo>
                  <a:pt x="133" y="235"/>
                  <a:pt x="137" y="236"/>
                  <a:pt x="140" y="236"/>
                </a:cubicBezTo>
                <a:cubicBezTo>
                  <a:pt x="141" y="236"/>
                  <a:pt x="141" y="235"/>
                  <a:pt x="142" y="235"/>
                </a:cubicBezTo>
                <a:cubicBezTo>
                  <a:pt x="142" y="234"/>
                  <a:pt x="141" y="234"/>
                  <a:pt x="140" y="233"/>
                </a:cubicBezTo>
                <a:cubicBezTo>
                  <a:pt x="138" y="233"/>
                  <a:pt x="133" y="233"/>
                  <a:pt x="130" y="234"/>
                </a:cubicBezTo>
                <a:close/>
                <a:moveTo>
                  <a:pt x="276" y="287"/>
                </a:moveTo>
                <a:cubicBezTo>
                  <a:pt x="275" y="286"/>
                  <a:pt x="275" y="286"/>
                  <a:pt x="274" y="287"/>
                </a:cubicBezTo>
                <a:cubicBezTo>
                  <a:pt x="273" y="287"/>
                  <a:pt x="273" y="288"/>
                  <a:pt x="274" y="289"/>
                </a:cubicBezTo>
                <a:cubicBezTo>
                  <a:pt x="275" y="291"/>
                  <a:pt x="278" y="295"/>
                  <a:pt x="281" y="296"/>
                </a:cubicBezTo>
                <a:cubicBezTo>
                  <a:pt x="280" y="294"/>
                  <a:pt x="278" y="289"/>
                  <a:pt x="276" y="287"/>
                </a:cubicBezTo>
                <a:close/>
                <a:moveTo>
                  <a:pt x="262" y="150"/>
                </a:moveTo>
                <a:cubicBezTo>
                  <a:pt x="262" y="151"/>
                  <a:pt x="263" y="150"/>
                  <a:pt x="263" y="150"/>
                </a:cubicBezTo>
                <a:cubicBezTo>
                  <a:pt x="265" y="147"/>
                  <a:pt x="266" y="142"/>
                  <a:pt x="266" y="139"/>
                </a:cubicBezTo>
                <a:cubicBezTo>
                  <a:pt x="264" y="141"/>
                  <a:pt x="262" y="146"/>
                  <a:pt x="261" y="149"/>
                </a:cubicBezTo>
                <a:cubicBezTo>
                  <a:pt x="261" y="150"/>
                  <a:pt x="261" y="150"/>
                  <a:pt x="262" y="150"/>
                </a:cubicBezTo>
                <a:close/>
                <a:moveTo>
                  <a:pt x="322" y="254"/>
                </a:moveTo>
                <a:cubicBezTo>
                  <a:pt x="324" y="254"/>
                  <a:pt x="329" y="254"/>
                  <a:pt x="332" y="254"/>
                </a:cubicBezTo>
                <a:cubicBezTo>
                  <a:pt x="329" y="252"/>
                  <a:pt x="325" y="251"/>
                  <a:pt x="322" y="251"/>
                </a:cubicBezTo>
                <a:cubicBezTo>
                  <a:pt x="321" y="251"/>
                  <a:pt x="320" y="252"/>
                  <a:pt x="320" y="252"/>
                </a:cubicBezTo>
                <a:cubicBezTo>
                  <a:pt x="320" y="253"/>
                  <a:pt x="321" y="254"/>
                  <a:pt x="322" y="254"/>
                </a:cubicBezTo>
                <a:close/>
                <a:moveTo>
                  <a:pt x="288" y="268"/>
                </a:moveTo>
                <a:cubicBezTo>
                  <a:pt x="287" y="267"/>
                  <a:pt x="286" y="268"/>
                  <a:pt x="286" y="268"/>
                </a:cubicBezTo>
                <a:cubicBezTo>
                  <a:pt x="286" y="269"/>
                  <a:pt x="286" y="270"/>
                  <a:pt x="287" y="270"/>
                </a:cubicBezTo>
                <a:cubicBezTo>
                  <a:pt x="289" y="272"/>
                  <a:pt x="294" y="273"/>
                  <a:pt x="296" y="274"/>
                </a:cubicBezTo>
                <a:cubicBezTo>
                  <a:pt x="294" y="272"/>
                  <a:pt x="290" y="269"/>
                  <a:pt x="288" y="268"/>
                </a:cubicBezTo>
                <a:close/>
                <a:moveTo>
                  <a:pt x="153" y="273"/>
                </a:moveTo>
                <a:cubicBezTo>
                  <a:pt x="153" y="272"/>
                  <a:pt x="152" y="272"/>
                  <a:pt x="151" y="272"/>
                </a:cubicBezTo>
                <a:cubicBezTo>
                  <a:pt x="149" y="273"/>
                  <a:pt x="144" y="275"/>
                  <a:pt x="142" y="277"/>
                </a:cubicBezTo>
                <a:cubicBezTo>
                  <a:pt x="145" y="277"/>
                  <a:pt x="149" y="276"/>
                  <a:pt x="152" y="275"/>
                </a:cubicBezTo>
                <a:cubicBezTo>
                  <a:pt x="153" y="275"/>
                  <a:pt x="153" y="274"/>
                  <a:pt x="153" y="273"/>
                </a:cubicBezTo>
                <a:close/>
                <a:moveTo>
                  <a:pt x="182" y="130"/>
                </a:moveTo>
                <a:cubicBezTo>
                  <a:pt x="183" y="130"/>
                  <a:pt x="183" y="129"/>
                  <a:pt x="183" y="128"/>
                </a:cubicBezTo>
                <a:cubicBezTo>
                  <a:pt x="182" y="126"/>
                  <a:pt x="180" y="121"/>
                  <a:pt x="178" y="119"/>
                </a:cubicBezTo>
                <a:cubicBezTo>
                  <a:pt x="178" y="122"/>
                  <a:pt x="179" y="127"/>
                  <a:pt x="181" y="129"/>
                </a:cubicBezTo>
                <a:cubicBezTo>
                  <a:pt x="181" y="130"/>
                  <a:pt x="182" y="130"/>
                  <a:pt x="182" y="130"/>
                </a:cubicBezTo>
                <a:close/>
                <a:moveTo>
                  <a:pt x="298" y="186"/>
                </a:moveTo>
                <a:cubicBezTo>
                  <a:pt x="298" y="186"/>
                  <a:pt x="299" y="186"/>
                  <a:pt x="300" y="186"/>
                </a:cubicBezTo>
                <a:cubicBezTo>
                  <a:pt x="302" y="184"/>
                  <a:pt x="306" y="181"/>
                  <a:pt x="307" y="179"/>
                </a:cubicBezTo>
                <a:cubicBezTo>
                  <a:pt x="305" y="179"/>
                  <a:pt x="300" y="182"/>
                  <a:pt x="298" y="184"/>
                </a:cubicBezTo>
                <a:cubicBezTo>
                  <a:pt x="298" y="184"/>
                  <a:pt x="298" y="185"/>
                  <a:pt x="298" y="186"/>
                </a:cubicBezTo>
                <a:close/>
                <a:moveTo>
                  <a:pt x="173" y="323"/>
                </a:moveTo>
                <a:cubicBezTo>
                  <a:pt x="173" y="323"/>
                  <a:pt x="173" y="322"/>
                  <a:pt x="172" y="322"/>
                </a:cubicBezTo>
                <a:cubicBezTo>
                  <a:pt x="172" y="321"/>
                  <a:pt x="171" y="322"/>
                  <a:pt x="171" y="322"/>
                </a:cubicBezTo>
                <a:cubicBezTo>
                  <a:pt x="169" y="324"/>
                  <a:pt x="167" y="329"/>
                  <a:pt x="167" y="332"/>
                </a:cubicBezTo>
                <a:cubicBezTo>
                  <a:pt x="169" y="330"/>
                  <a:pt x="172" y="326"/>
                  <a:pt x="173" y="323"/>
                </a:cubicBezTo>
                <a:close/>
                <a:moveTo>
                  <a:pt x="119" y="188"/>
                </a:moveTo>
                <a:cubicBezTo>
                  <a:pt x="120" y="188"/>
                  <a:pt x="120" y="188"/>
                  <a:pt x="120" y="187"/>
                </a:cubicBezTo>
                <a:cubicBezTo>
                  <a:pt x="121" y="187"/>
                  <a:pt x="120" y="186"/>
                  <a:pt x="120" y="185"/>
                </a:cubicBezTo>
                <a:cubicBezTo>
                  <a:pt x="118" y="184"/>
                  <a:pt x="113" y="182"/>
                  <a:pt x="110" y="182"/>
                </a:cubicBezTo>
                <a:cubicBezTo>
                  <a:pt x="112" y="184"/>
                  <a:pt x="116" y="187"/>
                  <a:pt x="119" y="188"/>
                </a:cubicBezTo>
                <a:close/>
                <a:moveTo>
                  <a:pt x="259" y="330"/>
                </a:moveTo>
                <a:cubicBezTo>
                  <a:pt x="258" y="330"/>
                  <a:pt x="258" y="331"/>
                  <a:pt x="258" y="332"/>
                </a:cubicBezTo>
                <a:cubicBezTo>
                  <a:pt x="258" y="334"/>
                  <a:pt x="260" y="339"/>
                  <a:pt x="261" y="342"/>
                </a:cubicBezTo>
                <a:cubicBezTo>
                  <a:pt x="262" y="339"/>
                  <a:pt x="261" y="334"/>
                  <a:pt x="260" y="331"/>
                </a:cubicBezTo>
                <a:cubicBezTo>
                  <a:pt x="260" y="330"/>
                  <a:pt x="259" y="330"/>
                  <a:pt x="259" y="330"/>
                </a:cubicBezTo>
                <a:close/>
                <a:moveTo>
                  <a:pt x="206" y="127"/>
                </a:moveTo>
                <a:cubicBezTo>
                  <a:pt x="206" y="128"/>
                  <a:pt x="207" y="128"/>
                  <a:pt x="207" y="128"/>
                </a:cubicBezTo>
                <a:cubicBezTo>
                  <a:pt x="208" y="128"/>
                  <a:pt x="208" y="127"/>
                  <a:pt x="208" y="126"/>
                </a:cubicBezTo>
                <a:cubicBezTo>
                  <a:pt x="208" y="124"/>
                  <a:pt x="207" y="119"/>
                  <a:pt x="205" y="116"/>
                </a:cubicBezTo>
                <a:cubicBezTo>
                  <a:pt x="205" y="119"/>
                  <a:pt x="205" y="124"/>
                  <a:pt x="206" y="127"/>
                </a:cubicBezTo>
                <a:close/>
                <a:moveTo>
                  <a:pt x="269" y="217"/>
                </a:moveTo>
                <a:cubicBezTo>
                  <a:pt x="272" y="216"/>
                  <a:pt x="276" y="213"/>
                  <a:pt x="278" y="211"/>
                </a:cubicBezTo>
                <a:cubicBezTo>
                  <a:pt x="275" y="211"/>
                  <a:pt x="271" y="213"/>
                  <a:pt x="268" y="214"/>
                </a:cubicBezTo>
                <a:cubicBezTo>
                  <a:pt x="267" y="215"/>
                  <a:pt x="267" y="215"/>
                  <a:pt x="267" y="216"/>
                </a:cubicBezTo>
                <a:cubicBezTo>
                  <a:pt x="268" y="217"/>
                  <a:pt x="268" y="217"/>
                  <a:pt x="269" y="217"/>
                </a:cubicBezTo>
                <a:close/>
                <a:moveTo>
                  <a:pt x="153" y="322"/>
                </a:moveTo>
                <a:cubicBezTo>
                  <a:pt x="151" y="324"/>
                  <a:pt x="148" y="328"/>
                  <a:pt x="147" y="331"/>
                </a:cubicBezTo>
                <a:cubicBezTo>
                  <a:pt x="149" y="330"/>
                  <a:pt x="153" y="326"/>
                  <a:pt x="154" y="324"/>
                </a:cubicBezTo>
                <a:cubicBezTo>
                  <a:pt x="155" y="323"/>
                  <a:pt x="155" y="323"/>
                  <a:pt x="154" y="322"/>
                </a:cubicBezTo>
                <a:cubicBezTo>
                  <a:pt x="154" y="322"/>
                  <a:pt x="153" y="322"/>
                  <a:pt x="153" y="322"/>
                </a:cubicBezTo>
                <a:close/>
                <a:moveTo>
                  <a:pt x="163" y="197"/>
                </a:moveTo>
                <a:cubicBezTo>
                  <a:pt x="163" y="197"/>
                  <a:pt x="163" y="196"/>
                  <a:pt x="163" y="196"/>
                </a:cubicBezTo>
                <a:cubicBezTo>
                  <a:pt x="161" y="194"/>
                  <a:pt x="157" y="191"/>
                  <a:pt x="154" y="190"/>
                </a:cubicBezTo>
                <a:cubicBezTo>
                  <a:pt x="155" y="193"/>
                  <a:pt x="159" y="196"/>
                  <a:pt x="161" y="198"/>
                </a:cubicBezTo>
                <a:cubicBezTo>
                  <a:pt x="162" y="198"/>
                  <a:pt x="163" y="198"/>
                  <a:pt x="163" y="197"/>
                </a:cubicBezTo>
                <a:close/>
                <a:moveTo>
                  <a:pt x="240" y="275"/>
                </a:moveTo>
                <a:cubicBezTo>
                  <a:pt x="240" y="275"/>
                  <a:pt x="239" y="276"/>
                  <a:pt x="239" y="276"/>
                </a:cubicBezTo>
                <a:cubicBezTo>
                  <a:pt x="239" y="279"/>
                  <a:pt x="240" y="284"/>
                  <a:pt x="241" y="287"/>
                </a:cubicBezTo>
                <a:cubicBezTo>
                  <a:pt x="242" y="284"/>
                  <a:pt x="242" y="279"/>
                  <a:pt x="242" y="276"/>
                </a:cubicBezTo>
                <a:cubicBezTo>
                  <a:pt x="242" y="275"/>
                  <a:pt x="241" y="275"/>
                  <a:pt x="240" y="275"/>
                </a:cubicBezTo>
                <a:close/>
                <a:moveTo>
                  <a:pt x="157" y="254"/>
                </a:moveTo>
                <a:cubicBezTo>
                  <a:pt x="156" y="253"/>
                  <a:pt x="156" y="253"/>
                  <a:pt x="155" y="253"/>
                </a:cubicBezTo>
                <a:cubicBezTo>
                  <a:pt x="152" y="253"/>
                  <a:pt x="148" y="254"/>
                  <a:pt x="145" y="255"/>
                </a:cubicBezTo>
                <a:cubicBezTo>
                  <a:pt x="148" y="256"/>
                  <a:pt x="153" y="256"/>
                  <a:pt x="155" y="255"/>
                </a:cubicBezTo>
                <a:cubicBezTo>
                  <a:pt x="156" y="255"/>
                  <a:pt x="157" y="254"/>
                  <a:pt x="157" y="254"/>
                </a:cubicBezTo>
                <a:close/>
                <a:moveTo>
                  <a:pt x="324" y="314"/>
                </a:moveTo>
                <a:cubicBezTo>
                  <a:pt x="323" y="315"/>
                  <a:pt x="323" y="315"/>
                  <a:pt x="324" y="316"/>
                </a:cubicBezTo>
                <a:cubicBezTo>
                  <a:pt x="326" y="318"/>
                  <a:pt x="330" y="321"/>
                  <a:pt x="332" y="323"/>
                </a:cubicBezTo>
                <a:cubicBezTo>
                  <a:pt x="331" y="320"/>
                  <a:pt x="328" y="316"/>
                  <a:pt x="326" y="314"/>
                </a:cubicBezTo>
                <a:cubicBezTo>
                  <a:pt x="325" y="314"/>
                  <a:pt x="324" y="314"/>
                  <a:pt x="324" y="314"/>
                </a:cubicBezTo>
                <a:close/>
                <a:moveTo>
                  <a:pt x="305" y="300"/>
                </a:moveTo>
                <a:cubicBezTo>
                  <a:pt x="304" y="299"/>
                  <a:pt x="304" y="299"/>
                  <a:pt x="303" y="300"/>
                </a:cubicBezTo>
                <a:cubicBezTo>
                  <a:pt x="303" y="300"/>
                  <a:pt x="303" y="301"/>
                  <a:pt x="304" y="302"/>
                </a:cubicBezTo>
                <a:cubicBezTo>
                  <a:pt x="306" y="303"/>
                  <a:pt x="310" y="306"/>
                  <a:pt x="312" y="307"/>
                </a:cubicBezTo>
                <a:cubicBezTo>
                  <a:pt x="311" y="305"/>
                  <a:pt x="307" y="301"/>
                  <a:pt x="305" y="300"/>
                </a:cubicBezTo>
                <a:close/>
                <a:moveTo>
                  <a:pt x="326" y="231"/>
                </a:moveTo>
                <a:cubicBezTo>
                  <a:pt x="325" y="232"/>
                  <a:pt x="325" y="232"/>
                  <a:pt x="325" y="233"/>
                </a:cubicBezTo>
                <a:cubicBezTo>
                  <a:pt x="325" y="234"/>
                  <a:pt x="325" y="234"/>
                  <a:pt x="326" y="234"/>
                </a:cubicBezTo>
                <a:cubicBezTo>
                  <a:pt x="329" y="234"/>
                  <a:pt x="334" y="233"/>
                  <a:pt x="336" y="232"/>
                </a:cubicBezTo>
                <a:cubicBezTo>
                  <a:pt x="334" y="231"/>
                  <a:pt x="329" y="231"/>
                  <a:pt x="326" y="231"/>
                </a:cubicBezTo>
                <a:close/>
                <a:moveTo>
                  <a:pt x="283" y="259"/>
                </a:moveTo>
                <a:cubicBezTo>
                  <a:pt x="282" y="259"/>
                  <a:pt x="283" y="260"/>
                  <a:pt x="283" y="260"/>
                </a:cubicBezTo>
                <a:cubicBezTo>
                  <a:pt x="286" y="261"/>
                  <a:pt x="291" y="262"/>
                  <a:pt x="294" y="262"/>
                </a:cubicBezTo>
                <a:cubicBezTo>
                  <a:pt x="291" y="260"/>
                  <a:pt x="287" y="258"/>
                  <a:pt x="284" y="258"/>
                </a:cubicBezTo>
                <a:cubicBezTo>
                  <a:pt x="283" y="258"/>
                  <a:pt x="283" y="258"/>
                  <a:pt x="283" y="259"/>
                </a:cubicBezTo>
                <a:close/>
                <a:moveTo>
                  <a:pt x="178" y="266"/>
                </a:moveTo>
                <a:cubicBezTo>
                  <a:pt x="178" y="266"/>
                  <a:pt x="177" y="266"/>
                  <a:pt x="176" y="266"/>
                </a:cubicBezTo>
                <a:cubicBezTo>
                  <a:pt x="174" y="267"/>
                  <a:pt x="170" y="270"/>
                  <a:pt x="168" y="272"/>
                </a:cubicBezTo>
                <a:cubicBezTo>
                  <a:pt x="170" y="272"/>
                  <a:pt x="175" y="270"/>
                  <a:pt x="177" y="268"/>
                </a:cubicBezTo>
                <a:cubicBezTo>
                  <a:pt x="178" y="268"/>
                  <a:pt x="178" y="267"/>
                  <a:pt x="178" y="266"/>
                </a:cubicBezTo>
                <a:close/>
                <a:moveTo>
                  <a:pt x="183" y="179"/>
                </a:moveTo>
                <a:cubicBezTo>
                  <a:pt x="182" y="176"/>
                  <a:pt x="179" y="172"/>
                  <a:pt x="177" y="171"/>
                </a:cubicBezTo>
                <a:cubicBezTo>
                  <a:pt x="177" y="173"/>
                  <a:pt x="179" y="178"/>
                  <a:pt x="181" y="180"/>
                </a:cubicBezTo>
                <a:cubicBezTo>
                  <a:pt x="181" y="181"/>
                  <a:pt x="182" y="181"/>
                  <a:pt x="183" y="181"/>
                </a:cubicBezTo>
                <a:cubicBezTo>
                  <a:pt x="183" y="180"/>
                  <a:pt x="183" y="180"/>
                  <a:pt x="183" y="179"/>
                </a:cubicBezTo>
                <a:close/>
                <a:moveTo>
                  <a:pt x="305" y="164"/>
                </a:moveTo>
                <a:cubicBezTo>
                  <a:pt x="304" y="165"/>
                  <a:pt x="304" y="166"/>
                  <a:pt x="305" y="166"/>
                </a:cubicBezTo>
                <a:cubicBezTo>
                  <a:pt x="305" y="167"/>
                  <a:pt x="306" y="167"/>
                  <a:pt x="306" y="166"/>
                </a:cubicBezTo>
                <a:cubicBezTo>
                  <a:pt x="308" y="164"/>
                  <a:pt x="312" y="160"/>
                  <a:pt x="313" y="158"/>
                </a:cubicBezTo>
                <a:cubicBezTo>
                  <a:pt x="310" y="159"/>
                  <a:pt x="306" y="162"/>
                  <a:pt x="305" y="164"/>
                </a:cubicBezTo>
                <a:close/>
                <a:moveTo>
                  <a:pt x="195" y="336"/>
                </a:moveTo>
                <a:cubicBezTo>
                  <a:pt x="194" y="339"/>
                  <a:pt x="193" y="344"/>
                  <a:pt x="193" y="347"/>
                </a:cubicBezTo>
                <a:cubicBezTo>
                  <a:pt x="195" y="344"/>
                  <a:pt x="197" y="340"/>
                  <a:pt x="198" y="337"/>
                </a:cubicBezTo>
                <a:cubicBezTo>
                  <a:pt x="198" y="336"/>
                  <a:pt x="198" y="336"/>
                  <a:pt x="197" y="335"/>
                </a:cubicBezTo>
                <a:cubicBezTo>
                  <a:pt x="196" y="335"/>
                  <a:pt x="196" y="335"/>
                  <a:pt x="195" y="336"/>
                </a:cubicBezTo>
                <a:close/>
                <a:moveTo>
                  <a:pt x="114" y="208"/>
                </a:moveTo>
                <a:cubicBezTo>
                  <a:pt x="114" y="208"/>
                  <a:pt x="115" y="207"/>
                  <a:pt x="115" y="207"/>
                </a:cubicBezTo>
                <a:cubicBezTo>
                  <a:pt x="115" y="206"/>
                  <a:pt x="115" y="205"/>
                  <a:pt x="114" y="205"/>
                </a:cubicBezTo>
                <a:cubicBezTo>
                  <a:pt x="112" y="204"/>
                  <a:pt x="107" y="203"/>
                  <a:pt x="104" y="203"/>
                </a:cubicBezTo>
                <a:cubicBezTo>
                  <a:pt x="106" y="205"/>
                  <a:pt x="111" y="207"/>
                  <a:pt x="114" y="208"/>
                </a:cubicBezTo>
                <a:close/>
                <a:moveTo>
                  <a:pt x="156" y="211"/>
                </a:moveTo>
                <a:cubicBezTo>
                  <a:pt x="153" y="210"/>
                  <a:pt x="149" y="209"/>
                  <a:pt x="146" y="209"/>
                </a:cubicBezTo>
                <a:cubicBezTo>
                  <a:pt x="148" y="211"/>
                  <a:pt x="153" y="213"/>
                  <a:pt x="155" y="213"/>
                </a:cubicBezTo>
                <a:cubicBezTo>
                  <a:pt x="156" y="214"/>
                  <a:pt x="157" y="213"/>
                  <a:pt x="157" y="212"/>
                </a:cubicBezTo>
                <a:cubicBezTo>
                  <a:pt x="157" y="212"/>
                  <a:pt x="157" y="211"/>
                  <a:pt x="156" y="211"/>
                </a:cubicBezTo>
                <a:close/>
                <a:moveTo>
                  <a:pt x="259" y="294"/>
                </a:moveTo>
                <a:cubicBezTo>
                  <a:pt x="258" y="294"/>
                  <a:pt x="258" y="295"/>
                  <a:pt x="258" y="296"/>
                </a:cubicBezTo>
                <a:cubicBezTo>
                  <a:pt x="259" y="298"/>
                  <a:pt x="262" y="303"/>
                  <a:pt x="263" y="305"/>
                </a:cubicBezTo>
                <a:cubicBezTo>
                  <a:pt x="263" y="302"/>
                  <a:pt x="262" y="297"/>
                  <a:pt x="260" y="295"/>
                </a:cubicBezTo>
                <a:cubicBezTo>
                  <a:pt x="260" y="294"/>
                  <a:pt x="259" y="294"/>
                  <a:pt x="259" y="294"/>
                </a:cubicBezTo>
                <a:close/>
                <a:moveTo>
                  <a:pt x="230" y="162"/>
                </a:moveTo>
                <a:cubicBezTo>
                  <a:pt x="230" y="162"/>
                  <a:pt x="231" y="163"/>
                  <a:pt x="231" y="163"/>
                </a:cubicBezTo>
                <a:cubicBezTo>
                  <a:pt x="232" y="163"/>
                  <a:pt x="233" y="162"/>
                  <a:pt x="233" y="162"/>
                </a:cubicBezTo>
                <a:cubicBezTo>
                  <a:pt x="233" y="159"/>
                  <a:pt x="232" y="156"/>
                  <a:pt x="232" y="154"/>
                </a:cubicBezTo>
                <a:cubicBezTo>
                  <a:pt x="231" y="156"/>
                  <a:pt x="230" y="159"/>
                  <a:pt x="230" y="162"/>
                </a:cubicBezTo>
                <a:close/>
                <a:moveTo>
                  <a:pt x="295" y="222"/>
                </a:moveTo>
                <a:cubicBezTo>
                  <a:pt x="297" y="221"/>
                  <a:pt x="300" y="220"/>
                  <a:pt x="302" y="219"/>
                </a:cubicBezTo>
                <a:cubicBezTo>
                  <a:pt x="300" y="218"/>
                  <a:pt x="296" y="219"/>
                  <a:pt x="294" y="219"/>
                </a:cubicBezTo>
                <a:cubicBezTo>
                  <a:pt x="294" y="219"/>
                  <a:pt x="293" y="220"/>
                  <a:pt x="293" y="221"/>
                </a:cubicBezTo>
                <a:cubicBezTo>
                  <a:pt x="294" y="222"/>
                  <a:pt x="294" y="222"/>
                  <a:pt x="295" y="222"/>
                </a:cubicBezTo>
                <a:close/>
                <a:moveTo>
                  <a:pt x="169" y="284"/>
                </a:moveTo>
                <a:cubicBezTo>
                  <a:pt x="169" y="284"/>
                  <a:pt x="168" y="284"/>
                  <a:pt x="167" y="284"/>
                </a:cubicBezTo>
                <a:cubicBezTo>
                  <a:pt x="166" y="285"/>
                  <a:pt x="163" y="288"/>
                  <a:pt x="162" y="290"/>
                </a:cubicBezTo>
                <a:cubicBezTo>
                  <a:pt x="164" y="290"/>
                  <a:pt x="167" y="288"/>
                  <a:pt x="169" y="286"/>
                </a:cubicBezTo>
                <a:cubicBezTo>
                  <a:pt x="169" y="286"/>
                  <a:pt x="169" y="285"/>
                  <a:pt x="169" y="284"/>
                </a:cubicBezTo>
                <a:close/>
                <a:moveTo>
                  <a:pt x="160" y="168"/>
                </a:moveTo>
                <a:cubicBezTo>
                  <a:pt x="160" y="167"/>
                  <a:pt x="161" y="166"/>
                  <a:pt x="160" y="166"/>
                </a:cubicBezTo>
                <a:cubicBezTo>
                  <a:pt x="159" y="164"/>
                  <a:pt x="156" y="162"/>
                  <a:pt x="154" y="161"/>
                </a:cubicBezTo>
                <a:cubicBezTo>
                  <a:pt x="155" y="163"/>
                  <a:pt x="157" y="166"/>
                  <a:pt x="158" y="168"/>
                </a:cubicBezTo>
                <a:cubicBezTo>
                  <a:pt x="159" y="168"/>
                  <a:pt x="160" y="168"/>
                  <a:pt x="160" y="168"/>
                </a:cubicBezTo>
                <a:close/>
                <a:moveTo>
                  <a:pt x="278" y="173"/>
                </a:moveTo>
                <a:cubicBezTo>
                  <a:pt x="277" y="173"/>
                  <a:pt x="278" y="174"/>
                  <a:pt x="278" y="174"/>
                </a:cubicBezTo>
                <a:cubicBezTo>
                  <a:pt x="279" y="175"/>
                  <a:pt x="279" y="175"/>
                  <a:pt x="280" y="174"/>
                </a:cubicBezTo>
                <a:cubicBezTo>
                  <a:pt x="281" y="172"/>
                  <a:pt x="283" y="169"/>
                  <a:pt x="283" y="167"/>
                </a:cubicBezTo>
                <a:cubicBezTo>
                  <a:pt x="281" y="168"/>
                  <a:pt x="279" y="171"/>
                  <a:pt x="278" y="173"/>
                </a:cubicBezTo>
                <a:close/>
                <a:moveTo>
                  <a:pt x="222" y="299"/>
                </a:moveTo>
                <a:cubicBezTo>
                  <a:pt x="222" y="301"/>
                  <a:pt x="222" y="305"/>
                  <a:pt x="222" y="307"/>
                </a:cubicBezTo>
                <a:cubicBezTo>
                  <a:pt x="224" y="305"/>
                  <a:pt x="225" y="301"/>
                  <a:pt x="225" y="299"/>
                </a:cubicBezTo>
                <a:cubicBezTo>
                  <a:pt x="225" y="298"/>
                  <a:pt x="224" y="298"/>
                  <a:pt x="224" y="298"/>
                </a:cubicBezTo>
                <a:cubicBezTo>
                  <a:pt x="223" y="298"/>
                  <a:pt x="222" y="298"/>
                  <a:pt x="222" y="299"/>
                </a:cubicBezTo>
                <a:close/>
                <a:moveTo>
                  <a:pt x="288" y="315"/>
                </a:moveTo>
                <a:cubicBezTo>
                  <a:pt x="288" y="312"/>
                  <a:pt x="286" y="309"/>
                  <a:pt x="285" y="307"/>
                </a:cubicBezTo>
                <a:cubicBezTo>
                  <a:pt x="284" y="307"/>
                  <a:pt x="283" y="307"/>
                  <a:pt x="283" y="307"/>
                </a:cubicBezTo>
                <a:cubicBezTo>
                  <a:pt x="282" y="308"/>
                  <a:pt x="282" y="308"/>
                  <a:pt x="283" y="309"/>
                </a:cubicBezTo>
                <a:cubicBezTo>
                  <a:pt x="284" y="311"/>
                  <a:pt x="286" y="314"/>
                  <a:pt x="288" y="315"/>
                </a:cubicBezTo>
                <a:close/>
                <a:moveTo>
                  <a:pt x="261" y="160"/>
                </a:moveTo>
                <a:cubicBezTo>
                  <a:pt x="261" y="161"/>
                  <a:pt x="262" y="161"/>
                  <a:pt x="262" y="162"/>
                </a:cubicBezTo>
                <a:cubicBezTo>
                  <a:pt x="263" y="162"/>
                  <a:pt x="263" y="162"/>
                  <a:pt x="264" y="161"/>
                </a:cubicBezTo>
                <a:cubicBezTo>
                  <a:pt x="265" y="159"/>
                  <a:pt x="266" y="155"/>
                  <a:pt x="266" y="153"/>
                </a:cubicBezTo>
                <a:cubicBezTo>
                  <a:pt x="264" y="155"/>
                  <a:pt x="262" y="158"/>
                  <a:pt x="261" y="160"/>
                </a:cubicBezTo>
                <a:close/>
                <a:moveTo>
                  <a:pt x="263" y="257"/>
                </a:moveTo>
                <a:cubicBezTo>
                  <a:pt x="263" y="258"/>
                  <a:pt x="263" y="258"/>
                  <a:pt x="263" y="259"/>
                </a:cubicBezTo>
                <a:cubicBezTo>
                  <a:pt x="265" y="260"/>
                  <a:pt x="269" y="261"/>
                  <a:pt x="271" y="261"/>
                </a:cubicBezTo>
                <a:cubicBezTo>
                  <a:pt x="270" y="259"/>
                  <a:pt x="267" y="257"/>
                  <a:pt x="265" y="256"/>
                </a:cubicBezTo>
                <a:cubicBezTo>
                  <a:pt x="264" y="256"/>
                  <a:pt x="263" y="256"/>
                  <a:pt x="263" y="257"/>
                </a:cubicBezTo>
                <a:close/>
                <a:moveTo>
                  <a:pt x="160" y="268"/>
                </a:moveTo>
                <a:cubicBezTo>
                  <a:pt x="160" y="268"/>
                  <a:pt x="160" y="267"/>
                  <a:pt x="160" y="266"/>
                </a:cubicBezTo>
                <a:cubicBezTo>
                  <a:pt x="160" y="266"/>
                  <a:pt x="160" y="265"/>
                  <a:pt x="159" y="266"/>
                </a:cubicBezTo>
                <a:cubicBezTo>
                  <a:pt x="157" y="266"/>
                  <a:pt x="153" y="268"/>
                  <a:pt x="152" y="269"/>
                </a:cubicBezTo>
                <a:cubicBezTo>
                  <a:pt x="154" y="270"/>
                  <a:pt x="158" y="269"/>
                  <a:pt x="160" y="268"/>
                </a:cubicBezTo>
                <a:close/>
                <a:moveTo>
                  <a:pt x="194" y="168"/>
                </a:moveTo>
                <a:cubicBezTo>
                  <a:pt x="194" y="169"/>
                  <a:pt x="195" y="169"/>
                  <a:pt x="195" y="169"/>
                </a:cubicBezTo>
                <a:cubicBezTo>
                  <a:pt x="196" y="168"/>
                  <a:pt x="196" y="168"/>
                  <a:pt x="196" y="167"/>
                </a:cubicBezTo>
                <a:cubicBezTo>
                  <a:pt x="196" y="165"/>
                  <a:pt x="194" y="162"/>
                  <a:pt x="192" y="160"/>
                </a:cubicBezTo>
                <a:cubicBezTo>
                  <a:pt x="192" y="162"/>
                  <a:pt x="193" y="166"/>
                  <a:pt x="194" y="168"/>
                </a:cubicBezTo>
                <a:close/>
                <a:moveTo>
                  <a:pt x="291" y="204"/>
                </a:moveTo>
                <a:cubicBezTo>
                  <a:pt x="291" y="205"/>
                  <a:pt x="291" y="205"/>
                  <a:pt x="292" y="205"/>
                </a:cubicBezTo>
                <a:cubicBezTo>
                  <a:pt x="294" y="204"/>
                  <a:pt x="297" y="202"/>
                  <a:pt x="299" y="200"/>
                </a:cubicBezTo>
                <a:cubicBezTo>
                  <a:pt x="296" y="200"/>
                  <a:pt x="293" y="201"/>
                  <a:pt x="291" y="203"/>
                </a:cubicBezTo>
                <a:cubicBezTo>
                  <a:pt x="290" y="203"/>
                  <a:pt x="290" y="204"/>
                  <a:pt x="291" y="204"/>
                </a:cubicBezTo>
                <a:close/>
                <a:moveTo>
                  <a:pt x="180" y="308"/>
                </a:moveTo>
                <a:cubicBezTo>
                  <a:pt x="179" y="308"/>
                  <a:pt x="179" y="308"/>
                  <a:pt x="178" y="309"/>
                </a:cubicBezTo>
                <a:cubicBezTo>
                  <a:pt x="177" y="311"/>
                  <a:pt x="176" y="314"/>
                  <a:pt x="175" y="316"/>
                </a:cubicBezTo>
                <a:cubicBezTo>
                  <a:pt x="177" y="315"/>
                  <a:pt x="180" y="312"/>
                  <a:pt x="180" y="310"/>
                </a:cubicBezTo>
                <a:cubicBezTo>
                  <a:pt x="181" y="309"/>
                  <a:pt x="180" y="309"/>
                  <a:pt x="180" y="308"/>
                </a:cubicBezTo>
                <a:close/>
                <a:moveTo>
                  <a:pt x="169" y="206"/>
                </a:moveTo>
                <a:cubicBezTo>
                  <a:pt x="170" y="207"/>
                  <a:pt x="173" y="210"/>
                  <a:pt x="175" y="210"/>
                </a:cubicBezTo>
                <a:cubicBezTo>
                  <a:pt x="176" y="211"/>
                  <a:pt x="176" y="210"/>
                  <a:pt x="177" y="210"/>
                </a:cubicBezTo>
                <a:cubicBezTo>
                  <a:pt x="177" y="209"/>
                  <a:pt x="177" y="208"/>
                  <a:pt x="176" y="208"/>
                </a:cubicBezTo>
                <a:cubicBezTo>
                  <a:pt x="174" y="207"/>
                  <a:pt x="171" y="206"/>
                  <a:pt x="169" y="206"/>
                </a:cubicBezTo>
                <a:close/>
                <a:moveTo>
                  <a:pt x="248" y="302"/>
                </a:moveTo>
                <a:cubicBezTo>
                  <a:pt x="247" y="302"/>
                  <a:pt x="247" y="302"/>
                  <a:pt x="247" y="303"/>
                </a:cubicBezTo>
                <a:cubicBezTo>
                  <a:pt x="247" y="305"/>
                  <a:pt x="249" y="309"/>
                  <a:pt x="250" y="311"/>
                </a:cubicBezTo>
                <a:cubicBezTo>
                  <a:pt x="251" y="309"/>
                  <a:pt x="250" y="305"/>
                  <a:pt x="250" y="303"/>
                </a:cubicBezTo>
                <a:cubicBezTo>
                  <a:pt x="249" y="302"/>
                  <a:pt x="249" y="302"/>
                  <a:pt x="248" y="302"/>
                </a:cubicBezTo>
                <a:close/>
                <a:moveTo>
                  <a:pt x="218" y="161"/>
                </a:moveTo>
                <a:cubicBezTo>
                  <a:pt x="219" y="161"/>
                  <a:pt x="219" y="161"/>
                  <a:pt x="219" y="160"/>
                </a:cubicBezTo>
                <a:cubicBezTo>
                  <a:pt x="219" y="158"/>
                  <a:pt x="218" y="154"/>
                  <a:pt x="217" y="152"/>
                </a:cubicBezTo>
                <a:cubicBezTo>
                  <a:pt x="216" y="154"/>
                  <a:pt x="216" y="158"/>
                  <a:pt x="217" y="160"/>
                </a:cubicBezTo>
                <a:cubicBezTo>
                  <a:pt x="217" y="161"/>
                  <a:pt x="218" y="161"/>
                  <a:pt x="218" y="161"/>
                </a:cubicBezTo>
                <a:close/>
                <a:moveTo>
                  <a:pt x="221" y="221"/>
                </a:moveTo>
                <a:cubicBezTo>
                  <a:pt x="221" y="222"/>
                  <a:pt x="221" y="222"/>
                  <a:pt x="222" y="222"/>
                </a:cubicBezTo>
                <a:cubicBezTo>
                  <a:pt x="223" y="222"/>
                  <a:pt x="223" y="221"/>
                  <a:pt x="223" y="220"/>
                </a:cubicBezTo>
                <a:cubicBezTo>
                  <a:pt x="223" y="218"/>
                  <a:pt x="222" y="215"/>
                  <a:pt x="221" y="213"/>
                </a:cubicBezTo>
                <a:cubicBezTo>
                  <a:pt x="220" y="215"/>
                  <a:pt x="220" y="219"/>
                  <a:pt x="221" y="221"/>
                </a:cubicBezTo>
                <a:close/>
                <a:moveTo>
                  <a:pt x="161" y="314"/>
                </a:moveTo>
                <a:cubicBezTo>
                  <a:pt x="162" y="313"/>
                  <a:pt x="161" y="312"/>
                  <a:pt x="161" y="312"/>
                </a:cubicBezTo>
                <a:cubicBezTo>
                  <a:pt x="160" y="311"/>
                  <a:pt x="160" y="311"/>
                  <a:pt x="159" y="312"/>
                </a:cubicBezTo>
                <a:cubicBezTo>
                  <a:pt x="158" y="313"/>
                  <a:pt x="156" y="317"/>
                  <a:pt x="155" y="319"/>
                </a:cubicBezTo>
                <a:cubicBezTo>
                  <a:pt x="157" y="318"/>
                  <a:pt x="160" y="315"/>
                  <a:pt x="161" y="314"/>
                </a:cubicBezTo>
                <a:close/>
                <a:moveTo>
                  <a:pt x="180" y="199"/>
                </a:moveTo>
                <a:cubicBezTo>
                  <a:pt x="180" y="199"/>
                  <a:pt x="181" y="199"/>
                  <a:pt x="181" y="199"/>
                </a:cubicBezTo>
                <a:cubicBezTo>
                  <a:pt x="182" y="198"/>
                  <a:pt x="182" y="197"/>
                  <a:pt x="181" y="197"/>
                </a:cubicBezTo>
                <a:cubicBezTo>
                  <a:pt x="180" y="195"/>
                  <a:pt x="176" y="193"/>
                  <a:pt x="174" y="193"/>
                </a:cubicBezTo>
                <a:cubicBezTo>
                  <a:pt x="175" y="195"/>
                  <a:pt x="178" y="198"/>
                  <a:pt x="180" y="199"/>
                </a:cubicBezTo>
                <a:close/>
                <a:moveTo>
                  <a:pt x="236" y="244"/>
                </a:moveTo>
                <a:cubicBezTo>
                  <a:pt x="235" y="244"/>
                  <a:pt x="235" y="244"/>
                  <a:pt x="235" y="245"/>
                </a:cubicBezTo>
                <a:cubicBezTo>
                  <a:pt x="235" y="247"/>
                  <a:pt x="235" y="251"/>
                  <a:pt x="236" y="253"/>
                </a:cubicBezTo>
                <a:cubicBezTo>
                  <a:pt x="237" y="251"/>
                  <a:pt x="238" y="247"/>
                  <a:pt x="237" y="245"/>
                </a:cubicBezTo>
                <a:cubicBezTo>
                  <a:pt x="237" y="244"/>
                  <a:pt x="237" y="244"/>
                  <a:pt x="236" y="244"/>
                </a:cubicBezTo>
                <a:close/>
                <a:moveTo>
                  <a:pt x="141" y="249"/>
                </a:moveTo>
                <a:cubicBezTo>
                  <a:pt x="139" y="249"/>
                  <a:pt x="135" y="250"/>
                  <a:pt x="133" y="251"/>
                </a:cubicBezTo>
                <a:cubicBezTo>
                  <a:pt x="135" y="252"/>
                  <a:pt x="139" y="252"/>
                  <a:pt x="141" y="251"/>
                </a:cubicBezTo>
                <a:cubicBezTo>
                  <a:pt x="142" y="251"/>
                  <a:pt x="142" y="250"/>
                  <a:pt x="142" y="250"/>
                </a:cubicBezTo>
                <a:cubicBezTo>
                  <a:pt x="142" y="249"/>
                  <a:pt x="141" y="249"/>
                  <a:pt x="141" y="249"/>
                </a:cubicBezTo>
                <a:close/>
                <a:moveTo>
                  <a:pt x="303" y="314"/>
                </a:moveTo>
                <a:cubicBezTo>
                  <a:pt x="303" y="312"/>
                  <a:pt x="300" y="309"/>
                  <a:pt x="299" y="307"/>
                </a:cubicBezTo>
                <a:cubicBezTo>
                  <a:pt x="298" y="307"/>
                  <a:pt x="297" y="307"/>
                  <a:pt x="297" y="308"/>
                </a:cubicBezTo>
                <a:cubicBezTo>
                  <a:pt x="296" y="308"/>
                  <a:pt x="296" y="309"/>
                  <a:pt x="297" y="309"/>
                </a:cubicBezTo>
                <a:cubicBezTo>
                  <a:pt x="298" y="311"/>
                  <a:pt x="301" y="313"/>
                  <a:pt x="303" y="314"/>
                </a:cubicBezTo>
                <a:close/>
                <a:moveTo>
                  <a:pt x="246" y="204"/>
                </a:moveTo>
                <a:cubicBezTo>
                  <a:pt x="246" y="202"/>
                  <a:pt x="246" y="198"/>
                  <a:pt x="246" y="196"/>
                </a:cubicBezTo>
                <a:cubicBezTo>
                  <a:pt x="245" y="198"/>
                  <a:pt x="243" y="201"/>
                  <a:pt x="243" y="204"/>
                </a:cubicBezTo>
                <a:cubicBezTo>
                  <a:pt x="243" y="204"/>
                  <a:pt x="244" y="205"/>
                  <a:pt x="244" y="205"/>
                </a:cubicBezTo>
                <a:cubicBezTo>
                  <a:pt x="245" y="205"/>
                  <a:pt x="245" y="205"/>
                  <a:pt x="246" y="204"/>
                </a:cubicBezTo>
                <a:close/>
                <a:moveTo>
                  <a:pt x="291" y="239"/>
                </a:moveTo>
                <a:cubicBezTo>
                  <a:pt x="291" y="240"/>
                  <a:pt x="291" y="240"/>
                  <a:pt x="292" y="240"/>
                </a:cubicBezTo>
                <a:cubicBezTo>
                  <a:pt x="294" y="241"/>
                  <a:pt x="298" y="240"/>
                  <a:pt x="300" y="239"/>
                </a:cubicBezTo>
                <a:cubicBezTo>
                  <a:pt x="298" y="238"/>
                  <a:pt x="294" y="238"/>
                  <a:pt x="292" y="238"/>
                </a:cubicBezTo>
                <a:cubicBezTo>
                  <a:pt x="291" y="238"/>
                  <a:pt x="291" y="239"/>
                  <a:pt x="291" y="239"/>
                </a:cubicBezTo>
                <a:close/>
                <a:moveTo>
                  <a:pt x="327" y="274"/>
                </a:moveTo>
                <a:cubicBezTo>
                  <a:pt x="329" y="275"/>
                  <a:pt x="332" y="275"/>
                  <a:pt x="335" y="275"/>
                </a:cubicBezTo>
                <a:cubicBezTo>
                  <a:pt x="333" y="274"/>
                  <a:pt x="330" y="272"/>
                  <a:pt x="327" y="272"/>
                </a:cubicBezTo>
                <a:cubicBezTo>
                  <a:pt x="327" y="271"/>
                  <a:pt x="326" y="272"/>
                  <a:pt x="326" y="272"/>
                </a:cubicBezTo>
                <a:cubicBezTo>
                  <a:pt x="326" y="273"/>
                  <a:pt x="326" y="274"/>
                  <a:pt x="327" y="274"/>
                </a:cubicBezTo>
                <a:close/>
                <a:moveTo>
                  <a:pt x="140" y="287"/>
                </a:moveTo>
                <a:cubicBezTo>
                  <a:pt x="138" y="288"/>
                  <a:pt x="135" y="290"/>
                  <a:pt x="134" y="292"/>
                </a:cubicBezTo>
                <a:cubicBezTo>
                  <a:pt x="136" y="292"/>
                  <a:pt x="139" y="291"/>
                  <a:pt x="141" y="290"/>
                </a:cubicBezTo>
                <a:cubicBezTo>
                  <a:pt x="142" y="289"/>
                  <a:pt x="142" y="288"/>
                  <a:pt x="142" y="288"/>
                </a:cubicBezTo>
                <a:cubicBezTo>
                  <a:pt x="141" y="287"/>
                  <a:pt x="141" y="287"/>
                  <a:pt x="140" y="287"/>
                </a:cubicBezTo>
                <a:close/>
                <a:moveTo>
                  <a:pt x="195" y="191"/>
                </a:moveTo>
                <a:cubicBezTo>
                  <a:pt x="195" y="190"/>
                  <a:pt x="196" y="190"/>
                  <a:pt x="195" y="189"/>
                </a:cubicBezTo>
                <a:cubicBezTo>
                  <a:pt x="194" y="187"/>
                  <a:pt x="192" y="184"/>
                  <a:pt x="190" y="183"/>
                </a:cubicBezTo>
                <a:cubicBezTo>
                  <a:pt x="190" y="185"/>
                  <a:pt x="192" y="189"/>
                  <a:pt x="193" y="190"/>
                </a:cubicBezTo>
                <a:cubicBezTo>
                  <a:pt x="193" y="191"/>
                  <a:pt x="194" y="191"/>
                  <a:pt x="195" y="191"/>
                </a:cubicBezTo>
                <a:close/>
                <a:moveTo>
                  <a:pt x="293" y="174"/>
                </a:moveTo>
                <a:cubicBezTo>
                  <a:pt x="293" y="175"/>
                  <a:pt x="293" y="176"/>
                  <a:pt x="294" y="176"/>
                </a:cubicBezTo>
                <a:cubicBezTo>
                  <a:pt x="294" y="177"/>
                  <a:pt x="295" y="177"/>
                  <a:pt x="295" y="176"/>
                </a:cubicBezTo>
                <a:cubicBezTo>
                  <a:pt x="297" y="175"/>
                  <a:pt x="299" y="172"/>
                  <a:pt x="300" y="169"/>
                </a:cubicBezTo>
                <a:cubicBezTo>
                  <a:pt x="298" y="170"/>
                  <a:pt x="295" y="173"/>
                  <a:pt x="293" y="174"/>
                </a:cubicBezTo>
                <a:close/>
                <a:moveTo>
                  <a:pt x="213" y="275"/>
                </a:moveTo>
                <a:cubicBezTo>
                  <a:pt x="213" y="274"/>
                  <a:pt x="212" y="274"/>
                  <a:pt x="212" y="275"/>
                </a:cubicBezTo>
                <a:cubicBezTo>
                  <a:pt x="211" y="277"/>
                  <a:pt x="210" y="281"/>
                  <a:pt x="211" y="283"/>
                </a:cubicBezTo>
                <a:cubicBezTo>
                  <a:pt x="212" y="282"/>
                  <a:pt x="214" y="278"/>
                  <a:pt x="214" y="276"/>
                </a:cubicBezTo>
                <a:cubicBezTo>
                  <a:pt x="214" y="275"/>
                  <a:pt x="214" y="275"/>
                  <a:pt x="213" y="275"/>
                </a:cubicBezTo>
                <a:close/>
                <a:moveTo>
                  <a:pt x="135" y="220"/>
                </a:moveTo>
                <a:cubicBezTo>
                  <a:pt x="135" y="219"/>
                  <a:pt x="135" y="218"/>
                  <a:pt x="134" y="218"/>
                </a:cubicBezTo>
                <a:cubicBezTo>
                  <a:pt x="132" y="217"/>
                  <a:pt x="129" y="217"/>
                  <a:pt x="127" y="217"/>
                </a:cubicBezTo>
                <a:cubicBezTo>
                  <a:pt x="128" y="219"/>
                  <a:pt x="132" y="220"/>
                  <a:pt x="134" y="221"/>
                </a:cubicBezTo>
                <a:cubicBezTo>
                  <a:pt x="134" y="221"/>
                  <a:pt x="135" y="220"/>
                  <a:pt x="135" y="220"/>
                </a:cubicBezTo>
                <a:close/>
                <a:moveTo>
                  <a:pt x="271" y="327"/>
                </a:moveTo>
                <a:cubicBezTo>
                  <a:pt x="271" y="326"/>
                  <a:pt x="270" y="326"/>
                  <a:pt x="270" y="326"/>
                </a:cubicBezTo>
                <a:cubicBezTo>
                  <a:pt x="269" y="326"/>
                  <a:pt x="269" y="327"/>
                  <a:pt x="269" y="328"/>
                </a:cubicBezTo>
                <a:cubicBezTo>
                  <a:pt x="270" y="330"/>
                  <a:pt x="272" y="333"/>
                  <a:pt x="273" y="334"/>
                </a:cubicBezTo>
                <a:cubicBezTo>
                  <a:pt x="273" y="332"/>
                  <a:pt x="272" y="328"/>
                  <a:pt x="271" y="327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Freeform 76">
            <a:extLst>
              <a:ext uri="{FF2B5EF4-FFF2-40B4-BE49-F238E27FC236}">
                <a16:creationId xmlns:a16="http://schemas.microsoft.com/office/drawing/2014/main" id="{068DB354-FAD6-4DDC-80F4-9F01DC0B4B16}"/>
              </a:ext>
            </a:extLst>
          </p:cNvPr>
          <p:cNvSpPr/>
          <p:nvPr/>
        </p:nvSpPr>
        <p:spPr>
          <a:xfrm>
            <a:off x="3370812" y="3598708"/>
            <a:ext cx="782993" cy="3182128"/>
          </a:xfrm>
          <a:custGeom>
            <a:avLst/>
            <a:gdLst>
              <a:gd name="connsiteX0" fmla="*/ 402336 w 402336"/>
              <a:gd name="connsiteY0" fmla="*/ 3084576 h 3084576"/>
              <a:gd name="connsiteX1" fmla="*/ 402336 w 402336"/>
              <a:gd name="connsiteY1" fmla="*/ 2999232 h 3084576"/>
              <a:gd name="connsiteX2" fmla="*/ 207264 w 402336"/>
              <a:gd name="connsiteY2" fmla="*/ 2767584 h 3084576"/>
              <a:gd name="connsiteX3" fmla="*/ 280416 w 402336"/>
              <a:gd name="connsiteY3" fmla="*/ 2121408 h 3084576"/>
              <a:gd name="connsiteX4" fmla="*/ 134112 w 402336"/>
              <a:gd name="connsiteY4" fmla="*/ 1438656 h 3084576"/>
              <a:gd name="connsiteX5" fmla="*/ 158496 w 402336"/>
              <a:gd name="connsiteY5" fmla="*/ 633984 h 3084576"/>
              <a:gd name="connsiteX6" fmla="*/ 0 w 402336"/>
              <a:gd name="connsiteY6" fmla="*/ 0 h 30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" h="3084576">
                <a:moveTo>
                  <a:pt x="402336" y="3084576"/>
                </a:moveTo>
                <a:lnTo>
                  <a:pt x="402336" y="2999232"/>
                </a:lnTo>
                <a:cubicBezTo>
                  <a:pt x="369824" y="2946400"/>
                  <a:pt x="227584" y="2913888"/>
                  <a:pt x="207264" y="2767584"/>
                </a:cubicBezTo>
                <a:cubicBezTo>
                  <a:pt x="186944" y="2621280"/>
                  <a:pt x="292608" y="2342896"/>
                  <a:pt x="280416" y="2121408"/>
                </a:cubicBezTo>
                <a:cubicBezTo>
                  <a:pt x="268224" y="1899920"/>
                  <a:pt x="154432" y="1686560"/>
                  <a:pt x="134112" y="1438656"/>
                </a:cubicBezTo>
                <a:cubicBezTo>
                  <a:pt x="113792" y="1190752"/>
                  <a:pt x="180848" y="873760"/>
                  <a:pt x="158496" y="633984"/>
                </a:cubicBezTo>
                <a:cubicBezTo>
                  <a:pt x="136144" y="394208"/>
                  <a:pt x="68072" y="197104"/>
                  <a:pt x="0" y="0"/>
                </a:cubicBezTo>
              </a:path>
            </a:pathLst>
          </a:custGeom>
          <a:ln w="31750">
            <a:gradFill flip="none" rotWithShape="1">
              <a:gsLst>
                <a:gs pos="0">
                  <a:schemeClr val="bg1"/>
                </a:gs>
                <a:gs pos="30000">
                  <a:srgbClr val="FDC46F"/>
                </a:gs>
                <a:gs pos="96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2D43736-748E-45F3-9296-18DF7283F269}"/>
              </a:ext>
            </a:extLst>
          </p:cNvPr>
          <p:cNvSpPr/>
          <p:nvPr/>
        </p:nvSpPr>
        <p:spPr>
          <a:xfrm>
            <a:off x="3178605" y="3450864"/>
            <a:ext cx="311056" cy="311056"/>
          </a:xfrm>
          <a:prstGeom prst="ellipse">
            <a:avLst/>
          </a:prstGeom>
          <a:gradFill flip="none" rotWithShape="1">
            <a:gsLst>
              <a:gs pos="5000">
                <a:schemeClr val="bg1"/>
              </a:gs>
              <a:gs pos="61000">
                <a:srgbClr val="FDC46F">
                  <a:alpha val="62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Freeform 963">
            <a:extLst>
              <a:ext uri="{FF2B5EF4-FFF2-40B4-BE49-F238E27FC236}">
                <a16:creationId xmlns:a16="http://schemas.microsoft.com/office/drawing/2014/main" id="{B2C20DB9-DB59-463C-94DA-3CDD0BCDA6A3}"/>
              </a:ext>
            </a:extLst>
          </p:cNvPr>
          <p:cNvSpPr>
            <a:spLocks noEditPoints="1"/>
          </p:cNvSpPr>
          <p:nvPr/>
        </p:nvSpPr>
        <p:spPr bwMode="auto">
          <a:xfrm>
            <a:off x="2387247" y="2653328"/>
            <a:ext cx="1799664" cy="1957028"/>
          </a:xfrm>
          <a:custGeom>
            <a:avLst/>
            <a:gdLst/>
            <a:ahLst/>
            <a:cxnLst>
              <a:cxn ang="0">
                <a:pos x="78" y="62"/>
              </a:cxn>
              <a:cxn ang="0">
                <a:pos x="322" y="387"/>
              </a:cxn>
              <a:cxn ang="0">
                <a:pos x="407" y="270"/>
              </a:cxn>
              <a:cxn ang="0">
                <a:pos x="400" y="123"/>
              </a:cxn>
              <a:cxn ang="0">
                <a:pos x="78" y="163"/>
              </a:cxn>
              <a:cxn ang="0">
                <a:pos x="80" y="412"/>
              </a:cxn>
              <a:cxn ang="0">
                <a:pos x="361" y="385"/>
              </a:cxn>
              <a:cxn ang="0">
                <a:pos x="400" y="301"/>
              </a:cxn>
              <a:cxn ang="0">
                <a:pos x="163" y="417"/>
              </a:cxn>
              <a:cxn ang="0">
                <a:pos x="220" y="74"/>
              </a:cxn>
              <a:cxn ang="0">
                <a:pos x="342" y="50"/>
              </a:cxn>
              <a:cxn ang="0">
                <a:pos x="280" y="82"/>
              </a:cxn>
              <a:cxn ang="0">
                <a:pos x="63" y="308"/>
              </a:cxn>
              <a:cxn ang="0">
                <a:pos x="164" y="377"/>
              </a:cxn>
              <a:cxn ang="0">
                <a:pos x="191" y="78"/>
              </a:cxn>
              <a:cxn ang="0">
                <a:pos x="250" y="471"/>
              </a:cxn>
              <a:cxn ang="0">
                <a:pos x="252" y="75"/>
              </a:cxn>
              <a:cxn ang="0">
                <a:pos x="88" y="332"/>
              </a:cxn>
              <a:cxn ang="0">
                <a:pos x="59" y="203"/>
              </a:cxn>
              <a:cxn ang="0">
                <a:pos x="237" y="113"/>
              </a:cxn>
              <a:cxn ang="0">
                <a:pos x="90" y="339"/>
              </a:cxn>
              <a:cxn ang="0">
                <a:pos x="348" y="81"/>
              </a:cxn>
              <a:cxn ang="0">
                <a:pos x="33" y="215"/>
              </a:cxn>
              <a:cxn ang="0">
                <a:pos x="425" y="283"/>
              </a:cxn>
              <a:cxn ang="0">
                <a:pos x="354" y="318"/>
              </a:cxn>
              <a:cxn ang="0">
                <a:pos x="416" y="118"/>
              </a:cxn>
              <a:cxn ang="0">
                <a:pos x="61" y="145"/>
              </a:cxn>
              <a:cxn ang="0">
                <a:pos x="219" y="136"/>
              </a:cxn>
              <a:cxn ang="0">
                <a:pos x="145" y="321"/>
              </a:cxn>
              <a:cxn ang="0">
                <a:pos x="224" y="441"/>
              </a:cxn>
              <a:cxn ang="0">
                <a:pos x="350" y="382"/>
              </a:cxn>
              <a:cxn ang="0">
                <a:pos x="421" y="242"/>
              </a:cxn>
              <a:cxn ang="0">
                <a:pos x="137" y="65"/>
              </a:cxn>
              <a:cxn ang="0">
                <a:pos x="152" y="426"/>
              </a:cxn>
              <a:cxn ang="0">
                <a:pos x="295" y="428"/>
              </a:cxn>
              <a:cxn ang="0">
                <a:pos x="187" y="279"/>
              </a:cxn>
              <a:cxn ang="0">
                <a:pos x="220" y="343"/>
              </a:cxn>
              <a:cxn ang="0">
                <a:pos x="272" y="110"/>
              </a:cxn>
              <a:cxn ang="0">
                <a:pos x="126" y="282"/>
              </a:cxn>
              <a:cxn ang="0">
                <a:pos x="173" y="344"/>
              </a:cxn>
              <a:cxn ang="0">
                <a:pos x="318" y="179"/>
              </a:cxn>
              <a:cxn ang="0">
                <a:pos x="100" y="264"/>
              </a:cxn>
              <a:cxn ang="0">
                <a:pos x="238" y="165"/>
              </a:cxn>
              <a:cxn ang="0">
                <a:pos x="299" y="155"/>
              </a:cxn>
              <a:cxn ang="0">
                <a:pos x="183" y="224"/>
              </a:cxn>
              <a:cxn ang="0">
                <a:pos x="147" y="309"/>
              </a:cxn>
              <a:cxn ang="0">
                <a:pos x="130" y="234"/>
              </a:cxn>
              <a:cxn ang="0">
                <a:pos x="320" y="252"/>
              </a:cxn>
              <a:cxn ang="0">
                <a:pos x="300" y="186"/>
              </a:cxn>
              <a:cxn ang="0">
                <a:pos x="259" y="330"/>
              </a:cxn>
              <a:cxn ang="0">
                <a:pos x="154" y="190"/>
              </a:cxn>
              <a:cxn ang="0">
                <a:pos x="305" y="300"/>
              </a:cxn>
              <a:cxn ang="0">
                <a:pos x="177" y="268"/>
              </a:cxn>
              <a:cxn ang="0">
                <a:pos x="115" y="207"/>
              </a:cxn>
              <a:cxn ang="0">
                <a:pos x="230" y="162"/>
              </a:cxn>
              <a:cxn ang="0">
                <a:pos x="280" y="174"/>
              </a:cxn>
              <a:cxn ang="0">
                <a:pos x="263" y="257"/>
              </a:cxn>
              <a:cxn ang="0">
                <a:pos x="291" y="203"/>
              </a:cxn>
              <a:cxn ang="0">
                <a:pos x="219" y="160"/>
              </a:cxn>
              <a:cxn ang="0">
                <a:pos x="180" y="199"/>
              </a:cxn>
              <a:cxn ang="0">
                <a:pos x="243" y="204"/>
              </a:cxn>
              <a:cxn ang="0">
                <a:pos x="195" y="191"/>
              </a:cxn>
              <a:cxn ang="0">
                <a:pos x="134" y="221"/>
              </a:cxn>
            </a:cxnLst>
            <a:rect l="0" t="0" r="r" b="b"/>
            <a:pathLst>
              <a:path w="455" h="495">
                <a:moveTo>
                  <a:pt x="235" y="25"/>
                </a:moveTo>
                <a:cubicBezTo>
                  <a:pt x="234" y="36"/>
                  <a:pt x="233" y="55"/>
                  <a:pt x="233" y="67"/>
                </a:cubicBezTo>
                <a:cubicBezTo>
                  <a:pt x="233" y="68"/>
                  <a:pt x="233" y="69"/>
                  <a:pt x="234" y="69"/>
                </a:cubicBezTo>
                <a:cubicBezTo>
                  <a:pt x="235" y="69"/>
                  <a:pt x="235" y="68"/>
                  <a:pt x="235" y="67"/>
                </a:cubicBezTo>
                <a:cubicBezTo>
                  <a:pt x="236" y="56"/>
                  <a:pt x="236" y="36"/>
                  <a:pt x="235" y="25"/>
                </a:cubicBezTo>
                <a:close/>
                <a:moveTo>
                  <a:pt x="390" y="208"/>
                </a:moveTo>
                <a:cubicBezTo>
                  <a:pt x="400" y="206"/>
                  <a:pt x="419" y="201"/>
                  <a:pt x="428" y="197"/>
                </a:cubicBezTo>
                <a:cubicBezTo>
                  <a:pt x="418" y="199"/>
                  <a:pt x="400" y="203"/>
                  <a:pt x="389" y="205"/>
                </a:cubicBezTo>
                <a:cubicBezTo>
                  <a:pt x="388" y="206"/>
                  <a:pt x="387" y="207"/>
                  <a:pt x="387" y="207"/>
                </a:cubicBezTo>
                <a:cubicBezTo>
                  <a:pt x="388" y="208"/>
                  <a:pt x="389" y="208"/>
                  <a:pt x="390" y="208"/>
                </a:cubicBezTo>
                <a:close/>
                <a:moveTo>
                  <a:pt x="76" y="363"/>
                </a:moveTo>
                <a:cubicBezTo>
                  <a:pt x="76" y="363"/>
                  <a:pt x="75" y="363"/>
                  <a:pt x="74" y="364"/>
                </a:cubicBezTo>
                <a:cubicBezTo>
                  <a:pt x="65" y="370"/>
                  <a:pt x="50" y="383"/>
                  <a:pt x="43" y="390"/>
                </a:cubicBezTo>
                <a:cubicBezTo>
                  <a:pt x="52" y="385"/>
                  <a:pt x="67" y="373"/>
                  <a:pt x="75" y="366"/>
                </a:cubicBezTo>
                <a:cubicBezTo>
                  <a:pt x="77" y="365"/>
                  <a:pt x="77" y="364"/>
                  <a:pt x="76" y="363"/>
                </a:cubicBezTo>
                <a:close/>
                <a:moveTo>
                  <a:pt x="106" y="95"/>
                </a:moveTo>
                <a:cubicBezTo>
                  <a:pt x="106" y="94"/>
                  <a:pt x="106" y="93"/>
                  <a:pt x="105" y="92"/>
                </a:cubicBezTo>
                <a:cubicBezTo>
                  <a:pt x="98" y="84"/>
                  <a:pt x="85" y="69"/>
                  <a:pt x="78" y="62"/>
                </a:cubicBezTo>
                <a:cubicBezTo>
                  <a:pt x="84" y="71"/>
                  <a:pt x="96" y="86"/>
                  <a:pt x="103" y="94"/>
                </a:cubicBezTo>
                <a:cubicBezTo>
                  <a:pt x="104" y="95"/>
                  <a:pt x="105" y="95"/>
                  <a:pt x="106" y="95"/>
                </a:cubicBezTo>
                <a:close/>
                <a:moveTo>
                  <a:pt x="329" y="88"/>
                </a:moveTo>
                <a:cubicBezTo>
                  <a:pt x="329" y="89"/>
                  <a:pt x="330" y="88"/>
                  <a:pt x="331" y="87"/>
                </a:cubicBezTo>
                <a:cubicBezTo>
                  <a:pt x="337" y="78"/>
                  <a:pt x="347" y="61"/>
                  <a:pt x="352" y="52"/>
                </a:cubicBezTo>
                <a:cubicBezTo>
                  <a:pt x="346" y="60"/>
                  <a:pt x="335" y="76"/>
                  <a:pt x="329" y="86"/>
                </a:cubicBezTo>
                <a:cubicBezTo>
                  <a:pt x="328" y="87"/>
                  <a:pt x="328" y="88"/>
                  <a:pt x="329" y="88"/>
                </a:cubicBezTo>
                <a:close/>
                <a:moveTo>
                  <a:pt x="199" y="425"/>
                </a:moveTo>
                <a:cubicBezTo>
                  <a:pt x="198" y="425"/>
                  <a:pt x="197" y="426"/>
                  <a:pt x="197" y="427"/>
                </a:cubicBezTo>
                <a:cubicBezTo>
                  <a:pt x="195" y="438"/>
                  <a:pt x="193" y="458"/>
                  <a:pt x="192" y="468"/>
                </a:cubicBezTo>
                <a:cubicBezTo>
                  <a:pt x="195" y="458"/>
                  <a:pt x="198" y="439"/>
                  <a:pt x="200" y="427"/>
                </a:cubicBezTo>
                <a:cubicBezTo>
                  <a:pt x="200" y="426"/>
                  <a:pt x="199" y="425"/>
                  <a:pt x="199" y="425"/>
                </a:cubicBezTo>
                <a:close/>
                <a:moveTo>
                  <a:pt x="42" y="222"/>
                </a:moveTo>
                <a:cubicBezTo>
                  <a:pt x="42" y="221"/>
                  <a:pt x="42" y="220"/>
                  <a:pt x="40" y="220"/>
                </a:cubicBezTo>
                <a:cubicBezTo>
                  <a:pt x="30" y="219"/>
                  <a:pt x="11" y="218"/>
                  <a:pt x="0" y="218"/>
                </a:cubicBezTo>
                <a:cubicBezTo>
                  <a:pt x="10" y="220"/>
                  <a:pt x="29" y="222"/>
                  <a:pt x="40" y="223"/>
                </a:cubicBezTo>
                <a:cubicBezTo>
                  <a:pt x="42" y="223"/>
                  <a:pt x="42" y="223"/>
                  <a:pt x="42" y="222"/>
                </a:cubicBezTo>
                <a:close/>
                <a:moveTo>
                  <a:pt x="322" y="387"/>
                </a:moveTo>
                <a:cubicBezTo>
                  <a:pt x="322" y="387"/>
                  <a:pt x="322" y="388"/>
                  <a:pt x="322" y="389"/>
                </a:cubicBezTo>
                <a:cubicBezTo>
                  <a:pt x="328" y="399"/>
                  <a:pt x="339" y="415"/>
                  <a:pt x="346" y="423"/>
                </a:cubicBezTo>
                <a:cubicBezTo>
                  <a:pt x="341" y="414"/>
                  <a:pt x="331" y="397"/>
                  <a:pt x="324" y="388"/>
                </a:cubicBezTo>
                <a:cubicBezTo>
                  <a:pt x="324" y="387"/>
                  <a:pt x="323" y="386"/>
                  <a:pt x="322" y="387"/>
                </a:cubicBezTo>
                <a:close/>
                <a:moveTo>
                  <a:pt x="300" y="72"/>
                </a:moveTo>
                <a:cubicBezTo>
                  <a:pt x="301" y="72"/>
                  <a:pt x="302" y="71"/>
                  <a:pt x="302" y="70"/>
                </a:cubicBezTo>
                <a:cubicBezTo>
                  <a:pt x="306" y="60"/>
                  <a:pt x="314" y="42"/>
                  <a:pt x="317" y="32"/>
                </a:cubicBezTo>
                <a:cubicBezTo>
                  <a:pt x="312" y="41"/>
                  <a:pt x="304" y="59"/>
                  <a:pt x="300" y="69"/>
                </a:cubicBezTo>
                <a:cubicBezTo>
                  <a:pt x="299" y="71"/>
                  <a:pt x="299" y="72"/>
                  <a:pt x="300" y="72"/>
                </a:cubicBezTo>
                <a:close/>
                <a:moveTo>
                  <a:pt x="302" y="112"/>
                </a:moveTo>
                <a:cubicBezTo>
                  <a:pt x="302" y="113"/>
                  <a:pt x="302" y="114"/>
                  <a:pt x="303" y="114"/>
                </a:cubicBezTo>
                <a:cubicBezTo>
                  <a:pt x="304" y="114"/>
                  <a:pt x="304" y="114"/>
                  <a:pt x="305" y="113"/>
                </a:cubicBezTo>
                <a:cubicBezTo>
                  <a:pt x="309" y="102"/>
                  <a:pt x="316" y="84"/>
                  <a:pt x="320" y="74"/>
                </a:cubicBezTo>
                <a:cubicBezTo>
                  <a:pt x="315" y="83"/>
                  <a:pt x="307" y="101"/>
                  <a:pt x="302" y="112"/>
                </a:cubicBezTo>
                <a:close/>
                <a:moveTo>
                  <a:pt x="405" y="271"/>
                </a:moveTo>
                <a:cubicBezTo>
                  <a:pt x="405" y="271"/>
                  <a:pt x="406" y="272"/>
                  <a:pt x="407" y="272"/>
                </a:cubicBezTo>
                <a:cubicBezTo>
                  <a:pt x="417" y="274"/>
                  <a:pt x="436" y="277"/>
                  <a:pt x="447" y="277"/>
                </a:cubicBezTo>
                <a:cubicBezTo>
                  <a:pt x="437" y="274"/>
                  <a:pt x="418" y="271"/>
                  <a:pt x="407" y="270"/>
                </a:cubicBezTo>
                <a:cubicBezTo>
                  <a:pt x="406" y="269"/>
                  <a:pt x="405" y="270"/>
                  <a:pt x="405" y="271"/>
                </a:cubicBezTo>
                <a:close/>
                <a:moveTo>
                  <a:pt x="386" y="329"/>
                </a:moveTo>
                <a:cubicBezTo>
                  <a:pt x="386" y="330"/>
                  <a:pt x="386" y="331"/>
                  <a:pt x="387" y="331"/>
                </a:cubicBezTo>
                <a:cubicBezTo>
                  <a:pt x="397" y="337"/>
                  <a:pt x="414" y="346"/>
                  <a:pt x="423" y="350"/>
                </a:cubicBezTo>
                <a:cubicBezTo>
                  <a:pt x="415" y="344"/>
                  <a:pt x="399" y="334"/>
                  <a:pt x="389" y="329"/>
                </a:cubicBezTo>
                <a:cubicBezTo>
                  <a:pt x="387" y="328"/>
                  <a:pt x="386" y="329"/>
                  <a:pt x="386" y="329"/>
                </a:cubicBezTo>
                <a:close/>
                <a:moveTo>
                  <a:pt x="54" y="292"/>
                </a:moveTo>
                <a:cubicBezTo>
                  <a:pt x="43" y="295"/>
                  <a:pt x="25" y="301"/>
                  <a:pt x="16" y="305"/>
                </a:cubicBezTo>
                <a:cubicBezTo>
                  <a:pt x="26" y="303"/>
                  <a:pt x="44" y="298"/>
                  <a:pt x="55" y="294"/>
                </a:cubicBezTo>
                <a:cubicBezTo>
                  <a:pt x="56" y="294"/>
                  <a:pt x="56" y="293"/>
                  <a:pt x="56" y="292"/>
                </a:cubicBezTo>
                <a:cubicBezTo>
                  <a:pt x="56" y="292"/>
                  <a:pt x="55" y="292"/>
                  <a:pt x="54" y="292"/>
                </a:cubicBezTo>
                <a:close/>
                <a:moveTo>
                  <a:pt x="169" y="67"/>
                </a:moveTo>
                <a:cubicBezTo>
                  <a:pt x="170" y="66"/>
                  <a:pt x="170" y="65"/>
                  <a:pt x="169" y="64"/>
                </a:cubicBezTo>
                <a:cubicBezTo>
                  <a:pt x="166" y="54"/>
                  <a:pt x="159" y="35"/>
                  <a:pt x="155" y="26"/>
                </a:cubicBezTo>
                <a:cubicBezTo>
                  <a:pt x="157" y="36"/>
                  <a:pt x="163" y="54"/>
                  <a:pt x="167" y="65"/>
                </a:cubicBezTo>
                <a:cubicBezTo>
                  <a:pt x="167" y="67"/>
                  <a:pt x="168" y="67"/>
                  <a:pt x="169" y="67"/>
                </a:cubicBezTo>
                <a:close/>
                <a:moveTo>
                  <a:pt x="367" y="148"/>
                </a:moveTo>
                <a:cubicBezTo>
                  <a:pt x="376" y="142"/>
                  <a:pt x="392" y="130"/>
                  <a:pt x="400" y="123"/>
                </a:cubicBezTo>
                <a:cubicBezTo>
                  <a:pt x="391" y="128"/>
                  <a:pt x="375" y="139"/>
                  <a:pt x="366" y="146"/>
                </a:cubicBezTo>
                <a:cubicBezTo>
                  <a:pt x="365" y="146"/>
                  <a:pt x="364" y="147"/>
                  <a:pt x="365" y="148"/>
                </a:cubicBezTo>
                <a:cubicBezTo>
                  <a:pt x="365" y="149"/>
                  <a:pt x="366" y="148"/>
                  <a:pt x="367" y="148"/>
                </a:cubicBezTo>
                <a:close/>
                <a:moveTo>
                  <a:pt x="310" y="125"/>
                </a:moveTo>
                <a:cubicBezTo>
                  <a:pt x="309" y="126"/>
                  <a:pt x="309" y="127"/>
                  <a:pt x="309" y="127"/>
                </a:cubicBezTo>
                <a:cubicBezTo>
                  <a:pt x="310" y="128"/>
                  <a:pt x="311" y="127"/>
                  <a:pt x="312" y="126"/>
                </a:cubicBezTo>
                <a:cubicBezTo>
                  <a:pt x="319" y="118"/>
                  <a:pt x="330" y="102"/>
                  <a:pt x="336" y="93"/>
                </a:cubicBezTo>
                <a:cubicBezTo>
                  <a:pt x="329" y="101"/>
                  <a:pt x="316" y="115"/>
                  <a:pt x="310" y="125"/>
                </a:cubicBezTo>
                <a:close/>
                <a:moveTo>
                  <a:pt x="136" y="401"/>
                </a:moveTo>
                <a:cubicBezTo>
                  <a:pt x="135" y="401"/>
                  <a:pt x="134" y="401"/>
                  <a:pt x="134" y="402"/>
                </a:cubicBezTo>
                <a:cubicBezTo>
                  <a:pt x="128" y="412"/>
                  <a:pt x="119" y="429"/>
                  <a:pt x="114" y="439"/>
                </a:cubicBezTo>
                <a:cubicBezTo>
                  <a:pt x="120" y="430"/>
                  <a:pt x="130" y="413"/>
                  <a:pt x="136" y="403"/>
                </a:cubicBezTo>
                <a:cubicBezTo>
                  <a:pt x="137" y="402"/>
                  <a:pt x="136" y="401"/>
                  <a:pt x="136" y="401"/>
                </a:cubicBezTo>
                <a:close/>
                <a:moveTo>
                  <a:pt x="78" y="163"/>
                </a:moveTo>
                <a:cubicBezTo>
                  <a:pt x="80" y="164"/>
                  <a:pt x="81" y="163"/>
                  <a:pt x="81" y="163"/>
                </a:cubicBezTo>
                <a:cubicBezTo>
                  <a:pt x="81" y="162"/>
                  <a:pt x="81" y="161"/>
                  <a:pt x="80" y="161"/>
                </a:cubicBezTo>
                <a:cubicBezTo>
                  <a:pt x="70" y="155"/>
                  <a:pt x="53" y="147"/>
                  <a:pt x="43" y="143"/>
                </a:cubicBezTo>
                <a:cubicBezTo>
                  <a:pt x="52" y="149"/>
                  <a:pt x="68" y="158"/>
                  <a:pt x="78" y="163"/>
                </a:cubicBezTo>
                <a:close/>
                <a:moveTo>
                  <a:pt x="266" y="424"/>
                </a:moveTo>
                <a:cubicBezTo>
                  <a:pt x="265" y="424"/>
                  <a:pt x="265" y="425"/>
                  <a:pt x="265" y="426"/>
                </a:cubicBezTo>
                <a:cubicBezTo>
                  <a:pt x="267" y="437"/>
                  <a:pt x="272" y="456"/>
                  <a:pt x="275" y="466"/>
                </a:cubicBezTo>
                <a:cubicBezTo>
                  <a:pt x="274" y="456"/>
                  <a:pt x="270" y="437"/>
                  <a:pt x="267" y="425"/>
                </a:cubicBezTo>
                <a:cubicBezTo>
                  <a:pt x="267" y="424"/>
                  <a:pt x="266" y="423"/>
                  <a:pt x="266" y="424"/>
                </a:cubicBezTo>
                <a:close/>
                <a:moveTo>
                  <a:pt x="205" y="75"/>
                </a:moveTo>
                <a:cubicBezTo>
                  <a:pt x="206" y="75"/>
                  <a:pt x="206" y="74"/>
                  <a:pt x="206" y="73"/>
                </a:cubicBezTo>
                <a:cubicBezTo>
                  <a:pt x="205" y="62"/>
                  <a:pt x="201" y="42"/>
                  <a:pt x="199" y="32"/>
                </a:cubicBezTo>
                <a:cubicBezTo>
                  <a:pt x="199" y="42"/>
                  <a:pt x="201" y="62"/>
                  <a:pt x="203" y="73"/>
                </a:cubicBezTo>
                <a:cubicBezTo>
                  <a:pt x="204" y="75"/>
                  <a:pt x="204" y="75"/>
                  <a:pt x="205" y="75"/>
                </a:cubicBezTo>
                <a:close/>
                <a:moveTo>
                  <a:pt x="398" y="157"/>
                </a:moveTo>
                <a:cubicBezTo>
                  <a:pt x="399" y="157"/>
                  <a:pt x="400" y="157"/>
                  <a:pt x="401" y="157"/>
                </a:cubicBezTo>
                <a:cubicBezTo>
                  <a:pt x="411" y="153"/>
                  <a:pt x="428" y="144"/>
                  <a:pt x="437" y="139"/>
                </a:cubicBezTo>
                <a:cubicBezTo>
                  <a:pt x="427" y="142"/>
                  <a:pt x="410" y="150"/>
                  <a:pt x="400" y="154"/>
                </a:cubicBezTo>
                <a:cubicBezTo>
                  <a:pt x="398" y="155"/>
                  <a:pt x="398" y="156"/>
                  <a:pt x="398" y="157"/>
                </a:cubicBezTo>
                <a:close/>
                <a:moveTo>
                  <a:pt x="108" y="379"/>
                </a:moveTo>
                <a:cubicBezTo>
                  <a:pt x="107" y="379"/>
                  <a:pt x="106" y="379"/>
                  <a:pt x="105" y="380"/>
                </a:cubicBezTo>
                <a:cubicBezTo>
                  <a:pt x="98" y="388"/>
                  <a:pt x="86" y="403"/>
                  <a:pt x="80" y="412"/>
                </a:cubicBezTo>
                <a:cubicBezTo>
                  <a:pt x="87" y="405"/>
                  <a:pt x="100" y="390"/>
                  <a:pt x="107" y="382"/>
                </a:cubicBezTo>
                <a:cubicBezTo>
                  <a:pt x="108" y="381"/>
                  <a:pt x="108" y="380"/>
                  <a:pt x="108" y="379"/>
                </a:cubicBezTo>
                <a:close/>
                <a:moveTo>
                  <a:pt x="89" y="126"/>
                </a:moveTo>
                <a:cubicBezTo>
                  <a:pt x="89" y="125"/>
                  <a:pt x="89" y="124"/>
                  <a:pt x="88" y="123"/>
                </a:cubicBezTo>
                <a:cubicBezTo>
                  <a:pt x="80" y="116"/>
                  <a:pt x="64" y="104"/>
                  <a:pt x="56" y="98"/>
                </a:cubicBezTo>
                <a:cubicBezTo>
                  <a:pt x="63" y="106"/>
                  <a:pt x="78" y="118"/>
                  <a:pt x="86" y="126"/>
                </a:cubicBezTo>
                <a:cubicBezTo>
                  <a:pt x="88" y="126"/>
                  <a:pt x="88" y="126"/>
                  <a:pt x="89" y="126"/>
                </a:cubicBezTo>
                <a:close/>
                <a:moveTo>
                  <a:pt x="230" y="412"/>
                </a:moveTo>
                <a:cubicBezTo>
                  <a:pt x="230" y="412"/>
                  <a:pt x="229" y="413"/>
                  <a:pt x="229" y="415"/>
                </a:cubicBezTo>
                <a:cubicBezTo>
                  <a:pt x="229" y="426"/>
                  <a:pt x="230" y="446"/>
                  <a:pt x="231" y="456"/>
                </a:cubicBezTo>
                <a:cubicBezTo>
                  <a:pt x="232" y="446"/>
                  <a:pt x="232" y="426"/>
                  <a:pt x="232" y="414"/>
                </a:cubicBezTo>
                <a:cubicBezTo>
                  <a:pt x="232" y="413"/>
                  <a:pt x="231" y="412"/>
                  <a:pt x="230" y="412"/>
                </a:cubicBezTo>
                <a:close/>
                <a:moveTo>
                  <a:pt x="18" y="258"/>
                </a:moveTo>
                <a:cubicBezTo>
                  <a:pt x="28" y="258"/>
                  <a:pt x="47" y="257"/>
                  <a:pt x="58" y="256"/>
                </a:cubicBezTo>
                <a:cubicBezTo>
                  <a:pt x="60" y="255"/>
                  <a:pt x="60" y="255"/>
                  <a:pt x="60" y="254"/>
                </a:cubicBezTo>
                <a:cubicBezTo>
                  <a:pt x="60" y="253"/>
                  <a:pt x="59" y="253"/>
                  <a:pt x="58" y="253"/>
                </a:cubicBezTo>
                <a:cubicBezTo>
                  <a:pt x="47" y="254"/>
                  <a:pt x="28" y="256"/>
                  <a:pt x="18" y="258"/>
                </a:cubicBezTo>
                <a:close/>
                <a:moveTo>
                  <a:pt x="361" y="385"/>
                </a:moveTo>
                <a:cubicBezTo>
                  <a:pt x="361" y="386"/>
                  <a:pt x="361" y="387"/>
                  <a:pt x="362" y="387"/>
                </a:cubicBezTo>
                <a:cubicBezTo>
                  <a:pt x="369" y="396"/>
                  <a:pt x="383" y="410"/>
                  <a:pt x="390" y="416"/>
                </a:cubicBezTo>
                <a:cubicBezTo>
                  <a:pt x="384" y="408"/>
                  <a:pt x="371" y="394"/>
                  <a:pt x="364" y="385"/>
                </a:cubicBezTo>
                <a:cubicBezTo>
                  <a:pt x="363" y="384"/>
                  <a:pt x="362" y="385"/>
                  <a:pt x="361" y="385"/>
                </a:cubicBezTo>
                <a:close/>
                <a:moveTo>
                  <a:pt x="270" y="61"/>
                </a:moveTo>
                <a:cubicBezTo>
                  <a:pt x="271" y="61"/>
                  <a:pt x="271" y="61"/>
                  <a:pt x="272" y="60"/>
                </a:cubicBezTo>
                <a:cubicBezTo>
                  <a:pt x="274" y="49"/>
                  <a:pt x="278" y="29"/>
                  <a:pt x="279" y="19"/>
                </a:cubicBezTo>
                <a:cubicBezTo>
                  <a:pt x="276" y="29"/>
                  <a:pt x="271" y="48"/>
                  <a:pt x="269" y="59"/>
                </a:cubicBezTo>
                <a:cubicBezTo>
                  <a:pt x="269" y="60"/>
                  <a:pt x="269" y="61"/>
                  <a:pt x="270" y="61"/>
                </a:cubicBezTo>
                <a:close/>
                <a:moveTo>
                  <a:pt x="415" y="235"/>
                </a:moveTo>
                <a:cubicBezTo>
                  <a:pt x="414" y="235"/>
                  <a:pt x="413" y="236"/>
                  <a:pt x="413" y="236"/>
                </a:cubicBezTo>
                <a:cubicBezTo>
                  <a:pt x="413" y="237"/>
                  <a:pt x="414" y="238"/>
                  <a:pt x="415" y="238"/>
                </a:cubicBezTo>
                <a:cubicBezTo>
                  <a:pt x="426" y="237"/>
                  <a:pt x="445" y="236"/>
                  <a:pt x="455" y="235"/>
                </a:cubicBezTo>
                <a:cubicBezTo>
                  <a:pt x="445" y="234"/>
                  <a:pt x="426" y="234"/>
                  <a:pt x="415" y="235"/>
                </a:cubicBezTo>
                <a:close/>
                <a:moveTo>
                  <a:pt x="439" y="312"/>
                </a:moveTo>
                <a:cubicBezTo>
                  <a:pt x="429" y="308"/>
                  <a:pt x="412" y="301"/>
                  <a:pt x="401" y="298"/>
                </a:cubicBezTo>
                <a:cubicBezTo>
                  <a:pt x="400" y="297"/>
                  <a:pt x="399" y="298"/>
                  <a:pt x="399" y="299"/>
                </a:cubicBezTo>
                <a:cubicBezTo>
                  <a:pt x="398" y="299"/>
                  <a:pt x="399" y="300"/>
                  <a:pt x="400" y="301"/>
                </a:cubicBezTo>
                <a:cubicBezTo>
                  <a:pt x="410" y="304"/>
                  <a:pt x="429" y="310"/>
                  <a:pt x="439" y="312"/>
                </a:cubicBezTo>
                <a:close/>
                <a:moveTo>
                  <a:pt x="76" y="318"/>
                </a:moveTo>
                <a:cubicBezTo>
                  <a:pt x="67" y="323"/>
                  <a:pt x="50" y="332"/>
                  <a:pt x="41" y="337"/>
                </a:cubicBezTo>
                <a:cubicBezTo>
                  <a:pt x="51" y="334"/>
                  <a:pt x="68" y="325"/>
                  <a:pt x="78" y="320"/>
                </a:cubicBezTo>
                <a:cubicBezTo>
                  <a:pt x="79" y="320"/>
                  <a:pt x="79" y="319"/>
                  <a:pt x="79" y="318"/>
                </a:cubicBezTo>
                <a:cubicBezTo>
                  <a:pt x="78" y="317"/>
                  <a:pt x="77" y="317"/>
                  <a:pt x="76" y="318"/>
                </a:cubicBezTo>
                <a:close/>
                <a:moveTo>
                  <a:pt x="147" y="95"/>
                </a:moveTo>
                <a:cubicBezTo>
                  <a:pt x="148" y="97"/>
                  <a:pt x="149" y="97"/>
                  <a:pt x="149" y="96"/>
                </a:cubicBezTo>
                <a:cubicBezTo>
                  <a:pt x="150" y="96"/>
                  <a:pt x="150" y="95"/>
                  <a:pt x="149" y="94"/>
                </a:cubicBezTo>
                <a:cubicBezTo>
                  <a:pt x="144" y="84"/>
                  <a:pt x="134" y="67"/>
                  <a:pt x="128" y="58"/>
                </a:cubicBezTo>
                <a:cubicBezTo>
                  <a:pt x="132" y="68"/>
                  <a:pt x="141" y="85"/>
                  <a:pt x="147" y="95"/>
                </a:cubicBezTo>
                <a:close/>
                <a:moveTo>
                  <a:pt x="356" y="109"/>
                </a:moveTo>
                <a:cubicBezTo>
                  <a:pt x="355" y="110"/>
                  <a:pt x="356" y="111"/>
                  <a:pt x="356" y="112"/>
                </a:cubicBezTo>
                <a:cubicBezTo>
                  <a:pt x="357" y="112"/>
                  <a:pt x="358" y="112"/>
                  <a:pt x="358" y="111"/>
                </a:cubicBezTo>
                <a:cubicBezTo>
                  <a:pt x="366" y="104"/>
                  <a:pt x="379" y="89"/>
                  <a:pt x="386" y="81"/>
                </a:cubicBezTo>
                <a:cubicBezTo>
                  <a:pt x="378" y="88"/>
                  <a:pt x="364" y="101"/>
                  <a:pt x="356" y="109"/>
                </a:cubicBezTo>
                <a:close/>
                <a:moveTo>
                  <a:pt x="164" y="416"/>
                </a:moveTo>
                <a:cubicBezTo>
                  <a:pt x="164" y="415"/>
                  <a:pt x="163" y="416"/>
                  <a:pt x="163" y="417"/>
                </a:cubicBezTo>
                <a:cubicBezTo>
                  <a:pt x="159" y="427"/>
                  <a:pt x="152" y="446"/>
                  <a:pt x="150" y="456"/>
                </a:cubicBezTo>
                <a:cubicBezTo>
                  <a:pt x="154" y="447"/>
                  <a:pt x="161" y="429"/>
                  <a:pt x="165" y="418"/>
                </a:cubicBezTo>
                <a:cubicBezTo>
                  <a:pt x="166" y="417"/>
                  <a:pt x="165" y="416"/>
                  <a:pt x="164" y="416"/>
                </a:cubicBezTo>
                <a:close/>
                <a:moveTo>
                  <a:pt x="67" y="190"/>
                </a:moveTo>
                <a:cubicBezTo>
                  <a:pt x="68" y="189"/>
                  <a:pt x="67" y="188"/>
                  <a:pt x="66" y="188"/>
                </a:cubicBezTo>
                <a:cubicBezTo>
                  <a:pt x="56" y="185"/>
                  <a:pt x="37" y="179"/>
                  <a:pt x="27" y="177"/>
                </a:cubicBezTo>
                <a:cubicBezTo>
                  <a:pt x="37" y="181"/>
                  <a:pt x="54" y="188"/>
                  <a:pt x="65" y="191"/>
                </a:cubicBezTo>
                <a:cubicBezTo>
                  <a:pt x="66" y="191"/>
                  <a:pt x="67" y="191"/>
                  <a:pt x="67" y="190"/>
                </a:cubicBezTo>
                <a:close/>
                <a:moveTo>
                  <a:pt x="292" y="401"/>
                </a:moveTo>
                <a:cubicBezTo>
                  <a:pt x="291" y="401"/>
                  <a:pt x="291" y="402"/>
                  <a:pt x="292" y="403"/>
                </a:cubicBezTo>
                <a:cubicBezTo>
                  <a:pt x="296" y="414"/>
                  <a:pt x="303" y="432"/>
                  <a:pt x="308" y="441"/>
                </a:cubicBezTo>
                <a:cubicBezTo>
                  <a:pt x="305" y="431"/>
                  <a:pt x="299" y="413"/>
                  <a:pt x="294" y="402"/>
                </a:cubicBezTo>
                <a:cubicBezTo>
                  <a:pt x="294" y="401"/>
                  <a:pt x="293" y="401"/>
                  <a:pt x="292" y="401"/>
                </a:cubicBezTo>
                <a:close/>
                <a:moveTo>
                  <a:pt x="220" y="74"/>
                </a:moveTo>
                <a:cubicBezTo>
                  <a:pt x="221" y="74"/>
                  <a:pt x="221" y="72"/>
                  <a:pt x="221" y="71"/>
                </a:cubicBezTo>
                <a:cubicBezTo>
                  <a:pt x="221" y="55"/>
                  <a:pt x="219" y="27"/>
                  <a:pt x="217" y="12"/>
                </a:cubicBezTo>
                <a:cubicBezTo>
                  <a:pt x="217" y="27"/>
                  <a:pt x="218" y="55"/>
                  <a:pt x="218" y="71"/>
                </a:cubicBezTo>
                <a:cubicBezTo>
                  <a:pt x="218" y="73"/>
                  <a:pt x="219" y="74"/>
                  <a:pt x="220" y="74"/>
                </a:cubicBezTo>
                <a:close/>
                <a:moveTo>
                  <a:pt x="394" y="186"/>
                </a:moveTo>
                <a:cubicBezTo>
                  <a:pt x="394" y="187"/>
                  <a:pt x="395" y="187"/>
                  <a:pt x="397" y="187"/>
                </a:cubicBezTo>
                <a:cubicBezTo>
                  <a:pt x="412" y="182"/>
                  <a:pt x="437" y="173"/>
                  <a:pt x="451" y="168"/>
                </a:cubicBezTo>
                <a:cubicBezTo>
                  <a:pt x="437" y="171"/>
                  <a:pt x="411" y="179"/>
                  <a:pt x="396" y="184"/>
                </a:cubicBezTo>
                <a:cubicBezTo>
                  <a:pt x="394" y="185"/>
                  <a:pt x="394" y="186"/>
                  <a:pt x="394" y="186"/>
                </a:cubicBezTo>
                <a:close/>
                <a:moveTo>
                  <a:pt x="109" y="356"/>
                </a:moveTo>
                <a:cubicBezTo>
                  <a:pt x="108" y="355"/>
                  <a:pt x="107" y="355"/>
                  <a:pt x="106" y="356"/>
                </a:cubicBezTo>
                <a:cubicBezTo>
                  <a:pt x="94" y="367"/>
                  <a:pt x="74" y="386"/>
                  <a:pt x="64" y="397"/>
                </a:cubicBezTo>
                <a:cubicBezTo>
                  <a:pt x="76" y="388"/>
                  <a:pt x="96" y="370"/>
                  <a:pt x="108" y="359"/>
                </a:cubicBezTo>
                <a:cubicBezTo>
                  <a:pt x="109" y="357"/>
                  <a:pt x="109" y="356"/>
                  <a:pt x="109" y="356"/>
                </a:cubicBezTo>
                <a:close/>
                <a:moveTo>
                  <a:pt x="76" y="89"/>
                </a:moveTo>
                <a:cubicBezTo>
                  <a:pt x="85" y="100"/>
                  <a:pt x="104" y="120"/>
                  <a:pt x="115" y="131"/>
                </a:cubicBezTo>
                <a:cubicBezTo>
                  <a:pt x="117" y="132"/>
                  <a:pt x="118" y="133"/>
                  <a:pt x="118" y="132"/>
                </a:cubicBezTo>
                <a:cubicBezTo>
                  <a:pt x="119" y="131"/>
                  <a:pt x="118" y="130"/>
                  <a:pt x="117" y="129"/>
                </a:cubicBezTo>
                <a:cubicBezTo>
                  <a:pt x="106" y="118"/>
                  <a:pt x="87" y="98"/>
                  <a:pt x="76" y="89"/>
                </a:cubicBezTo>
                <a:close/>
                <a:moveTo>
                  <a:pt x="312" y="104"/>
                </a:moveTo>
                <a:cubicBezTo>
                  <a:pt x="313" y="104"/>
                  <a:pt x="314" y="103"/>
                  <a:pt x="315" y="102"/>
                </a:cubicBezTo>
                <a:cubicBezTo>
                  <a:pt x="322" y="88"/>
                  <a:pt x="336" y="64"/>
                  <a:pt x="342" y="50"/>
                </a:cubicBezTo>
                <a:cubicBezTo>
                  <a:pt x="334" y="63"/>
                  <a:pt x="320" y="86"/>
                  <a:pt x="312" y="101"/>
                </a:cubicBezTo>
                <a:cubicBezTo>
                  <a:pt x="311" y="102"/>
                  <a:pt x="312" y="104"/>
                  <a:pt x="312" y="104"/>
                </a:cubicBezTo>
                <a:close/>
                <a:moveTo>
                  <a:pt x="213" y="434"/>
                </a:moveTo>
                <a:cubicBezTo>
                  <a:pt x="212" y="434"/>
                  <a:pt x="211" y="435"/>
                  <a:pt x="211" y="436"/>
                </a:cubicBezTo>
                <a:cubicBezTo>
                  <a:pt x="210" y="452"/>
                  <a:pt x="208" y="480"/>
                  <a:pt x="207" y="495"/>
                </a:cubicBezTo>
                <a:cubicBezTo>
                  <a:pt x="210" y="481"/>
                  <a:pt x="213" y="453"/>
                  <a:pt x="214" y="437"/>
                </a:cubicBezTo>
                <a:cubicBezTo>
                  <a:pt x="214" y="435"/>
                  <a:pt x="213" y="434"/>
                  <a:pt x="213" y="434"/>
                </a:cubicBezTo>
                <a:close/>
                <a:moveTo>
                  <a:pt x="7" y="238"/>
                </a:moveTo>
                <a:cubicBezTo>
                  <a:pt x="21" y="240"/>
                  <a:pt x="48" y="241"/>
                  <a:pt x="63" y="241"/>
                </a:cubicBezTo>
                <a:cubicBezTo>
                  <a:pt x="65" y="241"/>
                  <a:pt x="66" y="241"/>
                  <a:pt x="66" y="240"/>
                </a:cubicBezTo>
                <a:cubicBezTo>
                  <a:pt x="66" y="239"/>
                  <a:pt x="65" y="238"/>
                  <a:pt x="63" y="238"/>
                </a:cubicBezTo>
                <a:cubicBezTo>
                  <a:pt x="48" y="238"/>
                  <a:pt x="21" y="238"/>
                  <a:pt x="7" y="238"/>
                </a:cubicBezTo>
                <a:close/>
                <a:moveTo>
                  <a:pt x="344" y="392"/>
                </a:moveTo>
                <a:cubicBezTo>
                  <a:pt x="344" y="393"/>
                  <a:pt x="344" y="394"/>
                  <a:pt x="345" y="395"/>
                </a:cubicBezTo>
                <a:cubicBezTo>
                  <a:pt x="354" y="408"/>
                  <a:pt x="371" y="430"/>
                  <a:pt x="381" y="441"/>
                </a:cubicBezTo>
                <a:cubicBezTo>
                  <a:pt x="373" y="429"/>
                  <a:pt x="357" y="406"/>
                  <a:pt x="347" y="394"/>
                </a:cubicBezTo>
                <a:cubicBezTo>
                  <a:pt x="346" y="392"/>
                  <a:pt x="345" y="392"/>
                  <a:pt x="344" y="392"/>
                </a:cubicBezTo>
                <a:close/>
                <a:moveTo>
                  <a:pt x="280" y="82"/>
                </a:moveTo>
                <a:cubicBezTo>
                  <a:pt x="281" y="83"/>
                  <a:pt x="282" y="82"/>
                  <a:pt x="282" y="80"/>
                </a:cubicBezTo>
                <a:cubicBezTo>
                  <a:pt x="287" y="65"/>
                  <a:pt x="296" y="38"/>
                  <a:pt x="300" y="24"/>
                </a:cubicBezTo>
                <a:cubicBezTo>
                  <a:pt x="294" y="38"/>
                  <a:pt x="285" y="64"/>
                  <a:pt x="280" y="79"/>
                </a:cubicBezTo>
                <a:cubicBezTo>
                  <a:pt x="279" y="81"/>
                  <a:pt x="279" y="82"/>
                  <a:pt x="280" y="82"/>
                </a:cubicBezTo>
                <a:close/>
                <a:moveTo>
                  <a:pt x="393" y="252"/>
                </a:moveTo>
                <a:cubicBezTo>
                  <a:pt x="391" y="252"/>
                  <a:pt x="390" y="253"/>
                  <a:pt x="390" y="253"/>
                </a:cubicBezTo>
                <a:cubicBezTo>
                  <a:pt x="390" y="254"/>
                  <a:pt x="391" y="255"/>
                  <a:pt x="393" y="255"/>
                </a:cubicBezTo>
                <a:cubicBezTo>
                  <a:pt x="408" y="256"/>
                  <a:pt x="435" y="258"/>
                  <a:pt x="449" y="258"/>
                </a:cubicBezTo>
                <a:cubicBezTo>
                  <a:pt x="435" y="256"/>
                  <a:pt x="409" y="253"/>
                  <a:pt x="393" y="252"/>
                </a:cubicBezTo>
                <a:close/>
                <a:moveTo>
                  <a:pt x="389" y="313"/>
                </a:moveTo>
                <a:cubicBezTo>
                  <a:pt x="388" y="314"/>
                  <a:pt x="389" y="315"/>
                  <a:pt x="391" y="316"/>
                </a:cubicBezTo>
                <a:cubicBezTo>
                  <a:pt x="405" y="322"/>
                  <a:pt x="430" y="333"/>
                  <a:pt x="443" y="338"/>
                </a:cubicBezTo>
                <a:cubicBezTo>
                  <a:pt x="431" y="331"/>
                  <a:pt x="406" y="319"/>
                  <a:pt x="392" y="313"/>
                </a:cubicBezTo>
                <a:cubicBezTo>
                  <a:pt x="390" y="312"/>
                  <a:pt x="389" y="312"/>
                  <a:pt x="389" y="313"/>
                </a:cubicBezTo>
                <a:close/>
                <a:moveTo>
                  <a:pt x="65" y="306"/>
                </a:moveTo>
                <a:cubicBezTo>
                  <a:pt x="65" y="305"/>
                  <a:pt x="63" y="305"/>
                  <a:pt x="62" y="306"/>
                </a:cubicBezTo>
                <a:cubicBezTo>
                  <a:pt x="48" y="311"/>
                  <a:pt x="22" y="321"/>
                  <a:pt x="9" y="327"/>
                </a:cubicBezTo>
                <a:cubicBezTo>
                  <a:pt x="23" y="323"/>
                  <a:pt x="48" y="314"/>
                  <a:pt x="63" y="308"/>
                </a:cubicBezTo>
                <a:cubicBezTo>
                  <a:pt x="65" y="308"/>
                  <a:pt x="65" y="307"/>
                  <a:pt x="65" y="306"/>
                </a:cubicBezTo>
                <a:close/>
                <a:moveTo>
                  <a:pt x="144" y="49"/>
                </a:moveTo>
                <a:cubicBezTo>
                  <a:pt x="149" y="63"/>
                  <a:pt x="160" y="89"/>
                  <a:pt x="166" y="104"/>
                </a:cubicBezTo>
                <a:cubicBezTo>
                  <a:pt x="167" y="106"/>
                  <a:pt x="168" y="106"/>
                  <a:pt x="169" y="106"/>
                </a:cubicBezTo>
                <a:cubicBezTo>
                  <a:pt x="169" y="106"/>
                  <a:pt x="169" y="104"/>
                  <a:pt x="169" y="103"/>
                </a:cubicBezTo>
                <a:cubicBezTo>
                  <a:pt x="163" y="88"/>
                  <a:pt x="151" y="63"/>
                  <a:pt x="144" y="49"/>
                </a:cubicBezTo>
                <a:close/>
                <a:moveTo>
                  <a:pt x="164" y="79"/>
                </a:moveTo>
                <a:cubicBezTo>
                  <a:pt x="164" y="79"/>
                  <a:pt x="164" y="77"/>
                  <a:pt x="164" y="76"/>
                </a:cubicBezTo>
                <a:cubicBezTo>
                  <a:pt x="158" y="61"/>
                  <a:pt x="148" y="35"/>
                  <a:pt x="141" y="21"/>
                </a:cubicBezTo>
                <a:cubicBezTo>
                  <a:pt x="146" y="36"/>
                  <a:pt x="155" y="62"/>
                  <a:pt x="161" y="77"/>
                </a:cubicBezTo>
                <a:cubicBezTo>
                  <a:pt x="162" y="79"/>
                  <a:pt x="163" y="79"/>
                  <a:pt x="164" y="79"/>
                </a:cubicBezTo>
                <a:close/>
                <a:moveTo>
                  <a:pt x="367" y="130"/>
                </a:moveTo>
                <a:cubicBezTo>
                  <a:pt x="368" y="130"/>
                  <a:pt x="369" y="130"/>
                  <a:pt x="370" y="129"/>
                </a:cubicBezTo>
                <a:cubicBezTo>
                  <a:pt x="382" y="119"/>
                  <a:pt x="403" y="101"/>
                  <a:pt x="414" y="91"/>
                </a:cubicBezTo>
                <a:cubicBezTo>
                  <a:pt x="402" y="99"/>
                  <a:pt x="381" y="116"/>
                  <a:pt x="369" y="127"/>
                </a:cubicBezTo>
                <a:cubicBezTo>
                  <a:pt x="367" y="128"/>
                  <a:pt x="367" y="129"/>
                  <a:pt x="367" y="130"/>
                </a:cubicBezTo>
                <a:close/>
                <a:moveTo>
                  <a:pt x="166" y="375"/>
                </a:moveTo>
                <a:cubicBezTo>
                  <a:pt x="166" y="374"/>
                  <a:pt x="165" y="375"/>
                  <a:pt x="164" y="377"/>
                </a:cubicBezTo>
                <a:cubicBezTo>
                  <a:pt x="157" y="391"/>
                  <a:pt x="145" y="416"/>
                  <a:pt x="140" y="430"/>
                </a:cubicBezTo>
                <a:cubicBezTo>
                  <a:pt x="147" y="417"/>
                  <a:pt x="159" y="393"/>
                  <a:pt x="166" y="378"/>
                </a:cubicBezTo>
                <a:cubicBezTo>
                  <a:pt x="167" y="376"/>
                  <a:pt x="167" y="375"/>
                  <a:pt x="166" y="375"/>
                </a:cubicBezTo>
                <a:close/>
                <a:moveTo>
                  <a:pt x="68" y="174"/>
                </a:moveTo>
                <a:cubicBezTo>
                  <a:pt x="68" y="173"/>
                  <a:pt x="67" y="172"/>
                  <a:pt x="66" y="172"/>
                </a:cubicBezTo>
                <a:cubicBezTo>
                  <a:pt x="52" y="165"/>
                  <a:pt x="26" y="155"/>
                  <a:pt x="13" y="150"/>
                </a:cubicBezTo>
                <a:cubicBezTo>
                  <a:pt x="26" y="157"/>
                  <a:pt x="50" y="168"/>
                  <a:pt x="65" y="174"/>
                </a:cubicBezTo>
                <a:cubicBezTo>
                  <a:pt x="66" y="175"/>
                  <a:pt x="68" y="175"/>
                  <a:pt x="68" y="174"/>
                </a:cubicBezTo>
                <a:close/>
                <a:moveTo>
                  <a:pt x="281" y="421"/>
                </a:moveTo>
                <a:cubicBezTo>
                  <a:pt x="280" y="421"/>
                  <a:pt x="280" y="422"/>
                  <a:pt x="280" y="424"/>
                </a:cubicBezTo>
                <a:cubicBezTo>
                  <a:pt x="284" y="439"/>
                  <a:pt x="293" y="466"/>
                  <a:pt x="298" y="480"/>
                </a:cubicBezTo>
                <a:cubicBezTo>
                  <a:pt x="295" y="465"/>
                  <a:pt x="287" y="439"/>
                  <a:pt x="283" y="423"/>
                </a:cubicBezTo>
                <a:cubicBezTo>
                  <a:pt x="282" y="421"/>
                  <a:pt x="281" y="420"/>
                  <a:pt x="281" y="421"/>
                </a:cubicBezTo>
                <a:close/>
                <a:moveTo>
                  <a:pt x="191" y="78"/>
                </a:moveTo>
                <a:cubicBezTo>
                  <a:pt x="192" y="78"/>
                  <a:pt x="192" y="77"/>
                  <a:pt x="192" y="75"/>
                </a:cubicBezTo>
                <a:cubicBezTo>
                  <a:pt x="189" y="59"/>
                  <a:pt x="182" y="32"/>
                  <a:pt x="178" y="18"/>
                </a:cubicBezTo>
                <a:cubicBezTo>
                  <a:pt x="180" y="32"/>
                  <a:pt x="186" y="60"/>
                  <a:pt x="189" y="76"/>
                </a:cubicBezTo>
                <a:cubicBezTo>
                  <a:pt x="190" y="78"/>
                  <a:pt x="191" y="78"/>
                  <a:pt x="191" y="78"/>
                </a:cubicBezTo>
                <a:close/>
                <a:moveTo>
                  <a:pt x="371" y="163"/>
                </a:moveTo>
                <a:cubicBezTo>
                  <a:pt x="372" y="164"/>
                  <a:pt x="373" y="163"/>
                  <a:pt x="374" y="163"/>
                </a:cubicBezTo>
                <a:cubicBezTo>
                  <a:pt x="388" y="156"/>
                  <a:pt x="412" y="142"/>
                  <a:pt x="424" y="134"/>
                </a:cubicBezTo>
                <a:cubicBezTo>
                  <a:pt x="411" y="140"/>
                  <a:pt x="387" y="153"/>
                  <a:pt x="373" y="160"/>
                </a:cubicBezTo>
                <a:cubicBezTo>
                  <a:pt x="371" y="161"/>
                  <a:pt x="371" y="162"/>
                  <a:pt x="371" y="163"/>
                </a:cubicBezTo>
                <a:close/>
                <a:moveTo>
                  <a:pt x="138" y="375"/>
                </a:moveTo>
                <a:cubicBezTo>
                  <a:pt x="137" y="374"/>
                  <a:pt x="136" y="375"/>
                  <a:pt x="135" y="376"/>
                </a:cubicBezTo>
                <a:cubicBezTo>
                  <a:pt x="125" y="389"/>
                  <a:pt x="109" y="411"/>
                  <a:pt x="101" y="423"/>
                </a:cubicBezTo>
                <a:cubicBezTo>
                  <a:pt x="111" y="412"/>
                  <a:pt x="128" y="391"/>
                  <a:pt x="137" y="378"/>
                </a:cubicBezTo>
                <a:cubicBezTo>
                  <a:pt x="138" y="376"/>
                  <a:pt x="138" y="375"/>
                  <a:pt x="138" y="375"/>
                </a:cubicBezTo>
                <a:close/>
                <a:moveTo>
                  <a:pt x="104" y="157"/>
                </a:moveTo>
                <a:cubicBezTo>
                  <a:pt x="105" y="158"/>
                  <a:pt x="106" y="158"/>
                  <a:pt x="107" y="158"/>
                </a:cubicBezTo>
                <a:cubicBezTo>
                  <a:pt x="107" y="157"/>
                  <a:pt x="106" y="156"/>
                  <a:pt x="105" y="155"/>
                </a:cubicBezTo>
                <a:cubicBezTo>
                  <a:pt x="93" y="146"/>
                  <a:pt x="70" y="130"/>
                  <a:pt x="57" y="123"/>
                </a:cubicBezTo>
                <a:cubicBezTo>
                  <a:pt x="69" y="132"/>
                  <a:pt x="91" y="148"/>
                  <a:pt x="104" y="157"/>
                </a:cubicBezTo>
                <a:close/>
                <a:moveTo>
                  <a:pt x="244" y="409"/>
                </a:moveTo>
                <a:cubicBezTo>
                  <a:pt x="244" y="410"/>
                  <a:pt x="243" y="411"/>
                  <a:pt x="243" y="412"/>
                </a:cubicBezTo>
                <a:cubicBezTo>
                  <a:pt x="245" y="428"/>
                  <a:pt x="248" y="456"/>
                  <a:pt x="250" y="471"/>
                </a:cubicBezTo>
                <a:cubicBezTo>
                  <a:pt x="250" y="456"/>
                  <a:pt x="248" y="428"/>
                  <a:pt x="246" y="412"/>
                </a:cubicBezTo>
                <a:cubicBezTo>
                  <a:pt x="246" y="410"/>
                  <a:pt x="245" y="409"/>
                  <a:pt x="244" y="409"/>
                </a:cubicBezTo>
                <a:close/>
                <a:moveTo>
                  <a:pt x="69" y="270"/>
                </a:moveTo>
                <a:cubicBezTo>
                  <a:pt x="68" y="269"/>
                  <a:pt x="67" y="269"/>
                  <a:pt x="66" y="269"/>
                </a:cubicBezTo>
                <a:cubicBezTo>
                  <a:pt x="50" y="271"/>
                  <a:pt x="24" y="276"/>
                  <a:pt x="10" y="279"/>
                </a:cubicBezTo>
                <a:cubicBezTo>
                  <a:pt x="24" y="278"/>
                  <a:pt x="50" y="274"/>
                  <a:pt x="66" y="272"/>
                </a:cubicBezTo>
                <a:cubicBezTo>
                  <a:pt x="68" y="271"/>
                  <a:pt x="69" y="270"/>
                  <a:pt x="69" y="270"/>
                </a:cubicBezTo>
                <a:close/>
                <a:moveTo>
                  <a:pt x="354" y="353"/>
                </a:moveTo>
                <a:cubicBezTo>
                  <a:pt x="352" y="352"/>
                  <a:pt x="351" y="352"/>
                  <a:pt x="350" y="352"/>
                </a:cubicBezTo>
                <a:cubicBezTo>
                  <a:pt x="350" y="353"/>
                  <a:pt x="351" y="354"/>
                  <a:pt x="352" y="355"/>
                </a:cubicBezTo>
                <a:cubicBezTo>
                  <a:pt x="363" y="366"/>
                  <a:pt x="384" y="385"/>
                  <a:pt x="395" y="394"/>
                </a:cubicBezTo>
                <a:cubicBezTo>
                  <a:pt x="385" y="383"/>
                  <a:pt x="365" y="364"/>
                  <a:pt x="354" y="353"/>
                </a:cubicBezTo>
                <a:close/>
                <a:moveTo>
                  <a:pt x="365" y="348"/>
                </a:moveTo>
                <a:cubicBezTo>
                  <a:pt x="365" y="349"/>
                  <a:pt x="365" y="350"/>
                  <a:pt x="367" y="351"/>
                </a:cubicBezTo>
                <a:cubicBezTo>
                  <a:pt x="379" y="360"/>
                  <a:pt x="402" y="376"/>
                  <a:pt x="414" y="384"/>
                </a:cubicBezTo>
                <a:cubicBezTo>
                  <a:pt x="403" y="374"/>
                  <a:pt x="381" y="358"/>
                  <a:pt x="368" y="349"/>
                </a:cubicBezTo>
                <a:cubicBezTo>
                  <a:pt x="367" y="347"/>
                  <a:pt x="365" y="347"/>
                  <a:pt x="365" y="348"/>
                </a:cubicBezTo>
                <a:close/>
                <a:moveTo>
                  <a:pt x="252" y="75"/>
                </a:moveTo>
                <a:cubicBezTo>
                  <a:pt x="253" y="76"/>
                  <a:pt x="253" y="74"/>
                  <a:pt x="254" y="73"/>
                </a:cubicBezTo>
                <a:cubicBezTo>
                  <a:pt x="256" y="57"/>
                  <a:pt x="260" y="29"/>
                  <a:pt x="261" y="14"/>
                </a:cubicBezTo>
                <a:cubicBezTo>
                  <a:pt x="258" y="29"/>
                  <a:pt x="253" y="56"/>
                  <a:pt x="251" y="72"/>
                </a:cubicBezTo>
                <a:cubicBezTo>
                  <a:pt x="251" y="74"/>
                  <a:pt x="251" y="75"/>
                  <a:pt x="252" y="75"/>
                </a:cubicBezTo>
                <a:close/>
                <a:moveTo>
                  <a:pt x="395" y="223"/>
                </a:moveTo>
                <a:cubicBezTo>
                  <a:pt x="395" y="224"/>
                  <a:pt x="397" y="224"/>
                  <a:pt x="398" y="224"/>
                </a:cubicBezTo>
                <a:cubicBezTo>
                  <a:pt x="413" y="223"/>
                  <a:pt x="440" y="219"/>
                  <a:pt x="455" y="217"/>
                </a:cubicBezTo>
                <a:cubicBezTo>
                  <a:pt x="440" y="217"/>
                  <a:pt x="413" y="220"/>
                  <a:pt x="398" y="221"/>
                </a:cubicBezTo>
                <a:cubicBezTo>
                  <a:pt x="396" y="222"/>
                  <a:pt x="395" y="222"/>
                  <a:pt x="395" y="223"/>
                </a:cubicBezTo>
                <a:close/>
                <a:moveTo>
                  <a:pt x="386" y="279"/>
                </a:moveTo>
                <a:cubicBezTo>
                  <a:pt x="386" y="280"/>
                  <a:pt x="387" y="281"/>
                  <a:pt x="389" y="281"/>
                </a:cubicBezTo>
                <a:cubicBezTo>
                  <a:pt x="404" y="285"/>
                  <a:pt x="430" y="291"/>
                  <a:pt x="444" y="293"/>
                </a:cubicBezTo>
                <a:cubicBezTo>
                  <a:pt x="431" y="289"/>
                  <a:pt x="405" y="282"/>
                  <a:pt x="389" y="278"/>
                </a:cubicBezTo>
                <a:cubicBezTo>
                  <a:pt x="387" y="278"/>
                  <a:pt x="386" y="278"/>
                  <a:pt x="386" y="279"/>
                </a:cubicBezTo>
                <a:close/>
                <a:moveTo>
                  <a:pt x="90" y="329"/>
                </a:moveTo>
                <a:cubicBezTo>
                  <a:pt x="89" y="328"/>
                  <a:pt x="88" y="328"/>
                  <a:pt x="86" y="329"/>
                </a:cubicBezTo>
                <a:cubicBezTo>
                  <a:pt x="73" y="337"/>
                  <a:pt x="50" y="352"/>
                  <a:pt x="38" y="360"/>
                </a:cubicBezTo>
                <a:cubicBezTo>
                  <a:pt x="51" y="354"/>
                  <a:pt x="74" y="340"/>
                  <a:pt x="88" y="332"/>
                </a:cubicBezTo>
                <a:cubicBezTo>
                  <a:pt x="90" y="331"/>
                  <a:pt x="90" y="329"/>
                  <a:pt x="90" y="329"/>
                </a:cubicBezTo>
                <a:close/>
                <a:moveTo>
                  <a:pt x="138" y="103"/>
                </a:moveTo>
                <a:cubicBezTo>
                  <a:pt x="139" y="102"/>
                  <a:pt x="138" y="101"/>
                  <a:pt x="138" y="100"/>
                </a:cubicBezTo>
                <a:cubicBezTo>
                  <a:pt x="129" y="86"/>
                  <a:pt x="113" y="63"/>
                  <a:pt x="105" y="52"/>
                </a:cubicBezTo>
                <a:cubicBezTo>
                  <a:pt x="112" y="65"/>
                  <a:pt x="126" y="88"/>
                  <a:pt x="135" y="101"/>
                </a:cubicBezTo>
                <a:cubicBezTo>
                  <a:pt x="136" y="103"/>
                  <a:pt x="138" y="103"/>
                  <a:pt x="138" y="103"/>
                </a:cubicBezTo>
                <a:close/>
                <a:moveTo>
                  <a:pt x="332" y="126"/>
                </a:moveTo>
                <a:cubicBezTo>
                  <a:pt x="333" y="126"/>
                  <a:pt x="334" y="126"/>
                  <a:pt x="335" y="125"/>
                </a:cubicBezTo>
                <a:cubicBezTo>
                  <a:pt x="345" y="113"/>
                  <a:pt x="363" y="91"/>
                  <a:pt x="371" y="79"/>
                </a:cubicBezTo>
                <a:cubicBezTo>
                  <a:pt x="361" y="90"/>
                  <a:pt x="343" y="110"/>
                  <a:pt x="333" y="123"/>
                </a:cubicBezTo>
                <a:cubicBezTo>
                  <a:pt x="332" y="124"/>
                  <a:pt x="332" y="125"/>
                  <a:pt x="332" y="126"/>
                </a:cubicBezTo>
                <a:close/>
                <a:moveTo>
                  <a:pt x="184" y="404"/>
                </a:moveTo>
                <a:cubicBezTo>
                  <a:pt x="183" y="404"/>
                  <a:pt x="182" y="405"/>
                  <a:pt x="182" y="406"/>
                </a:cubicBezTo>
                <a:cubicBezTo>
                  <a:pt x="177" y="421"/>
                  <a:pt x="170" y="449"/>
                  <a:pt x="167" y="463"/>
                </a:cubicBezTo>
                <a:cubicBezTo>
                  <a:pt x="172" y="449"/>
                  <a:pt x="180" y="423"/>
                  <a:pt x="185" y="407"/>
                </a:cubicBezTo>
                <a:cubicBezTo>
                  <a:pt x="185" y="405"/>
                  <a:pt x="185" y="404"/>
                  <a:pt x="184" y="404"/>
                </a:cubicBezTo>
                <a:close/>
                <a:moveTo>
                  <a:pt x="61" y="205"/>
                </a:moveTo>
                <a:cubicBezTo>
                  <a:pt x="61" y="204"/>
                  <a:pt x="60" y="203"/>
                  <a:pt x="59" y="203"/>
                </a:cubicBezTo>
                <a:cubicBezTo>
                  <a:pt x="44" y="199"/>
                  <a:pt x="17" y="193"/>
                  <a:pt x="3" y="191"/>
                </a:cubicBezTo>
                <a:cubicBezTo>
                  <a:pt x="17" y="195"/>
                  <a:pt x="43" y="202"/>
                  <a:pt x="58" y="205"/>
                </a:cubicBezTo>
                <a:cubicBezTo>
                  <a:pt x="60" y="206"/>
                  <a:pt x="61" y="205"/>
                  <a:pt x="61" y="205"/>
                </a:cubicBezTo>
                <a:close/>
                <a:moveTo>
                  <a:pt x="312" y="410"/>
                </a:moveTo>
                <a:cubicBezTo>
                  <a:pt x="311" y="410"/>
                  <a:pt x="311" y="412"/>
                  <a:pt x="312" y="413"/>
                </a:cubicBezTo>
                <a:cubicBezTo>
                  <a:pt x="318" y="427"/>
                  <a:pt x="331" y="452"/>
                  <a:pt x="338" y="465"/>
                </a:cubicBezTo>
                <a:cubicBezTo>
                  <a:pt x="333" y="451"/>
                  <a:pt x="321" y="426"/>
                  <a:pt x="314" y="412"/>
                </a:cubicBezTo>
                <a:cubicBezTo>
                  <a:pt x="313" y="410"/>
                  <a:pt x="312" y="409"/>
                  <a:pt x="312" y="410"/>
                </a:cubicBezTo>
                <a:close/>
                <a:moveTo>
                  <a:pt x="244" y="30"/>
                </a:moveTo>
                <a:cubicBezTo>
                  <a:pt x="244" y="22"/>
                  <a:pt x="245" y="7"/>
                  <a:pt x="244" y="0"/>
                </a:cubicBezTo>
                <a:cubicBezTo>
                  <a:pt x="243" y="7"/>
                  <a:pt x="241" y="22"/>
                  <a:pt x="241" y="30"/>
                </a:cubicBezTo>
                <a:cubicBezTo>
                  <a:pt x="241" y="31"/>
                  <a:pt x="242" y="32"/>
                  <a:pt x="242" y="32"/>
                </a:cubicBezTo>
                <a:cubicBezTo>
                  <a:pt x="243" y="32"/>
                  <a:pt x="244" y="31"/>
                  <a:pt x="244" y="30"/>
                </a:cubicBezTo>
                <a:close/>
                <a:moveTo>
                  <a:pt x="237" y="113"/>
                </a:moveTo>
                <a:cubicBezTo>
                  <a:pt x="238" y="104"/>
                  <a:pt x="238" y="90"/>
                  <a:pt x="238" y="82"/>
                </a:cubicBezTo>
                <a:cubicBezTo>
                  <a:pt x="236" y="90"/>
                  <a:pt x="235" y="104"/>
                  <a:pt x="235" y="112"/>
                </a:cubicBezTo>
                <a:cubicBezTo>
                  <a:pt x="234" y="113"/>
                  <a:pt x="235" y="114"/>
                  <a:pt x="236" y="114"/>
                </a:cubicBezTo>
                <a:cubicBezTo>
                  <a:pt x="237" y="114"/>
                  <a:pt x="237" y="113"/>
                  <a:pt x="237" y="113"/>
                </a:cubicBezTo>
                <a:close/>
                <a:moveTo>
                  <a:pt x="416" y="205"/>
                </a:moveTo>
                <a:cubicBezTo>
                  <a:pt x="417" y="205"/>
                  <a:pt x="417" y="206"/>
                  <a:pt x="418" y="206"/>
                </a:cubicBezTo>
                <a:cubicBezTo>
                  <a:pt x="426" y="204"/>
                  <a:pt x="440" y="201"/>
                  <a:pt x="447" y="198"/>
                </a:cubicBezTo>
                <a:cubicBezTo>
                  <a:pt x="439" y="199"/>
                  <a:pt x="425" y="201"/>
                  <a:pt x="418" y="203"/>
                </a:cubicBezTo>
                <a:cubicBezTo>
                  <a:pt x="417" y="203"/>
                  <a:pt x="416" y="204"/>
                  <a:pt x="416" y="205"/>
                </a:cubicBezTo>
                <a:close/>
                <a:moveTo>
                  <a:pt x="345" y="222"/>
                </a:moveTo>
                <a:cubicBezTo>
                  <a:pt x="344" y="222"/>
                  <a:pt x="344" y="223"/>
                  <a:pt x="344" y="224"/>
                </a:cubicBezTo>
                <a:cubicBezTo>
                  <a:pt x="344" y="225"/>
                  <a:pt x="345" y="225"/>
                  <a:pt x="346" y="225"/>
                </a:cubicBezTo>
                <a:cubicBezTo>
                  <a:pt x="354" y="224"/>
                  <a:pt x="367" y="220"/>
                  <a:pt x="374" y="218"/>
                </a:cubicBezTo>
                <a:cubicBezTo>
                  <a:pt x="367" y="218"/>
                  <a:pt x="353" y="220"/>
                  <a:pt x="345" y="222"/>
                </a:cubicBezTo>
                <a:close/>
                <a:moveTo>
                  <a:pt x="70" y="357"/>
                </a:moveTo>
                <a:cubicBezTo>
                  <a:pt x="64" y="362"/>
                  <a:pt x="53" y="371"/>
                  <a:pt x="47" y="376"/>
                </a:cubicBezTo>
                <a:cubicBezTo>
                  <a:pt x="54" y="373"/>
                  <a:pt x="65" y="365"/>
                  <a:pt x="72" y="359"/>
                </a:cubicBezTo>
                <a:cubicBezTo>
                  <a:pt x="73" y="359"/>
                  <a:pt x="73" y="358"/>
                  <a:pt x="72" y="357"/>
                </a:cubicBezTo>
                <a:cubicBezTo>
                  <a:pt x="72" y="357"/>
                  <a:pt x="71" y="357"/>
                  <a:pt x="70" y="357"/>
                </a:cubicBezTo>
                <a:close/>
                <a:moveTo>
                  <a:pt x="115" y="320"/>
                </a:moveTo>
                <a:cubicBezTo>
                  <a:pt x="115" y="320"/>
                  <a:pt x="114" y="320"/>
                  <a:pt x="113" y="320"/>
                </a:cubicBezTo>
                <a:cubicBezTo>
                  <a:pt x="107" y="325"/>
                  <a:pt x="96" y="334"/>
                  <a:pt x="90" y="339"/>
                </a:cubicBezTo>
                <a:cubicBezTo>
                  <a:pt x="97" y="335"/>
                  <a:pt x="108" y="327"/>
                  <a:pt x="115" y="322"/>
                </a:cubicBezTo>
                <a:cubicBezTo>
                  <a:pt x="116" y="322"/>
                  <a:pt x="116" y="321"/>
                  <a:pt x="115" y="320"/>
                </a:cubicBezTo>
                <a:close/>
                <a:moveTo>
                  <a:pt x="108" y="88"/>
                </a:moveTo>
                <a:cubicBezTo>
                  <a:pt x="108" y="87"/>
                  <a:pt x="108" y="86"/>
                  <a:pt x="108" y="86"/>
                </a:cubicBezTo>
                <a:cubicBezTo>
                  <a:pt x="103" y="79"/>
                  <a:pt x="93" y="68"/>
                  <a:pt x="88" y="63"/>
                </a:cubicBezTo>
                <a:cubicBezTo>
                  <a:pt x="92" y="70"/>
                  <a:pt x="100" y="81"/>
                  <a:pt x="106" y="87"/>
                </a:cubicBezTo>
                <a:cubicBezTo>
                  <a:pt x="106" y="88"/>
                  <a:pt x="107" y="88"/>
                  <a:pt x="108" y="88"/>
                </a:cubicBezTo>
                <a:close/>
                <a:moveTo>
                  <a:pt x="118" y="107"/>
                </a:moveTo>
                <a:cubicBezTo>
                  <a:pt x="122" y="114"/>
                  <a:pt x="130" y="125"/>
                  <a:pt x="136" y="132"/>
                </a:cubicBezTo>
                <a:cubicBezTo>
                  <a:pt x="136" y="133"/>
                  <a:pt x="137" y="133"/>
                  <a:pt x="138" y="132"/>
                </a:cubicBezTo>
                <a:cubicBezTo>
                  <a:pt x="138" y="132"/>
                  <a:pt x="138" y="131"/>
                  <a:pt x="138" y="130"/>
                </a:cubicBezTo>
                <a:cubicBezTo>
                  <a:pt x="133" y="124"/>
                  <a:pt x="123" y="113"/>
                  <a:pt x="118" y="107"/>
                </a:cubicBezTo>
                <a:close/>
                <a:moveTo>
                  <a:pt x="89" y="93"/>
                </a:moveTo>
                <a:cubicBezTo>
                  <a:pt x="89" y="92"/>
                  <a:pt x="89" y="91"/>
                  <a:pt x="89" y="91"/>
                </a:cubicBezTo>
                <a:cubicBezTo>
                  <a:pt x="83" y="85"/>
                  <a:pt x="73" y="75"/>
                  <a:pt x="67" y="70"/>
                </a:cubicBezTo>
                <a:cubicBezTo>
                  <a:pt x="71" y="76"/>
                  <a:pt x="81" y="87"/>
                  <a:pt x="87" y="93"/>
                </a:cubicBezTo>
                <a:cubicBezTo>
                  <a:pt x="87" y="93"/>
                  <a:pt x="88" y="93"/>
                  <a:pt x="89" y="93"/>
                </a:cubicBezTo>
                <a:close/>
                <a:moveTo>
                  <a:pt x="348" y="81"/>
                </a:moveTo>
                <a:cubicBezTo>
                  <a:pt x="348" y="81"/>
                  <a:pt x="349" y="81"/>
                  <a:pt x="350" y="80"/>
                </a:cubicBezTo>
                <a:cubicBezTo>
                  <a:pt x="354" y="74"/>
                  <a:pt x="362" y="61"/>
                  <a:pt x="366" y="55"/>
                </a:cubicBezTo>
                <a:cubicBezTo>
                  <a:pt x="360" y="60"/>
                  <a:pt x="352" y="72"/>
                  <a:pt x="347" y="78"/>
                </a:cubicBezTo>
                <a:cubicBezTo>
                  <a:pt x="347" y="79"/>
                  <a:pt x="347" y="80"/>
                  <a:pt x="348" y="81"/>
                </a:cubicBezTo>
                <a:close/>
                <a:moveTo>
                  <a:pt x="196" y="409"/>
                </a:moveTo>
                <a:cubicBezTo>
                  <a:pt x="195" y="409"/>
                  <a:pt x="195" y="410"/>
                  <a:pt x="195" y="411"/>
                </a:cubicBezTo>
                <a:cubicBezTo>
                  <a:pt x="193" y="419"/>
                  <a:pt x="191" y="433"/>
                  <a:pt x="190" y="441"/>
                </a:cubicBezTo>
                <a:cubicBezTo>
                  <a:pt x="193" y="433"/>
                  <a:pt x="196" y="420"/>
                  <a:pt x="197" y="411"/>
                </a:cubicBezTo>
                <a:cubicBezTo>
                  <a:pt x="197" y="410"/>
                  <a:pt x="197" y="410"/>
                  <a:pt x="196" y="409"/>
                </a:cubicBezTo>
                <a:close/>
                <a:moveTo>
                  <a:pt x="202" y="357"/>
                </a:moveTo>
                <a:cubicBezTo>
                  <a:pt x="201" y="357"/>
                  <a:pt x="200" y="358"/>
                  <a:pt x="200" y="359"/>
                </a:cubicBezTo>
                <a:cubicBezTo>
                  <a:pt x="199" y="367"/>
                  <a:pt x="196" y="381"/>
                  <a:pt x="196" y="389"/>
                </a:cubicBezTo>
                <a:cubicBezTo>
                  <a:pt x="198" y="382"/>
                  <a:pt x="202" y="368"/>
                  <a:pt x="203" y="359"/>
                </a:cubicBezTo>
                <a:cubicBezTo>
                  <a:pt x="203" y="358"/>
                  <a:pt x="202" y="358"/>
                  <a:pt x="202" y="357"/>
                </a:cubicBezTo>
                <a:close/>
                <a:moveTo>
                  <a:pt x="62" y="220"/>
                </a:moveTo>
                <a:cubicBezTo>
                  <a:pt x="63" y="220"/>
                  <a:pt x="63" y="219"/>
                  <a:pt x="63" y="219"/>
                </a:cubicBezTo>
                <a:cubicBezTo>
                  <a:pt x="63" y="218"/>
                  <a:pt x="63" y="217"/>
                  <a:pt x="62" y="217"/>
                </a:cubicBezTo>
                <a:cubicBezTo>
                  <a:pt x="54" y="216"/>
                  <a:pt x="40" y="215"/>
                  <a:pt x="33" y="215"/>
                </a:cubicBezTo>
                <a:cubicBezTo>
                  <a:pt x="40" y="217"/>
                  <a:pt x="53" y="219"/>
                  <a:pt x="62" y="220"/>
                </a:cubicBezTo>
                <a:close/>
                <a:moveTo>
                  <a:pt x="329" y="411"/>
                </a:moveTo>
                <a:cubicBezTo>
                  <a:pt x="328" y="412"/>
                  <a:pt x="328" y="412"/>
                  <a:pt x="329" y="413"/>
                </a:cubicBezTo>
                <a:cubicBezTo>
                  <a:pt x="333" y="420"/>
                  <a:pt x="341" y="432"/>
                  <a:pt x="345" y="438"/>
                </a:cubicBezTo>
                <a:cubicBezTo>
                  <a:pt x="342" y="431"/>
                  <a:pt x="335" y="419"/>
                  <a:pt x="331" y="412"/>
                </a:cubicBezTo>
                <a:cubicBezTo>
                  <a:pt x="330" y="411"/>
                  <a:pt x="330" y="411"/>
                  <a:pt x="329" y="411"/>
                </a:cubicBezTo>
                <a:close/>
                <a:moveTo>
                  <a:pt x="316" y="54"/>
                </a:moveTo>
                <a:cubicBezTo>
                  <a:pt x="317" y="54"/>
                  <a:pt x="317" y="54"/>
                  <a:pt x="318" y="53"/>
                </a:cubicBezTo>
                <a:cubicBezTo>
                  <a:pt x="321" y="45"/>
                  <a:pt x="327" y="32"/>
                  <a:pt x="329" y="25"/>
                </a:cubicBezTo>
                <a:cubicBezTo>
                  <a:pt x="325" y="31"/>
                  <a:pt x="319" y="44"/>
                  <a:pt x="315" y="52"/>
                </a:cubicBezTo>
                <a:cubicBezTo>
                  <a:pt x="315" y="53"/>
                  <a:pt x="315" y="53"/>
                  <a:pt x="316" y="54"/>
                </a:cubicBezTo>
                <a:close/>
                <a:moveTo>
                  <a:pt x="293" y="116"/>
                </a:moveTo>
                <a:cubicBezTo>
                  <a:pt x="294" y="116"/>
                  <a:pt x="295" y="116"/>
                  <a:pt x="295" y="115"/>
                </a:cubicBezTo>
                <a:cubicBezTo>
                  <a:pt x="298" y="108"/>
                  <a:pt x="304" y="94"/>
                  <a:pt x="306" y="87"/>
                </a:cubicBezTo>
                <a:cubicBezTo>
                  <a:pt x="302" y="93"/>
                  <a:pt x="296" y="106"/>
                  <a:pt x="292" y="114"/>
                </a:cubicBezTo>
                <a:cubicBezTo>
                  <a:pt x="292" y="115"/>
                  <a:pt x="292" y="116"/>
                  <a:pt x="293" y="116"/>
                </a:cubicBezTo>
                <a:close/>
                <a:moveTo>
                  <a:pt x="424" y="282"/>
                </a:moveTo>
                <a:cubicBezTo>
                  <a:pt x="424" y="282"/>
                  <a:pt x="425" y="283"/>
                  <a:pt x="425" y="283"/>
                </a:cubicBezTo>
                <a:cubicBezTo>
                  <a:pt x="433" y="285"/>
                  <a:pt x="447" y="287"/>
                  <a:pt x="454" y="287"/>
                </a:cubicBezTo>
                <a:cubicBezTo>
                  <a:pt x="447" y="285"/>
                  <a:pt x="434" y="282"/>
                  <a:pt x="426" y="281"/>
                </a:cubicBezTo>
                <a:cubicBezTo>
                  <a:pt x="425" y="280"/>
                  <a:pt x="424" y="281"/>
                  <a:pt x="424" y="282"/>
                </a:cubicBezTo>
                <a:close/>
                <a:moveTo>
                  <a:pt x="357" y="266"/>
                </a:moveTo>
                <a:cubicBezTo>
                  <a:pt x="356" y="266"/>
                  <a:pt x="356" y="267"/>
                  <a:pt x="356" y="268"/>
                </a:cubicBezTo>
                <a:cubicBezTo>
                  <a:pt x="355" y="268"/>
                  <a:pt x="356" y="269"/>
                  <a:pt x="357" y="269"/>
                </a:cubicBezTo>
                <a:cubicBezTo>
                  <a:pt x="364" y="271"/>
                  <a:pt x="378" y="273"/>
                  <a:pt x="386" y="273"/>
                </a:cubicBezTo>
                <a:cubicBezTo>
                  <a:pt x="379" y="271"/>
                  <a:pt x="365" y="268"/>
                  <a:pt x="357" y="266"/>
                </a:cubicBezTo>
                <a:close/>
                <a:moveTo>
                  <a:pt x="399" y="344"/>
                </a:moveTo>
                <a:cubicBezTo>
                  <a:pt x="399" y="345"/>
                  <a:pt x="399" y="346"/>
                  <a:pt x="400" y="346"/>
                </a:cubicBezTo>
                <a:cubicBezTo>
                  <a:pt x="406" y="350"/>
                  <a:pt x="419" y="357"/>
                  <a:pt x="426" y="360"/>
                </a:cubicBezTo>
                <a:cubicBezTo>
                  <a:pt x="420" y="355"/>
                  <a:pt x="408" y="348"/>
                  <a:pt x="401" y="344"/>
                </a:cubicBezTo>
                <a:cubicBezTo>
                  <a:pt x="400" y="343"/>
                  <a:pt x="399" y="344"/>
                  <a:pt x="399" y="344"/>
                </a:cubicBezTo>
                <a:close/>
                <a:moveTo>
                  <a:pt x="354" y="318"/>
                </a:moveTo>
                <a:cubicBezTo>
                  <a:pt x="361" y="322"/>
                  <a:pt x="373" y="329"/>
                  <a:pt x="380" y="332"/>
                </a:cubicBezTo>
                <a:cubicBezTo>
                  <a:pt x="374" y="327"/>
                  <a:pt x="362" y="320"/>
                  <a:pt x="355" y="316"/>
                </a:cubicBezTo>
                <a:cubicBezTo>
                  <a:pt x="354" y="315"/>
                  <a:pt x="354" y="315"/>
                  <a:pt x="353" y="316"/>
                </a:cubicBezTo>
                <a:cubicBezTo>
                  <a:pt x="353" y="317"/>
                  <a:pt x="353" y="318"/>
                  <a:pt x="354" y="318"/>
                </a:cubicBezTo>
                <a:close/>
                <a:moveTo>
                  <a:pt x="30" y="293"/>
                </a:moveTo>
                <a:cubicBezTo>
                  <a:pt x="30" y="293"/>
                  <a:pt x="29" y="292"/>
                  <a:pt x="28" y="292"/>
                </a:cubicBezTo>
                <a:cubicBezTo>
                  <a:pt x="21" y="294"/>
                  <a:pt x="7" y="298"/>
                  <a:pt x="0" y="301"/>
                </a:cubicBezTo>
                <a:cubicBezTo>
                  <a:pt x="8" y="300"/>
                  <a:pt x="21" y="297"/>
                  <a:pt x="29" y="295"/>
                </a:cubicBezTo>
                <a:cubicBezTo>
                  <a:pt x="30" y="295"/>
                  <a:pt x="30" y="294"/>
                  <a:pt x="30" y="293"/>
                </a:cubicBezTo>
                <a:close/>
                <a:moveTo>
                  <a:pt x="89" y="288"/>
                </a:moveTo>
                <a:cubicBezTo>
                  <a:pt x="89" y="287"/>
                  <a:pt x="88" y="287"/>
                  <a:pt x="88" y="287"/>
                </a:cubicBezTo>
                <a:cubicBezTo>
                  <a:pt x="80" y="289"/>
                  <a:pt x="66" y="293"/>
                  <a:pt x="59" y="296"/>
                </a:cubicBezTo>
                <a:cubicBezTo>
                  <a:pt x="67" y="295"/>
                  <a:pt x="80" y="292"/>
                  <a:pt x="88" y="290"/>
                </a:cubicBezTo>
                <a:cubicBezTo>
                  <a:pt x="89" y="290"/>
                  <a:pt x="89" y="289"/>
                  <a:pt x="89" y="288"/>
                </a:cubicBezTo>
                <a:close/>
                <a:moveTo>
                  <a:pt x="179" y="75"/>
                </a:moveTo>
                <a:cubicBezTo>
                  <a:pt x="180" y="75"/>
                  <a:pt x="180" y="74"/>
                  <a:pt x="180" y="73"/>
                </a:cubicBezTo>
                <a:cubicBezTo>
                  <a:pt x="178" y="65"/>
                  <a:pt x="173" y="52"/>
                  <a:pt x="170" y="44"/>
                </a:cubicBezTo>
                <a:cubicBezTo>
                  <a:pt x="171" y="52"/>
                  <a:pt x="175" y="66"/>
                  <a:pt x="178" y="74"/>
                </a:cubicBezTo>
                <a:cubicBezTo>
                  <a:pt x="178" y="75"/>
                  <a:pt x="179" y="75"/>
                  <a:pt x="179" y="75"/>
                </a:cubicBezTo>
                <a:close/>
                <a:moveTo>
                  <a:pt x="390" y="136"/>
                </a:moveTo>
                <a:cubicBezTo>
                  <a:pt x="391" y="136"/>
                  <a:pt x="391" y="136"/>
                  <a:pt x="392" y="136"/>
                </a:cubicBezTo>
                <a:cubicBezTo>
                  <a:pt x="399" y="132"/>
                  <a:pt x="410" y="123"/>
                  <a:pt x="416" y="118"/>
                </a:cubicBezTo>
                <a:cubicBezTo>
                  <a:pt x="409" y="122"/>
                  <a:pt x="397" y="129"/>
                  <a:pt x="391" y="134"/>
                </a:cubicBezTo>
                <a:cubicBezTo>
                  <a:pt x="390" y="134"/>
                  <a:pt x="390" y="135"/>
                  <a:pt x="390" y="136"/>
                </a:cubicBezTo>
                <a:close/>
                <a:moveTo>
                  <a:pt x="342" y="171"/>
                </a:moveTo>
                <a:cubicBezTo>
                  <a:pt x="343" y="172"/>
                  <a:pt x="344" y="172"/>
                  <a:pt x="344" y="172"/>
                </a:cubicBezTo>
                <a:cubicBezTo>
                  <a:pt x="351" y="167"/>
                  <a:pt x="363" y="159"/>
                  <a:pt x="368" y="154"/>
                </a:cubicBezTo>
                <a:cubicBezTo>
                  <a:pt x="361" y="157"/>
                  <a:pt x="350" y="165"/>
                  <a:pt x="343" y="169"/>
                </a:cubicBezTo>
                <a:cubicBezTo>
                  <a:pt x="342" y="170"/>
                  <a:pt x="342" y="171"/>
                  <a:pt x="342" y="171"/>
                </a:cubicBezTo>
                <a:close/>
                <a:moveTo>
                  <a:pt x="119" y="418"/>
                </a:moveTo>
                <a:cubicBezTo>
                  <a:pt x="118" y="417"/>
                  <a:pt x="118" y="418"/>
                  <a:pt x="117" y="418"/>
                </a:cubicBezTo>
                <a:cubicBezTo>
                  <a:pt x="113" y="425"/>
                  <a:pt x="106" y="438"/>
                  <a:pt x="102" y="445"/>
                </a:cubicBezTo>
                <a:cubicBezTo>
                  <a:pt x="107" y="439"/>
                  <a:pt x="115" y="427"/>
                  <a:pt x="119" y="420"/>
                </a:cubicBezTo>
                <a:cubicBezTo>
                  <a:pt x="120" y="419"/>
                  <a:pt x="120" y="418"/>
                  <a:pt x="119" y="418"/>
                </a:cubicBezTo>
                <a:close/>
                <a:moveTo>
                  <a:pt x="153" y="357"/>
                </a:moveTo>
                <a:cubicBezTo>
                  <a:pt x="153" y="357"/>
                  <a:pt x="152" y="357"/>
                  <a:pt x="151" y="358"/>
                </a:cubicBezTo>
                <a:cubicBezTo>
                  <a:pt x="147" y="364"/>
                  <a:pt x="140" y="377"/>
                  <a:pt x="137" y="384"/>
                </a:cubicBezTo>
                <a:cubicBezTo>
                  <a:pt x="142" y="378"/>
                  <a:pt x="150" y="366"/>
                  <a:pt x="154" y="359"/>
                </a:cubicBezTo>
                <a:cubicBezTo>
                  <a:pt x="154" y="358"/>
                  <a:pt x="154" y="357"/>
                  <a:pt x="153" y="357"/>
                </a:cubicBezTo>
                <a:close/>
                <a:moveTo>
                  <a:pt x="61" y="145"/>
                </a:moveTo>
                <a:cubicBezTo>
                  <a:pt x="62" y="144"/>
                  <a:pt x="61" y="143"/>
                  <a:pt x="61" y="143"/>
                </a:cubicBezTo>
                <a:cubicBezTo>
                  <a:pt x="54" y="139"/>
                  <a:pt x="41" y="132"/>
                  <a:pt x="34" y="129"/>
                </a:cubicBezTo>
                <a:cubicBezTo>
                  <a:pt x="40" y="134"/>
                  <a:pt x="52" y="141"/>
                  <a:pt x="59" y="145"/>
                </a:cubicBezTo>
                <a:cubicBezTo>
                  <a:pt x="60" y="146"/>
                  <a:pt x="61" y="145"/>
                  <a:pt x="61" y="145"/>
                </a:cubicBezTo>
                <a:close/>
                <a:moveTo>
                  <a:pt x="266" y="453"/>
                </a:moveTo>
                <a:cubicBezTo>
                  <a:pt x="265" y="453"/>
                  <a:pt x="264" y="454"/>
                  <a:pt x="265" y="455"/>
                </a:cubicBezTo>
                <a:cubicBezTo>
                  <a:pt x="266" y="463"/>
                  <a:pt x="269" y="477"/>
                  <a:pt x="271" y="485"/>
                </a:cubicBezTo>
                <a:cubicBezTo>
                  <a:pt x="271" y="477"/>
                  <a:pt x="269" y="463"/>
                  <a:pt x="267" y="454"/>
                </a:cubicBezTo>
                <a:cubicBezTo>
                  <a:pt x="267" y="453"/>
                  <a:pt x="266" y="453"/>
                  <a:pt x="266" y="453"/>
                </a:cubicBezTo>
                <a:close/>
                <a:moveTo>
                  <a:pt x="207" y="38"/>
                </a:moveTo>
                <a:cubicBezTo>
                  <a:pt x="207" y="38"/>
                  <a:pt x="208" y="37"/>
                  <a:pt x="208" y="37"/>
                </a:cubicBezTo>
                <a:cubicBezTo>
                  <a:pt x="207" y="28"/>
                  <a:pt x="205" y="14"/>
                  <a:pt x="203" y="7"/>
                </a:cubicBezTo>
                <a:cubicBezTo>
                  <a:pt x="203" y="14"/>
                  <a:pt x="204" y="29"/>
                  <a:pt x="205" y="37"/>
                </a:cubicBezTo>
                <a:cubicBezTo>
                  <a:pt x="205" y="38"/>
                  <a:pt x="206" y="38"/>
                  <a:pt x="207" y="38"/>
                </a:cubicBezTo>
                <a:close/>
                <a:moveTo>
                  <a:pt x="220" y="138"/>
                </a:moveTo>
                <a:cubicBezTo>
                  <a:pt x="221" y="138"/>
                  <a:pt x="221" y="137"/>
                  <a:pt x="221" y="136"/>
                </a:cubicBezTo>
                <a:cubicBezTo>
                  <a:pt x="221" y="128"/>
                  <a:pt x="218" y="113"/>
                  <a:pt x="217" y="106"/>
                </a:cubicBezTo>
                <a:cubicBezTo>
                  <a:pt x="216" y="114"/>
                  <a:pt x="218" y="128"/>
                  <a:pt x="219" y="136"/>
                </a:cubicBezTo>
                <a:cubicBezTo>
                  <a:pt x="219" y="137"/>
                  <a:pt x="220" y="138"/>
                  <a:pt x="220" y="138"/>
                </a:cubicBezTo>
                <a:close/>
                <a:moveTo>
                  <a:pt x="409" y="171"/>
                </a:moveTo>
                <a:cubicBezTo>
                  <a:pt x="416" y="168"/>
                  <a:pt x="429" y="163"/>
                  <a:pt x="436" y="159"/>
                </a:cubicBezTo>
                <a:cubicBezTo>
                  <a:pt x="428" y="161"/>
                  <a:pt x="415" y="165"/>
                  <a:pt x="408" y="169"/>
                </a:cubicBezTo>
                <a:cubicBezTo>
                  <a:pt x="407" y="169"/>
                  <a:pt x="407" y="170"/>
                  <a:pt x="407" y="171"/>
                </a:cubicBezTo>
                <a:cubicBezTo>
                  <a:pt x="407" y="171"/>
                  <a:pt x="408" y="171"/>
                  <a:pt x="409" y="171"/>
                </a:cubicBezTo>
                <a:close/>
                <a:moveTo>
                  <a:pt x="368" y="178"/>
                </a:moveTo>
                <a:cubicBezTo>
                  <a:pt x="367" y="178"/>
                  <a:pt x="367" y="179"/>
                  <a:pt x="367" y="179"/>
                </a:cubicBezTo>
                <a:cubicBezTo>
                  <a:pt x="367" y="180"/>
                  <a:pt x="368" y="180"/>
                  <a:pt x="369" y="180"/>
                </a:cubicBezTo>
                <a:cubicBezTo>
                  <a:pt x="376" y="177"/>
                  <a:pt x="389" y="171"/>
                  <a:pt x="396" y="168"/>
                </a:cubicBezTo>
                <a:cubicBezTo>
                  <a:pt x="388" y="169"/>
                  <a:pt x="375" y="174"/>
                  <a:pt x="368" y="178"/>
                </a:cubicBezTo>
                <a:close/>
                <a:moveTo>
                  <a:pt x="87" y="391"/>
                </a:moveTo>
                <a:cubicBezTo>
                  <a:pt x="87" y="391"/>
                  <a:pt x="86" y="391"/>
                  <a:pt x="86" y="391"/>
                </a:cubicBezTo>
                <a:cubicBezTo>
                  <a:pt x="80" y="397"/>
                  <a:pt x="71" y="408"/>
                  <a:pt x="66" y="414"/>
                </a:cubicBezTo>
                <a:cubicBezTo>
                  <a:pt x="72" y="409"/>
                  <a:pt x="82" y="399"/>
                  <a:pt x="87" y="393"/>
                </a:cubicBezTo>
                <a:cubicBezTo>
                  <a:pt x="88" y="392"/>
                  <a:pt x="88" y="392"/>
                  <a:pt x="87" y="391"/>
                </a:cubicBezTo>
                <a:close/>
                <a:moveTo>
                  <a:pt x="145" y="323"/>
                </a:moveTo>
                <a:cubicBezTo>
                  <a:pt x="146" y="322"/>
                  <a:pt x="146" y="321"/>
                  <a:pt x="145" y="321"/>
                </a:cubicBezTo>
                <a:cubicBezTo>
                  <a:pt x="145" y="320"/>
                  <a:pt x="144" y="320"/>
                  <a:pt x="143" y="321"/>
                </a:cubicBezTo>
                <a:cubicBezTo>
                  <a:pt x="138" y="327"/>
                  <a:pt x="128" y="337"/>
                  <a:pt x="124" y="344"/>
                </a:cubicBezTo>
                <a:cubicBezTo>
                  <a:pt x="130" y="339"/>
                  <a:pt x="140" y="329"/>
                  <a:pt x="145" y="323"/>
                </a:cubicBezTo>
                <a:close/>
                <a:moveTo>
                  <a:pt x="81" y="112"/>
                </a:moveTo>
                <a:cubicBezTo>
                  <a:pt x="82" y="113"/>
                  <a:pt x="83" y="113"/>
                  <a:pt x="83" y="112"/>
                </a:cubicBezTo>
                <a:cubicBezTo>
                  <a:pt x="83" y="112"/>
                  <a:pt x="83" y="111"/>
                  <a:pt x="83" y="110"/>
                </a:cubicBezTo>
                <a:cubicBezTo>
                  <a:pt x="77" y="105"/>
                  <a:pt x="66" y="96"/>
                  <a:pt x="60" y="92"/>
                </a:cubicBezTo>
                <a:cubicBezTo>
                  <a:pt x="64" y="98"/>
                  <a:pt x="75" y="107"/>
                  <a:pt x="81" y="112"/>
                </a:cubicBezTo>
                <a:close/>
                <a:moveTo>
                  <a:pt x="136" y="160"/>
                </a:moveTo>
                <a:cubicBezTo>
                  <a:pt x="136" y="159"/>
                  <a:pt x="136" y="158"/>
                  <a:pt x="136" y="158"/>
                </a:cubicBezTo>
                <a:cubicBezTo>
                  <a:pt x="130" y="152"/>
                  <a:pt x="119" y="143"/>
                  <a:pt x="112" y="139"/>
                </a:cubicBezTo>
                <a:cubicBezTo>
                  <a:pt x="117" y="145"/>
                  <a:pt x="128" y="155"/>
                  <a:pt x="134" y="160"/>
                </a:cubicBezTo>
                <a:cubicBezTo>
                  <a:pt x="135" y="161"/>
                  <a:pt x="135" y="160"/>
                  <a:pt x="136" y="160"/>
                </a:cubicBezTo>
                <a:close/>
                <a:moveTo>
                  <a:pt x="224" y="441"/>
                </a:moveTo>
                <a:cubicBezTo>
                  <a:pt x="223" y="441"/>
                  <a:pt x="223" y="442"/>
                  <a:pt x="223" y="442"/>
                </a:cubicBezTo>
                <a:cubicBezTo>
                  <a:pt x="223" y="451"/>
                  <a:pt x="223" y="465"/>
                  <a:pt x="224" y="473"/>
                </a:cubicBezTo>
                <a:cubicBezTo>
                  <a:pt x="225" y="465"/>
                  <a:pt x="226" y="451"/>
                  <a:pt x="226" y="442"/>
                </a:cubicBezTo>
                <a:cubicBezTo>
                  <a:pt x="226" y="441"/>
                  <a:pt x="225" y="441"/>
                  <a:pt x="224" y="441"/>
                </a:cubicBezTo>
                <a:close/>
                <a:moveTo>
                  <a:pt x="222" y="387"/>
                </a:moveTo>
                <a:cubicBezTo>
                  <a:pt x="221" y="387"/>
                  <a:pt x="221" y="388"/>
                  <a:pt x="221" y="389"/>
                </a:cubicBezTo>
                <a:cubicBezTo>
                  <a:pt x="220" y="397"/>
                  <a:pt x="221" y="412"/>
                  <a:pt x="222" y="419"/>
                </a:cubicBezTo>
                <a:cubicBezTo>
                  <a:pt x="223" y="412"/>
                  <a:pt x="223" y="397"/>
                  <a:pt x="223" y="389"/>
                </a:cubicBezTo>
                <a:cubicBezTo>
                  <a:pt x="223" y="388"/>
                  <a:pt x="223" y="387"/>
                  <a:pt x="222" y="387"/>
                </a:cubicBezTo>
                <a:close/>
                <a:moveTo>
                  <a:pt x="36" y="252"/>
                </a:moveTo>
                <a:cubicBezTo>
                  <a:pt x="37" y="252"/>
                  <a:pt x="37" y="252"/>
                  <a:pt x="37" y="251"/>
                </a:cubicBezTo>
                <a:cubicBezTo>
                  <a:pt x="37" y="250"/>
                  <a:pt x="36" y="250"/>
                  <a:pt x="35" y="250"/>
                </a:cubicBezTo>
                <a:cubicBezTo>
                  <a:pt x="28" y="250"/>
                  <a:pt x="14" y="251"/>
                  <a:pt x="6" y="252"/>
                </a:cubicBezTo>
                <a:cubicBezTo>
                  <a:pt x="14" y="253"/>
                  <a:pt x="27" y="253"/>
                  <a:pt x="36" y="252"/>
                </a:cubicBezTo>
                <a:close/>
                <a:moveTo>
                  <a:pt x="97" y="243"/>
                </a:moveTo>
                <a:cubicBezTo>
                  <a:pt x="89" y="243"/>
                  <a:pt x="75" y="244"/>
                  <a:pt x="68" y="246"/>
                </a:cubicBezTo>
                <a:cubicBezTo>
                  <a:pt x="75" y="247"/>
                  <a:pt x="89" y="246"/>
                  <a:pt x="97" y="246"/>
                </a:cubicBezTo>
                <a:cubicBezTo>
                  <a:pt x="98" y="246"/>
                  <a:pt x="98" y="245"/>
                  <a:pt x="98" y="244"/>
                </a:cubicBezTo>
                <a:cubicBezTo>
                  <a:pt x="98" y="243"/>
                  <a:pt x="98" y="243"/>
                  <a:pt x="97" y="243"/>
                </a:cubicBezTo>
                <a:close/>
                <a:moveTo>
                  <a:pt x="371" y="406"/>
                </a:moveTo>
                <a:cubicBezTo>
                  <a:pt x="366" y="399"/>
                  <a:pt x="358" y="388"/>
                  <a:pt x="352" y="382"/>
                </a:cubicBezTo>
                <a:cubicBezTo>
                  <a:pt x="351" y="381"/>
                  <a:pt x="350" y="381"/>
                  <a:pt x="350" y="382"/>
                </a:cubicBezTo>
                <a:cubicBezTo>
                  <a:pt x="349" y="382"/>
                  <a:pt x="349" y="383"/>
                  <a:pt x="350" y="384"/>
                </a:cubicBezTo>
                <a:cubicBezTo>
                  <a:pt x="355" y="390"/>
                  <a:pt x="365" y="400"/>
                  <a:pt x="371" y="406"/>
                </a:cubicBezTo>
                <a:close/>
                <a:moveTo>
                  <a:pt x="344" y="365"/>
                </a:moveTo>
                <a:cubicBezTo>
                  <a:pt x="340" y="358"/>
                  <a:pt x="331" y="347"/>
                  <a:pt x="326" y="341"/>
                </a:cubicBezTo>
                <a:cubicBezTo>
                  <a:pt x="325" y="340"/>
                  <a:pt x="324" y="341"/>
                  <a:pt x="324" y="341"/>
                </a:cubicBezTo>
                <a:cubicBezTo>
                  <a:pt x="323" y="342"/>
                  <a:pt x="323" y="343"/>
                  <a:pt x="324" y="343"/>
                </a:cubicBezTo>
                <a:cubicBezTo>
                  <a:pt x="329" y="349"/>
                  <a:pt x="339" y="360"/>
                  <a:pt x="344" y="365"/>
                </a:cubicBezTo>
                <a:close/>
                <a:moveTo>
                  <a:pt x="282" y="43"/>
                </a:moveTo>
                <a:cubicBezTo>
                  <a:pt x="282" y="43"/>
                  <a:pt x="283" y="42"/>
                  <a:pt x="283" y="42"/>
                </a:cubicBezTo>
                <a:cubicBezTo>
                  <a:pt x="286" y="34"/>
                  <a:pt x="289" y="19"/>
                  <a:pt x="290" y="12"/>
                </a:cubicBezTo>
                <a:cubicBezTo>
                  <a:pt x="287" y="19"/>
                  <a:pt x="283" y="33"/>
                  <a:pt x="281" y="41"/>
                </a:cubicBezTo>
                <a:cubicBezTo>
                  <a:pt x="281" y="42"/>
                  <a:pt x="281" y="43"/>
                  <a:pt x="282" y="43"/>
                </a:cubicBezTo>
                <a:close/>
                <a:moveTo>
                  <a:pt x="244" y="151"/>
                </a:moveTo>
                <a:cubicBezTo>
                  <a:pt x="245" y="151"/>
                  <a:pt x="245" y="151"/>
                  <a:pt x="246" y="150"/>
                </a:cubicBezTo>
                <a:cubicBezTo>
                  <a:pt x="248" y="142"/>
                  <a:pt x="251" y="128"/>
                  <a:pt x="252" y="120"/>
                </a:cubicBezTo>
                <a:cubicBezTo>
                  <a:pt x="249" y="127"/>
                  <a:pt x="245" y="141"/>
                  <a:pt x="243" y="149"/>
                </a:cubicBezTo>
                <a:cubicBezTo>
                  <a:pt x="243" y="150"/>
                  <a:pt x="243" y="151"/>
                  <a:pt x="244" y="151"/>
                </a:cubicBezTo>
                <a:close/>
                <a:moveTo>
                  <a:pt x="421" y="242"/>
                </a:moveTo>
                <a:cubicBezTo>
                  <a:pt x="420" y="242"/>
                  <a:pt x="420" y="243"/>
                  <a:pt x="420" y="244"/>
                </a:cubicBezTo>
                <a:cubicBezTo>
                  <a:pt x="420" y="245"/>
                  <a:pt x="420" y="245"/>
                  <a:pt x="421" y="245"/>
                </a:cubicBezTo>
                <a:cubicBezTo>
                  <a:pt x="429" y="245"/>
                  <a:pt x="443" y="245"/>
                  <a:pt x="451" y="244"/>
                </a:cubicBezTo>
                <a:cubicBezTo>
                  <a:pt x="443" y="243"/>
                  <a:pt x="429" y="242"/>
                  <a:pt x="421" y="242"/>
                </a:cubicBezTo>
                <a:close/>
                <a:moveTo>
                  <a:pt x="386" y="300"/>
                </a:moveTo>
                <a:cubicBezTo>
                  <a:pt x="385" y="301"/>
                  <a:pt x="386" y="302"/>
                  <a:pt x="387" y="302"/>
                </a:cubicBezTo>
                <a:cubicBezTo>
                  <a:pt x="394" y="305"/>
                  <a:pt x="407" y="309"/>
                  <a:pt x="415" y="311"/>
                </a:cubicBezTo>
                <a:cubicBezTo>
                  <a:pt x="408" y="307"/>
                  <a:pt x="395" y="302"/>
                  <a:pt x="387" y="300"/>
                </a:cubicBezTo>
                <a:cubicBezTo>
                  <a:pt x="387" y="299"/>
                  <a:pt x="386" y="300"/>
                  <a:pt x="386" y="300"/>
                </a:cubicBezTo>
                <a:close/>
                <a:moveTo>
                  <a:pt x="53" y="323"/>
                </a:moveTo>
                <a:cubicBezTo>
                  <a:pt x="53" y="323"/>
                  <a:pt x="52" y="322"/>
                  <a:pt x="52" y="323"/>
                </a:cubicBezTo>
                <a:cubicBezTo>
                  <a:pt x="44" y="326"/>
                  <a:pt x="32" y="332"/>
                  <a:pt x="25" y="337"/>
                </a:cubicBezTo>
                <a:cubicBezTo>
                  <a:pt x="33" y="334"/>
                  <a:pt x="45" y="329"/>
                  <a:pt x="53" y="325"/>
                </a:cubicBezTo>
                <a:cubicBezTo>
                  <a:pt x="54" y="325"/>
                  <a:pt x="54" y="324"/>
                  <a:pt x="53" y="323"/>
                </a:cubicBezTo>
                <a:close/>
                <a:moveTo>
                  <a:pt x="139" y="66"/>
                </a:moveTo>
                <a:cubicBezTo>
                  <a:pt x="140" y="65"/>
                  <a:pt x="140" y="65"/>
                  <a:pt x="140" y="64"/>
                </a:cubicBezTo>
                <a:cubicBezTo>
                  <a:pt x="136" y="57"/>
                  <a:pt x="129" y="44"/>
                  <a:pt x="125" y="38"/>
                </a:cubicBezTo>
                <a:cubicBezTo>
                  <a:pt x="127" y="45"/>
                  <a:pt x="133" y="58"/>
                  <a:pt x="137" y="65"/>
                </a:cubicBezTo>
                <a:cubicBezTo>
                  <a:pt x="138" y="66"/>
                  <a:pt x="139" y="66"/>
                  <a:pt x="139" y="66"/>
                </a:cubicBezTo>
                <a:close/>
                <a:moveTo>
                  <a:pt x="158" y="136"/>
                </a:moveTo>
                <a:cubicBezTo>
                  <a:pt x="158" y="136"/>
                  <a:pt x="159" y="135"/>
                  <a:pt x="158" y="134"/>
                </a:cubicBezTo>
                <a:cubicBezTo>
                  <a:pt x="155" y="127"/>
                  <a:pt x="148" y="114"/>
                  <a:pt x="143" y="108"/>
                </a:cubicBezTo>
                <a:cubicBezTo>
                  <a:pt x="146" y="115"/>
                  <a:pt x="152" y="128"/>
                  <a:pt x="156" y="136"/>
                </a:cubicBezTo>
                <a:cubicBezTo>
                  <a:pt x="156" y="137"/>
                  <a:pt x="157" y="137"/>
                  <a:pt x="158" y="136"/>
                </a:cubicBezTo>
                <a:close/>
                <a:moveTo>
                  <a:pt x="375" y="97"/>
                </a:moveTo>
                <a:cubicBezTo>
                  <a:pt x="376" y="98"/>
                  <a:pt x="377" y="98"/>
                  <a:pt x="377" y="97"/>
                </a:cubicBezTo>
                <a:cubicBezTo>
                  <a:pt x="383" y="92"/>
                  <a:pt x="393" y="81"/>
                  <a:pt x="398" y="75"/>
                </a:cubicBezTo>
                <a:cubicBezTo>
                  <a:pt x="392" y="80"/>
                  <a:pt x="381" y="89"/>
                  <a:pt x="375" y="95"/>
                </a:cubicBezTo>
                <a:cubicBezTo>
                  <a:pt x="375" y="96"/>
                  <a:pt x="375" y="97"/>
                  <a:pt x="375" y="97"/>
                </a:cubicBezTo>
                <a:close/>
                <a:moveTo>
                  <a:pt x="326" y="148"/>
                </a:moveTo>
                <a:cubicBezTo>
                  <a:pt x="326" y="148"/>
                  <a:pt x="327" y="148"/>
                  <a:pt x="328" y="148"/>
                </a:cubicBezTo>
                <a:cubicBezTo>
                  <a:pt x="334" y="142"/>
                  <a:pt x="344" y="132"/>
                  <a:pt x="348" y="126"/>
                </a:cubicBezTo>
                <a:cubicBezTo>
                  <a:pt x="342" y="130"/>
                  <a:pt x="332" y="140"/>
                  <a:pt x="326" y="145"/>
                </a:cubicBezTo>
                <a:cubicBezTo>
                  <a:pt x="325" y="146"/>
                  <a:pt x="325" y="147"/>
                  <a:pt x="326" y="148"/>
                </a:cubicBezTo>
                <a:close/>
                <a:moveTo>
                  <a:pt x="154" y="425"/>
                </a:moveTo>
                <a:cubicBezTo>
                  <a:pt x="153" y="425"/>
                  <a:pt x="153" y="426"/>
                  <a:pt x="152" y="426"/>
                </a:cubicBezTo>
                <a:cubicBezTo>
                  <a:pt x="149" y="434"/>
                  <a:pt x="144" y="447"/>
                  <a:pt x="142" y="455"/>
                </a:cubicBezTo>
                <a:cubicBezTo>
                  <a:pt x="146" y="448"/>
                  <a:pt x="152" y="435"/>
                  <a:pt x="155" y="427"/>
                </a:cubicBezTo>
                <a:cubicBezTo>
                  <a:pt x="155" y="426"/>
                  <a:pt x="155" y="426"/>
                  <a:pt x="154" y="425"/>
                </a:cubicBezTo>
                <a:close/>
                <a:moveTo>
                  <a:pt x="47" y="177"/>
                </a:moveTo>
                <a:cubicBezTo>
                  <a:pt x="47" y="176"/>
                  <a:pt x="47" y="176"/>
                  <a:pt x="46" y="175"/>
                </a:cubicBezTo>
                <a:cubicBezTo>
                  <a:pt x="39" y="173"/>
                  <a:pt x="25" y="168"/>
                  <a:pt x="18" y="167"/>
                </a:cubicBezTo>
                <a:cubicBezTo>
                  <a:pt x="25" y="170"/>
                  <a:pt x="38" y="175"/>
                  <a:pt x="45" y="178"/>
                </a:cubicBezTo>
                <a:cubicBezTo>
                  <a:pt x="46" y="178"/>
                  <a:pt x="47" y="178"/>
                  <a:pt x="47" y="177"/>
                </a:cubicBezTo>
                <a:close/>
                <a:moveTo>
                  <a:pt x="82" y="193"/>
                </a:moveTo>
                <a:cubicBezTo>
                  <a:pt x="83" y="193"/>
                  <a:pt x="83" y="193"/>
                  <a:pt x="84" y="192"/>
                </a:cubicBezTo>
                <a:cubicBezTo>
                  <a:pt x="84" y="191"/>
                  <a:pt x="83" y="190"/>
                  <a:pt x="83" y="190"/>
                </a:cubicBezTo>
                <a:cubicBezTo>
                  <a:pt x="75" y="187"/>
                  <a:pt x="62" y="183"/>
                  <a:pt x="54" y="182"/>
                </a:cubicBezTo>
                <a:cubicBezTo>
                  <a:pt x="61" y="185"/>
                  <a:pt x="74" y="190"/>
                  <a:pt x="82" y="193"/>
                </a:cubicBezTo>
                <a:close/>
                <a:moveTo>
                  <a:pt x="295" y="428"/>
                </a:moveTo>
                <a:cubicBezTo>
                  <a:pt x="294" y="429"/>
                  <a:pt x="294" y="430"/>
                  <a:pt x="294" y="430"/>
                </a:cubicBezTo>
                <a:cubicBezTo>
                  <a:pt x="297" y="438"/>
                  <a:pt x="302" y="452"/>
                  <a:pt x="306" y="458"/>
                </a:cubicBezTo>
                <a:cubicBezTo>
                  <a:pt x="304" y="451"/>
                  <a:pt x="300" y="437"/>
                  <a:pt x="297" y="429"/>
                </a:cubicBezTo>
                <a:cubicBezTo>
                  <a:pt x="296" y="428"/>
                  <a:pt x="296" y="428"/>
                  <a:pt x="295" y="428"/>
                </a:cubicBezTo>
                <a:close/>
                <a:moveTo>
                  <a:pt x="282" y="380"/>
                </a:moveTo>
                <a:cubicBezTo>
                  <a:pt x="281" y="379"/>
                  <a:pt x="281" y="379"/>
                  <a:pt x="280" y="380"/>
                </a:cubicBezTo>
                <a:cubicBezTo>
                  <a:pt x="279" y="380"/>
                  <a:pt x="279" y="381"/>
                  <a:pt x="279" y="381"/>
                </a:cubicBezTo>
                <a:cubicBezTo>
                  <a:pt x="282" y="389"/>
                  <a:pt x="287" y="403"/>
                  <a:pt x="291" y="409"/>
                </a:cubicBezTo>
                <a:cubicBezTo>
                  <a:pt x="289" y="402"/>
                  <a:pt x="285" y="388"/>
                  <a:pt x="282" y="380"/>
                </a:cubicBezTo>
                <a:close/>
                <a:moveTo>
                  <a:pt x="219" y="196"/>
                </a:moveTo>
                <a:cubicBezTo>
                  <a:pt x="219" y="197"/>
                  <a:pt x="219" y="198"/>
                  <a:pt x="220" y="198"/>
                </a:cubicBezTo>
                <a:cubicBezTo>
                  <a:pt x="221" y="198"/>
                  <a:pt x="221" y="197"/>
                  <a:pt x="221" y="196"/>
                </a:cubicBezTo>
                <a:cubicBezTo>
                  <a:pt x="221" y="192"/>
                  <a:pt x="220" y="185"/>
                  <a:pt x="219" y="181"/>
                </a:cubicBezTo>
                <a:cubicBezTo>
                  <a:pt x="218" y="185"/>
                  <a:pt x="219" y="192"/>
                  <a:pt x="219" y="196"/>
                </a:cubicBezTo>
                <a:close/>
                <a:moveTo>
                  <a:pt x="269" y="223"/>
                </a:moveTo>
                <a:cubicBezTo>
                  <a:pt x="273" y="222"/>
                  <a:pt x="279" y="219"/>
                  <a:pt x="282" y="217"/>
                </a:cubicBezTo>
                <a:cubicBezTo>
                  <a:pt x="278" y="217"/>
                  <a:pt x="272" y="219"/>
                  <a:pt x="268" y="221"/>
                </a:cubicBezTo>
                <a:cubicBezTo>
                  <a:pt x="267" y="221"/>
                  <a:pt x="267" y="222"/>
                  <a:pt x="267" y="222"/>
                </a:cubicBezTo>
                <a:cubicBezTo>
                  <a:pt x="268" y="223"/>
                  <a:pt x="268" y="223"/>
                  <a:pt x="269" y="223"/>
                </a:cubicBezTo>
                <a:close/>
                <a:moveTo>
                  <a:pt x="185" y="277"/>
                </a:moveTo>
                <a:cubicBezTo>
                  <a:pt x="182" y="280"/>
                  <a:pt x="178" y="285"/>
                  <a:pt x="175" y="288"/>
                </a:cubicBezTo>
                <a:cubicBezTo>
                  <a:pt x="179" y="286"/>
                  <a:pt x="184" y="282"/>
                  <a:pt x="187" y="279"/>
                </a:cubicBezTo>
                <a:cubicBezTo>
                  <a:pt x="187" y="278"/>
                  <a:pt x="188" y="278"/>
                  <a:pt x="187" y="277"/>
                </a:cubicBezTo>
                <a:cubicBezTo>
                  <a:pt x="186" y="276"/>
                  <a:pt x="186" y="277"/>
                  <a:pt x="185" y="277"/>
                </a:cubicBezTo>
                <a:close/>
                <a:moveTo>
                  <a:pt x="140" y="165"/>
                </a:moveTo>
                <a:cubicBezTo>
                  <a:pt x="142" y="169"/>
                  <a:pt x="147" y="174"/>
                  <a:pt x="150" y="177"/>
                </a:cubicBezTo>
                <a:cubicBezTo>
                  <a:pt x="150" y="177"/>
                  <a:pt x="151" y="177"/>
                  <a:pt x="151" y="176"/>
                </a:cubicBezTo>
                <a:cubicBezTo>
                  <a:pt x="152" y="176"/>
                  <a:pt x="152" y="175"/>
                  <a:pt x="151" y="175"/>
                </a:cubicBezTo>
                <a:cubicBezTo>
                  <a:pt x="149" y="172"/>
                  <a:pt x="143" y="167"/>
                  <a:pt x="140" y="165"/>
                </a:cubicBezTo>
                <a:close/>
                <a:moveTo>
                  <a:pt x="277" y="144"/>
                </a:moveTo>
                <a:cubicBezTo>
                  <a:pt x="278" y="144"/>
                  <a:pt x="279" y="144"/>
                  <a:pt x="279" y="143"/>
                </a:cubicBezTo>
                <a:cubicBezTo>
                  <a:pt x="281" y="140"/>
                  <a:pt x="284" y="133"/>
                  <a:pt x="285" y="129"/>
                </a:cubicBezTo>
                <a:cubicBezTo>
                  <a:pt x="282" y="132"/>
                  <a:pt x="278" y="138"/>
                  <a:pt x="277" y="142"/>
                </a:cubicBezTo>
                <a:cubicBezTo>
                  <a:pt x="276" y="143"/>
                  <a:pt x="276" y="143"/>
                  <a:pt x="277" y="144"/>
                </a:cubicBezTo>
                <a:close/>
                <a:moveTo>
                  <a:pt x="257" y="193"/>
                </a:moveTo>
                <a:cubicBezTo>
                  <a:pt x="259" y="190"/>
                  <a:pt x="262" y="183"/>
                  <a:pt x="263" y="179"/>
                </a:cubicBezTo>
                <a:cubicBezTo>
                  <a:pt x="261" y="182"/>
                  <a:pt x="257" y="188"/>
                  <a:pt x="255" y="192"/>
                </a:cubicBezTo>
                <a:cubicBezTo>
                  <a:pt x="255" y="193"/>
                  <a:pt x="255" y="193"/>
                  <a:pt x="256" y="194"/>
                </a:cubicBezTo>
                <a:cubicBezTo>
                  <a:pt x="256" y="194"/>
                  <a:pt x="257" y="194"/>
                  <a:pt x="257" y="193"/>
                </a:cubicBezTo>
                <a:close/>
                <a:moveTo>
                  <a:pt x="220" y="343"/>
                </a:moveTo>
                <a:cubicBezTo>
                  <a:pt x="219" y="343"/>
                  <a:pt x="218" y="344"/>
                  <a:pt x="218" y="344"/>
                </a:cubicBezTo>
                <a:cubicBezTo>
                  <a:pt x="218" y="348"/>
                  <a:pt x="218" y="355"/>
                  <a:pt x="219" y="359"/>
                </a:cubicBezTo>
                <a:cubicBezTo>
                  <a:pt x="220" y="356"/>
                  <a:pt x="221" y="349"/>
                  <a:pt x="221" y="344"/>
                </a:cubicBezTo>
                <a:cubicBezTo>
                  <a:pt x="221" y="344"/>
                  <a:pt x="220" y="343"/>
                  <a:pt x="220" y="343"/>
                </a:cubicBezTo>
                <a:close/>
                <a:moveTo>
                  <a:pt x="128" y="246"/>
                </a:moveTo>
                <a:cubicBezTo>
                  <a:pt x="128" y="246"/>
                  <a:pt x="129" y="246"/>
                  <a:pt x="129" y="245"/>
                </a:cubicBezTo>
                <a:cubicBezTo>
                  <a:pt x="129" y="244"/>
                  <a:pt x="128" y="244"/>
                  <a:pt x="128" y="244"/>
                </a:cubicBezTo>
                <a:cubicBezTo>
                  <a:pt x="124" y="244"/>
                  <a:pt x="117" y="244"/>
                  <a:pt x="113" y="245"/>
                </a:cubicBezTo>
                <a:cubicBezTo>
                  <a:pt x="117" y="246"/>
                  <a:pt x="124" y="247"/>
                  <a:pt x="128" y="246"/>
                </a:cubicBezTo>
                <a:close/>
                <a:moveTo>
                  <a:pt x="307" y="326"/>
                </a:moveTo>
                <a:cubicBezTo>
                  <a:pt x="306" y="326"/>
                  <a:pt x="306" y="325"/>
                  <a:pt x="305" y="326"/>
                </a:cubicBezTo>
                <a:cubicBezTo>
                  <a:pt x="304" y="327"/>
                  <a:pt x="305" y="327"/>
                  <a:pt x="305" y="328"/>
                </a:cubicBezTo>
                <a:cubicBezTo>
                  <a:pt x="307" y="331"/>
                  <a:pt x="312" y="336"/>
                  <a:pt x="315" y="339"/>
                </a:cubicBezTo>
                <a:cubicBezTo>
                  <a:pt x="314" y="335"/>
                  <a:pt x="310" y="329"/>
                  <a:pt x="307" y="326"/>
                </a:cubicBezTo>
                <a:close/>
                <a:moveTo>
                  <a:pt x="275" y="95"/>
                </a:moveTo>
                <a:cubicBezTo>
                  <a:pt x="273" y="99"/>
                  <a:pt x="270" y="105"/>
                  <a:pt x="269" y="109"/>
                </a:cubicBezTo>
                <a:cubicBezTo>
                  <a:pt x="269" y="110"/>
                  <a:pt x="269" y="111"/>
                  <a:pt x="270" y="111"/>
                </a:cubicBezTo>
                <a:cubicBezTo>
                  <a:pt x="271" y="111"/>
                  <a:pt x="272" y="111"/>
                  <a:pt x="272" y="110"/>
                </a:cubicBezTo>
                <a:cubicBezTo>
                  <a:pt x="273" y="106"/>
                  <a:pt x="275" y="99"/>
                  <a:pt x="275" y="95"/>
                </a:cubicBezTo>
                <a:close/>
                <a:moveTo>
                  <a:pt x="336" y="247"/>
                </a:moveTo>
                <a:cubicBezTo>
                  <a:pt x="336" y="247"/>
                  <a:pt x="335" y="248"/>
                  <a:pt x="335" y="249"/>
                </a:cubicBezTo>
                <a:cubicBezTo>
                  <a:pt x="335" y="249"/>
                  <a:pt x="336" y="250"/>
                  <a:pt x="336" y="250"/>
                </a:cubicBezTo>
                <a:cubicBezTo>
                  <a:pt x="340" y="250"/>
                  <a:pt x="347" y="250"/>
                  <a:pt x="351" y="249"/>
                </a:cubicBezTo>
                <a:cubicBezTo>
                  <a:pt x="347" y="248"/>
                  <a:pt x="340" y="247"/>
                  <a:pt x="336" y="247"/>
                </a:cubicBezTo>
                <a:close/>
                <a:moveTo>
                  <a:pt x="360" y="243"/>
                </a:moveTo>
                <a:cubicBezTo>
                  <a:pt x="360" y="244"/>
                  <a:pt x="360" y="244"/>
                  <a:pt x="361" y="244"/>
                </a:cubicBezTo>
                <a:cubicBezTo>
                  <a:pt x="365" y="245"/>
                  <a:pt x="372" y="245"/>
                  <a:pt x="375" y="244"/>
                </a:cubicBezTo>
                <a:cubicBezTo>
                  <a:pt x="372" y="243"/>
                  <a:pt x="365" y="242"/>
                  <a:pt x="361" y="242"/>
                </a:cubicBezTo>
                <a:cubicBezTo>
                  <a:pt x="360" y="242"/>
                  <a:pt x="360" y="242"/>
                  <a:pt x="360" y="243"/>
                </a:cubicBezTo>
                <a:close/>
                <a:moveTo>
                  <a:pt x="316" y="284"/>
                </a:moveTo>
                <a:cubicBezTo>
                  <a:pt x="319" y="286"/>
                  <a:pt x="326" y="288"/>
                  <a:pt x="330" y="289"/>
                </a:cubicBezTo>
                <a:cubicBezTo>
                  <a:pt x="327" y="286"/>
                  <a:pt x="320" y="283"/>
                  <a:pt x="317" y="282"/>
                </a:cubicBezTo>
                <a:cubicBezTo>
                  <a:pt x="316" y="282"/>
                  <a:pt x="315" y="282"/>
                  <a:pt x="315" y="283"/>
                </a:cubicBezTo>
                <a:cubicBezTo>
                  <a:pt x="315" y="283"/>
                  <a:pt x="315" y="284"/>
                  <a:pt x="316" y="284"/>
                </a:cubicBezTo>
                <a:close/>
                <a:moveTo>
                  <a:pt x="128" y="283"/>
                </a:moveTo>
                <a:cubicBezTo>
                  <a:pt x="128" y="282"/>
                  <a:pt x="127" y="282"/>
                  <a:pt x="126" y="282"/>
                </a:cubicBezTo>
                <a:cubicBezTo>
                  <a:pt x="123" y="283"/>
                  <a:pt x="116" y="286"/>
                  <a:pt x="113" y="289"/>
                </a:cubicBezTo>
                <a:cubicBezTo>
                  <a:pt x="117" y="288"/>
                  <a:pt x="123" y="286"/>
                  <a:pt x="127" y="284"/>
                </a:cubicBezTo>
                <a:cubicBezTo>
                  <a:pt x="128" y="284"/>
                  <a:pt x="128" y="283"/>
                  <a:pt x="128" y="283"/>
                </a:cubicBezTo>
                <a:close/>
                <a:moveTo>
                  <a:pt x="177" y="139"/>
                </a:moveTo>
                <a:cubicBezTo>
                  <a:pt x="175" y="135"/>
                  <a:pt x="172" y="129"/>
                  <a:pt x="169" y="126"/>
                </a:cubicBezTo>
                <a:cubicBezTo>
                  <a:pt x="170" y="130"/>
                  <a:pt x="173" y="136"/>
                  <a:pt x="175" y="140"/>
                </a:cubicBezTo>
                <a:cubicBezTo>
                  <a:pt x="175" y="141"/>
                  <a:pt x="175" y="141"/>
                  <a:pt x="176" y="141"/>
                </a:cubicBezTo>
                <a:cubicBezTo>
                  <a:pt x="177" y="140"/>
                  <a:pt x="177" y="139"/>
                  <a:pt x="177" y="139"/>
                </a:cubicBezTo>
                <a:close/>
                <a:moveTo>
                  <a:pt x="274" y="204"/>
                </a:moveTo>
                <a:cubicBezTo>
                  <a:pt x="277" y="202"/>
                  <a:pt x="282" y="197"/>
                  <a:pt x="284" y="194"/>
                </a:cubicBezTo>
                <a:cubicBezTo>
                  <a:pt x="280" y="195"/>
                  <a:pt x="275" y="199"/>
                  <a:pt x="272" y="202"/>
                </a:cubicBezTo>
                <a:cubicBezTo>
                  <a:pt x="272" y="203"/>
                  <a:pt x="271" y="203"/>
                  <a:pt x="272" y="204"/>
                </a:cubicBezTo>
                <a:cubicBezTo>
                  <a:pt x="272" y="205"/>
                  <a:pt x="273" y="205"/>
                  <a:pt x="274" y="204"/>
                </a:cubicBezTo>
                <a:close/>
                <a:moveTo>
                  <a:pt x="173" y="344"/>
                </a:moveTo>
                <a:cubicBezTo>
                  <a:pt x="172" y="344"/>
                  <a:pt x="172" y="344"/>
                  <a:pt x="172" y="345"/>
                </a:cubicBezTo>
                <a:cubicBezTo>
                  <a:pt x="170" y="348"/>
                  <a:pt x="167" y="355"/>
                  <a:pt x="166" y="359"/>
                </a:cubicBezTo>
                <a:cubicBezTo>
                  <a:pt x="169" y="356"/>
                  <a:pt x="172" y="350"/>
                  <a:pt x="174" y="346"/>
                </a:cubicBezTo>
                <a:cubicBezTo>
                  <a:pt x="174" y="345"/>
                  <a:pt x="174" y="344"/>
                  <a:pt x="173" y="344"/>
                </a:cubicBezTo>
                <a:close/>
                <a:moveTo>
                  <a:pt x="91" y="189"/>
                </a:moveTo>
                <a:cubicBezTo>
                  <a:pt x="92" y="188"/>
                  <a:pt x="91" y="187"/>
                  <a:pt x="91" y="187"/>
                </a:cubicBezTo>
                <a:cubicBezTo>
                  <a:pt x="87" y="185"/>
                  <a:pt x="80" y="183"/>
                  <a:pt x="77" y="182"/>
                </a:cubicBezTo>
                <a:cubicBezTo>
                  <a:pt x="80" y="185"/>
                  <a:pt x="86" y="188"/>
                  <a:pt x="90" y="189"/>
                </a:cubicBezTo>
                <a:cubicBezTo>
                  <a:pt x="90" y="189"/>
                  <a:pt x="91" y="189"/>
                  <a:pt x="91" y="189"/>
                </a:cubicBezTo>
                <a:close/>
                <a:moveTo>
                  <a:pt x="258" y="302"/>
                </a:moveTo>
                <a:cubicBezTo>
                  <a:pt x="257" y="302"/>
                  <a:pt x="257" y="303"/>
                  <a:pt x="257" y="303"/>
                </a:cubicBezTo>
                <a:cubicBezTo>
                  <a:pt x="258" y="307"/>
                  <a:pt x="261" y="314"/>
                  <a:pt x="263" y="317"/>
                </a:cubicBezTo>
                <a:cubicBezTo>
                  <a:pt x="262" y="313"/>
                  <a:pt x="261" y="306"/>
                  <a:pt x="259" y="302"/>
                </a:cubicBezTo>
                <a:cubicBezTo>
                  <a:pt x="259" y="302"/>
                  <a:pt x="259" y="301"/>
                  <a:pt x="258" y="302"/>
                </a:cubicBezTo>
                <a:close/>
                <a:moveTo>
                  <a:pt x="191" y="111"/>
                </a:moveTo>
                <a:cubicBezTo>
                  <a:pt x="192" y="111"/>
                  <a:pt x="192" y="110"/>
                  <a:pt x="192" y="110"/>
                </a:cubicBezTo>
                <a:cubicBezTo>
                  <a:pt x="191" y="106"/>
                  <a:pt x="189" y="99"/>
                  <a:pt x="187" y="95"/>
                </a:cubicBezTo>
                <a:cubicBezTo>
                  <a:pt x="187" y="99"/>
                  <a:pt x="189" y="106"/>
                  <a:pt x="190" y="110"/>
                </a:cubicBezTo>
                <a:cubicBezTo>
                  <a:pt x="190" y="111"/>
                  <a:pt x="190" y="111"/>
                  <a:pt x="191" y="111"/>
                </a:cubicBezTo>
                <a:close/>
                <a:moveTo>
                  <a:pt x="319" y="181"/>
                </a:moveTo>
                <a:cubicBezTo>
                  <a:pt x="323" y="179"/>
                  <a:pt x="329" y="175"/>
                  <a:pt x="331" y="172"/>
                </a:cubicBezTo>
                <a:cubicBezTo>
                  <a:pt x="328" y="173"/>
                  <a:pt x="321" y="176"/>
                  <a:pt x="318" y="179"/>
                </a:cubicBezTo>
                <a:cubicBezTo>
                  <a:pt x="317" y="179"/>
                  <a:pt x="317" y="179"/>
                  <a:pt x="317" y="180"/>
                </a:cubicBezTo>
                <a:cubicBezTo>
                  <a:pt x="318" y="181"/>
                  <a:pt x="319" y="181"/>
                  <a:pt x="319" y="181"/>
                </a:cubicBezTo>
                <a:close/>
                <a:moveTo>
                  <a:pt x="213" y="254"/>
                </a:moveTo>
                <a:cubicBezTo>
                  <a:pt x="213" y="254"/>
                  <a:pt x="213" y="253"/>
                  <a:pt x="213" y="253"/>
                </a:cubicBezTo>
                <a:cubicBezTo>
                  <a:pt x="212" y="252"/>
                  <a:pt x="211" y="253"/>
                  <a:pt x="211" y="253"/>
                </a:cubicBezTo>
                <a:cubicBezTo>
                  <a:pt x="208" y="256"/>
                  <a:pt x="205" y="262"/>
                  <a:pt x="203" y="266"/>
                </a:cubicBezTo>
                <a:cubicBezTo>
                  <a:pt x="206" y="263"/>
                  <a:pt x="211" y="258"/>
                  <a:pt x="213" y="254"/>
                </a:cubicBezTo>
                <a:close/>
                <a:moveTo>
                  <a:pt x="118" y="178"/>
                </a:moveTo>
                <a:cubicBezTo>
                  <a:pt x="118" y="178"/>
                  <a:pt x="119" y="178"/>
                  <a:pt x="119" y="177"/>
                </a:cubicBezTo>
                <a:cubicBezTo>
                  <a:pt x="120" y="176"/>
                  <a:pt x="119" y="176"/>
                  <a:pt x="119" y="175"/>
                </a:cubicBezTo>
                <a:cubicBezTo>
                  <a:pt x="116" y="173"/>
                  <a:pt x="110" y="169"/>
                  <a:pt x="106" y="168"/>
                </a:cubicBezTo>
                <a:cubicBezTo>
                  <a:pt x="109" y="171"/>
                  <a:pt x="114" y="175"/>
                  <a:pt x="118" y="178"/>
                </a:cubicBezTo>
                <a:close/>
                <a:moveTo>
                  <a:pt x="252" y="364"/>
                </a:moveTo>
                <a:cubicBezTo>
                  <a:pt x="251" y="365"/>
                  <a:pt x="251" y="365"/>
                  <a:pt x="251" y="366"/>
                </a:cubicBezTo>
                <a:cubicBezTo>
                  <a:pt x="251" y="370"/>
                  <a:pt x="252" y="377"/>
                  <a:pt x="254" y="381"/>
                </a:cubicBezTo>
                <a:cubicBezTo>
                  <a:pt x="254" y="377"/>
                  <a:pt x="254" y="370"/>
                  <a:pt x="253" y="366"/>
                </a:cubicBezTo>
                <a:cubicBezTo>
                  <a:pt x="253" y="365"/>
                  <a:pt x="253" y="364"/>
                  <a:pt x="252" y="364"/>
                </a:cubicBezTo>
                <a:close/>
                <a:moveTo>
                  <a:pt x="100" y="264"/>
                </a:moveTo>
                <a:cubicBezTo>
                  <a:pt x="100" y="263"/>
                  <a:pt x="99" y="263"/>
                  <a:pt x="99" y="263"/>
                </a:cubicBezTo>
                <a:cubicBezTo>
                  <a:pt x="95" y="264"/>
                  <a:pt x="88" y="266"/>
                  <a:pt x="85" y="267"/>
                </a:cubicBezTo>
                <a:cubicBezTo>
                  <a:pt x="88" y="268"/>
                  <a:pt x="95" y="267"/>
                  <a:pt x="99" y="266"/>
                </a:cubicBezTo>
                <a:cubicBezTo>
                  <a:pt x="100" y="266"/>
                  <a:pt x="100" y="265"/>
                  <a:pt x="100" y="264"/>
                </a:cubicBezTo>
                <a:close/>
                <a:moveTo>
                  <a:pt x="272" y="275"/>
                </a:moveTo>
                <a:cubicBezTo>
                  <a:pt x="272" y="275"/>
                  <a:pt x="271" y="275"/>
                  <a:pt x="270" y="276"/>
                </a:cubicBezTo>
                <a:cubicBezTo>
                  <a:pt x="270" y="276"/>
                  <a:pt x="270" y="277"/>
                  <a:pt x="270" y="277"/>
                </a:cubicBezTo>
                <a:cubicBezTo>
                  <a:pt x="273" y="280"/>
                  <a:pt x="279" y="284"/>
                  <a:pt x="282" y="286"/>
                </a:cubicBezTo>
                <a:cubicBezTo>
                  <a:pt x="280" y="283"/>
                  <a:pt x="275" y="278"/>
                  <a:pt x="272" y="275"/>
                </a:cubicBezTo>
                <a:close/>
                <a:moveTo>
                  <a:pt x="299" y="287"/>
                </a:moveTo>
                <a:cubicBezTo>
                  <a:pt x="299" y="287"/>
                  <a:pt x="298" y="287"/>
                  <a:pt x="297" y="288"/>
                </a:cubicBezTo>
                <a:cubicBezTo>
                  <a:pt x="297" y="288"/>
                  <a:pt x="297" y="289"/>
                  <a:pt x="298" y="289"/>
                </a:cubicBezTo>
                <a:cubicBezTo>
                  <a:pt x="301" y="292"/>
                  <a:pt x="307" y="295"/>
                  <a:pt x="311" y="297"/>
                </a:cubicBezTo>
                <a:cubicBezTo>
                  <a:pt x="308" y="294"/>
                  <a:pt x="303" y="289"/>
                  <a:pt x="299" y="287"/>
                </a:cubicBezTo>
                <a:close/>
                <a:moveTo>
                  <a:pt x="235" y="180"/>
                </a:moveTo>
                <a:cubicBezTo>
                  <a:pt x="235" y="181"/>
                  <a:pt x="235" y="181"/>
                  <a:pt x="236" y="182"/>
                </a:cubicBezTo>
                <a:cubicBezTo>
                  <a:pt x="237" y="182"/>
                  <a:pt x="237" y="181"/>
                  <a:pt x="237" y="180"/>
                </a:cubicBezTo>
                <a:cubicBezTo>
                  <a:pt x="238" y="176"/>
                  <a:pt x="239" y="169"/>
                  <a:pt x="238" y="165"/>
                </a:cubicBezTo>
                <a:cubicBezTo>
                  <a:pt x="237" y="169"/>
                  <a:pt x="235" y="176"/>
                  <a:pt x="235" y="180"/>
                </a:cubicBezTo>
                <a:close/>
                <a:moveTo>
                  <a:pt x="344" y="199"/>
                </a:moveTo>
                <a:cubicBezTo>
                  <a:pt x="344" y="200"/>
                  <a:pt x="345" y="200"/>
                  <a:pt x="345" y="200"/>
                </a:cubicBezTo>
                <a:cubicBezTo>
                  <a:pt x="349" y="199"/>
                  <a:pt x="356" y="197"/>
                  <a:pt x="359" y="196"/>
                </a:cubicBezTo>
                <a:cubicBezTo>
                  <a:pt x="355" y="195"/>
                  <a:pt x="348" y="196"/>
                  <a:pt x="345" y="197"/>
                </a:cubicBezTo>
                <a:cubicBezTo>
                  <a:pt x="344" y="197"/>
                  <a:pt x="343" y="198"/>
                  <a:pt x="344" y="199"/>
                </a:cubicBezTo>
                <a:close/>
                <a:moveTo>
                  <a:pt x="115" y="312"/>
                </a:moveTo>
                <a:cubicBezTo>
                  <a:pt x="115" y="311"/>
                  <a:pt x="114" y="311"/>
                  <a:pt x="114" y="311"/>
                </a:cubicBezTo>
                <a:cubicBezTo>
                  <a:pt x="110" y="313"/>
                  <a:pt x="104" y="318"/>
                  <a:pt x="102" y="320"/>
                </a:cubicBezTo>
                <a:cubicBezTo>
                  <a:pt x="105" y="319"/>
                  <a:pt x="112" y="316"/>
                  <a:pt x="115" y="313"/>
                </a:cubicBezTo>
                <a:cubicBezTo>
                  <a:pt x="115" y="313"/>
                  <a:pt x="116" y="312"/>
                  <a:pt x="115" y="312"/>
                </a:cubicBezTo>
                <a:close/>
                <a:moveTo>
                  <a:pt x="148" y="134"/>
                </a:moveTo>
                <a:cubicBezTo>
                  <a:pt x="149" y="134"/>
                  <a:pt x="149" y="133"/>
                  <a:pt x="149" y="133"/>
                </a:cubicBezTo>
                <a:cubicBezTo>
                  <a:pt x="146" y="129"/>
                  <a:pt x="142" y="124"/>
                  <a:pt x="139" y="121"/>
                </a:cubicBezTo>
                <a:cubicBezTo>
                  <a:pt x="140" y="125"/>
                  <a:pt x="144" y="131"/>
                  <a:pt x="147" y="134"/>
                </a:cubicBezTo>
                <a:cubicBezTo>
                  <a:pt x="147" y="135"/>
                  <a:pt x="148" y="135"/>
                  <a:pt x="148" y="134"/>
                </a:cubicBezTo>
                <a:close/>
                <a:moveTo>
                  <a:pt x="299" y="153"/>
                </a:moveTo>
                <a:cubicBezTo>
                  <a:pt x="298" y="153"/>
                  <a:pt x="298" y="154"/>
                  <a:pt x="299" y="155"/>
                </a:cubicBezTo>
                <a:cubicBezTo>
                  <a:pt x="300" y="155"/>
                  <a:pt x="300" y="155"/>
                  <a:pt x="301" y="154"/>
                </a:cubicBezTo>
                <a:cubicBezTo>
                  <a:pt x="303" y="151"/>
                  <a:pt x="307" y="145"/>
                  <a:pt x="309" y="142"/>
                </a:cubicBezTo>
                <a:cubicBezTo>
                  <a:pt x="306" y="144"/>
                  <a:pt x="301" y="149"/>
                  <a:pt x="299" y="153"/>
                </a:cubicBezTo>
                <a:close/>
                <a:moveTo>
                  <a:pt x="205" y="322"/>
                </a:moveTo>
                <a:cubicBezTo>
                  <a:pt x="204" y="322"/>
                  <a:pt x="204" y="322"/>
                  <a:pt x="204" y="323"/>
                </a:cubicBezTo>
                <a:cubicBezTo>
                  <a:pt x="203" y="327"/>
                  <a:pt x="201" y="334"/>
                  <a:pt x="201" y="338"/>
                </a:cubicBezTo>
                <a:cubicBezTo>
                  <a:pt x="203" y="334"/>
                  <a:pt x="205" y="327"/>
                  <a:pt x="206" y="323"/>
                </a:cubicBezTo>
                <a:cubicBezTo>
                  <a:pt x="206" y="323"/>
                  <a:pt x="206" y="322"/>
                  <a:pt x="205" y="322"/>
                </a:cubicBezTo>
                <a:close/>
                <a:moveTo>
                  <a:pt x="100" y="218"/>
                </a:moveTo>
                <a:cubicBezTo>
                  <a:pt x="100" y="217"/>
                  <a:pt x="99" y="216"/>
                  <a:pt x="99" y="216"/>
                </a:cubicBezTo>
                <a:cubicBezTo>
                  <a:pt x="95" y="215"/>
                  <a:pt x="88" y="214"/>
                  <a:pt x="84" y="215"/>
                </a:cubicBezTo>
                <a:cubicBezTo>
                  <a:pt x="87" y="216"/>
                  <a:pt x="94" y="218"/>
                  <a:pt x="98" y="219"/>
                </a:cubicBezTo>
                <a:cubicBezTo>
                  <a:pt x="99" y="219"/>
                  <a:pt x="99" y="219"/>
                  <a:pt x="100" y="218"/>
                </a:cubicBezTo>
                <a:close/>
                <a:moveTo>
                  <a:pt x="183" y="224"/>
                </a:moveTo>
                <a:cubicBezTo>
                  <a:pt x="183" y="223"/>
                  <a:pt x="182" y="223"/>
                  <a:pt x="182" y="222"/>
                </a:cubicBezTo>
                <a:cubicBezTo>
                  <a:pt x="178" y="222"/>
                  <a:pt x="171" y="221"/>
                  <a:pt x="167" y="221"/>
                </a:cubicBezTo>
                <a:cubicBezTo>
                  <a:pt x="171" y="223"/>
                  <a:pt x="177" y="224"/>
                  <a:pt x="181" y="225"/>
                </a:cubicBezTo>
                <a:cubicBezTo>
                  <a:pt x="182" y="225"/>
                  <a:pt x="183" y="225"/>
                  <a:pt x="183" y="224"/>
                </a:cubicBezTo>
                <a:close/>
                <a:moveTo>
                  <a:pt x="304" y="378"/>
                </a:moveTo>
                <a:cubicBezTo>
                  <a:pt x="303" y="375"/>
                  <a:pt x="300" y="368"/>
                  <a:pt x="298" y="364"/>
                </a:cubicBezTo>
                <a:cubicBezTo>
                  <a:pt x="298" y="364"/>
                  <a:pt x="297" y="364"/>
                  <a:pt x="296" y="364"/>
                </a:cubicBezTo>
                <a:cubicBezTo>
                  <a:pt x="296" y="364"/>
                  <a:pt x="296" y="365"/>
                  <a:pt x="296" y="366"/>
                </a:cubicBezTo>
                <a:cubicBezTo>
                  <a:pt x="298" y="369"/>
                  <a:pt x="301" y="376"/>
                  <a:pt x="304" y="378"/>
                </a:cubicBezTo>
                <a:close/>
                <a:moveTo>
                  <a:pt x="225" y="140"/>
                </a:moveTo>
                <a:cubicBezTo>
                  <a:pt x="225" y="141"/>
                  <a:pt x="226" y="142"/>
                  <a:pt x="226" y="142"/>
                </a:cubicBezTo>
                <a:cubicBezTo>
                  <a:pt x="227" y="142"/>
                  <a:pt x="227" y="141"/>
                  <a:pt x="227" y="140"/>
                </a:cubicBezTo>
                <a:cubicBezTo>
                  <a:pt x="228" y="138"/>
                  <a:pt x="227" y="133"/>
                  <a:pt x="226" y="130"/>
                </a:cubicBezTo>
                <a:cubicBezTo>
                  <a:pt x="225" y="133"/>
                  <a:pt x="225" y="137"/>
                  <a:pt x="225" y="140"/>
                </a:cubicBezTo>
                <a:close/>
                <a:moveTo>
                  <a:pt x="320" y="209"/>
                </a:moveTo>
                <a:cubicBezTo>
                  <a:pt x="323" y="208"/>
                  <a:pt x="327" y="206"/>
                  <a:pt x="329" y="205"/>
                </a:cubicBezTo>
                <a:cubicBezTo>
                  <a:pt x="327" y="204"/>
                  <a:pt x="322" y="205"/>
                  <a:pt x="319" y="206"/>
                </a:cubicBezTo>
                <a:cubicBezTo>
                  <a:pt x="318" y="206"/>
                  <a:pt x="318" y="207"/>
                  <a:pt x="318" y="208"/>
                </a:cubicBezTo>
                <a:cubicBezTo>
                  <a:pt x="319" y="208"/>
                  <a:pt x="319" y="209"/>
                  <a:pt x="320" y="209"/>
                </a:cubicBezTo>
                <a:close/>
                <a:moveTo>
                  <a:pt x="156" y="301"/>
                </a:moveTo>
                <a:cubicBezTo>
                  <a:pt x="155" y="301"/>
                  <a:pt x="155" y="301"/>
                  <a:pt x="154" y="301"/>
                </a:cubicBezTo>
                <a:cubicBezTo>
                  <a:pt x="152" y="303"/>
                  <a:pt x="148" y="306"/>
                  <a:pt x="147" y="309"/>
                </a:cubicBezTo>
                <a:cubicBezTo>
                  <a:pt x="150" y="308"/>
                  <a:pt x="154" y="305"/>
                  <a:pt x="156" y="303"/>
                </a:cubicBezTo>
                <a:cubicBezTo>
                  <a:pt x="156" y="303"/>
                  <a:pt x="156" y="302"/>
                  <a:pt x="156" y="301"/>
                </a:cubicBezTo>
                <a:close/>
                <a:moveTo>
                  <a:pt x="163" y="175"/>
                </a:moveTo>
                <a:cubicBezTo>
                  <a:pt x="164" y="177"/>
                  <a:pt x="167" y="181"/>
                  <a:pt x="169" y="183"/>
                </a:cubicBezTo>
                <a:cubicBezTo>
                  <a:pt x="169" y="184"/>
                  <a:pt x="170" y="184"/>
                  <a:pt x="170" y="184"/>
                </a:cubicBezTo>
                <a:cubicBezTo>
                  <a:pt x="171" y="183"/>
                  <a:pt x="171" y="182"/>
                  <a:pt x="170" y="182"/>
                </a:cubicBezTo>
                <a:cubicBezTo>
                  <a:pt x="169" y="180"/>
                  <a:pt x="165" y="176"/>
                  <a:pt x="163" y="175"/>
                </a:cubicBezTo>
                <a:close/>
                <a:moveTo>
                  <a:pt x="282" y="152"/>
                </a:moveTo>
                <a:cubicBezTo>
                  <a:pt x="281" y="153"/>
                  <a:pt x="282" y="154"/>
                  <a:pt x="282" y="154"/>
                </a:cubicBezTo>
                <a:cubicBezTo>
                  <a:pt x="283" y="155"/>
                  <a:pt x="284" y="154"/>
                  <a:pt x="284" y="154"/>
                </a:cubicBezTo>
                <a:cubicBezTo>
                  <a:pt x="286" y="151"/>
                  <a:pt x="288" y="147"/>
                  <a:pt x="288" y="144"/>
                </a:cubicBezTo>
                <a:cubicBezTo>
                  <a:pt x="286" y="146"/>
                  <a:pt x="283" y="150"/>
                  <a:pt x="282" y="152"/>
                </a:cubicBezTo>
                <a:close/>
                <a:moveTo>
                  <a:pt x="218" y="323"/>
                </a:moveTo>
                <a:cubicBezTo>
                  <a:pt x="217" y="323"/>
                  <a:pt x="216" y="324"/>
                  <a:pt x="216" y="324"/>
                </a:cubicBezTo>
                <a:cubicBezTo>
                  <a:pt x="216" y="327"/>
                  <a:pt x="216" y="332"/>
                  <a:pt x="216" y="335"/>
                </a:cubicBezTo>
                <a:cubicBezTo>
                  <a:pt x="217" y="333"/>
                  <a:pt x="219" y="328"/>
                  <a:pt x="219" y="325"/>
                </a:cubicBezTo>
                <a:cubicBezTo>
                  <a:pt x="219" y="324"/>
                  <a:pt x="218" y="323"/>
                  <a:pt x="218" y="323"/>
                </a:cubicBezTo>
                <a:close/>
                <a:moveTo>
                  <a:pt x="130" y="234"/>
                </a:moveTo>
                <a:cubicBezTo>
                  <a:pt x="133" y="235"/>
                  <a:pt x="137" y="236"/>
                  <a:pt x="140" y="236"/>
                </a:cubicBezTo>
                <a:cubicBezTo>
                  <a:pt x="141" y="236"/>
                  <a:pt x="141" y="235"/>
                  <a:pt x="142" y="235"/>
                </a:cubicBezTo>
                <a:cubicBezTo>
                  <a:pt x="142" y="234"/>
                  <a:pt x="141" y="234"/>
                  <a:pt x="140" y="233"/>
                </a:cubicBezTo>
                <a:cubicBezTo>
                  <a:pt x="138" y="233"/>
                  <a:pt x="133" y="233"/>
                  <a:pt x="130" y="234"/>
                </a:cubicBezTo>
                <a:close/>
                <a:moveTo>
                  <a:pt x="276" y="287"/>
                </a:moveTo>
                <a:cubicBezTo>
                  <a:pt x="275" y="286"/>
                  <a:pt x="275" y="286"/>
                  <a:pt x="274" y="287"/>
                </a:cubicBezTo>
                <a:cubicBezTo>
                  <a:pt x="273" y="287"/>
                  <a:pt x="273" y="288"/>
                  <a:pt x="274" y="289"/>
                </a:cubicBezTo>
                <a:cubicBezTo>
                  <a:pt x="275" y="291"/>
                  <a:pt x="278" y="295"/>
                  <a:pt x="281" y="296"/>
                </a:cubicBezTo>
                <a:cubicBezTo>
                  <a:pt x="280" y="294"/>
                  <a:pt x="278" y="289"/>
                  <a:pt x="276" y="287"/>
                </a:cubicBezTo>
                <a:close/>
                <a:moveTo>
                  <a:pt x="262" y="150"/>
                </a:moveTo>
                <a:cubicBezTo>
                  <a:pt x="262" y="151"/>
                  <a:pt x="263" y="150"/>
                  <a:pt x="263" y="150"/>
                </a:cubicBezTo>
                <a:cubicBezTo>
                  <a:pt x="265" y="147"/>
                  <a:pt x="266" y="142"/>
                  <a:pt x="266" y="139"/>
                </a:cubicBezTo>
                <a:cubicBezTo>
                  <a:pt x="264" y="141"/>
                  <a:pt x="262" y="146"/>
                  <a:pt x="261" y="149"/>
                </a:cubicBezTo>
                <a:cubicBezTo>
                  <a:pt x="261" y="150"/>
                  <a:pt x="261" y="150"/>
                  <a:pt x="262" y="150"/>
                </a:cubicBezTo>
                <a:close/>
                <a:moveTo>
                  <a:pt x="322" y="254"/>
                </a:moveTo>
                <a:cubicBezTo>
                  <a:pt x="324" y="254"/>
                  <a:pt x="329" y="254"/>
                  <a:pt x="332" y="254"/>
                </a:cubicBezTo>
                <a:cubicBezTo>
                  <a:pt x="329" y="252"/>
                  <a:pt x="325" y="251"/>
                  <a:pt x="322" y="251"/>
                </a:cubicBezTo>
                <a:cubicBezTo>
                  <a:pt x="321" y="251"/>
                  <a:pt x="320" y="252"/>
                  <a:pt x="320" y="252"/>
                </a:cubicBezTo>
                <a:cubicBezTo>
                  <a:pt x="320" y="253"/>
                  <a:pt x="321" y="254"/>
                  <a:pt x="322" y="254"/>
                </a:cubicBezTo>
                <a:close/>
                <a:moveTo>
                  <a:pt x="288" y="268"/>
                </a:moveTo>
                <a:cubicBezTo>
                  <a:pt x="287" y="267"/>
                  <a:pt x="286" y="268"/>
                  <a:pt x="286" y="268"/>
                </a:cubicBezTo>
                <a:cubicBezTo>
                  <a:pt x="286" y="269"/>
                  <a:pt x="286" y="270"/>
                  <a:pt x="287" y="270"/>
                </a:cubicBezTo>
                <a:cubicBezTo>
                  <a:pt x="289" y="272"/>
                  <a:pt x="294" y="273"/>
                  <a:pt x="296" y="274"/>
                </a:cubicBezTo>
                <a:cubicBezTo>
                  <a:pt x="294" y="272"/>
                  <a:pt x="290" y="269"/>
                  <a:pt x="288" y="268"/>
                </a:cubicBezTo>
                <a:close/>
                <a:moveTo>
                  <a:pt x="153" y="273"/>
                </a:moveTo>
                <a:cubicBezTo>
                  <a:pt x="153" y="272"/>
                  <a:pt x="152" y="272"/>
                  <a:pt x="151" y="272"/>
                </a:cubicBezTo>
                <a:cubicBezTo>
                  <a:pt x="149" y="273"/>
                  <a:pt x="144" y="275"/>
                  <a:pt x="142" y="277"/>
                </a:cubicBezTo>
                <a:cubicBezTo>
                  <a:pt x="145" y="277"/>
                  <a:pt x="149" y="276"/>
                  <a:pt x="152" y="275"/>
                </a:cubicBezTo>
                <a:cubicBezTo>
                  <a:pt x="153" y="275"/>
                  <a:pt x="153" y="274"/>
                  <a:pt x="153" y="273"/>
                </a:cubicBezTo>
                <a:close/>
                <a:moveTo>
                  <a:pt x="182" y="130"/>
                </a:moveTo>
                <a:cubicBezTo>
                  <a:pt x="183" y="130"/>
                  <a:pt x="183" y="129"/>
                  <a:pt x="183" y="128"/>
                </a:cubicBezTo>
                <a:cubicBezTo>
                  <a:pt x="182" y="126"/>
                  <a:pt x="180" y="121"/>
                  <a:pt x="178" y="119"/>
                </a:cubicBezTo>
                <a:cubicBezTo>
                  <a:pt x="178" y="122"/>
                  <a:pt x="179" y="127"/>
                  <a:pt x="181" y="129"/>
                </a:cubicBezTo>
                <a:cubicBezTo>
                  <a:pt x="181" y="130"/>
                  <a:pt x="182" y="130"/>
                  <a:pt x="182" y="130"/>
                </a:cubicBezTo>
                <a:close/>
                <a:moveTo>
                  <a:pt x="298" y="186"/>
                </a:moveTo>
                <a:cubicBezTo>
                  <a:pt x="298" y="186"/>
                  <a:pt x="299" y="186"/>
                  <a:pt x="300" y="186"/>
                </a:cubicBezTo>
                <a:cubicBezTo>
                  <a:pt x="302" y="184"/>
                  <a:pt x="306" y="181"/>
                  <a:pt x="307" y="179"/>
                </a:cubicBezTo>
                <a:cubicBezTo>
                  <a:pt x="305" y="179"/>
                  <a:pt x="300" y="182"/>
                  <a:pt x="298" y="184"/>
                </a:cubicBezTo>
                <a:cubicBezTo>
                  <a:pt x="298" y="184"/>
                  <a:pt x="298" y="185"/>
                  <a:pt x="298" y="186"/>
                </a:cubicBezTo>
                <a:close/>
                <a:moveTo>
                  <a:pt x="173" y="323"/>
                </a:moveTo>
                <a:cubicBezTo>
                  <a:pt x="173" y="323"/>
                  <a:pt x="173" y="322"/>
                  <a:pt x="172" y="322"/>
                </a:cubicBezTo>
                <a:cubicBezTo>
                  <a:pt x="172" y="321"/>
                  <a:pt x="171" y="322"/>
                  <a:pt x="171" y="322"/>
                </a:cubicBezTo>
                <a:cubicBezTo>
                  <a:pt x="169" y="324"/>
                  <a:pt x="167" y="329"/>
                  <a:pt x="167" y="332"/>
                </a:cubicBezTo>
                <a:cubicBezTo>
                  <a:pt x="169" y="330"/>
                  <a:pt x="172" y="326"/>
                  <a:pt x="173" y="323"/>
                </a:cubicBezTo>
                <a:close/>
                <a:moveTo>
                  <a:pt x="119" y="188"/>
                </a:moveTo>
                <a:cubicBezTo>
                  <a:pt x="120" y="188"/>
                  <a:pt x="120" y="188"/>
                  <a:pt x="120" y="187"/>
                </a:cubicBezTo>
                <a:cubicBezTo>
                  <a:pt x="121" y="187"/>
                  <a:pt x="120" y="186"/>
                  <a:pt x="120" y="185"/>
                </a:cubicBezTo>
                <a:cubicBezTo>
                  <a:pt x="118" y="184"/>
                  <a:pt x="113" y="182"/>
                  <a:pt x="110" y="182"/>
                </a:cubicBezTo>
                <a:cubicBezTo>
                  <a:pt x="112" y="184"/>
                  <a:pt x="116" y="187"/>
                  <a:pt x="119" y="188"/>
                </a:cubicBezTo>
                <a:close/>
                <a:moveTo>
                  <a:pt x="259" y="330"/>
                </a:moveTo>
                <a:cubicBezTo>
                  <a:pt x="258" y="330"/>
                  <a:pt x="258" y="331"/>
                  <a:pt x="258" y="332"/>
                </a:cubicBezTo>
                <a:cubicBezTo>
                  <a:pt x="258" y="334"/>
                  <a:pt x="260" y="339"/>
                  <a:pt x="261" y="342"/>
                </a:cubicBezTo>
                <a:cubicBezTo>
                  <a:pt x="262" y="339"/>
                  <a:pt x="261" y="334"/>
                  <a:pt x="260" y="331"/>
                </a:cubicBezTo>
                <a:cubicBezTo>
                  <a:pt x="260" y="330"/>
                  <a:pt x="259" y="330"/>
                  <a:pt x="259" y="330"/>
                </a:cubicBezTo>
                <a:close/>
                <a:moveTo>
                  <a:pt x="206" y="127"/>
                </a:moveTo>
                <a:cubicBezTo>
                  <a:pt x="206" y="128"/>
                  <a:pt x="207" y="128"/>
                  <a:pt x="207" y="128"/>
                </a:cubicBezTo>
                <a:cubicBezTo>
                  <a:pt x="208" y="128"/>
                  <a:pt x="208" y="127"/>
                  <a:pt x="208" y="126"/>
                </a:cubicBezTo>
                <a:cubicBezTo>
                  <a:pt x="208" y="124"/>
                  <a:pt x="207" y="119"/>
                  <a:pt x="205" y="116"/>
                </a:cubicBezTo>
                <a:cubicBezTo>
                  <a:pt x="205" y="119"/>
                  <a:pt x="205" y="124"/>
                  <a:pt x="206" y="127"/>
                </a:cubicBezTo>
                <a:close/>
                <a:moveTo>
                  <a:pt x="269" y="217"/>
                </a:moveTo>
                <a:cubicBezTo>
                  <a:pt x="272" y="216"/>
                  <a:pt x="276" y="213"/>
                  <a:pt x="278" y="211"/>
                </a:cubicBezTo>
                <a:cubicBezTo>
                  <a:pt x="275" y="211"/>
                  <a:pt x="271" y="213"/>
                  <a:pt x="268" y="214"/>
                </a:cubicBezTo>
                <a:cubicBezTo>
                  <a:pt x="267" y="215"/>
                  <a:pt x="267" y="215"/>
                  <a:pt x="267" y="216"/>
                </a:cubicBezTo>
                <a:cubicBezTo>
                  <a:pt x="268" y="217"/>
                  <a:pt x="268" y="217"/>
                  <a:pt x="269" y="217"/>
                </a:cubicBezTo>
                <a:close/>
                <a:moveTo>
                  <a:pt x="153" y="322"/>
                </a:moveTo>
                <a:cubicBezTo>
                  <a:pt x="151" y="324"/>
                  <a:pt x="148" y="328"/>
                  <a:pt x="147" y="331"/>
                </a:cubicBezTo>
                <a:cubicBezTo>
                  <a:pt x="149" y="330"/>
                  <a:pt x="153" y="326"/>
                  <a:pt x="154" y="324"/>
                </a:cubicBezTo>
                <a:cubicBezTo>
                  <a:pt x="155" y="323"/>
                  <a:pt x="155" y="323"/>
                  <a:pt x="154" y="322"/>
                </a:cubicBezTo>
                <a:cubicBezTo>
                  <a:pt x="154" y="322"/>
                  <a:pt x="153" y="322"/>
                  <a:pt x="153" y="322"/>
                </a:cubicBezTo>
                <a:close/>
                <a:moveTo>
                  <a:pt x="163" y="197"/>
                </a:moveTo>
                <a:cubicBezTo>
                  <a:pt x="163" y="197"/>
                  <a:pt x="163" y="196"/>
                  <a:pt x="163" y="196"/>
                </a:cubicBezTo>
                <a:cubicBezTo>
                  <a:pt x="161" y="194"/>
                  <a:pt x="157" y="191"/>
                  <a:pt x="154" y="190"/>
                </a:cubicBezTo>
                <a:cubicBezTo>
                  <a:pt x="155" y="193"/>
                  <a:pt x="159" y="196"/>
                  <a:pt x="161" y="198"/>
                </a:cubicBezTo>
                <a:cubicBezTo>
                  <a:pt x="162" y="198"/>
                  <a:pt x="163" y="198"/>
                  <a:pt x="163" y="197"/>
                </a:cubicBezTo>
                <a:close/>
                <a:moveTo>
                  <a:pt x="240" y="275"/>
                </a:moveTo>
                <a:cubicBezTo>
                  <a:pt x="240" y="275"/>
                  <a:pt x="239" y="276"/>
                  <a:pt x="239" y="276"/>
                </a:cubicBezTo>
                <a:cubicBezTo>
                  <a:pt x="239" y="279"/>
                  <a:pt x="240" y="284"/>
                  <a:pt x="241" y="287"/>
                </a:cubicBezTo>
                <a:cubicBezTo>
                  <a:pt x="242" y="284"/>
                  <a:pt x="242" y="279"/>
                  <a:pt x="242" y="276"/>
                </a:cubicBezTo>
                <a:cubicBezTo>
                  <a:pt x="242" y="275"/>
                  <a:pt x="241" y="275"/>
                  <a:pt x="240" y="275"/>
                </a:cubicBezTo>
                <a:close/>
                <a:moveTo>
                  <a:pt x="157" y="254"/>
                </a:moveTo>
                <a:cubicBezTo>
                  <a:pt x="156" y="253"/>
                  <a:pt x="156" y="253"/>
                  <a:pt x="155" y="253"/>
                </a:cubicBezTo>
                <a:cubicBezTo>
                  <a:pt x="152" y="253"/>
                  <a:pt x="148" y="254"/>
                  <a:pt x="145" y="255"/>
                </a:cubicBezTo>
                <a:cubicBezTo>
                  <a:pt x="148" y="256"/>
                  <a:pt x="153" y="256"/>
                  <a:pt x="155" y="255"/>
                </a:cubicBezTo>
                <a:cubicBezTo>
                  <a:pt x="156" y="255"/>
                  <a:pt x="157" y="254"/>
                  <a:pt x="157" y="254"/>
                </a:cubicBezTo>
                <a:close/>
                <a:moveTo>
                  <a:pt x="324" y="314"/>
                </a:moveTo>
                <a:cubicBezTo>
                  <a:pt x="323" y="315"/>
                  <a:pt x="323" y="315"/>
                  <a:pt x="324" y="316"/>
                </a:cubicBezTo>
                <a:cubicBezTo>
                  <a:pt x="326" y="318"/>
                  <a:pt x="330" y="321"/>
                  <a:pt x="332" y="323"/>
                </a:cubicBezTo>
                <a:cubicBezTo>
                  <a:pt x="331" y="320"/>
                  <a:pt x="328" y="316"/>
                  <a:pt x="326" y="314"/>
                </a:cubicBezTo>
                <a:cubicBezTo>
                  <a:pt x="325" y="314"/>
                  <a:pt x="324" y="314"/>
                  <a:pt x="324" y="314"/>
                </a:cubicBezTo>
                <a:close/>
                <a:moveTo>
                  <a:pt x="305" y="300"/>
                </a:moveTo>
                <a:cubicBezTo>
                  <a:pt x="304" y="299"/>
                  <a:pt x="304" y="299"/>
                  <a:pt x="303" y="300"/>
                </a:cubicBezTo>
                <a:cubicBezTo>
                  <a:pt x="303" y="300"/>
                  <a:pt x="303" y="301"/>
                  <a:pt x="304" y="302"/>
                </a:cubicBezTo>
                <a:cubicBezTo>
                  <a:pt x="306" y="303"/>
                  <a:pt x="310" y="306"/>
                  <a:pt x="312" y="307"/>
                </a:cubicBezTo>
                <a:cubicBezTo>
                  <a:pt x="311" y="305"/>
                  <a:pt x="307" y="301"/>
                  <a:pt x="305" y="300"/>
                </a:cubicBezTo>
                <a:close/>
                <a:moveTo>
                  <a:pt x="326" y="231"/>
                </a:moveTo>
                <a:cubicBezTo>
                  <a:pt x="325" y="232"/>
                  <a:pt x="325" y="232"/>
                  <a:pt x="325" y="233"/>
                </a:cubicBezTo>
                <a:cubicBezTo>
                  <a:pt x="325" y="234"/>
                  <a:pt x="325" y="234"/>
                  <a:pt x="326" y="234"/>
                </a:cubicBezTo>
                <a:cubicBezTo>
                  <a:pt x="329" y="234"/>
                  <a:pt x="334" y="233"/>
                  <a:pt x="336" y="232"/>
                </a:cubicBezTo>
                <a:cubicBezTo>
                  <a:pt x="334" y="231"/>
                  <a:pt x="329" y="231"/>
                  <a:pt x="326" y="231"/>
                </a:cubicBezTo>
                <a:close/>
                <a:moveTo>
                  <a:pt x="283" y="259"/>
                </a:moveTo>
                <a:cubicBezTo>
                  <a:pt x="282" y="259"/>
                  <a:pt x="283" y="260"/>
                  <a:pt x="283" y="260"/>
                </a:cubicBezTo>
                <a:cubicBezTo>
                  <a:pt x="286" y="261"/>
                  <a:pt x="291" y="262"/>
                  <a:pt x="294" y="262"/>
                </a:cubicBezTo>
                <a:cubicBezTo>
                  <a:pt x="291" y="260"/>
                  <a:pt x="287" y="258"/>
                  <a:pt x="284" y="258"/>
                </a:cubicBezTo>
                <a:cubicBezTo>
                  <a:pt x="283" y="258"/>
                  <a:pt x="283" y="258"/>
                  <a:pt x="283" y="259"/>
                </a:cubicBezTo>
                <a:close/>
                <a:moveTo>
                  <a:pt x="178" y="266"/>
                </a:moveTo>
                <a:cubicBezTo>
                  <a:pt x="178" y="266"/>
                  <a:pt x="177" y="266"/>
                  <a:pt x="176" y="266"/>
                </a:cubicBezTo>
                <a:cubicBezTo>
                  <a:pt x="174" y="267"/>
                  <a:pt x="170" y="270"/>
                  <a:pt x="168" y="272"/>
                </a:cubicBezTo>
                <a:cubicBezTo>
                  <a:pt x="170" y="272"/>
                  <a:pt x="175" y="270"/>
                  <a:pt x="177" y="268"/>
                </a:cubicBezTo>
                <a:cubicBezTo>
                  <a:pt x="178" y="268"/>
                  <a:pt x="178" y="267"/>
                  <a:pt x="178" y="266"/>
                </a:cubicBezTo>
                <a:close/>
                <a:moveTo>
                  <a:pt x="183" y="179"/>
                </a:moveTo>
                <a:cubicBezTo>
                  <a:pt x="182" y="176"/>
                  <a:pt x="179" y="172"/>
                  <a:pt x="177" y="171"/>
                </a:cubicBezTo>
                <a:cubicBezTo>
                  <a:pt x="177" y="173"/>
                  <a:pt x="179" y="178"/>
                  <a:pt x="181" y="180"/>
                </a:cubicBezTo>
                <a:cubicBezTo>
                  <a:pt x="181" y="181"/>
                  <a:pt x="182" y="181"/>
                  <a:pt x="183" y="181"/>
                </a:cubicBezTo>
                <a:cubicBezTo>
                  <a:pt x="183" y="180"/>
                  <a:pt x="183" y="180"/>
                  <a:pt x="183" y="179"/>
                </a:cubicBezTo>
                <a:close/>
                <a:moveTo>
                  <a:pt x="305" y="164"/>
                </a:moveTo>
                <a:cubicBezTo>
                  <a:pt x="304" y="165"/>
                  <a:pt x="304" y="166"/>
                  <a:pt x="305" y="166"/>
                </a:cubicBezTo>
                <a:cubicBezTo>
                  <a:pt x="305" y="167"/>
                  <a:pt x="306" y="167"/>
                  <a:pt x="306" y="166"/>
                </a:cubicBezTo>
                <a:cubicBezTo>
                  <a:pt x="308" y="164"/>
                  <a:pt x="312" y="160"/>
                  <a:pt x="313" y="158"/>
                </a:cubicBezTo>
                <a:cubicBezTo>
                  <a:pt x="310" y="159"/>
                  <a:pt x="306" y="162"/>
                  <a:pt x="305" y="164"/>
                </a:cubicBezTo>
                <a:close/>
                <a:moveTo>
                  <a:pt x="195" y="336"/>
                </a:moveTo>
                <a:cubicBezTo>
                  <a:pt x="194" y="339"/>
                  <a:pt x="193" y="344"/>
                  <a:pt x="193" y="347"/>
                </a:cubicBezTo>
                <a:cubicBezTo>
                  <a:pt x="195" y="344"/>
                  <a:pt x="197" y="340"/>
                  <a:pt x="198" y="337"/>
                </a:cubicBezTo>
                <a:cubicBezTo>
                  <a:pt x="198" y="336"/>
                  <a:pt x="198" y="336"/>
                  <a:pt x="197" y="335"/>
                </a:cubicBezTo>
                <a:cubicBezTo>
                  <a:pt x="196" y="335"/>
                  <a:pt x="196" y="335"/>
                  <a:pt x="195" y="336"/>
                </a:cubicBezTo>
                <a:close/>
                <a:moveTo>
                  <a:pt x="114" y="208"/>
                </a:moveTo>
                <a:cubicBezTo>
                  <a:pt x="114" y="208"/>
                  <a:pt x="115" y="207"/>
                  <a:pt x="115" y="207"/>
                </a:cubicBezTo>
                <a:cubicBezTo>
                  <a:pt x="115" y="206"/>
                  <a:pt x="115" y="205"/>
                  <a:pt x="114" y="205"/>
                </a:cubicBezTo>
                <a:cubicBezTo>
                  <a:pt x="112" y="204"/>
                  <a:pt x="107" y="203"/>
                  <a:pt x="104" y="203"/>
                </a:cubicBezTo>
                <a:cubicBezTo>
                  <a:pt x="106" y="205"/>
                  <a:pt x="111" y="207"/>
                  <a:pt x="114" y="208"/>
                </a:cubicBezTo>
                <a:close/>
                <a:moveTo>
                  <a:pt x="156" y="211"/>
                </a:moveTo>
                <a:cubicBezTo>
                  <a:pt x="153" y="210"/>
                  <a:pt x="149" y="209"/>
                  <a:pt x="146" y="209"/>
                </a:cubicBezTo>
                <a:cubicBezTo>
                  <a:pt x="148" y="211"/>
                  <a:pt x="153" y="213"/>
                  <a:pt x="155" y="213"/>
                </a:cubicBezTo>
                <a:cubicBezTo>
                  <a:pt x="156" y="214"/>
                  <a:pt x="157" y="213"/>
                  <a:pt x="157" y="212"/>
                </a:cubicBezTo>
                <a:cubicBezTo>
                  <a:pt x="157" y="212"/>
                  <a:pt x="157" y="211"/>
                  <a:pt x="156" y="211"/>
                </a:cubicBezTo>
                <a:close/>
                <a:moveTo>
                  <a:pt x="259" y="294"/>
                </a:moveTo>
                <a:cubicBezTo>
                  <a:pt x="258" y="294"/>
                  <a:pt x="258" y="295"/>
                  <a:pt x="258" y="296"/>
                </a:cubicBezTo>
                <a:cubicBezTo>
                  <a:pt x="259" y="298"/>
                  <a:pt x="262" y="303"/>
                  <a:pt x="263" y="305"/>
                </a:cubicBezTo>
                <a:cubicBezTo>
                  <a:pt x="263" y="302"/>
                  <a:pt x="262" y="297"/>
                  <a:pt x="260" y="295"/>
                </a:cubicBezTo>
                <a:cubicBezTo>
                  <a:pt x="260" y="294"/>
                  <a:pt x="259" y="294"/>
                  <a:pt x="259" y="294"/>
                </a:cubicBezTo>
                <a:close/>
                <a:moveTo>
                  <a:pt x="230" y="162"/>
                </a:moveTo>
                <a:cubicBezTo>
                  <a:pt x="230" y="162"/>
                  <a:pt x="231" y="163"/>
                  <a:pt x="231" y="163"/>
                </a:cubicBezTo>
                <a:cubicBezTo>
                  <a:pt x="232" y="163"/>
                  <a:pt x="233" y="162"/>
                  <a:pt x="233" y="162"/>
                </a:cubicBezTo>
                <a:cubicBezTo>
                  <a:pt x="233" y="159"/>
                  <a:pt x="232" y="156"/>
                  <a:pt x="232" y="154"/>
                </a:cubicBezTo>
                <a:cubicBezTo>
                  <a:pt x="231" y="156"/>
                  <a:pt x="230" y="159"/>
                  <a:pt x="230" y="162"/>
                </a:cubicBezTo>
                <a:close/>
                <a:moveTo>
                  <a:pt x="295" y="222"/>
                </a:moveTo>
                <a:cubicBezTo>
                  <a:pt x="297" y="221"/>
                  <a:pt x="300" y="220"/>
                  <a:pt x="302" y="219"/>
                </a:cubicBezTo>
                <a:cubicBezTo>
                  <a:pt x="300" y="218"/>
                  <a:pt x="296" y="219"/>
                  <a:pt x="294" y="219"/>
                </a:cubicBezTo>
                <a:cubicBezTo>
                  <a:pt x="294" y="219"/>
                  <a:pt x="293" y="220"/>
                  <a:pt x="293" y="221"/>
                </a:cubicBezTo>
                <a:cubicBezTo>
                  <a:pt x="294" y="222"/>
                  <a:pt x="294" y="222"/>
                  <a:pt x="295" y="222"/>
                </a:cubicBezTo>
                <a:close/>
                <a:moveTo>
                  <a:pt x="169" y="284"/>
                </a:moveTo>
                <a:cubicBezTo>
                  <a:pt x="169" y="284"/>
                  <a:pt x="168" y="284"/>
                  <a:pt x="167" y="284"/>
                </a:cubicBezTo>
                <a:cubicBezTo>
                  <a:pt x="166" y="285"/>
                  <a:pt x="163" y="288"/>
                  <a:pt x="162" y="290"/>
                </a:cubicBezTo>
                <a:cubicBezTo>
                  <a:pt x="164" y="290"/>
                  <a:pt x="167" y="288"/>
                  <a:pt x="169" y="286"/>
                </a:cubicBezTo>
                <a:cubicBezTo>
                  <a:pt x="169" y="286"/>
                  <a:pt x="169" y="285"/>
                  <a:pt x="169" y="284"/>
                </a:cubicBezTo>
                <a:close/>
                <a:moveTo>
                  <a:pt x="160" y="168"/>
                </a:moveTo>
                <a:cubicBezTo>
                  <a:pt x="160" y="167"/>
                  <a:pt x="161" y="166"/>
                  <a:pt x="160" y="166"/>
                </a:cubicBezTo>
                <a:cubicBezTo>
                  <a:pt x="159" y="164"/>
                  <a:pt x="156" y="162"/>
                  <a:pt x="154" y="161"/>
                </a:cubicBezTo>
                <a:cubicBezTo>
                  <a:pt x="155" y="163"/>
                  <a:pt x="157" y="166"/>
                  <a:pt x="158" y="168"/>
                </a:cubicBezTo>
                <a:cubicBezTo>
                  <a:pt x="159" y="168"/>
                  <a:pt x="160" y="168"/>
                  <a:pt x="160" y="168"/>
                </a:cubicBezTo>
                <a:close/>
                <a:moveTo>
                  <a:pt x="278" y="173"/>
                </a:moveTo>
                <a:cubicBezTo>
                  <a:pt x="277" y="173"/>
                  <a:pt x="278" y="174"/>
                  <a:pt x="278" y="174"/>
                </a:cubicBezTo>
                <a:cubicBezTo>
                  <a:pt x="279" y="175"/>
                  <a:pt x="279" y="175"/>
                  <a:pt x="280" y="174"/>
                </a:cubicBezTo>
                <a:cubicBezTo>
                  <a:pt x="281" y="172"/>
                  <a:pt x="283" y="169"/>
                  <a:pt x="283" y="167"/>
                </a:cubicBezTo>
                <a:cubicBezTo>
                  <a:pt x="281" y="168"/>
                  <a:pt x="279" y="171"/>
                  <a:pt x="278" y="173"/>
                </a:cubicBezTo>
                <a:close/>
                <a:moveTo>
                  <a:pt x="222" y="299"/>
                </a:moveTo>
                <a:cubicBezTo>
                  <a:pt x="222" y="301"/>
                  <a:pt x="222" y="305"/>
                  <a:pt x="222" y="307"/>
                </a:cubicBezTo>
                <a:cubicBezTo>
                  <a:pt x="224" y="305"/>
                  <a:pt x="225" y="301"/>
                  <a:pt x="225" y="299"/>
                </a:cubicBezTo>
                <a:cubicBezTo>
                  <a:pt x="225" y="298"/>
                  <a:pt x="224" y="298"/>
                  <a:pt x="224" y="298"/>
                </a:cubicBezTo>
                <a:cubicBezTo>
                  <a:pt x="223" y="298"/>
                  <a:pt x="222" y="298"/>
                  <a:pt x="222" y="299"/>
                </a:cubicBezTo>
                <a:close/>
                <a:moveTo>
                  <a:pt x="288" y="315"/>
                </a:moveTo>
                <a:cubicBezTo>
                  <a:pt x="288" y="312"/>
                  <a:pt x="286" y="309"/>
                  <a:pt x="285" y="307"/>
                </a:cubicBezTo>
                <a:cubicBezTo>
                  <a:pt x="284" y="307"/>
                  <a:pt x="283" y="307"/>
                  <a:pt x="283" y="307"/>
                </a:cubicBezTo>
                <a:cubicBezTo>
                  <a:pt x="282" y="308"/>
                  <a:pt x="282" y="308"/>
                  <a:pt x="283" y="309"/>
                </a:cubicBezTo>
                <a:cubicBezTo>
                  <a:pt x="284" y="311"/>
                  <a:pt x="286" y="314"/>
                  <a:pt x="288" y="315"/>
                </a:cubicBezTo>
                <a:close/>
                <a:moveTo>
                  <a:pt x="261" y="160"/>
                </a:moveTo>
                <a:cubicBezTo>
                  <a:pt x="261" y="161"/>
                  <a:pt x="262" y="161"/>
                  <a:pt x="262" y="162"/>
                </a:cubicBezTo>
                <a:cubicBezTo>
                  <a:pt x="263" y="162"/>
                  <a:pt x="263" y="162"/>
                  <a:pt x="264" y="161"/>
                </a:cubicBezTo>
                <a:cubicBezTo>
                  <a:pt x="265" y="159"/>
                  <a:pt x="266" y="155"/>
                  <a:pt x="266" y="153"/>
                </a:cubicBezTo>
                <a:cubicBezTo>
                  <a:pt x="264" y="155"/>
                  <a:pt x="262" y="158"/>
                  <a:pt x="261" y="160"/>
                </a:cubicBezTo>
                <a:close/>
                <a:moveTo>
                  <a:pt x="263" y="257"/>
                </a:moveTo>
                <a:cubicBezTo>
                  <a:pt x="263" y="258"/>
                  <a:pt x="263" y="258"/>
                  <a:pt x="263" y="259"/>
                </a:cubicBezTo>
                <a:cubicBezTo>
                  <a:pt x="265" y="260"/>
                  <a:pt x="269" y="261"/>
                  <a:pt x="271" y="261"/>
                </a:cubicBezTo>
                <a:cubicBezTo>
                  <a:pt x="270" y="259"/>
                  <a:pt x="267" y="257"/>
                  <a:pt x="265" y="256"/>
                </a:cubicBezTo>
                <a:cubicBezTo>
                  <a:pt x="264" y="256"/>
                  <a:pt x="263" y="256"/>
                  <a:pt x="263" y="257"/>
                </a:cubicBezTo>
                <a:close/>
                <a:moveTo>
                  <a:pt x="160" y="268"/>
                </a:moveTo>
                <a:cubicBezTo>
                  <a:pt x="160" y="268"/>
                  <a:pt x="160" y="267"/>
                  <a:pt x="160" y="266"/>
                </a:cubicBezTo>
                <a:cubicBezTo>
                  <a:pt x="160" y="266"/>
                  <a:pt x="160" y="265"/>
                  <a:pt x="159" y="266"/>
                </a:cubicBezTo>
                <a:cubicBezTo>
                  <a:pt x="157" y="266"/>
                  <a:pt x="153" y="268"/>
                  <a:pt x="152" y="269"/>
                </a:cubicBezTo>
                <a:cubicBezTo>
                  <a:pt x="154" y="270"/>
                  <a:pt x="158" y="269"/>
                  <a:pt x="160" y="268"/>
                </a:cubicBezTo>
                <a:close/>
                <a:moveTo>
                  <a:pt x="194" y="168"/>
                </a:moveTo>
                <a:cubicBezTo>
                  <a:pt x="194" y="169"/>
                  <a:pt x="195" y="169"/>
                  <a:pt x="195" y="169"/>
                </a:cubicBezTo>
                <a:cubicBezTo>
                  <a:pt x="196" y="168"/>
                  <a:pt x="196" y="168"/>
                  <a:pt x="196" y="167"/>
                </a:cubicBezTo>
                <a:cubicBezTo>
                  <a:pt x="196" y="165"/>
                  <a:pt x="194" y="162"/>
                  <a:pt x="192" y="160"/>
                </a:cubicBezTo>
                <a:cubicBezTo>
                  <a:pt x="192" y="162"/>
                  <a:pt x="193" y="166"/>
                  <a:pt x="194" y="168"/>
                </a:cubicBezTo>
                <a:close/>
                <a:moveTo>
                  <a:pt x="291" y="204"/>
                </a:moveTo>
                <a:cubicBezTo>
                  <a:pt x="291" y="205"/>
                  <a:pt x="291" y="205"/>
                  <a:pt x="292" y="205"/>
                </a:cubicBezTo>
                <a:cubicBezTo>
                  <a:pt x="294" y="204"/>
                  <a:pt x="297" y="202"/>
                  <a:pt x="299" y="200"/>
                </a:cubicBezTo>
                <a:cubicBezTo>
                  <a:pt x="296" y="200"/>
                  <a:pt x="293" y="201"/>
                  <a:pt x="291" y="203"/>
                </a:cubicBezTo>
                <a:cubicBezTo>
                  <a:pt x="290" y="203"/>
                  <a:pt x="290" y="204"/>
                  <a:pt x="291" y="204"/>
                </a:cubicBezTo>
                <a:close/>
                <a:moveTo>
                  <a:pt x="180" y="308"/>
                </a:moveTo>
                <a:cubicBezTo>
                  <a:pt x="179" y="308"/>
                  <a:pt x="179" y="308"/>
                  <a:pt x="178" y="309"/>
                </a:cubicBezTo>
                <a:cubicBezTo>
                  <a:pt x="177" y="311"/>
                  <a:pt x="176" y="314"/>
                  <a:pt x="175" y="316"/>
                </a:cubicBezTo>
                <a:cubicBezTo>
                  <a:pt x="177" y="315"/>
                  <a:pt x="180" y="312"/>
                  <a:pt x="180" y="310"/>
                </a:cubicBezTo>
                <a:cubicBezTo>
                  <a:pt x="181" y="309"/>
                  <a:pt x="180" y="309"/>
                  <a:pt x="180" y="308"/>
                </a:cubicBezTo>
                <a:close/>
                <a:moveTo>
                  <a:pt x="169" y="206"/>
                </a:moveTo>
                <a:cubicBezTo>
                  <a:pt x="170" y="207"/>
                  <a:pt x="173" y="210"/>
                  <a:pt x="175" y="210"/>
                </a:cubicBezTo>
                <a:cubicBezTo>
                  <a:pt x="176" y="211"/>
                  <a:pt x="176" y="210"/>
                  <a:pt x="177" y="210"/>
                </a:cubicBezTo>
                <a:cubicBezTo>
                  <a:pt x="177" y="209"/>
                  <a:pt x="177" y="208"/>
                  <a:pt x="176" y="208"/>
                </a:cubicBezTo>
                <a:cubicBezTo>
                  <a:pt x="174" y="207"/>
                  <a:pt x="171" y="206"/>
                  <a:pt x="169" y="206"/>
                </a:cubicBezTo>
                <a:close/>
                <a:moveTo>
                  <a:pt x="248" y="302"/>
                </a:moveTo>
                <a:cubicBezTo>
                  <a:pt x="247" y="302"/>
                  <a:pt x="247" y="302"/>
                  <a:pt x="247" y="303"/>
                </a:cubicBezTo>
                <a:cubicBezTo>
                  <a:pt x="247" y="305"/>
                  <a:pt x="249" y="309"/>
                  <a:pt x="250" y="311"/>
                </a:cubicBezTo>
                <a:cubicBezTo>
                  <a:pt x="251" y="309"/>
                  <a:pt x="250" y="305"/>
                  <a:pt x="250" y="303"/>
                </a:cubicBezTo>
                <a:cubicBezTo>
                  <a:pt x="249" y="302"/>
                  <a:pt x="249" y="302"/>
                  <a:pt x="248" y="302"/>
                </a:cubicBezTo>
                <a:close/>
                <a:moveTo>
                  <a:pt x="218" y="161"/>
                </a:moveTo>
                <a:cubicBezTo>
                  <a:pt x="219" y="161"/>
                  <a:pt x="219" y="161"/>
                  <a:pt x="219" y="160"/>
                </a:cubicBezTo>
                <a:cubicBezTo>
                  <a:pt x="219" y="158"/>
                  <a:pt x="218" y="154"/>
                  <a:pt x="217" y="152"/>
                </a:cubicBezTo>
                <a:cubicBezTo>
                  <a:pt x="216" y="154"/>
                  <a:pt x="216" y="158"/>
                  <a:pt x="217" y="160"/>
                </a:cubicBezTo>
                <a:cubicBezTo>
                  <a:pt x="217" y="161"/>
                  <a:pt x="218" y="161"/>
                  <a:pt x="218" y="161"/>
                </a:cubicBezTo>
                <a:close/>
                <a:moveTo>
                  <a:pt x="221" y="221"/>
                </a:moveTo>
                <a:cubicBezTo>
                  <a:pt x="221" y="222"/>
                  <a:pt x="221" y="222"/>
                  <a:pt x="222" y="222"/>
                </a:cubicBezTo>
                <a:cubicBezTo>
                  <a:pt x="223" y="222"/>
                  <a:pt x="223" y="221"/>
                  <a:pt x="223" y="220"/>
                </a:cubicBezTo>
                <a:cubicBezTo>
                  <a:pt x="223" y="218"/>
                  <a:pt x="222" y="215"/>
                  <a:pt x="221" y="213"/>
                </a:cubicBezTo>
                <a:cubicBezTo>
                  <a:pt x="220" y="215"/>
                  <a:pt x="220" y="219"/>
                  <a:pt x="221" y="221"/>
                </a:cubicBezTo>
                <a:close/>
                <a:moveTo>
                  <a:pt x="161" y="314"/>
                </a:moveTo>
                <a:cubicBezTo>
                  <a:pt x="162" y="313"/>
                  <a:pt x="161" y="312"/>
                  <a:pt x="161" y="312"/>
                </a:cubicBezTo>
                <a:cubicBezTo>
                  <a:pt x="160" y="311"/>
                  <a:pt x="160" y="311"/>
                  <a:pt x="159" y="312"/>
                </a:cubicBezTo>
                <a:cubicBezTo>
                  <a:pt x="158" y="313"/>
                  <a:pt x="156" y="317"/>
                  <a:pt x="155" y="319"/>
                </a:cubicBezTo>
                <a:cubicBezTo>
                  <a:pt x="157" y="318"/>
                  <a:pt x="160" y="315"/>
                  <a:pt x="161" y="314"/>
                </a:cubicBezTo>
                <a:close/>
                <a:moveTo>
                  <a:pt x="180" y="199"/>
                </a:moveTo>
                <a:cubicBezTo>
                  <a:pt x="180" y="199"/>
                  <a:pt x="181" y="199"/>
                  <a:pt x="181" y="199"/>
                </a:cubicBezTo>
                <a:cubicBezTo>
                  <a:pt x="182" y="198"/>
                  <a:pt x="182" y="197"/>
                  <a:pt x="181" y="197"/>
                </a:cubicBezTo>
                <a:cubicBezTo>
                  <a:pt x="180" y="195"/>
                  <a:pt x="176" y="193"/>
                  <a:pt x="174" y="193"/>
                </a:cubicBezTo>
                <a:cubicBezTo>
                  <a:pt x="175" y="195"/>
                  <a:pt x="178" y="198"/>
                  <a:pt x="180" y="199"/>
                </a:cubicBezTo>
                <a:close/>
                <a:moveTo>
                  <a:pt x="236" y="244"/>
                </a:moveTo>
                <a:cubicBezTo>
                  <a:pt x="235" y="244"/>
                  <a:pt x="235" y="244"/>
                  <a:pt x="235" y="245"/>
                </a:cubicBezTo>
                <a:cubicBezTo>
                  <a:pt x="235" y="247"/>
                  <a:pt x="235" y="251"/>
                  <a:pt x="236" y="253"/>
                </a:cubicBezTo>
                <a:cubicBezTo>
                  <a:pt x="237" y="251"/>
                  <a:pt x="238" y="247"/>
                  <a:pt x="237" y="245"/>
                </a:cubicBezTo>
                <a:cubicBezTo>
                  <a:pt x="237" y="244"/>
                  <a:pt x="237" y="244"/>
                  <a:pt x="236" y="244"/>
                </a:cubicBezTo>
                <a:close/>
                <a:moveTo>
                  <a:pt x="141" y="249"/>
                </a:moveTo>
                <a:cubicBezTo>
                  <a:pt x="139" y="249"/>
                  <a:pt x="135" y="250"/>
                  <a:pt x="133" y="251"/>
                </a:cubicBezTo>
                <a:cubicBezTo>
                  <a:pt x="135" y="252"/>
                  <a:pt x="139" y="252"/>
                  <a:pt x="141" y="251"/>
                </a:cubicBezTo>
                <a:cubicBezTo>
                  <a:pt x="142" y="251"/>
                  <a:pt x="142" y="250"/>
                  <a:pt x="142" y="250"/>
                </a:cubicBezTo>
                <a:cubicBezTo>
                  <a:pt x="142" y="249"/>
                  <a:pt x="141" y="249"/>
                  <a:pt x="141" y="249"/>
                </a:cubicBezTo>
                <a:close/>
                <a:moveTo>
                  <a:pt x="303" y="314"/>
                </a:moveTo>
                <a:cubicBezTo>
                  <a:pt x="303" y="312"/>
                  <a:pt x="300" y="309"/>
                  <a:pt x="299" y="307"/>
                </a:cubicBezTo>
                <a:cubicBezTo>
                  <a:pt x="298" y="307"/>
                  <a:pt x="297" y="307"/>
                  <a:pt x="297" y="308"/>
                </a:cubicBezTo>
                <a:cubicBezTo>
                  <a:pt x="296" y="308"/>
                  <a:pt x="296" y="309"/>
                  <a:pt x="297" y="309"/>
                </a:cubicBezTo>
                <a:cubicBezTo>
                  <a:pt x="298" y="311"/>
                  <a:pt x="301" y="313"/>
                  <a:pt x="303" y="314"/>
                </a:cubicBezTo>
                <a:close/>
                <a:moveTo>
                  <a:pt x="246" y="204"/>
                </a:moveTo>
                <a:cubicBezTo>
                  <a:pt x="246" y="202"/>
                  <a:pt x="246" y="198"/>
                  <a:pt x="246" y="196"/>
                </a:cubicBezTo>
                <a:cubicBezTo>
                  <a:pt x="245" y="198"/>
                  <a:pt x="243" y="201"/>
                  <a:pt x="243" y="204"/>
                </a:cubicBezTo>
                <a:cubicBezTo>
                  <a:pt x="243" y="204"/>
                  <a:pt x="244" y="205"/>
                  <a:pt x="244" y="205"/>
                </a:cubicBezTo>
                <a:cubicBezTo>
                  <a:pt x="245" y="205"/>
                  <a:pt x="245" y="205"/>
                  <a:pt x="246" y="204"/>
                </a:cubicBezTo>
                <a:close/>
                <a:moveTo>
                  <a:pt x="291" y="239"/>
                </a:moveTo>
                <a:cubicBezTo>
                  <a:pt x="291" y="240"/>
                  <a:pt x="291" y="240"/>
                  <a:pt x="292" y="240"/>
                </a:cubicBezTo>
                <a:cubicBezTo>
                  <a:pt x="294" y="241"/>
                  <a:pt x="298" y="240"/>
                  <a:pt x="300" y="239"/>
                </a:cubicBezTo>
                <a:cubicBezTo>
                  <a:pt x="298" y="238"/>
                  <a:pt x="294" y="238"/>
                  <a:pt x="292" y="238"/>
                </a:cubicBezTo>
                <a:cubicBezTo>
                  <a:pt x="291" y="238"/>
                  <a:pt x="291" y="239"/>
                  <a:pt x="291" y="239"/>
                </a:cubicBezTo>
                <a:close/>
                <a:moveTo>
                  <a:pt x="327" y="274"/>
                </a:moveTo>
                <a:cubicBezTo>
                  <a:pt x="329" y="275"/>
                  <a:pt x="332" y="275"/>
                  <a:pt x="335" y="275"/>
                </a:cubicBezTo>
                <a:cubicBezTo>
                  <a:pt x="333" y="274"/>
                  <a:pt x="330" y="272"/>
                  <a:pt x="327" y="272"/>
                </a:cubicBezTo>
                <a:cubicBezTo>
                  <a:pt x="327" y="271"/>
                  <a:pt x="326" y="272"/>
                  <a:pt x="326" y="272"/>
                </a:cubicBezTo>
                <a:cubicBezTo>
                  <a:pt x="326" y="273"/>
                  <a:pt x="326" y="274"/>
                  <a:pt x="327" y="274"/>
                </a:cubicBezTo>
                <a:close/>
                <a:moveTo>
                  <a:pt x="140" y="287"/>
                </a:moveTo>
                <a:cubicBezTo>
                  <a:pt x="138" y="288"/>
                  <a:pt x="135" y="290"/>
                  <a:pt x="134" y="292"/>
                </a:cubicBezTo>
                <a:cubicBezTo>
                  <a:pt x="136" y="292"/>
                  <a:pt x="139" y="291"/>
                  <a:pt x="141" y="290"/>
                </a:cubicBezTo>
                <a:cubicBezTo>
                  <a:pt x="142" y="289"/>
                  <a:pt x="142" y="288"/>
                  <a:pt x="142" y="288"/>
                </a:cubicBezTo>
                <a:cubicBezTo>
                  <a:pt x="141" y="287"/>
                  <a:pt x="141" y="287"/>
                  <a:pt x="140" y="287"/>
                </a:cubicBezTo>
                <a:close/>
                <a:moveTo>
                  <a:pt x="195" y="191"/>
                </a:moveTo>
                <a:cubicBezTo>
                  <a:pt x="195" y="190"/>
                  <a:pt x="196" y="190"/>
                  <a:pt x="195" y="189"/>
                </a:cubicBezTo>
                <a:cubicBezTo>
                  <a:pt x="194" y="187"/>
                  <a:pt x="192" y="184"/>
                  <a:pt x="190" y="183"/>
                </a:cubicBezTo>
                <a:cubicBezTo>
                  <a:pt x="190" y="185"/>
                  <a:pt x="192" y="189"/>
                  <a:pt x="193" y="190"/>
                </a:cubicBezTo>
                <a:cubicBezTo>
                  <a:pt x="193" y="191"/>
                  <a:pt x="194" y="191"/>
                  <a:pt x="195" y="191"/>
                </a:cubicBezTo>
                <a:close/>
                <a:moveTo>
                  <a:pt x="293" y="174"/>
                </a:moveTo>
                <a:cubicBezTo>
                  <a:pt x="293" y="175"/>
                  <a:pt x="293" y="176"/>
                  <a:pt x="294" y="176"/>
                </a:cubicBezTo>
                <a:cubicBezTo>
                  <a:pt x="294" y="177"/>
                  <a:pt x="295" y="177"/>
                  <a:pt x="295" y="176"/>
                </a:cubicBezTo>
                <a:cubicBezTo>
                  <a:pt x="297" y="175"/>
                  <a:pt x="299" y="172"/>
                  <a:pt x="300" y="169"/>
                </a:cubicBezTo>
                <a:cubicBezTo>
                  <a:pt x="298" y="170"/>
                  <a:pt x="295" y="173"/>
                  <a:pt x="293" y="174"/>
                </a:cubicBezTo>
                <a:close/>
                <a:moveTo>
                  <a:pt x="213" y="275"/>
                </a:moveTo>
                <a:cubicBezTo>
                  <a:pt x="213" y="274"/>
                  <a:pt x="212" y="274"/>
                  <a:pt x="212" y="275"/>
                </a:cubicBezTo>
                <a:cubicBezTo>
                  <a:pt x="211" y="277"/>
                  <a:pt x="210" y="281"/>
                  <a:pt x="211" y="283"/>
                </a:cubicBezTo>
                <a:cubicBezTo>
                  <a:pt x="212" y="282"/>
                  <a:pt x="214" y="278"/>
                  <a:pt x="214" y="276"/>
                </a:cubicBezTo>
                <a:cubicBezTo>
                  <a:pt x="214" y="275"/>
                  <a:pt x="214" y="275"/>
                  <a:pt x="213" y="275"/>
                </a:cubicBezTo>
                <a:close/>
                <a:moveTo>
                  <a:pt x="135" y="220"/>
                </a:moveTo>
                <a:cubicBezTo>
                  <a:pt x="135" y="219"/>
                  <a:pt x="135" y="218"/>
                  <a:pt x="134" y="218"/>
                </a:cubicBezTo>
                <a:cubicBezTo>
                  <a:pt x="132" y="217"/>
                  <a:pt x="129" y="217"/>
                  <a:pt x="127" y="217"/>
                </a:cubicBezTo>
                <a:cubicBezTo>
                  <a:pt x="128" y="219"/>
                  <a:pt x="132" y="220"/>
                  <a:pt x="134" y="221"/>
                </a:cubicBezTo>
                <a:cubicBezTo>
                  <a:pt x="134" y="221"/>
                  <a:pt x="135" y="220"/>
                  <a:pt x="135" y="220"/>
                </a:cubicBezTo>
                <a:close/>
                <a:moveTo>
                  <a:pt x="271" y="327"/>
                </a:moveTo>
                <a:cubicBezTo>
                  <a:pt x="271" y="326"/>
                  <a:pt x="270" y="326"/>
                  <a:pt x="270" y="326"/>
                </a:cubicBezTo>
                <a:cubicBezTo>
                  <a:pt x="269" y="326"/>
                  <a:pt x="269" y="327"/>
                  <a:pt x="269" y="328"/>
                </a:cubicBezTo>
                <a:cubicBezTo>
                  <a:pt x="270" y="330"/>
                  <a:pt x="272" y="333"/>
                  <a:pt x="273" y="334"/>
                </a:cubicBezTo>
                <a:cubicBezTo>
                  <a:pt x="273" y="332"/>
                  <a:pt x="272" y="328"/>
                  <a:pt x="271" y="3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Freeform 79">
            <a:extLst>
              <a:ext uri="{FF2B5EF4-FFF2-40B4-BE49-F238E27FC236}">
                <a16:creationId xmlns:a16="http://schemas.microsoft.com/office/drawing/2014/main" id="{9A615747-D217-4B22-A9D4-E89A598B1399}"/>
              </a:ext>
            </a:extLst>
          </p:cNvPr>
          <p:cNvSpPr/>
          <p:nvPr/>
        </p:nvSpPr>
        <p:spPr>
          <a:xfrm rot="3287996">
            <a:off x="5203417" y="2755851"/>
            <a:ext cx="798044" cy="4917538"/>
          </a:xfrm>
          <a:custGeom>
            <a:avLst/>
            <a:gdLst>
              <a:gd name="connsiteX0" fmla="*/ 402336 w 402336"/>
              <a:gd name="connsiteY0" fmla="*/ 3084576 h 3084576"/>
              <a:gd name="connsiteX1" fmla="*/ 402336 w 402336"/>
              <a:gd name="connsiteY1" fmla="*/ 2999232 h 3084576"/>
              <a:gd name="connsiteX2" fmla="*/ 207264 w 402336"/>
              <a:gd name="connsiteY2" fmla="*/ 2767584 h 3084576"/>
              <a:gd name="connsiteX3" fmla="*/ 280416 w 402336"/>
              <a:gd name="connsiteY3" fmla="*/ 2121408 h 3084576"/>
              <a:gd name="connsiteX4" fmla="*/ 134112 w 402336"/>
              <a:gd name="connsiteY4" fmla="*/ 1438656 h 3084576"/>
              <a:gd name="connsiteX5" fmla="*/ 158496 w 402336"/>
              <a:gd name="connsiteY5" fmla="*/ 633984 h 3084576"/>
              <a:gd name="connsiteX6" fmla="*/ 0 w 402336"/>
              <a:gd name="connsiteY6" fmla="*/ 0 h 30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" h="3084576">
                <a:moveTo>
                  <a:pt x="402336" y="3084576"/>
                </a:moveTo>
                <a:lnTo>
                  <a:pt x="402336" y="2999232"/>
                </a:lnTo>
                <a:cubicBezTo>
                  <a:pt x="369824" y="2946400"/>
                  <a:pt x="227584" y="2913888"/>
                  <a:pt x="207264" y="2767584"/>
                </a:cubicBezTo>
                <a:cubicBezTo>
                  <a:pt x="186944" y="2621280"/>
                  <a:pt x="292608" y="2342896"/>
                  <a:pt x="280416" y="2121408"/>
                </a:cubicBezTo>
                <a:cubicBezTo>
                  <a:pt x="268224" y="1899920"/>
                  <a:pt x="154432" y="1686560"/>
                  <a:pt x="134112" y="1438656"/>
                </a:cubicBezTo>
                <a:cubicBezTo>
                  <a:pt x="113792" y="1190752"/>
                  <a:pt x="180848" y="873760"/>
                  <a:pt x="158496" y="633984"/>
                </a:cubicBezTo>
                <a:cubicBezTo>
                  <a:pt x="136144" y="394208"/>
                  <a:pt x="68072" y="197104"/>
                  <a:pt x="0" y="0"/>
                </a:cubicBezTo>
              </a:path>
            </a:pathLst>
          </a:custGeom>
          <a:ln w="31750">
            <a:gradFill flip="none" rotWithShape="1">
              <a:gsLst>
                <a:gs pos="0">
                  <a:schemeClr val="bg1"/>
                </a:gs>
                <a:gs pos="30000">
                  <a:srgbClr val="FDC46F"/>
                </a:gs>
                <a:gs pos="96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8994326-5768-40EC-ABEA-6133F3C41A46}"/>
              </a:ext>
            </a:extLst>
          </p:cNvPr>
          <p:cNvSpPr/>
          <p:nvPr/>
        </p:nvSpPr>
        <p:spPr>
          <a:xfrm>
            <a:off x="7179105" y="3367708"/>
            <a:ext cx="311056" cy="311056"/>
          </a:xfrm>
          <a:prstGeom prst="ellipse">
            <a:avLst/>
          </a:prstGeom>
          <a:gradFill flip="none" rotWithShape="1">
            <a:gsLst>
              <a:gs pos="5000">
                <a:schemeClr val="bg1"/>
              </a:gs>
              <a:gs pos="61000">
                <a:srgbClr val="FDC46F">
                  <a:alpha val="62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Freeform 963">
            <a:extLst>
              <a:ext uri="{FF2B5EF4-FFF2-40B4-BE49-F238E27FC236}">
                <a16:creationId xmlns:a16="http://schemas.microsoft.com/office/drawing/2014/main" id="{76D4AF3A-FAAC-42AA-8566-89188424E4A7}"/>
              </a:ext>
            </a:extLst>
          </p:cNvPr>
          <p:cNvSpPr>
            <a:spLocks noEditPoints="1"/>
          </p:cNvSpPr>
          <p:nvPr/>
        </p:nvSpPr>
        <p:spPr bwMode="auto">
          <a:xfrm>
            <a:off x="6168361" y="2331603"/>
            <a:ext cx="2238436" cy="2434166"/>
          </a:xfrm>
          <a:custGeom>
            <a:avLst/>
            <a:gdLst/>
            <a:ahLst/>
            <a:cxnLst>
              <a:cxn ang="0">
                <a:pos x="78" y="62"/>
              </a:cxn>
              <a:cxn ang="0">
                <a:pos x="322" y="387"/>
              </a:cxn>
              <a:cxn ang="0">
                <a:pos x="407" y="270"/>
              </a:cxn>
              <a:cxn ang="0">
                <a:pos x="400" y="123"/>
              </a:cxn>
              <a:cxn ang="0">
                <a:pos x="78" y="163"/>
              </a:cxn>
              <a:cxn ang="0">
                <a:pos x="80" y="412"/>
              </a:cxn>
              <a:cxn ang="0">
                <a:pos x="361" y="385"/>
              </a:cxn>
              <a:cxn ang="0">
                <a:pos x="400" y="301"/>
              </a:cxn>
              <a:cxn ang="0">
                <a:pos x="163" y="417"/>
              </a:cxn>
              <a:cxn ang="0">
                <a:pos x="220" y="74"/>
              </a:cxn>
              <a:cxn ang="0">
                <a:pos x="342" y="50"/>
              </a:cxn>
              <a:cxn ang="0">
                <a:pos x="280" y="82"/>
              </a:cxn>
              <a:cxn ang="0">
                <a:pos x="63" y="308"/>
              </a:cxn>
              <a:cxn ang="0">
                <a:pos x="164" y="377"/>
              </a:cxn>
              <a:cxn ang="0">
                <a:pos x="191" y="78"/>
              </a:cxn>
              <a:cxn ang="0">
                <a:pos x="250" y="471"/>
              </a:cxn>
              <a:cxn ang="0">
                <a:pos x="252" y="75"/>
              </a:cxn>
              <a:cxn ang="0">
                <a:pos x="88" y="332"/>
              </a:cxn>
              <a:cxn ang="0">
                <a:pos x="59" y="203"/>
              </a:cxn>
              <a:cxn ang="0">
                <a:pos x="237" y="113"/>
              </a:cxn>
              <a:cxn ang="0">
                <a:pos x="90" y="339"/>
              </a:cxn>
              <a:cxn ang="0">
                <a:pos x="348" y="81"/>
              </a:cxn>
              <a:cxn ang="0">
                <a:pos x="33" y="215"/>
              </a:cxn>
              <a:cxn ang="0">
                <a:pos x="425" y="283"/>
              </a:cxn>
              <a:cxn ang="0">
                <a:pos x="354" y="318"/>
              </a:cxn>
              <a:cxn ang="0">
                <a:pos x="416" y="118"/>
              </a:cxn>
              <a:cxn ang="0">
                <a:pos x="61" y="145"/>
              </a:cxn>
              <a:cxn ang="0">
                <a:pos x="219" y="136"/>
              </a:cxn>
              <a:cxn ang="0">
                <a:pos x="145" y="321"/>
              </a:cxn>
              <a:cxn ang="0">
                <a:pos x="224" y="441"/>
              </a:cxn>
              <a:cxn ang="0">
                <a:pos x="350" y="382"/>
              </a:cxn>
              <a:cxn ang="0">
                <a:pos x="421" y="242"/>
              </a:cxn>
              <a:cxn ang="0">
                <a:pos x="137" y="65"/>
              </a:cxn>
              <a:cxn ang="0">
                <a:pos x="152" y="426"/>
              </a:cxn>
              <a:cxn ang="0">
                <a:pos x="295" y="428"/>
              </a:cxn>
              <a:cxn ang="0">
                <a:pos x="187" y="279"/>
              </a:cxn>
              <a:cxn ang="0">
                <a:pos x="220" y="343"/>
              </a:cxn>
              <a:cxn ang="0">
                <a:pos x="272" y="110"/>
              </a:cxn>
              <a:cxn ang="0">
                <a:pos x="126" y="282"/>
              </a:cxn>
              <a:cxn ang="0">
                <a:pos x="173" y="344"/>
              </a:cxn>
              <a:cxn ang="0">
                <a:pos x="318" y="179"/>
              </a:cxn>
              <a:cxn ang="0">
                <a:pos x="100" y="264"/>
              </a:cxn>
              <a:cxn ang="0">
                <a:pos x="238" y="165"/>
              </a:cxn>
              <a:cxn ang="0">
                <a:pos x="299" y="155"/>
              </a:cxn>
              <a:cxn ang="0">
                <a:pos x="183" y="224"/>
              </a:cxn>
              <a:cxn ang="0">
                <a:pos x="147" y="309"/>
              </a:cxn>
              <a:cxn ang="0">
                <a:pos x="130" y="234"/>
              </a:cxn>
              <a:cxn ang="0">
                <a:pos x="320" y="252"/>
              </a:cxn>
              <a:cxn ang="0">
                <a:pos x="300" y="186"/>
              </a:cxn>
              <a:cxn ang="0">
                <a:pos x="259" y="330"/>
              </a:cxn>
              <a:cxn ang="0">
                <a:pos x="154" y="190"/>
              </a:cxn>
              <a:cxn ang="0">
                <a:pos x="305" y="300"/>
              </a:cxn>
              <a:cxn ang="0">
                <a:pos x="177" y="268"/>
              </a:cxn>
              <a:cxn ang="0">
                <a:pos x="115" y="207"/>
              </a:cxn>
              <a:cxn ang="0">
                <a:pos x="230" y="162"/>
              </a:cxn>
              <a:cxn ang="0">
                <a:pos x="280" y="174"/>
              </a:cxn>
              <a:cxn ang="0">
                <a:pos x="263" y="257"/>
              </a:cxn>
              <a:cxn ang="0">
                <a:pos x="291" y="203"/>
              </a:cxn>
              <a:cxn ang="0">
                <a:pos x="219" y="160"/>
              </a:cxn>
              <a:cxn ang="0">
                <a:pos x="180" y="199"/>
              </a:cxn>
              <a:cxn ang="0">
                <a:pos x="243" y="204"/>
              </a:cxn>
              <a:cxn ang="0">
                <a:pos x="195" y="191"/>
              </a:cxn>
              <a:cxn ang="0">
                <a:pos x="134" y="221"/>
              </a:cxn>
            </a:cxnLst>
            <a:rect l="0" t="0" r="r" b="b"/>
            <a:pathLst>
              <a:path w="455" h="495">
                <a:moveTo>
                  <a:pt x="235" y="25"/>
                </a:moveTo>
                <a:cubicBezTo>
                  <a:pt x="234" y="36"/>
                  <a:pt x="233" y="55"/>
                  <a:pt x="233" y="67"/>
                </a:cubicBezTo>
                <a:cubicBezTo>
                  <a:pt x="233" y="68"/>
                  <a:pt x="233" y="69"/>
                  <a:pt x="234" y="69"/>
                </a:cubicBezTo>
                <a:cubicBezTo>
                  <a:pt x="235" y="69"/>
                  <a:pt x="235" y="68"/>
                  <a:pt x="235" y="67"/>
                </a:cubicBezTo>
                <a:cubicBezTo>
                  <a:pt x="236" y="56"/>
                  <a:pt x="236" y="36"/>
                  <a:pt x="235" y="25"/>
                </a:cubicBezTo>
                <a:close/>
                <a:moveTo>
                  <a:pt x="390" y="208"/>
                </a:moveTo>
                <a:cubicBezTo>
                  <a:pt x="400" y="206"/>
                  <a:pt x="419" y="201"/>
                  <a:pt x="428" y="197"/>
                </a:cubicBezTo>
                <a:cubicBezTo>
                  <a:pt x="418" y="199"/>
                  <a:pt x="400" y="203"/>
                  <a:pt x="389" y="205"/>
                </a:cubicBezTo>
                <a:cubicBezTo>
                  <a:pt x="388" y="206"/>
                  <a:pt x="387" y="207"/>
                  <a:pt x="387" y="207"/>
                </a:cubicBezTo>
                <a:cubicBezTo>
                  <a:pt x="388" y="208"/>
                  <a:pt x="389" y="208"/>
                  <a:pt x="390" y="208"/>
                </a:cubicBezTo>
                <a:close/>
                <a:moveTo>
                  <a:pt x="76" y="363"/>
                </a:moveTo>
                <a:cubicBezTo>
                  <a:pt x="76" y="363"/>
                  <a:pt x="75" y="363"/>
                  <a:pt x="74" y="364"/>
                </a:cubicBezTo>
                <a:cubicBezTo>
                  <a:pt x="65" y="370"/>
                  <a:pt x="50" y="383"/>
                  <a:pt x="43" y="390"/>
                </a:cubicBezTo>
                <a:cubicBezTo>
                  <a:pt x="52" y="385"/>
                  <a:pt x="67" y="373"/>
                  <a:pt x="75" y="366"/>
                </a:cubicBezTo>
                <a:cubicBezTo>
                  <a:pt x="77" y="365"/>
                  <a:pt x="77" y="364"/>
                  <a:pt x="76" y="363"/>
                </a:cubicBezTo>
                <a:close/>
                <a:moveTo>
                  <a:pt x="106" y="95"/>
                </a:moveTo>
                <a:cubicBezTo>
                  <a:pt x="106" y="94"/>
                  <a:pt x="106" y="93"/>
                  <a:pt x="105" y="92"/>
                </a:cubicBezTo>
                <a:cubicBezTo>
                  <a:pt x="98" y="84"/>
                  <a:pt x="85" y="69"/>
                  <a:pt x="78" y="62"/>
                </a:cubicBezTo>
                <a:cubicBezTo>
                  <a:pt x="84" y="71"/>
                  <a:pt x="96" y="86"/>
                  <a:pt x="103" y="94"/>
                </a:cubicBezTo>
                <a:cubicBezTo>
                  <a:pt x="104" y="95"/>
                  <a:pt x="105" y="95"/>
                  <a:pt x="106" y="95"/>
                </a:cubicBezTo>
                <a:close/>
                <a:moveTo>
                  <a:pt x="329" y="88"/>
                </a:moveTo>
                <a:cubicBezTo>
                  <a:pt x="329" y="89"/>
                  <a:pt x="330" y="88"/>
                  <a:pt x="331" y="87"/>
                </a:cubicBezTo>
                <a:cubicBezTo>
                  <a:pt x="337" y="78"/>
                  <a:pt x="347" y="61"/>
                  <a:pt x="352" y="52"/>
                </a:cubicBezTo>
                <a:cubicBezTo>
                  <a:pt x="346" y="60"/>
                  <a:pt x="335" y="76"/>
                  <a:pt x="329" y="86"/>
                </a:cubicBezTo>
                <a:cubicBezTo>
                  <a:pt x="328" y="87"/>
                  <a:pt x="328" y="88"/>
                  <a:pt x="329" y="88"/>
                </a:cubicBezTo>
                <a:close/>
                <a:moveTo>
                  <a:pt x="199" y="425"/>
                </a:moveTo>
                <a:cubicBezTo>
                  <a:pt x="198" y="425"/>
                  <a:pt x="197" y="426"/>
                  <a:pt x="197" y="427"/>
                </a:cubicBezTo>
                <a:cubicBezTo>
                  <a:pt x="195" y="438"/>
                  <a:pt x="193" y="458"/>
                  <a:pt x="192" y="468"/>
                </a:cubicBezTo>
                <a:cubicBezTo>
                  <a:pt x="195" y="458"/>
                  <a:pt x="198" y="439"/>
                  <a:pt x="200" y="427"/>
                </a:cubicBezTo>
                <a:cubicBezTo>
                  <a:pt x="200" y="426"/>
                  <a:pt x="199" y="425"/>
                  <a:pt x="199" y="425"/>
                </a:cubicBezTo>
                <a:close/>
                <a:moveTo>
                  <a:pt x="42" y="222"/>
                </a:moveTo>
                <a:cubicBezTo>
                  <a:pt x="42" y="221"/>
                  <a:pt x="42" y="220"/>
                  <a:pt x="40" y="220"/>
                </a:cubicBezTo>
                <a:cubicBezTo>
                  <a:pt x="30" y="219"/>
                  <a:pt x="11" y="218"/>
                  <a:pt x="0" y="218"/>
                </a:cubicBezTo>
                <a:cubicBezTo>
                  <a:pt x="10" y="220"/>
                  <a:pt x="29" y="222"/>
                  <a:pt x="40" y="223"/>
                </a:cubicBezTo>
                <a:cubicBezTo>
                  <a:pt x="42" y="223"/>
                  <a:pt x="42" y="223"/>
                  <a:pt x="42" y="222"/>
                </a:cubicBezTo>
                <a:close/>
                <a:moveTo>
                  <a:pt x="322" y="387"/>
                </a:moveTo>
                <a:cubicBezTo>
                  <a:pt x="322" y="387"/>
                  <a:pt x="322" y="388"/>
                  <a:pt x="322" y="389"/>
                </a:cubicBezTo>
                <a:cubicBezTo>
                  <a:pt x="328" y="399"/>
                  <a:pt x="339" y="415"/>
                  <a:pt x="346" y="423"/>
                </a:cubicBezTo>
                <a:cubicBezTo>
                  <a:pt x="341" y="414"/>
                  <a:pt x="331" y="397"/>
                  <a:pt x="324" y="388"/>
                </a:cubicBezTo>
                <a:cubicBezTo>
                  <a:pt x="324" y="387"/>
                  <a:pt x="323" y="386"/>
                  <a:pt x="322" y="387"/>
                </a:cubicBezTo>
                <a:close/>
                <a:moveTo>
                  <a:pt x="300" y="72"/>
                </a:moveTo>
                <a:cubicBezTo>
                  <a:pt x="301" y="72"/>
                  <a:pt x="302" y="71"/>
                  <a:pt x="302" y="70"/>
                </a:cubicBezTo>
                <a:cubicBezTo>
                  <a:pt x="306" y="60"/>
                  <a:pt x="314" y="42"/>
                  <a:pt x="317" y="32"/>
                </a:cubicBezTo>
                <a:cubicBezTo>
                  <a:pt x="312" y="41"/>
                  <a:pt x="304" y="59"/>
                  <a:pt x="300" y="69"/>
                </a:cubicBezTo>
                <a:cubicBezTo>
                  <a:pt x="299" y="71"/>
                  <a:pt x="299" y="72"/>
                  <a:pt x="300" y="72"/>
                </a:cubicBezTo>
                <a:close/>
                <a:moveTo>
                  <a:pt x="302" y="112"/>
                </a:moveTo>
                <a:cubicBezTo>
                  <a:pt x="302" y="113"/>
                  <a:pt x="302" y="114"/>
                  <a:pt x="303" y="114"/>
                </a:cubicBezTo>
                <a:cubicBezTo>
                  <a:pt x="304" y="114"/>
                  <a:pt x="304" y="114"/>
                  <a:pt x="305" y="113"/>
                </a:cubicBezTo>
                <a:cubicBezTo>
                  <a:pt x="309" y="102"/>
                  <a:pt x="316" y="84"/>
                  <a:pt x="320" y="74"/>
                </a:cubicBezTo>
                <a:cubicBezTo>
                  <a:pt x="315" y="83"/>
                  <a:pt x="307" y="101"/>
                  <a:pt x="302" y="112"/>
                </a:cubicBezTo>
                <a:close/>
                <a:moveTo>
                  <a:pt x="405" y="271"/>
                </a:moveTo>
                <a:cubicBezTo>
                  <a:pt x="405" y="271"/>
                  <a:pt x="406" y="272"/>
                  <a:pt x="407" y="272"/>
                </a:cubicBezTo>
                <a:cubicBezTo>
                  <a:pt x="417" y="274"/>
                  <a:pt x="436" y="277"/>
                  <a:pt x="447" y="277"/>
                </a:cubicBezTo>
                <a:cubicBezTo>
                  <a:pt x="437" y="274"/>
                  <a:pt x="418" y="271"/>
                  <a:pt x="407" y="270"/>
                </a:cubicBezTo>
                <a:cubicBezTo>
                  <a:pt x="406" y="269"/>
                  <a:pt x="405" y="270"/>
                  <a:pt x="405" y="271"/>
                </a:cubicBezTo>
                <a:close/>
                <a:moveTo>
                  <a:pt x="386" y="329"/>
                </a:moveTo>
                <a:cubicBezTo>
                  <a:pt x="386" y="330"/>
                  <a:pt x="386" y="331"/>
                  <a:pt x="387" y="331"/>
                </a:cubicBezTo>
                <a:cubicBezTo>
                  <a:pt x="397" y="337"/>
                  <a:pt x="414" y="346"/>
                  <a:pt x="423" y="350"/>
                </a:cubicBezTo>
                <a:cubicBezTo>
                  <a:pt x="415" y="344"/>
                  <a:pt x="399" y="334"/>
                  <a:pt x="389" y="329"/>
                </a:cubicBezTo>
                <a:cubicBezTo>
                  <a:pt x="387" y="328"/>
                  <a:pt x="386" y="329"/>
                  <a:pt x="386" y="329"/>
                </a:cubicBezTo>
                <a:close/>
                <a:moveTo>
                  <a:pt x="54" y="292"/>
                </a:moveTo>
                <a:cubicBezTo>
                  <a:pt x="43" y="295"/>
                  <a:pt x="25" y="301"/>
                  <a:pt x="16" y="305"/>
                </a:cubicBezTo>
                <a:cubicBezTo>
                  <a:pt x="26" y="303"/>
                  <a:pt x="44" y="298"/>
                  <a:pt x="55" y="294"/>
                </a:cubicBezTo>
                <a:cubicBezTo>
                  <a:pt x="56" y="294"/>
                  <a:pt x="56" y="293"/>
                  <a:pt x="56" y="292"/>
                </a:cubicBezTo>
                <a:cubicBezTo>
                  <a:pt x="56" y="292"/>
                  <a:pt x="55" y="292"/>
                  <a:pt x="54" y="292"/>
                </a:cubicBezTo>
                <a:close/>
                <a:moveTo>
                  <a:pt x="169" y="67"/>
                </a:moveTo>
                <a:cubicBezTo>
                  <a:pt x="170" y="66"/>
                  <a:pt x="170" y="65"/>
                  <a:pt x="169" y="64"/>
                </a:cubicBezTo>
                <a:cubicBezTo>
                  <a:pt x="166" y="54"/>
                  <a:pt x="159" y="35"/>
                  <a:pt x="155" y="26"/>
                </a:cubicBezTo>
                <a:cubicBezTo>
                  <a:pt x="157" y="36"/>
                  <a:pt x="163" y="54"/>
                  <a:pt x="167" y="65"/>
                </a:cubicBezTo>
                <a:cubicBezTo>
                  <a:pt x="167" y="67"/>
                  <a:pt x="168" y="67"/>
                  <a:pt x="169" y="67"/>
                </a:cubicBezTo>
                <a:close/>
                <a:moveTo>
                  <a:pt x="367" y="148"/>
                </a:moveTo>
                <a:cubicBezTo>
                  <a:pt x="376" y="142"/>
                  <a:pt x="392" y="130"/>
                  <a:pt x="400" y="123"/>
                </a:cubicBezTo>
                <a:cubicBezTo>
                  <a:pt x="391" y="128"/>
                  <a:pt x="375" y="139"/>
                  <a:pt x="366" y="146"/>
                </a:cubicBezTo>
                <a:cubicBezTo>
                  <a:pt x="365" y="146"/>
                  <a:pt x="364" y="147"/>
                  <a:pt x="365" y="148"/>
                </a:cubicBezTo>
                <a:cubicBezTo>
                  <a:pt x="365" y="149"/>
                  <a:pt x="366" y="148"/>
                  <a:pt x="367" y="148"/>
                </a:cubicBezTo>
                <a:close/>
                <a:moveTo>
                  <a:pt x="310" y="125"/>
                </a:moveTo>
                <a:cubicBezTo>
                  <a:pt x="309" y="126"/>
                  <a:pt x="309" y="127"/>
                  <a:pt x="309" y="127"/>
                </a:cubicBezTo>
                <a:cubicBezTo>
                  <a:pt x="310" y="128"/>
                  <a:pt x="311" y="127"/>
                  <a:pt x="312" y="126"/>
                </a:cubicBezTo>
                <a:cubicBezTo>
                  <a:pt x="319" y="118"/>
                  <a:pt x="330" y="102"/>
                  <a:pt x="336" y="93"/>
                </a:cubicBezTo>
                <a:cubicBezTo>
                  <a:pt x="329" y="101"/>
                  <a:pt x="316" y="115"/>
                  <a:pt x="310" y="125"/>
                </a:cubicBezTo>
                <a:close/>
                <a:moveTo>
                  <a:pt x="136" y="401"/>
                </a:moveTo>
                <a:cubicBezTo>
                  <a:pt x="135" y="401"/>
                  <a:pt x="134" y="401"/>
                  <a:pt x="134" y="402"/>
                </a:cubicBezTo>
                <a:cubicBezTo>
                  <a:pt x="128" y="412"/>
                  <a:pt x="119" y="429"/>
                  <a:pt x="114" y="439"/>
                </a:cubicBezTo>
                <a:cubicBezTo>
                  <a:pt x="120" y="430"/>
                  <a:pt x="130" y="413"/>
                  <a:pt x="136" y="403"/>
                </a:cubicBezTo>
                <a:cubicBezTo>
                  <a:pt x="137" y="402"/>
                  <a:pt x="136" y="401"/>
                  <a:pt x="136" y="401"/>
                </a:cubicBezTo>
                <a:close/>
                <a:moveTo>
                  <a:pt x="78" y="163"/>
                </a:moveTo>
                <a:cubicBezTo>
                  <a:pt x="80" y="164"/>
                  <a:pt x="81" y="163"/>
                  <a:pt x="81" y="163"/>
                </a:cubicBezTo>
                <a:cubicBezTo>
                  <a:pt x="81" y="162"/>
                  <a:pt x="81" y="161"/>
                  <a:pt x="80" y="161"/>
                </a:cubicBezTo>
                <a:cubicBezTo>
                  <a:pt x="70" y="155"/>
                  <a:pt x="53" y="147"/>
                  <a:pt x="43" y="143"/>
                </a:cubicBezTo>
                <a:cubicBezTo>
                  <a:pt x="52" y="149"/>
                  <a:pt x="68" y="158"/>
                  <a:pt x="78" y="163"/>
                </a:cubicBezTo>
                <a:close/>
                <a:moveTo>
                  <a:pt x="266" y="424"/>
                </a:moveTo>
                <a:cubicBezTo>
                  <a:pt x="265" y="424"/>
                  <a:pt x="265" y="425"/>
                  <a:pt x="265" y="426"/>
                </a:cubicBezTo>
                <a:cubicBezTo>
                  <a:pt x="267" y="437"/>
                  <a:pt x="272" y="456"/>
                  <a:pt x="275" y="466"/>
                </a:cubicBezTo>
                <a:cubicBezTo>
                  <a:pt x="274" y="456"/>
                  <a:pt x="270" y="437"/>
                  <a:pt x="267" y="425"/>
                </a:cubicBezTo>
                <a:cubicBezTo>
                  <a:pt x="267" y="424"/>
                  <a:pt x="266" y="423"/>
                  <a:pt x="266" y="424"/>
                </a:cubicBezTo>
                <a:close/>
                <a:moveTo>
                  <a:pt x="205" y="75"/>
                </a:moveTo>
                <a:cubicBezTo>
                  <a:pt x="206" y="75"/>
                  <a:pt x="206" y="74"/>
                  <a:pt x="206" y="73"/>
                </a:cubicBezTo>
                <a:cubicBezTo>
                  <a:pt x="205" y="62"/>
                  <a:pt x="201" y="42"/>
                  <a:pt x="199" y="32"/>
                </a:cubicBezTo>
                <a:cubicBezTo>
                  <a:pt x="199" y="42"/>
                  <a:pt x="201" y="62"/>
                  <a:pt x="203" y="73"/>
                </a:cubicBezTo>
                <a:cubicBezTo>
                  <a:pt x="204" y="75"/>
                  <a:pt x="204" y="75"/>
                  <a:pt x="205" y="75"/>
                </a:cubicBezTo>
                <a:close/>
                <a:moveTo>
                  <a:pt x="398" y="157"/>
                </a:moveTo>
                <a:cubicBezTo>
                  <a:pt x="399" y="157"/>
                  <a:pt x="400" y="157"/>
                  <a:pt x="401" y="157"/>
                </a:cubicBezTo>
                <a:cubicBezTo>
                  <a:pt x="411" y="153"/>
                  <a:pt x="428" y="144"/>
                  <a:pt x="437" y="139"/>
                </a:cubicBezTo>
                <a:cubicBezTo>
                  <a:pt x="427" y="142"/>
                  <a:pt x="410" y="150"/>
                  <a:pt x="400" y="154"/>
                </a:cubicBezTo>
                <a:cubicBezTo>
                  <a:pt x="398" y="155"/>
                  <a:pt x="398" y="156"/>
                  <a:pt x="398" y="157"/>
                </a:cubicBezTo>
                <a:close/>
                <a:moveTo>
                  <a:pt x="108" y="379"/>
                </a:moveTo>
                <a:cubicBezTo>
                  <a:pt x="107" y="379"/>
                  <a:pt x="106" y="379"/>
                  <a:pt x="105" y="380"/>
                </a:cubicBezTo>
                <a:cubicBezTo>
                  <a:pt x="98" y="388"/>
                  <a:pt x="86" y="403"/>
                  <a:pt x="80" y="412"/>
                </a:cubicBezTo>
                <a:cubicBezTo>
                  <a:pt x="87" y="405"/>
                  <a:pt x="100" y="390"/>
                  <a:pt x="107" y="382"/>
                </a:cubicBezTo>
                <a:cubicBezTo>
                  <a:pt x="108" y="381"/>
                  <a:pt x="108" y="380"/>
                  <a:pt x="108" y="379"/>
                </a:cubicBezTo>
                <a:close/>
                <a:moveTo>
                  <a:pt x="89" y="126"/>
                </a:moveTo>
                <a:cubicBezTo>
                  <a:pt x="89" y="125"/>
                  <a:pt x="89" y="124"/>
                  <a:pt x="88" y="123"/>
                </a:cubicBezTo>
                <a:cubicBezTo>
                  <a:pt x="80" y="116"/>
                  <a:pt x="64" y="104"/>
                  <a:pt x="56" y="98"/>
                </a:cubicBezTo>
                <a:cubicBezTo>
                  <a:pt x="63" y="106"/>
                  <a:pt x="78" y="118"/>
                  <a:pt x="86" y="126"/>
                </a:cubicBezTo>
                <a:cubicBezTo>
                  <a:pt x="88" y="126"/>
                  <a:pt x="88" y="126"/>
                  <a:pt x="89" y="126"/>
                </a:cubicBezTo>
                <a:close/>
                <a:moveTo>
                  <a:pt x="230" y="412"/>
                </a:moveTo>
                <a:cubicBezTo>
                  <a:pt x="230" y="412"/>
                  <a:pt x="229" y="413"/>
                  <a:pt x="229" y="415"/>
                </a:cubicBezTo>
                <a:cubicBezTo>
                  <a:pt x="229" y="426"/>
                  <a:pt x="230" y="446"/>
                  <a:pt x="231" y="456"/>
                </a:cubicBezTo>
                <a:cubicBezTo>
                  <a:pt x="232" y="446"/>
                  <a:pt x="232" y="426"/>
                  <a:pt x="232" y="414"/>
                </a:cubicBezTo>
                <a:cubicBezTo>
                  <a:pt x="232" y="413"/>
                  <a:pt x="231" y="412"/>
                  <a:pt x="230" y="412"/>
                </a:cubicBezTo>
                <a:close/>
                <a:moveTo>
                  <a:pt x="18" y="258"/>
                </a:moveTo>
                <a:cubicBezTo>
                  <a:pt x="28" y="258"/>
                  <a:pt x="47" y="257"/>
                  <a:pt x="58" y="256"/>
                </a:cubicBezTo>
                <a:cubicBezTo>
                  <a:pt x="60" y="255"/>
                  <a:pt x="60" y="255"/>
                  <a:pt x="60" y="254"/>
                </a:cubicBezTo>
                <a:cubicBezTo>
                  <a:pt x="60" y="253"/>
                  <a:pt x="59" y="253"/>
                  <a:pt x="58" y="253"/>
                </a:cubicBezTo>
                <a:cubicBezTo>
                  <a:pt x="47" y="254"/>
                  <a:pt x="28" y="256"/>
                  <a:pt x="18" y="258"/>
                </a:cubicBezTo>
                <a:close/>
                <a:moveTo>
                  <a:pt x="361" y="385"/>
                </a:moveTo>
                <a:cubicBezTo>
                  <a:pt x="361" y="386"/>
                  <a:pt x="361" y="387"/>
                  <a:pt x="362" y="387"/>
                </a:cubicBezTo>
                <a:cubicBezTo>
                  <a:pt x="369" y="396"/>
                  <a:pt x="383" y="410"/>
                  <a:pt x="390" y="416"/>
                </a:cubicBezTo>
                <a:cubicBezTo>
                  <a:pt x="384" y="408"/>
                  <a:pt x="371" y="394"/>
                  <a:pt x="364" y="385"/>
                </a:cubicBezTo>
                <a:cubicBezTo>
                  <a:pt x="363" y="384"/>
                  <a:pt x="362" y="385"/>
                  <a:pt x="361" y="385"/>
                </a:cubicBezTo>
                <a:close/>
                <a:moveTo>
                  <a:pt x="270" y="61"/>
                </a:moveTo>
                <a:cubicBezTo>
                  <a:pt x="271" y="61"/>
                  <a:pt x="271" y="61"/>
                  <a:pt x="272" y="60"/>
                </a:cubicBezTo>
                <a:cubicBezTo>
                  <a:pt x="274" y="49"/>
                  <a:pt x="278" y="29"/>
                  <a:pt x="279" y="19"/>
                </a:cubicBezTo>
                <a:cubicBezTo>
                  <a:pt x="276" y="29"/>
                  <a:pt x="271" y="48"/>
                  <a:pt x="269" y="59"/>
                </a:cubicBezTo>
                <a:cubicBezTo>
                  <a:pt x="269" y="60"/>
                  <a:pt x="269" y="61"/>
                  <a:pt x="270" y="61"/>
                </a:cubicBezTo>
                <a:close/>
                <a:moveTo>
                  <a:pt x="415" y="235"/>
                </a:moveTo>
                <a:cubicBezTo>
                  <a:pt x="414" y="235"/>
                  <a:pt x="413" y="236"/>
                  <a:pt x="413" y="236"/>
                </a:cubicBezTo>
                <a:cubicBezTo>
                  <a:pt x="413" y="237"/>
                  <a:pt x="414" y="238"/>
                  <a:pt x="415" y="238"/>
                </a:cubicBezTo>
                <a:cubicBezTo>
                  <a:pt x="426" y="237"/>
                  <a:pt x="445" y="236"/>
                  <a:pt x="455" y="235"/>
                </a:cubicBezTo>
                <a:cubicBezTo>
                  <a:pt x="445" y="234"/>
                  <a:pt x="426" y="234"/>
                  <a:pt x="415" y="235"/>
                </a:cubicBezTo>
                <a:close/>
                <a:moveTo>
                  <a:pt x="439" y="312"/>
                </a:moveTo>
                <a:cubicBezTo>
                  <a:pt x="429" y="308"/>
                  <a:pt x="412" y="301"/>
                  <a:pt x="401" y="298"/>
                </a:cubicBezTo>
                <a:cubicBezTo>
                  <a:pt x="400" y="297"/>
                  <a:pt x="399" y="298"/>
                  <a:pt x="399" y="299"/>
                </a:cubicBezTo>
                <a:cubicBezTo>
                  <a:pt x="398" y="299"/>
                  <a:pt x="399" y="300"/>
                  <a:pt x="400" y="301"/>
                </a:cubicBezTo>
                <a:cubicBezTo>
                  <a:pt x="410" y="304"/>
                  <a:pt x="429" y="310"/>
                  <a:pt x="439" y="312"/>
                </a:cubicBezTo>
                <a:close/>
                <a:moveTo>
                  <a:pt x="76" y="318"/>
                </a:moveTo>
                <a:cubicBezTo>
                  <a:pt x="67" y="323"/>
                  <a:pt x="50" y="332"/>
                  <a:pt x="41" y="337"/>
                </a:cubicBezTo>
                <a:cubicBezTo>
                  <a:pt x="51" y="334"/>
                  <a:pt x="68" y="325"/>
                  <a:pt x="78" y="320"/>
                </a:cubicBezTo>
                <a:cubicBezTo>
                  <a:pt x="79" y="320"/>
                  <a:pt x="79" y="319"/>
                  <a:pt x="79" y="318"/>
                </a:cubicBezTo>
                <a:cubicBezTo>
                  <a:pt x="78" y="317"/>
                  <a:pt x="77" y="317"/>
                  <a:pt x="76" y="318"/>
                </a:cubicBezTo>
                <a:close/>
                <a:moveTo>
                  <a:pt x="147" y="95"/>
                </a:moveTo>
                <a:cubicBezTo>
                  <a:pt x="148" y="97"/>
                  <a:pt x="149" y="97"/>
                  <a:pt x="149" y="96"/>
                </a:cubicBezTo>
                <a:cubicBezTo>
                  <a:pt x="150" y="96"/>
                  <a:pt x="150" y="95"/>
                  <a:pt x="149" y="94"/>
                </a:cubicBezTo>
                <a:cubicBezTo>
                  <a:pt x="144" y="84"/>
                  <a:pt x="134" y="67"/>
                  <a:pt x="128" y="58"/>
                </a:cubicBezTo>
                <a:cubicBezTo>
                  <a:pt x="132" y="68"/>
                  <a:pt x="141" y="85"/>
                  <a:pt x="147" y="95"/>
                </a:cubicBezTo>
                <a:close/>
                <a:moveTo>
                  <a:pt x="356" y="109"/>
                </a:moveTo>
                <a:cubicBezTo>
                  <a:pt x="355" y="110"/>
                  <a:pt x="356" y="111"/>
                  <a:pt x="356" y="112"/>
                </a:cubicBezTo>
                <a:cubicBezTo>
                  <a:pt x="357" y="112"/>
                  <a:pt x="358" y="112"/>
                  <a:pt x="358" y="111"/>
                </a:cubicBezTo>
                <a:cubicBezTo>
                  <a:pt x="366" y="104"/>
                  <a:pt x="379" y="89"/>
                  <a:pt x="386" y="81"/>
                </a:cubicBezTo>
                <a:cubicBezTo>
                  <a:pt x="378" y="88"/>
                  <a:pt x="364" y="101"/>
                  <a:pt x="356" y="109"/>
                </a:cubicBezTo>
                <a:close/>
                <a:moveTo>
                  <a:pt x="164" y="416"/>
                </a:moveTo>
                <a:cubicBezTo>
                  <a:pt x="164" y="415"/>
                  <a:pt x="163" y="416"/>
                  <a:pt x="163" y="417"/>
                </a:cubicBezTo>
                <a:cubicBezTo>
                  <a:pt x="159" y="427"/>
                  <a:pt x="152" y="446"/>
                  <a:pt x="150" y="456"/>
                </a:cubicBezTo>
                <a:cubicBezTo>
                  <a:pt x="154" y="447"/>
                  <a:pt x="161" y="429"/>
                  <a:pt x="165" y="418"/>
                </a:cubicBezTo>
                <a:cubicBezTo>
                  <a:pt x="166" y="417"/>
                  <a:pt x="165" y="416"/>
                  <a:pt x="164" y="416"/>
                </a:cubicBezTo>
                <a:close/>
                <a:moveTo>
                  <a:pt x="67" y="190"/>
                </a:moveTo>
                <a:cubicBezTo>
                  <a:pt x="68" y="189"/>
                  <a:pt x="67" y="188"/>
                  <a:pt x="66" y="188"/>
                </a:cubicBezTo>
                <a:cubicBezTo>
                  <a:pt x="56" y="185"/>
                  <a:pt x="37" y="179"/>
                  <a:pt x="27" y="177"/>
                </a:cubicBezTo>
                <a:cubicBezTo>
                  <a:pt x="37" y="181"/>
                  <a:pt x="54" y="188"/>
                  <a:pt x="65" y="191"/>
                </a:cubicBezTo>
                <a:cubicBezTo>
                  <a:pt x="66" y="191"/>
                  <a:pt x="67" y="191"/>
                  <a:pt x="67" y="190"/>
                </a:cubicBezTo>
                <a:close/>
                <a:moveTo>
                  <a:pt x="292" y="401"/>
                </a:moveTo>
                <a:cubicBezTo>
                  <a:pt x="291" y="401"/>
                  <a:pt x="291" y="402"/>
                  <a:pt x="292" y="403"/>
                </a:cubicBezTo>
                <a:cubicBezTo>
                  <a:pt x="296" y="414"/>
                  <a:pt x="303" y="432"/>
                  <a:pt x="308" y="441"/>
                </a:cubicBezTo>
                <a:cubicBezTo>
                  <a:pt x="305" y="431"/>
                  <a:pt x="299" y="413"/>
                  <a:pt x="294" y="402"/>
                </a:cubicBezTo>
                <a:cubicBezTo>
                  <a:pt x="294" y="401"/>
                  <a:pt x="293" y="401"/>
                  <a:pt x="292" y="401"/>
                </a:cubicBezTo>
                <a:close/>
                <a:moveTo>
                  <a:pt x="220" y="74"/>
                </a:moveTo>
                <a:cubicBezTo>
                  <a:pt x="221" y="74"/>
                  <a:pt x="221" y="72"/>
                  <a:pt x="221" y="71"/>
                </a:cubicBezTo>
                <a:cubicBezTo>
                  <a:pt x="221" y="55"/>
                  <a:pt x="219" y="27"/>
                  <a:pt x="217" y="12"/>
                </a:cubicBezTo>
                <a:cubicBezTo>
                  <a:pt x="217" y="27"/>
                  <a:pt x="218" y="55"/>
                  <a:pt x="218" y="71"/>
                </a:cubicBezTo>
                <a:cubicBezTo>
                  <a:pt x="218" y="73"/>
                  <a:pt x="219" y="74"/>
                  <a:pt x="220" y="74"/>
                </a:cubicBezTo>
                <a:close/>
                <a:moveTo>
                  <a:pt x="394" y="186"/>
                </a:moveTo>
                <a:cubicBezTo>
                  <a:pt x="394" y="187"/>
                  <a:pt x="395" y="187"/>
                  <a:pt x="397" y="187"/>
                </a:cubicBezTo>
                <a:cubicBezTo>
                  <a:pt x="412" y="182"/>
                  <a:pt x="437" y="173"/>
                  <a:pt x="451" y="168"/>
                </a:cubicBezTo>
                <a:cubicBezTo>
                  <a:pt x="437" y="171"/>
                  <a:pt x="411" y="179"/>
                  <a:pt x="396" y="184"/>
                </a:cubicBezTo>
                <a:cubicBezTo>
                  <a:pt x="394" y="185"/>
                  <a:pt x="394" y="186"/>
                  <a:pt x="394" y="186"/>
                </a:cubicBezTo>
                <a:close/>
                <a:moveTo>
                  <a:pt x="109" y="356"/>
                </a:moveTo>
                <a:cubicBezTo>
                  <a:pt x="108" y="355"/>
                  <a:pt x="107" y="355"/>
                  <a:pt x="106" y="356"/>
                </a:cubicBezTo>
                <a:cubicBezTo>
                  <a:pt x="94" y="367"/>
                  <a:pt x="74" y="386"/>
                  <a:pt x="64" y="397"/>
                </a:cubicBezTo>
                <a:cubicBezTo>
                  <a:pt x="76" y="388"/>
                  <a:pt x="96" y="370"/>
                  <a:pt x="108" y="359"/>
                </a:cubicBezTo>
                <a:cubicBezTo>
                  <a:pt x="109" y="357"/>
                  <a:pt x="109" y="356"/>
                  <a:pt x="109" y="356"/>
                </a:cubicBezTo>
                <a:close/>
                <a:moveTo>
                  <a:pt x="76" y="89"/>
                </a:moveTo>
                <a:cubicBezTo>
                  <a:pt x="85" y="100"/>
                  <a:pt x="104" y="120"/>
                  <a:pt x="115" y="131"/>
                </a:cubicBezTo>
                <a:cubicBezTo>
                  <a:pt x="117" y="132"/>
                  <a:pt x="118" y="133"/>
                  <a:pt x="118" y="132"/>
                </a:cubicBezTo>
                <a:cubicBezTo>
                  <a:pt x="119" y="131"/>
                  <a:pt x="118" y="130"/>
                  <a:pt x="117" y="129"/>
                </a:cubicBezTo>
                <a:cubicBezTo>
                  <a:pt x="106" y="118"/>
                  <a:pt x="87" y="98"/>
                  <a:pt x="76" y="89"/>
                </a:cubicBezTo>
                <a:close/>
                <a:moveTo>
                  <a:pt x="312" y="104"/>
                </a:moveTo>
                <a:cubicBezTo>
                  <a:pt x="313" y="104"/>
                  <a:pt x="314" y="103"/>
                  <a:pt x="315" y="102"/>
                </a:cubicBezTo>
                <a:cubicBezTo>
                  <a:pt x="322" y="88"/>
                  <a:pt x="336" y="64"/>
                  <a:pt x="342" y="50"/>
                </a:cubicBezTo>
                <a:cubicBezTo>
                  <a:pt x="334" y="63"/>
                  <a:pt x="320" y="86"/>
                  <a:pt x="312" y="101"/>
                </a:cubicBezTo>
                <a:cubicBezTo>
                  <a:pt x="311" y="102"/>
                  <a:pt x="312" y="104"/>
                  <a:pt x="312" y="104"/>
                </a:cubicBezTo>
                <a:close/>
                <a:moveTo>
                  <a:pt x="213" y="434"/>
                </a:moveTo>
                <a:cubicBezTo>
                  <a:pt x="212" y="434"/>
                  <a:pt x="211" y="435"/>
                  <a:pt x="211" y="436"/>
                </a:cubicBezTo>
                <a:cubicBezTo>
                  <a:pt x="210" y="452"/>
                  <a:pt x="208" y="480"/>
                  <a:pt x="207" y="495"/>
                </a:cubicBezTo>
                <a:cubicBezTo>
                  <a:pt x="210" y="481"/>
                  <a:pt x="213" y="453"/>
                  <a:pt x="214" y="437"/>
                </a:cubicBezTo>
                <a:cubicBezTo>
                  <a:pt x="214" y="435"/>
                  <a:pt x="213" y="434"/>
                  <a:pt x="213" y="434"/>
                </a:cubicBezTo>
                <a:close/>
                <a:moveTo>
                  <a:pt x="7" y="238"/>
                </a:moveTo>
                <a:cubicBezTo>
                  <a:pt x="21" y="240"/>
                  <a:pt x="48" y="241"/>
                  <a:pt x="63" y="241"/>
                </a:cubicBezTo>
                <a:cubicBezTo>
                  <a:pt x="65" y="241"/>
                  <a:pt x="66" y="241"/>
                  <a:pt x="66" y="240"/>
                </a:cubicBezTo>
                <a:cubicBezTo>
                  <a:pt x="66" y="239"/>
                  <a:pt x="65" y="238"/>
                  <a:pt x="63" y="238"/>
                </a:cubicBezTo>
                <a:cubicBezTo>
                  <a:pt x="48" y="238"/>
                  <a:pt x="21" y="238"/>
                  <a:pt x="7" y="238"/>
                </a:cubicBezTo>
                <a:close/>
                <a:moveTo>
                  <a:pt x="344" y="392"/>
                </a:moveTo>
                <a:cubicBezTo>
                  <a:pt x="344" y="393"/>
                  <a:pt x="344" y="394"/>
                  <a:pt x="345" y="395"/>
                </a:cubicBezTo>
                <a:cubicBezTo>
                  <a:pt x="354" y="408"/>
                  <a:pt x="371" y="430"/>
                  <a:pt x="381" y="441"/>
                </a:cubicBezTo>
                <a:cubicBezTo>
                  <a:pt x="373" y="429"/>
                  <a:pt x="357" y="406"/>
                  <a:pt x="347" y="394"/>
                </a:cubicBezTo>
                <a:cubicBezTo>
                  <a:pt x="346" y="392"/>
                  <a:pt x="345" y="392"/>
                  <a:pt x="344" y="392"/>
                </a:cubicBezTo>
                <a:close/>
                <a:moveTo>
                  <a:pt x="280" y="82"/>
                </a:moveTo>
                <a:cubicBezTo>
                  <a:pt x="281" y="83"/>
                  <a:pt x="282" y="82"/>
                  <a:pt x="282" y="80"/>
                </a:cubicBezTo>
                <a:cubicBezTo>
                  <a:pt x="287" y="65"/>
                  <a:pt x="296" y="38"/>
                  <a:pt x="300" y="24"/>
                </a:cubicBezTo>
                <a:cubicBezTo>
                  <a:pt x="294" y="38"/>
                  <a:pt x="285" y="64"/>
                  <a:pt x="280" y="79"/>
                </a:cubicBezTo>
                <a:cubicBezTo>
                  <a:pt x="279" y="81"/>
                  <a:pt x="279" y="82"/>
                  <a:pt x="280" y="82"/>
                </a:cubicBezTo>
                <a:close/>
                <a:moveTo>
                  <a:pt x="393" y="252"/>
                </a:moveTo>
                <a:cubicBezTo>
                  <a:pt x="391" y="252"/>
                  <a:pt x="390" y="253"/>
                  <a:pt x="390" y="253"/>
                </a:cubicBezTo>
                <a:cubicBezTo>
                  <a:pt x="390" y="254"/>
                  <a:pt x="391" y="255"/>
                  <a:pt x="393" y="255"/>
                </a:cubicBezTo>
                <a:cubicBezTo>
                  <a:pt x="408" y="256"/>
                  <a:pt x="435" y="258"/>
                  <a:pt x="449" y="258"/>
                </a:cubicBezTo>
                <a:cubicBezTo>
                  <a:pt x="435" y="256"/>
                  <a:pt x="409" y="253"/>
                  <a:pt x="393" y="252"/>
                </a:cubicBezTo>
                <a:close/>
                <a:moveTo>
                  <a:pt x="389" y="313"/>
                </a:moveTo>
                <a:cubicBezTo>
                  <a:pt x="388" y="314"/>
                  <a:pt x="389" y="315"/>
                  <a:pt x="391" y="316"/>
                </a:cubicBezTo>
                <a:cubicBezTo>
                  <a:pt x="405" y="322"/>
                  <a:pt x="430" y="333"/>
                  <a:pt x="443" y="338"/>
                </a:cubicBezTo>
                <a:cubicBezTo>
                  <a:pt x="431" y="331"/>
                  <a:pt x="406" y="319"/>
                  <a:pt x="392" y="313"/>
                </a:cubicBezTo>
                <a:cubicBezTo>
                  <a:pt x="390" y="312"/>
                  <a:pt x="389" y="312"/>
                  <a:pt x="389" y="313"/>
                </a:cubicBezTo>
                <a:close/>
                <a:moveTo>
                  <a:pt x="65" y="306"/>
                </a:moveTo>
                <a:cubicBezTo>
                  <a:pt x="65" y="305"/>
                  <a:pt x="63" y="305"/>
                  <a:pt x="62" y="306"/>
                </a:cubicBezTo>
                <a:cubicBezTo>
                  <a:pt x="48" y="311"/>
                  <a:pt x="22" y="321"/>
                  <a:pt x="9" y="327"/>
                </a:cubicBezTo>
                <a:cubicBezTo>
                  <a:pt x="23" y="323"/>
                  <a:pt x="48" y="314"/>
                  <a:pt x="63" y="308"/>
                </a:cubicBezTo>
                <a:cubicBezTo>
                  <a:pt x="65" y="308"/>
                  <a:pt x="65" y="307"/>
                  <a:pt x="65" y="306"/>
                </a:cubicBezTo>
                <a:close/>
                <a:moveTo>
                  <a:pt x="144" y="49"/>
                </a:moveTo>
                <a:cubicBezTo>
                  <a:pt x="149" y="63"/>
                  <a:pt x="160" y="89"/>
                  <a:pt x="166" y="104"/>
                </a:cubicBezTo>
                <a:cubicBezTo>
                  <a:pt x="167" y="106"/>
                  <a:pt x="168" y="106"/>
                  <a:pt x="169" y="106"/>
                </a:cubicBezTo>
                <a:cubicBezTo>
                  <a:pt x="169" y="106"/>
                  <a:pt x="169" y="104"/>
                  <a:pt x="169" y="103"/>
                </a:cubicBezTo>
                <a:cubicBezTo>
                  <a:pt x="163" y="88"/>
                  <a:pt x="151" y="63"/>
                  <a:pt x="144" y="49"/>
                </a:cubicBezTo>
                <a:close/>
                <a:moveTo>
                  <a:pt x="164" y="79"/>
                </a:moveTo>
                <a:cubicBezTo>
                  <a:pt x="164" y="79"/>
                  <a:pt x="164" y="77"/>
                  <a:pt x="164" y="76"/>
                </a:cubicBezTo>
                <a:cubicBezTo>
                  <a:pt x="158" y="61"/>
                  <a:pt x="148" y="35"/>
                  <a:pt x="141" y="21"/>
                </a:cubicBezTo>
                <a:cubicBezTo>
                  <a:pt x="146" y="36"/>
                  <a:pt x="155" y="62"/>
                  <a:pt x="161" y="77"/>
                </a:cubicBezTo>
                <a:cubicBezTo>
                  <a:pt x="162" y="79"/>
                  <a:pt x="163" y="79"/>
                  <a:pt x="164" y="79"/>
                </a:cubicBezTo>
                <a:close/>
                <a:moveTo>
                  <a:pt x="367" y="130"/>
                </a:moveTo>
                <a:cubicBezTo>
                  <a:pt x="368" y="130"/>
                  <a:pt x="369" y="130"/>
                  <a:pt x="370" y="129"/>
                </a:cubicBezTo>
                <a:cubicBezTo>
                  <a:pt x="382" y="119"/>
                  <a:pt x="403" y="101"/>
                  <a:pt x="414" y="91"/>
                </a:cubicBezTo>
                <a:cubicBezTo>
                  <a:pt x="402" y="99"/>
                  <a:pt x="381" y="116"/>
                  <a:pt x="369" y="127"/>
                </a:cubicBezTo>
                <a:cubicBezTo>
                  <a:pt x="367" y="128"/>
                  <a:pt x="367" y="129"/>
                  <a:pt x="367" y="130"/>
                </a:cubicBezTo>
                <a:close/>
                <a:moveTo>
                  <a:pt x="166" y="375"/>
                </a:moveTo>
                <a:cubicBezTo>
                  <a:pt x="166" y="374"/>
                  <a:pt x="165" y="375"/>
                  <a:pt x="164" y="377"/>
                </a:cubicBezTo>
                <a:cubicBezTo>
                  <a:pt x="157" y="391"/>
                  <a:pt x="145" y="416"/>
                  <a:pt x="140" y="430"/>
                </a:cubicBezTo>
                <a:cubicBezTo>
                  <a:pt x="147" y="417"/>
                  <a:pt x="159" y="393"/>
                  <a:pt x="166" y="378"/>
                </a:cubicBezTo>
                <a:cubicBezTo>
                  <a:pt x="167" y="376"/>
                  <a:pt x="167" y="375"/>
                  <a:pt x="166" y="375"/>
                </a:cubicBezTo>
                <a:close/>
                <a:moveTo>
                  <a:pt x="68" y="174"/>
                </a:moveTo>
                <a:cubicBezTo>
                  <a:pt x="68" y="173"/>
                  <a:pt x="67" y="172"/>
                  <a:pt x="66" y="172"/>
                </a:cubicBezTo>
                <a:cubicBezTo>
                  <a:pt x="52" y="165"/>
                  <a:pt x="26" y="155"/>
                  <a:pt x="13" y="150"/>
                </a:cubicBezTo>
                <a:cubicBezTo>
                  <a:pt x="26" y="157"/>
                  <a:pt x="50" y="168"/>
                  <a:pt x="65" y="174"/>
                </a:cubicBezTo>
                <a:cubicBezTo>
                  <a:pt x="66" y="175"/>
                  <a:pt x="68" y="175"/>
                  <a:pt x="68" y="174"/>
                </a:cubicBezTo>
                <a:close/>
                <a:moveTo>
                  <a:pt x="281" y="421"/>
                </a:moveTo>
                <a:cubicBezTo>
                  <a:pt x="280" y="421"/>
                  <a:pt x="280" y="422"/>
                  <a:pt x="280" y="424"/>
                </a:cubicBezTo>
                <a:cubicBezTo>
                  <a:pt x="284" y="439"/>
                  <a:pt x="293" y="466"/>
                  <a:pt x="298" y="480"/>
                </a:cubicBezTo>
                <a:cubicBezTo>
                  <a:pt x="295" y="465"/>
                  <a:pt x="287" y="439"/>
                  <a:pt x="283" y="423"/>
                </a:cubicBezTo>
                <a:cubicBezTo>
                  <a:pt x="282" y="421"/>
                  <a:pt x="281" y="420"/>
                  <a:pt x="281" y="421"/>
                </a:cubicBezTo>
                <a:close/>
                <a:moveTo>
                  <a:pt x="191" y="78"/>
                </a:moveTo>
                <a:cubicBezTo>
                  <a:pt x="192" y="78"/>
                  <a:pt x="192" y="77"/>
                  <a:pt x="192" y="75"/>
                </a:cubicBezTo>
                <a:cubicBezTo>
                  <a:pt x="189" y="59"/>
                  <a:pt x="182" y="32"/>
                  <a:pt x="178" y="18"/>
                </a:cubicBezTo>
                <a:cubicBezTo>
                  <a:pt x="180" y="32"/>
                  <a:pt x="186" y="60"/>
                  <a:pt x="189" y="76"/>
                </a:cubicBezTo>
                <a:cubicBezTo>
                  <a:pt x="190" y="78"/>
                  <a:pt x="191" y="78"/>
                  <a:pt x="191" y="78"/>
                </a:cubicBezTo>
                <a:close/>
                <a:moveTo>
                  <a:pt x="371" y="163"/>
                </a:moveTo>
                <a:cubicBezTo>
                  <a:pt x="372" y="164"/>
                  <a:pt x="373" y="163"/>
                  <a:pt x="374" y="163"/>
                </a:cubicBezTo>
                <a:cubicBezTo>
                  <a:pt x="388" y="156"/>
                  <a:pt x="412" y="142"/>
                  <a:pt x="424" y="134"/>
                </a:cubicBezTo>
                <a:cubicBezTo>
                  <a:pt x="411" y="140"/>
                  <a:pt x="387" y="153"/>
                  <a:pt x="373" y="160"/>
                </a:cubicBezTo>
                <a:cubicBezTo>
                  <a:pt x="371" y="161"/>
                  <a:pt x="371" y="162"/>
                  <a:pt x="371" y="163"/>
                </a:cubicBezTo>
                <a:close/>
                <a:moveTo>
                  <a:pt x="138" y="375"/>
                </a:moveTo>
                <a:cubicBezTo>
                  <a:pt x="137" y="374"/>
                  <a:pt x="136" y="375"/>
                  <a:pt x="135" y="376"/>
                </a:cubicBezTo>
                <a:cubicBezTo>
                  <a:pt x="125" y="389"/>
                  <a:pt x="109" y="411"/>
                  <a:pt x="101" y="423"/>
                </a:cubicBezTo>
                <a:cubicBezTo>
                  <a:pt x="111" y="412"/>
                  <a:pt x="128" y="391"/>
                  <a:pt x="137" y="378"/>
                </a:cubicBezTo>
                <a:cubicBezTo>
                  <a:pt x="138" y="376"/>
                  <a:pt x="138" y="375"/>
                  <a:pt x="138" y="375"/>
                </a:cubicBezTo>
                <a:close/>
                <a:moveTo>
                  <a:pt x="104" y="157"/>
                </a:moveTo>
                <a:cubicBezTo>
                  <a:pt x="105" y="158"/>
                  <a:pt x="106" y="158"/>
                  <a:pt x="107" y="158"/>
                </a:cubicBezTo>
                <a:cubicBezTo>
                  <a:pt x="107" y="157"/>
                  <a:pt x="106" y="156"/>
                  <a:pt x="105" y="155"/>
                </a:cubicBezTo>
                <a:cubicBezTo>
                  <a:pt x="93" y="146"/>
                  <a:pt x="70" y="130"/>
                  <a:pt x="57" y="123"/>
                </a:cubicBezTo>
                <a:cubicBezTo>
                  <a:pt x="69" y="132"/>
                  <a:pt x="91" y="148"/>
                  <a:pt x="104" y="157"/>
                </a:cubicBezTo>
                <a:close/>
                <a:moveTo>
                  <a:pt x="244" y="409"/>
                </a:moveTo>
                <a:cubicBezTo>
                  <a:pt x="244" y="410"/>
                  <a:pt x="243" y="411"/>
                  <a:pt x="243" y="412"/>
                </a:cubicBezTo>
                <a:cubicBezTo>
                  <a:pt x="245" y="428"/>
                  <a:pt x="248" y="456"/>
                  <a:pt x="250" y="471"/>
                </a:cubicBezTo>
                <a:cubicBezTo>
                  <a:pt x="250" y="456"/>
                  <a:pt x="248" y="428"/>
                  <a:pt x="246" y="412"/>
                </a:cubicBezTo>
                <a:cubicBezTo>
                  <a:pt x="246" y="410"/>
                  <a:pt x="245" y="409"/>
                  <a:pt x="244" y="409"/>
                </a:cubicBezTo>
                <a:close/>
                <a:moveTo>
                  <a:pt x="69" y="270"/>
                </a:moveTo>
                <a:cubicBezTo>
                  <a:pt x="68" y="269"/>
                  <a:pt x="67" y="269"/>
                  <a:pt x="66" y="269"/>
                </a:cubicBezTo>
                <a:cubicBezTo>
                  <a:pt x="50" y="271"/>
                  <a:pt x="24" y="276"/>
                  <a:pt x="10" y="279"/>
                </a:cubicBezTo>
                <a:cubicBezTo>
                  <a:pt x="24" y="278"/>
                  <a:pt x="50" y="274"/>
                  <a:pt x="66" y="272"/>
                </a:cubicBezTo>
                <a:cubicBezTo>
                  <a:pt x="68" y="271"/>
                  <a:pt x="69" y="270"/>
                  <a:pt x="69" y="270"/>
                </a:cubicBezTo>
                <a:close/>
                <a:moveTo>
                  <a:pt x="354" y="353"/>
                </a:moveTo>
                <a:cubicBezTo>
                  <a:pt x="352" y="352"/>
                  <a:pt x="351" y="352"/>
                  <a:pt x="350" y="352"/>
                </a:cubicBezTo>
                <a:cubicBezTo>
                  <a:pt x="350" y="353"/>
                  <a:pt x="351" y="354"/>
                  <a:pt x="352" y="355"/>
                </a:cubicBezTo>
                <a:cubicBezTo>
                  <a:pt x="363" y="366"/>
                  <a:pt x="384" y="385"/>
                  <a:pt x="395" y="394"/>
                </a:cubicBezTo>
                <a:cubicBezTo>
                  <a:pt x="385" y="383"/>
                  <a:pt x="365" y="364"/>
                  <a:pt x="354" y="353"/>
                </a:cubicBezTo>
                <a:close/>
                <a:moveTo>
                  <a:pt x="365" y="348"/>
                </a:moveTo>
                <a:cubicBezTo>
                  <a:pt x="365" y="349"/>
                  <a:pt x="365" y="350"/>
                  <a:pt x="367" y="351"/>
                </a:cubicBezTo>
                <a:cubicBezTo>
                  <a:pt x="379" y="360"/>
                  <a:pt x="402" y="376"/>
                  <a:pt x="414" y="384"/>
                </a:cubicBezTo>
                <a:cubicBezTo>
                  <a:pt x="403" y="374"/>
                  <a:pt x="381" y="358"/>
                  <a:pt x="368" y="349"/>
                </a:cubicBezTo>
                <a:cubicBezTo>
                  <a:pt x="367" y="347"/>
                  <a:pt x="365" y="347"/>
                  <a:pt x="365" y="348"/>
                </a:cubicBezTo>
                <a:close/>
                <a:moveTo>
                  <a:pt x="252" y="75"/>
                </a:moveTo>
                <a:cubicBezTo>
                  <a:pt x="253" y="76"/>
                  <a:pt x="253" y="74"/>
                  <a:pt x="254" y="73"/>
                </a:cubicBezTo>
                <a:cubicBezTo>
                  <a:pt x="256" y="57"/>
                  <a:pt x="260" y="29"/>
                  <a:pt x="261" y="14"/>
                </a:cubicBezTo>
                <a:cubicBezTo>
                  <a:pt x="258" y="29"/>
                  <a:pt x="253" y="56"/>
                  <a:pt x="251" y="72"/>
                </a:cubicBezTo>
                <a:cubicBezTo>
                  <a:pt x="251" y="74"/>
                  <a:pt x="251" y="75"/>
                  <a:pt x="252" y="75"/>
                </a:cubicBezTo>
                <a:close/>
                <a:moveTo>
                  <a:pt x="395" y="223"/>
                </a:moveTo>
                <a:cubicBezTo>
                  <a:pt x="395" y="224"/>
                  <a:pt x="397" y="224"/>
                  <a:pt x="398" y="224"/>
                </a:cubicBezTo>
                <a:cubicBezTo>
                  <a:pt x="413" y="223"/>
                  <a:pt x="440" y="219"/>
                  <a:pt x="455" y="217"/>
                </a:cubicBezTo>
                <a:cubicBezTo>
                  <a:pt x="440" y="217"/>
                  <a:pt x="413" y="220"/>
                  <a:pt x="398" y="221"/>
                </a:cubicBezTo>
                <a:cubicBezTo>
                  <a:pt x="396" y="222"/>
                  <a:pt x="395" y="222"/>
                  <a:pt x="395" y="223"/>
                </a:cubicBezTo>
                <a:close/>
                <a:moveTo>
                  <a:pt x="386" y="279"/>
                </a:moveTo>
                <a:cubicBezTo>
                  <a:pt x="386" y="280"/>
                  <a:pt x="387" y="281"/>
                  <a:pt x="389" y="281"/>
                </a:cubicBezTo>
                <a:cubicBezTo>
                  <a:pt x="404" y="285"/>
                  <a:pt x="430" y="291"/>
                  <a:pt x="444" y="293"/>
                </a:cubicBezTo>
                <a:cubicBezTo>
                  <a:pt x="431" y="289"/>
                  <a:pt x="405" y="282"/>
                  <a:pt x="389" y="278"/>
                </a:cubicBezTo>
                <a:cubicBezTo>
                  <a:pt x="387" y="278"/>
                  <a:pt x="386" y="278"/>
                  <a:pt x="386" y="279"/>
                </a:cubicBezTo>
                <a:close/>
                <a:moveTo>
                  <a:pt x="90" y="329"/>
                </a:moveTo>
                <a:cubicBezTo>
                  <a:pt x="89" y="328"/>
                  <a:pt x="88" y="328"/>
                  <a:pt x="86" y="329"/>
                </a:cubicBezTo>
                <a:cubicBezTo>
                  <a:pt x="73" y="337"/>
                  <a:pt x="50" y="352"/>
                  <a:pt x="38" y="360"/>
                </a:cubicBezTo>
                <a:cubicBezTo>
                  <a:pt x="51" y="354"/>
                  <a:pt x="74" y="340"/>
                  <a:pt x="88" y="332"/>
                </a:cubicBezTo>
                <a:cubicBezTo>
                  <a:pt x="90" y="331"/>
                  <a:pt x="90" y="329"/>
                  <a:pt x="90" y="329"/>
                </a:cubicBezTo>
                <a:close/>
                <a:moveTo>
                  <a:pt x="138" y="103"/>
                </a:moveTo>
                <a:cubicBezTo>
                  <a:pt x="139" y="102"/>
                  <a:pt x="138" y="101"/>
                  <a:pt x="138" y="100"/>
                </a:cubicBezTo>
                <a:cubicBezTo>
                  <a:pt x="129" y="86"/>
                  <a:pt x="113" y="63"/>
                  <a:pt x="105" y="52"/>
                </a:cubicBezTo>
                <a:cubicBezTo>
                  <a:pt x="112" y="65"/>
                  <a:pt x="126" y="88"/>
                  <a:pt x="135" y="101"/>
                </a:cubicBezTo>
                <a:cubicBezTo>
                  <a:pt x="136" y="103"/>
                  <a:pt x="138" y="103"/>
                  <a:pt x="138" y="103"/>
                </a:cubicBezTo>
                <a:close/>
                <a:moveTo>
                  <a:pt x="332" y="126"/>
                </a:moveTo>
                <a:cubicBezTo>
                  <a:pt x="333" y="126"/>
                  <a:pt x="334" y="126"/>
                  <a:pt x="335" y="125"/>
                </a:cubicBezTo>
                <a:cubicBezTo>
                  <a:pt x="345" y="113"/>
                  <a:pt x="363" y="91"/>
                  <a:pt x="371" y="79"/>
                </a:cubicBezTo>
                <a:cubicBezTo>
                  <a:pt x="361" y="90"/>
                  <a:pt x="343" y="110"/>
                  <a:pt x="333" y="123"/>
                </a:cubicBezTo>
                <a:cubicBezTo>
                  <a:pt x="332" y="124"/>
                  <a:pt x="332" y="125"/>
                  <a:pt x="332" y="126"/>
                </a:cubicBezTo>
                <a:close/>
                <a:moveTo>
                  <a:pt x="184" y="404"/>
                </a:moveTo>
                <a:cubicBezTo>
                  <a:pt x="183" y="404"/>
                  <a:pt x="182" y="405"/>
                  <a:pt x="182" y="406"/>
                </a:cubicBezTo>
                <a:cubicBezTo>
                  <a:pt x="177" y="421"/>
                  <a:pt x="170" y="449"/>
                  <a:pt x="167" y="463"/>
                </a:cubicBezTo>
                <a:cubicBezTo>
                  <a:pt x="172" y="449"/>
                  <a:pt x="180" y="423"/>
                  <a:pt x="185" y="407"/>
                </a:cubicBezTo>
                <a:cubicBezTo>
                  <a:pt x="185" y="405"/>
                  <a:pt x="185" y="404"/>
                  <a:pt x="184" y="404"/>
                </a:cubicBezTo>
                <a:close/>
                <a:moveTo>
                  <a:pt x="61" y="205"/>
                </a:moveTo>
                <a:cubicBezTo>
                  <a:pt x="61" y="204"/>
                  <a:pt x="60" y="203"/>
                  <a:pt x="59" y="203"/>
                </a:cubicBezTo>
                <a:cubicBezTo>
                  <a:pt x="44" y="199"/>
                  <a:pt x="17" y="193"/>
                  <a:pt x="3" y="191"/>
                </a:cubicBezTo>
                <a:cubicBezTo>
                  <a:pt x="17" y="195"/>
                  <a:pt x="43" y="202"/>
                  <a:pt x="58" y="205"/>
                </a:cubicBezTo>
                <a:cubicBezTo>
                  <a:pt x="60" y="206"/>
                  <a:pt x="61" y="205"/>
                  <a:pt x="61" y="205"/>
                </a:cubicBezTo>
                <a:close/>
                <a:moveTo>
                  <a:pt x="312" y="410"/>
                </a:moveTo>
                <a:cubicBezTo>
                  <a:pt x="311" y="410"/>
                  <a:pt x="311" y="412"/>
                  <a:pt x="312" y="413"/>
                </a:cubicBezTo>
                <a:cubicBezTo>
                  <a:pt x="318" y="427"/>
                  <a:pt x="331" y="452"/>
                  <a:pt x="338" y="465"/>
                </a:cubicBezTo>
                <a:cubicBezTo>
                  <a:pt x="333" y="451"/>
                  <a:pt x="321" y="426"/>
                  <a:pt x="314" y="412"/>
                </a:cubicBezTo>
                <a:cubicBezTo>
                  <a:pt x="313" y="410"/>
                  <a:pt x="312" y="409"/>
                  <a:pt x="312" y="410"/>
                </a:cubicBezTo>
                <a:close/>
                <a:moveTo>
                  <a:pt x="244" y="30"/>
                </a:moveTo>
                <a:cubicBezTo>
                  <a:pt x="244" y="22"/>
                  <a:pt x="245" y="7"/>
                  <a:pt x="244" y="0"/>
                </a:cubicBezTo>
                <a:cubicBezTo>
                  <a:pt x="243" y="7"/>
                  <a:pt x="241" y="22"/>
                  <a:pt x="241" y="30"/>
                </a:cubicBezTo>
                <a:cubicBezTo>
                  <a:pt x="241" y="31"/>
                  <a:pt x="242" y="32"/>
                  <a:pt x="242" y="32"/>
                </a:cubicBezTo>
                <a:cubicBezTo>
                  <a:pt x="243" y="32"/>
                  <a:pt x="244" y="31"/>
                  <a:pt x="244" y="30"/>
                </a:cubicBezTo>
                <a:close/>
                <a:moveTo>
                  <a:pt x="237" y="113"/>
                </a:moveTo>
                <a:cubicBezTo>
                  <a:pt x="238" y="104"/>
                  <a:pt x="238" y="90"/>
                  <a:pt x="238" y="82"/>
                </a:cubicBezTo>
                <a:cubicBezTo>
                  <a:pt x="236" y="90"/>
                  <a:pt x="235" y="104"/>
                  <a:pt x="235" y="112"/>
                </a:cubicBezTo>
                <a:cubicBezTo>
                  <a:pt x="234" y="113"/>
                  <a:pt x="235" y="114"/>
                  <a:pt x="236" y="114"/>
                </a:cubicBezTo>
                <a:cubicBezTo>
                  <a:pt x="237" y="114"/>
                  <a:pt x="237" y="113"/>
                  <a:pt x="237" y="113"/>
                </a:cubicBezTo>
                <a:close/>
                <a:moveTo>
                  <a:pt x="416" y="205"/>
                </a:moveTo>
                <a:cubicBezTo>
                  <a:pt x="417" y="205"/>
                  <a:pt x="417" y="206"/>
                  <a:pt x="418" y="206"/>
                </a:cubicBezTo>
                <a:cubicBezTo>
                  <a:pt x="426" y="204"/>
                  <a:pt x="440" y="201"/>
                  <a:pt x="447" y="198"/>
                </a:cubicBezTo>
                <a:cubicBezTo>
                  <a:pt x="439" y="199"/>
                  <a:pt x="425" y="201"/>
                  <a:pt x="418" y="203"/>
                </a:cubicBezTo>
                <a:cubicBezTo>
                  <a:pt x="417" y="203"/>
                  <a:pt x="416" y="204"/>
                  <a:pt x="416" y="205"/>
                </a:cubicBezTo>
                <a:close/>
                <a:moveTo>
                  <a:pt x="345" y="222"/>
                </a:moveTo>
                <a:cubicBezTo>
                  <a:pt x="344" y="222"/>
                  <a:pt x="344" y="223"/>
                  <a:pt x="344" y="224"/>
                </a:cubicBezTo>
                <a:cubicBezTo>
                  <a:pt x="344" y="225"/>
                  <a:pt x="345" y="225"/>
                  <a:pt x="346" y="225"/>
                </a:cubicBezTo>
                <a:cubicBezTo>
                  <a:pt x="354" y="224"/>
                  <a:pt x="367" y="220"/>
                  <a:pt x="374" y="218"/>
                </a:cubicBezTo>
                <a:cubicBezTo>
                  <a:pt x="367" y="218"/>
                  <a:pt x="353" y="220"/>
                  <a:pt x="345" y="222"/>
                </a:cubicBezTo>
                <a:close/>
                <a:moveTo>
                  <a:pt x="70" y="357"/>
                </a:moveTo>
                <a:cubicBezTo>
                  <a:pt x="64" y="362"/>
                  <a:pt x="53" y="371"/>
                  <a:pt x="47" y="376"/>
                </a:cubicBezTo>
                <a:cubicBezTo>
                  <a:pt x="54" y="373"/>
                  <a:pt x="65" y="365"/>
                  <a:pt x="72" y="359"/>
                </a:cubicBezTo>
                <a:cubicBezTo>
                  <a:pt x="73" y="359"/>
                  <a:pt x="73" y="358"/>
                  <a:pt x="72" y="357"/>
                </a:cubicBezTo>
                <a:cubicBezTo>
                  <a:pt x="72" y="357"/>
                  <a:pt x="71" y="357"/>
                  <a:pt x="70" y="357"/>
                </a:cubicBezTo>
                <a:close/>
                <a:moveTo>
                  <a:pt x="115" y="320"/>
                </a:moveTo>
                <a:cubicBezTo>
                  <a:pt x="115" y="320"/>
                  <a:pt x="114" y="320"/>
                  <a:pt x="113" y="320"/>
                </a:cubicBezTo>
                <a:cubicBezTo>
                  <a:pt x="107" y="325"/>
                  <a:pt x="96" y="334"/>
                  <a:pt x="90" y="339"/>
                </a:cubicBezTo>
                <a:cubicBezTo>
                  <a:pt x="97" y="335"/>
                  <a:pt x="108" y="327"/>
                  <a:pt x="115" y="322"/>
                </a:cubicBezTo>
                <a:cubicBezTo>
                  <a:pt x="116" y="322"/>
                  <a:pt x="116" y="321"/>
                  <a:pt x="115" y="320"/>
                </a:cubicBezTo>
                <a:close/>
                <a:moveTo>
                  <a:pt x="108" y="88"/>
                </a:moveTo>
                <a:cubicBezTo>
                  <a:pt x="108" y="87"/>
                  <a:pt x="108" y="86"/>
                  <a:pt x="108" y="86"/>
                </a:cubicBezTo>
                <a:cubicBezTo>
                  <a:pt x="103" y="79"/>
                  <a:pt x="93" y="68"/>
                  <a:pt x="88" y="63"/>
                </a:cubicBezTo>
                <a:cubicBezTo>
                  <a:pt x="92" y="70"/>
                  <a:pt x="100" y="81"/>
                  <a:pt x="106" y="87"/>
                </a:cubicBezTo>
                <a:cubicBezTo>
                  <a:pt x="106" y="88"/>
                  <a:pt x="107" y="88"/>
                  <a:pt x="108" y="88"/>
                </a:cubicBezTo>
                <a:close/>
                <a:moveTo>
                  <a:pt x="118" y="107"/>
                </a:moveTo>
                <a:cubicBezTo>
                  <a:pt x="122" y="114"/>
                  <a:pt x="130" y="125"/>
                  <a:pt x="136" y="132"/>
                </a:cubicBezTo>
                <a:cubicBezTo>
                  <a:pt x="136" y="133"/>
                  <a:pt x="137" y="133"/>
                  <a:pt x="138" y="132"/>
                </a:cubicBezTo>
                <a:cubicBezTo>
                  <a:pt x="138" y="132"/>
                  <a:pt x="138" y="131"/>
                  <a:pt x="138" y="130"/>
                </a:cubicBezTo>
                <a:cubicBezTo>
                  <a:pt x="133" y="124"/>
                  <a:pt x="123" y="113"/>
                  <a:pt x="118" y="107"/>
                </a:cubicBezTo>
                <a:close/>
                <a:moveTo>
                  <a:pt x="89" y="93"/>
                </a:moveTo>
                <a:cubicBezTo>
                  <a:pt x="89" y="92"/>
                  <a:pt x="89" y="91"/>
                  <a:pt x="89" y="91"/>
                </a:cubicBezTo>
                <a:cubicBezTo>
                  <a:pt x="83" y="85"/>
                  <a:pt x="73" y="75"/>
                  <a:pt x="67" y="70"/>
                </a:cubicBezTo>
                <a:cubicBezTo>
                  <a:pt x="71" y="76"/>
                  <a:pt x="81" y="87"/>
                  <a:pt x="87" y="93"/>
                </a:cubicBezTo>
                <a:cubicBezTo>
                  <a:pt x="87" y="93"/>
                  <a:pt x="88" y="93"/>
                  <a:pt x="89" y="93"/>
                </a:cubicBezTo>
                <a:close/>
                <a:moveTo>
                  <a:pt x="348" y="81"/>
                </a:moveTo>
                <a:cubicBezTo>
                  <a:pt x="348" y="81"/>
                  <a:pt x="349" y="81"/>
                  <a:pt x="350" y="80"/>
                </a:cubicBezTo>
                <a:cubicBezTo>
                  <a:pt x="354" y="74"/>
                  <a:pt x="362" y="61"/>
                  <a:pt x="366" y="55"/>
                </a:cubicBezTo>
                <a:cubicBezTo>
                  <a:pt x="360" y="60"/>
                  <a:pt x="352" y="72"/>
                  <a:pt x="347" y="78"/>
                </a:cubicBezTo>
                <a:cubicBezTo>
                  <a:pt x="347" y="79"/>
                  <a:pt x="347" y="80"/>
                  <a:pt x="348" y="81"/>
                </a:cubicBezTo>
                <a:close/>
                <a:moveTo>
                  <a:pt x="196" y="409"/>
                </a:moveTo>
                <a:cubicBezTo>
                  <a:pt x="195" y="409"/>
                  <a:pt x="195" y="410"/>
                  <a:pt x="195" y="411"/>
                </a:cubicBezTo>
                <a:cubicBezTo>
                  <a:pt x="193" y="419"/>
                  <a:pt x="191" y="433"/>
                  <a:pt x="190" y="441"/>
                </a:cubicBezTo>
                <a:cubicBezTo>
                  <a:pt x="193" y="433"/>
                  <a:pt x="196" y="420"/>
                  <a:pt x="197" y="411"/>
                </a:cubicBezTo>
                <a:cubicBezTo>
                  <a:pt x="197" y="410"/>
                  <a:pt x="197" y="410"/>
                  <a:pt x="196" y="409"/>
                </a:cubicBezTo>
                <a:close/>
                <a:moveTo>
                  <a:pt x="202" y="357"/>
                </a:moveTo>
                <a:cubicBezTo>
                  <a:pt x="201" y="357"/>
                  <a:pt x="200" y="358"/>
                  <a:pt x="200" y="359"/>
                </a:cubicBezTo>
                <a:cubicBezTo>
                  <a:pt x="199" y="367"/>
                  <a:pt x="196" y="381"/>
                  <a:pt x="196" y="389"/>
                </a:cubicBezTo>
                <a:cubicBezTo>
                  <a:pt x="198" y="382"/>
                  <a:pt x="202" y="368"/>
                  <a:pt x="203" y="359"/>
                </a:cubicBezTo>
                <a:cubicBezTo>
                  <a:pt x="203" y="358"/>
                  <a:pt x="202" y="358"/>
                  <a:pt x="202" y="357"/>
                </a:cubicBezTo>
                <a:close/>
                <a:moveTo>
                  <a:pt x="62" y="220"/>
                </a:moveTo>
                <a:cubicBezTo>
                  <a:pt x="63" y="220"/>
                  <a:pt x="63" y="219"/>
                  <a:pt x="63" y="219"/>
                </a:cubicBezTo>
                <a:cubicBezTo>
                  <a:pt x="63" y="218"/>
                  <a:pt x="63" y="217"/>
                  <a:pt x="62" y="217"/>
                </a:cubicBezTo>
                <a:cubicBezTo>
                  <a:pt x="54" y="216"/>
                  <a:pt x="40" y="215"/>
                  <a:pt x="33" y="215"/>
                </a:cubicBezTo>
                <a:cubicBezTo>
                  <a:pt x="40" y="217"/>
                  <a:pt x="53" y="219"/>
                  <a:pt x="62" y="220"/>
                </a:cubicBezTo>
                <a:close/>
                <a:moveTo>
                  <a:pt x="329" y="411"/>
                </a:moveTo>
                <a:cubicBezTo>
                  <a:pt x="328" y="412"/>
                  <a:pt x="328" y="412"/>
                  <a:pt x="329" y="413"/>
                </a:cubicBezTo>
                <a:cubicBezTo>
                  <a:pt x="333" y="420"/>
                  <a:pt x="341" y="432"/>
                  <a:pt x="345" y="438"/>
                </a:cubicBezTo>
                <a:cubicBezTo>
                  <a:pt x="342" y="431"/>
                  <a:pt x="335" y="419"/>
                  <a:pt x="331" y="412"/>
                </a:cubicBezTo>
                <a:cubicBezTo>
                  <a:pt x="330" y="411"/>
                  <a:pt x="330" y="411"/>
                  <a:pt x="329" y="411"/>
                </a:cubicBezTo>
                <a:close/>
                <a:moveTo>
                  <a:pt x="316" y="54"/>
                </a:moveTo>
                <a:cubicBezTo>
                  <a:pt x="317" y="54"/>
                  <a:pt x="317" y="54"/>
                  <a:pt x="318" y="53"/>
                </a:cubicBezTo>
                <a:cubicBezTo>
                  <a:pt x="321" y="45"/>
                  <a:pt x="327" y="32"/>
                  <a:pt x="329" y="25"/>
                </a:cubicBezTo>
                <a:cubicBezTo>
                  <a:pt x="325" y="31"/>
                  <a:pt x="319" y="44"/>
                  <a:pt x="315" y="52"/>
                </a:cubicBezTo>
                <a:cubicBezTo>
                  <a:pt x="315" y="53"/>
                  <a:pt x="315" y="53"/>
                  <a:pt x="316" y="54"/>
                </a:cubicBezTo>
                <a:close/>
                <a:moveTo>
                  <a:pt x="293" y="116"/>
                </a:moveTo>
                <a:cubicBezTo>
                  <a:pt x="294" y="116"/>
                  <a:pt x="295" y="116"/>
                  <a:pt x="295" y="115"/>
                </a:cubicBezTo>
                <a:cubicBezTo>
                  <a:pt x="298" y="108"/>
                  <a:pt x="304" y="94"/>
                  <a:pt x="306" y="87"/>
                </a:cubicBezTo>
                <a:cubicBezTo>
                  <a:pt x="302" y="93"/>
                  <a:pt x="296" y="106"/>
                  <a:pt x="292" y="114"/>
                </a:cubicBezTo>
                <a:cubicBezTo>
                  <a:pt x="292" y="115"/>
                  <a:pt x="292" y="116"/>
                  <a:pt x="293" y="116"/>
                </a:cubicBezTo>
                <a:close/>
                <a:moveTo>
                  <a:pt x="424" y="282"/>
                </a:moveTo>
                <a:cubicBezTo>
                  <a:pt x="424" y="282"/>
                  <a:pt x="425" y="283"/>
                  <a:pt x="425" y="283"/>
                </a:cubicBezTo>
                <a:cubicBezTo>
                  <a:pt x="433" y="285"/>
                  <a:pt x="447" y="287"/>
                  <a:pt x="454" y="287"/>
                </a:cubicBezTo>
                <a:cubicBezTo>
                  <a:pt x="447" y="285"/>
                  <a:pt x="434" y="282"/>
                  <a:pt x="426" y="281"/>
                </a:cubicBezTo>
                <a:cubicBezTo>
                  <a:pt x="425" y="280"/>
                  <a:pt x="424" y="281"/>
                  <a:pt x="424" y="282"/>
                </a:cubicBezTo>
                <a:close/>
                <a:moveTo>
                  <a:pt x="357" y="266"/>
                </a:moveTo>
                <a:cubicBezTo>
                  <a:pt x="356" y="266"/>
                  <a:pt x="356" y="267"/>
                  <a:pt x="356" y="268"/>
                </a:cubicBezTo>
                <a:cubicBezTo>
                  <a:pt x="355" y="268"/>
                  <a:pt x="356" y="269"/>
                  <a:pt x="357" y="269"/>
                </a:cubicBezTo>
                <a:cubicBezTo>
                  <a:pt x="364" y="271"/>
                  <a:pt x="378" y="273"/>
                  <a:pt x="386" y="273"/>
                </a:cubicBezTo>
                <a:cubicBezTo>
                  <a:pt x="379" y="271"/>
                  <a:pt x="365" y="268"/>
                  <a:pt x="357" y="266"/>
                </a:cubicBezTo>
                <a:close/>
                <a:moveTo>
                  <a:pt x="399" y="344"/>
                </a:moveTo>
                <a:cubicBezTo>
                  <a:pt x="399" y="345"/>
                  <a:pt x="399" y="346"/>
                  <a:pt x="400" y="346"/>
                </a:cubicBezTo>
                <a:cubicBezTo>
                  <a:pt x="406" y="350"/>
                  <a:pt x="419" y="357"/>
                  <a:pt x="426" y="360"/>
                </a:cubicBezTo>
                <a:cubicBezTo>
                  <a:pt x="420" y="355"/>
                  <a:pt x="408" y="348"/>
                  <a:pt x="401" y="344"/>
                </a:cubicBezTo>
                <a:cubicBezTo>
                  <a:pt x="400" y="343"/>
                  <a:pt x="399" y="344"/>
                  <a:pt x="399" y="344"/>
                </a:cubicBezTo>
                <a:close/>
                <a:moveTo>
                  <a:pt x="354" y="318"/>
                </a:moveTo>
                <a:cubicBezTo>
                  <a:pt x="361" y="322"/>
                  <a:pt x="373" y="329"/>
                  <a:pt x="380" y="332"/>
                </a:cubicBezTo>
                <a:cubicBezTo>
                  <a:pt x="374" y="327"/>
                  <a:pt x="362" y="320"/>
                  <a:pt x="355" y="316"/>
                </a:cubicBezTo>
                <a:cubicBezTo>
                  <a:pt x="354" y="315"/>
                  <a:pt x="354" y="315"/>
                  <a:pt x="353" y="316"/>
                </a:cubicBezTo>
                <a:cubicBezTo>
                  <a:pt x="353" y="317"/>
                  <a:pt x="353" y="318"/>
                  <a:pt x="354" y="318"/>
                </a:cubicBezTo>
                <a:close/>
                <a:moveTo>
                  <a:pt x="30" y="293"/>
                </a:moveTo>
                <a:cubicBezTo>
                  <a:pt x="30" y="293"/>
                  <a:pt x="29" y="292"/>
                  <a:pt x="28" y="292"/>
                </a:cubicBezTo>
                <a:cubicBezTo>
                  <a:pt x="21" y="294"/>
                  <a:pt x="7" y="298"/>
                  <a:pt x="0" y="301"/>
                </a:cubicBezTo>
                <a:cubicBezTo>
                  <a:pt x="8" y="300"/>
                  <a:pt x="21" y="297"/>
                  <a:pt x="29" y="295"/>
                </a:cubicBezTo>
                <a:cubicBezTo>
                  <a:pt x="30" y="295"/>
                  <a:pt x="30" y="294"/>
                  <a:pt x="30" y="293"/>
                </a:cubicBezTo>
                <a:close/>
                <a:moveTo>
                  <a:pt x="89" y="288"/>
                </a:moveTo>
                <a:cubicBezTo>
                  <a:pt x="89" y="287"/>
                  <a:pt x="88" y="287"/>
                  <a:pt x="88" y="287"/>
                </a:cubicBezTo>
                <a:cubicBezTo>
                  <a:pt x="80" y="289"/>
                  <a:pt x="66" y="293"/>
                  <a:pt x="59" y="296"/>
                </a:cubicBezTo>
                <a:cubicBezTo>
                  <a:pt x="67" y="295"/>
                  <a:pt x="80" y="292"/>
                  <a:pt x="88" y="290"/>
                </a:cubicBezTo>
                <a:cubicBezTo>
                  <a:pt x="89" y="290"/>
                  <a:pt x="89" y="289"/>
                  <a:pt x="89" y="288"/>
                </a:cubicBezTo>
                <a:close/>
                <a:moveTo>
                  <a:pt x="179" y="75"/>
                </a:moveTo>
                <a:cubicBezTo>
                  <a:pt x="180" y="75"/>
                  <a:pt x="180" y="74"/>
                  <a:pt x="180" y="73"/>
                </a:cubicBezTo>
                <a:cubicBezTo>
                  <a:pt x="178" y="65"/>
                  <a:pt x="173" y="52"/>
                  <a:pt x="170" y="44"/>
                </a:cubicBezTo>
                <a:cubicBezTo>
                  <a:pt x="171" y="52"/>
                  <a:pt x="175" y="66"/>
                  <a:pt x="178" y="74"/>
                </a:cubicBezTo>
                <a:cubicBezTo>
                  <a:pt x="178" y="75"/>
                  <a:pt x="179" y="75"/>
                  <a:pt x="179" y="75"/>
                </a:cubicBezTo>
                <a:close/>
                <a:moveTo>
                  <a:pt x="390" y="136"/>
                </a:moveTo>
                <a:cubicBezTo>
                  <a:pt x="391" y="136"/>
                  <a:pt x="391" y="136"/>
                  <a:pt x="392" y="136"/>
                </a:cubicBezTo>
                <a:cubicBezTo>
                  <a:pt x="399" y="132"/>
                  <a:pt x="410" y="123"/>
                  <a:pt x="416" y="118"/>
                </a:cubicBezTo>
                <a:cubicBezTo>
                  <a:pt x="409" y="122"/>
                  <a:pt x="397" y="129"/>
                  <a:pt x="391" y="134"/>
                </a:cubicBezTo>
                <a:cubicBezTo>
                  <a:pt x="390" y="134"/>
                  <a:pt x="390" y="135"/>
                  <a:pt x="390" y="136"/>
                </a:cubicBezTo>
                <a:close/>
                <a:moveTo>
                  <a:pt x="342" y="171"/>
                </a:moveTo>
                <a:cubicBezTo>
                  <a:pt x="343" y="172"/>
                  <a:pt x="344" y="172"/>
                  <a:pt x="344" y="172"/>
                </a:cubicBezTo>
                <a:cubicBezTo>
                  <a:pt x="351" y="167"/>
                  <a:pt x="363" y="159"/>
                  <a:pt x="368" y="154"/>
                </a:cubicBezTo>
                <a:cubicBezTo>
                  <a:pt x="361" y="157"/>
                  <a:pt x="350" y="165"/>
                  <a:pt x="343" y="169"/>
                </a:cubicBezTo>
                <a:cubicBezTo>
                  <a:pt x="342" y="170"/>
                  <a:pt x="342" y="171"/>
                  <a:pt x="342" y="171"/>
                </a:cubicBezTo>
                <a:close/>
                <a:moveTo>
                  <a:pt x="119" y="418"/>
                </a:moveTo>
                <a:cubicBezTo>
                  <a:pt x="118" y="417"/>
                  <a:pt x="118" y="418"/>
                  <a:pt x="117" y="418"/>
                </a:cubicBezTo>
                <a:cubicBezTo>
                  <a:pt x="113" y="425"/>
                  <a:pt x="106" y="438"/>
                  <a:pt x="102" y="445"/>
                </a:cubicBezTo>
                <a:cubicBezTo>
                  <a:pt x="107" y="439"/>
                  <a:pt x="115" y="427"/>
                  <a:pt x="119" y="420"/>
                </a:cubicBezTo>
                <a:cubicBezTo>
                  <a:pt x="120" y="419"/>
                  <a:pt x="120" y="418"/>
                  <a:pt x="119" y="418"/>
                </a:cubicBezTo>
                <a:close/>
                <a:moveTo>
                  <a:pt x="153" y="357"/>
                </a:moveTo>
                <a:cubicBezTo>
                  <a:pt x="153" y="357"/>
                  <a:pt x="152" y="357"/>
                  <a:pt x="151" y="358"/>
                </a:cubicBezTo>
                <a:cubicBezTo>
                  <a:pt x="147" y="364"/>
                  <a:pt x="140" y="377"/>
                  <a:pt x="137" y="384"/>
                </a:cubicBezTo>
                <a:cubicBezTo>
                  <a:pt x="142" y="378"/>
                  <a:pt x="150" y="366"/>
                  <a:pt x="154" y="359"/>
                </a:cubicBezTo>
                <a:cubicBezTo>
                  <a:pt x="154" y="358"/>
                  <a:pt x="154" y="357"/>
                  <a:pt x="153" y="357"/>
                </a:cubicBezTo>
                <a:close/>
                <a:moveTo>
                  <a:pt x="61" y="145"/>
                </a:moveTo>
                <a:cubicBezTo>
                  <a:pt x="62" y="144"/>
                  <a:pt x="61" y="143"/>
                  <a:pt x="61" y="143"/>
                </a:cubicBezTo>
                <a:cubicBezTo>
                  <a:pt x="54" y="139"/>
                  <a:pt x="41" y="132"/>
                  <a:pt x="34" y="129"/>
                </a:cubicBezTo>
                <a:cubicBezTo>
                  <a:pt x="40" y="134"/>
                  <a:pt x="52" y="141"/>
                  <a:pt x="59" y="145"/>
                </a:cubicBezTo>
                <a:cubicBezTo>
                  <a:pt x="60" y="146"/>
                  <a:pt x="61" y="145"/>
                  <a:pt x="61" y="145"/>
                </a:cubicBezTo>
                <a:close/>
                <a:moveTo>
                  <a:pt x="266" y="453"/>
                </a:moveTo>
                <a:cubicBezTo>
                  <a:pt x="265" y="453"/>
                  <a:pt x="264" y="454"/>
                  <a:pt x="265" y="455"/>
                </a:cubicBezTo>
                <a:cubicBezTo>
                  <a:pt x="266" y="463"/>
                  <a:pt x="269" y="477"/>
                  <a:pt x="271" y="485"/>
                </a:cubicBezTo>
                <a:cubicBezTo>
                  <a:pt x="271" y="477"/>
                  <a:pt x="269" y="463"/>
                  <a:pt x="267" y="454"/>
                </a:cubicBezTo>
                <a:cubicBezTo>
                  <a:pt x="267" y="453"/>
                  <a:pt x="266" y="453"/>
                  <a:pt x="266" y="453"/>
                </a:cubicBezTo>
                <a:close/>
                <a:moveTo>
                  <a:pt x="207" y="38"/>
                </a:moveTo>
                <a:cubicBezTo>
                  <a:pt x="207" y="38"/>
                  <a:pt x="208" y="37"/>
                  <a:pt x="208" y="37"/>
                </a:cubicBezTo>
                <a:cubicBezTo>
                  <a:pt x="207" y="28"/>
                  <a:pt x="205" y="14"/>
                  <a:pt x="203" y="7"/>
                </a:cubicBezTo>
                <a:cubicBezTo>
                  <a:pt x="203" y="14"/>
                  <a:pt x="204" y="29"/>
                  <a:pt x="205" y="37"/>
                </a:cubicBezTo>
                <a:cubicBezTo>
                  <a:pt x="205" y="38"/>
                  <a:pt x="206" y="38"/>
                  <a:pt x="207" y="38"/>
                </a:cubicBezTo>
                <a:close/>
                <a:moveTo>
                  <a:pt x="220" y="138"/>
                </a:moveTo>
                <a:cubicBezTo>
                  <a:pt x="221" y="138"/>
                  <a:pt x="221" y="137"/>
                  <a:pt x="221" y="136"/>
                </a:cubicBezTo>
                <a:cubicBezTo>
                  <a:pt x="221" y="128"/>
                  <a:pt x="218" y="113"/>
                  <a:pt x="217" y="106"/>
                </a:cubicBezTo>
                <a:cubicBezTo>
                  <a:pt x="216" y="114"/>
                  <a:pt x="218" y="128"/>
                  <a:pt x="219" y="136"/>
                </a:cubicBezTo>
                <a:cubicBezTo>
                  <a:pt x="219" y="137"/>
                  <a:pt x="220" y="138"/>
                  <a:pt x="220" y="138"/>
                </a:cubicBezTo>
                <a:close/>
                <a:moveTo>
                  <a:pt x="409" y="171"/>
                </a:moveTo>
                <a:cubicBezTo>
                  <a:pt x="416" y="168"/>
                  <a:pt x="429" y="163"/>
                  <a:pt x="436" y="159"/>
                </a:cubicBezTo>
                <a:cubicBezTo>
                  <a:pt x="428" y="161"/>
                  <a:pt x="415" y="165"/>
                  <a:pt x="408" y="169"/>
                </a:cubicBezTo>
                <a:cubicBezTo>
                  <a:pt x="407" y="169"/>
                  <a:pt x="407" y="170"/>
                  <a:pt x="407" y="171"/>
                </a:cubicBezTo>
                <a:cubicBezTo>
                  <a:pt x="407" y="171"/>
                  <a:pt x="408" y="171"/>
                  <a:pt x="409" y="171"/>
                </a:cubicBezTo>
                <a:close/>
                <a:moveTo>
                  <a:pt x="368" y="178"/>
                </a:moveTo>
                <a:cubicBezTo>
                  <a:pt x="367" y="178"/>
                  <a:pt x="367" y="179"/>
                  <a:pt x="367" y="179"/>
                </a:cubicBezTo>
                <a:cubicBezTo>
                  <a:pt x="367" y="180"/>
                  <a:pt x="368" y="180"/>
                  <a:pt x="369" y="180"/>
                </a:cubicBezTo>
                <a:cubicBezTo>
                  <a:pt x="376" y="177"/>
                  <a:pt x="389" y="171"/>
                  <a:pt x="396" y="168"/>
                </a:cubicBezTo>
                <a:cubicBezTo>
                  <a:pt x="388" y="169"/>
                  <a:pt x="375" y="174"/>
                  <a:pt x="368" y="178"/>
                </a:cubicBezTo>
                <a:close/>
                <a:moveTo>
                  <a:pt x="87" y="391"/>
                </a:moveTo>
                <a:cubicBezTo>
                  <a:pt x="87" y="391"/>
                  <a:pt x="86" y="391"/>
                  <a:pt x="86" y="391"/>
                </a:cubicBezTo>
                <a:cubicBezTo>
                  <a:pt x="80" y="397"/>
                  <a:pt x="71" y="408"/>
                  <a:pt x="66" y="414"/>
                </a:cubicBezTo>
                <a:cubicBezTo>
                  <a:pt x="72" y="409"/>
                  <a:pt x="82" y="399"/>
                  <a:pt x="87" y="393"/>
                </a:cubicBezTo>
                <a:cubicBezTo>
                  <a:pt x="88" y="392"/>
                  <a:pt x="88" y="392"/>
                  <a:pt x="87" y="391"/>
                </a:cubicBezTo>
                <a:close/>
                <a:moveTo>
                  <a:pt x="145" y="323"/>
                </a:moveTo>
                <a:cubicBezTo>
                  <a:pt x="146" y="322"/>
                  <a:pt x="146" y="321"/>
                  <a:pt x="145" y="321"/>
                </a:cubicBezTo>
                <a:cubicBezTo>
                  <a:pt x="145" y="320"/>
                  <a:pt x="144" y="320"/>
                  <a:pt x="143" y="321"/>
                </a:cubicBezTo>
                <a:cubicBezTo>
                  <a:pt x="138" y="327"/>
                  <a:pt x="128" y="337"/>
                  <a:pt x="124" y="344"/>
                </a:cubicBezTo>
                <a:cubicBezTo>
                  <a:pt x="130" y="339"/>
                  <a:pt x="140" y="329"/>
                  <a:pt x="145" y="323"/>
                </a:cubicBezTo>
                <a:close/>
                <a:moveTo>
                  <a:pt x="81" y="112"/>
                </a:moveTo>
                <a:cubicBezTo>
                  <a:pt x="82" y="113"/>
                  <a:pt x="83" y="113"/>
                  <a:pt x="83" y="112"/>
                </a:cubicBezTo>
                <a:cubicBezTo>
                  <a:pt x="83" y="112"/>
                  <a:pt x="83" y="111"/>
                  <a:pt x="83" y="110"/>
                </a:cubicBezTo>
                <a:cubicBezTo>
                  <a:pt x="77" y="105"/>
                  <a:pt x="66" y="96"/>
                  <a:pt x="60" y="92"/>
                </a:cubicBezTo>
                <a:cubicBezTo>
                  <a:pt x="64" y="98"/>
                  <a:pt x="75" y="107"/>
                  <a:pt x="81" y="112"/>
                </a:cubicBezTo>
                <a:close/>
                <a:moveTo>
                  <a:pt x="136" y="160"/>
                </a:moveTo>
                <a:cubicBezTo>
                  <a:pt x="136" y="159"/>
                  <a:pt x="136" y="158"/>
                  <a:pt x="136" y="158"/>
                </a:cubicBezTo>
                <a:cubicBezTo>
                  <a:pt x="130" y="152"/>
                  <a:pt x="119" y="143"/>
                  <a:pt x="112" y="139"/>
                </a:cubicBezTo>
                <a:cubicBezTo>
                  <a:pt x="117" y="145"/>
                  <a:pt x="128" y="155"/>
                  <a:pt x="134" y="160"/>
                </a:cubicBezTo>
                <a:cubicBezTo>
                  <a:pt x="135" y="161"/>
                  <a:pt x="135" y="160"/>
                  <a:pt x="136" y="160"/>
                </a:cubicBezTo>
                <a:close/>
                <a:moveTo>
                  <a:pt x="224" y="441"/>
                </a:moveTo>
                <a:cubicBezTo>
                  <a:pt x="223" y="441"/>
                  <a:pt x="223" y="442"/>
                  <a:pt x="223" y="442"/>
                </a:cubicBezTo>
                <a:cubicBezTo>
                  <a:pt x="223" y="451"/>
                  <a:pt x="223" y="465"/>
                  <a:pt x="224" y="473"/>
                </a:cubicBezTo>
                <a:cubicBezTo>
                  <a:pt x="225" y="465"/>
                  <a:pt x="226" y="451"/>
                  <a:pt x="226" y="442"/>
                </a:cubicBezTo>
                <a:cubicBezTo>
                  <a:pt x="226" y="441"/>
                  <a:pt x="225" y="441"/>
                  <a:pt x="224" y="441"/>
                </a:cubicBezTo>
                <a:close/>
                <a:moveTo>
                  <a:pt x="222" y="387"/>
                </a:moveTo>
                <a:cubicBezTo>
                  <a:pt x="221" y="387"/>
                  <a:pt x="221" y="388"/>
                  <a:pt x="221" y="389"/>
                </a:cubicBezTo>
                <a:cubicBezTo>
                  <a:pt x="220" y="397"/>
                  <a:pt x="221" y="412"/>
                  <a:pt x="222" y="419"/>
                </a:cubicBezTo>
                <a:cubicBezTo>
                  <a:pt x="223" y="412"/>
                  <a:pt x="223" y="397"/>
                  <a:pt x="223" y="389"/>
                </a:cubicBezTo>
                <a:cubicBezTo>
                  <a:pt x="223" y="388"/>
                  <a:pt x="223" y="387"/>
                  <a:pt x="222" y="387"/>
                </a:cubicBezTo>
                <a:close/>
                <a:moveTo>
                  <a:pt x="36" y="252"/>
                </a:moveTo>
                <a:cubicBezTo>
                  <a:pt x="37" y="252"/>
                  <a:pt x="37" y="252"/>
                  <a:pt x="37" y="251"/>
                </a:cubicBezTo>
                <a:cubicBezTo>
                  <a:pt x="37" y="250"/>
                  <a:pt x="36" y="250"/>
                  <a:pt x="35" y="250"/>
                </a:cubicBezTo>
                <a:cubicBezTo>
                  <a:pt x="28" y="250"/>
                  <a:pt x="14" y="251"/>
                  <a:pt x="6" y="252"/>
                </a:cubicBezTo>
                <a:cubicBezTo>
                  <a:pt x="14" y="253"/>
                  <a:pt x="27" y="253"/>
                  <a:pt x="36" y="252"/>
                </a:cubicBezTo>
                <a:close/>
                <a:moveTo>
                  <a:pt x="97" y="243"/>
                </a:moveTo>
                <a:cubicBezTo>
                  <a:pt x="89" y="243"/>
                  <a:pt x="75" y="244"/>
                  <a:pt x="68" y="246"/>
                </a:cubicBezTo>
                <a:cubicBezTo>
                  <a:pt x="75" y="247"/>
                  <a:pt x="89" y="246"/>
                  <a:pt x="97" y="246"/>
                </a:cubicBezTo>
                <a:cubicBezTo>
                  <a:pt x="98" y="246"/>
                  <a:pt x="98" y="245"/>
                  <a:pt x="98" y="244"/>
                </a:cubicBezTo>
                <a:cubicBezTo>
                  <a:pt x="98" y="243"/>
                  <a:pt x="98" y="243"/>
                  <a:pt x="97" y="243"/>
                </a:cubicBezTo>
                <a:close/>
                <a:moveTo>
                  <a:pt x="371" y="406"/>
                </a:moveTo>
                <a:cubicBezTo>
                  <a:pt x="366" y="399"/>
                  <a:pt x="358" y="388"/>
                  <a:pt x="352" y="382"/>
                </a:cubicBezTo>
                <a:cubicBezTo>
                  <a:pt x="351" y="381"/>
                  <a:pt x="350" y="381"/>
                  <a:pt x="350" y="382"/>
                </a:cubicBezTo>
                <a:cubicBezTo>
                  <a:pt x="349" y="382"/>
                  <a:pt x="349" y="383"/>
                  <a:pt x="350" y="384"/>
                </a:cubicBezTo>
                <a:cubicBezTo>
                  <a:pt x="355" y="390"/>
                  <a:pt x="365" y="400"/>
                  <a:pt x="371" y="406"/>
                </a:cubicBezTo>
                <a:close/>
                <a:moveTo>
                  <a:pt x="344" y="365"/>
                </a:moveTo>
                <a:cubicBezTo>
                  <a:pt x="340" y="358"/>
                  <a:pt x="331" y="347"/>
                  <a:pt x="326" y="341"/>
                </a:cubicBezTo>
                <a:cubicBezTo>
                  <a:pt x="325" y="340"/>
                  <a:pt x="324" y="341"/>
                  <a:pt x="324" y="341"/>
                </a:cubicBezTo>
                <a:cubicBezTo>
                  <a:pt x="323" y="342"/>
                  <a:pt x="323" y="343"/>
                  <a:pt x="324" y="343"/>
                </a:cubicBezTo>
                <a:cubicBezTo>
                  <a:pt x="329" y="349"/>
                  <a:pt x="339" y="360"/>
                  <a:pt x="344" y="365"/>
                </a:cubicBezTo>
                <a:close/>
                <a:moveTo>
                  <a:pt x="282" y="43"/>
                </a:moveTo>
                <a:cubicBezTo>
                  <a:pt x="282" y="43"/>
                  <a:pt x="283" y="42"/>
                  <a:pt x="283" y="42"/>
                </a:cubicBezTo>
                <a:cubicBezTo>
                  <a:pt x="286" y="34"/>
                  <a:pt x="289" y="19"/>
                  <a:pt x="290" y="12"/>
                </a:cubicBezTo>
                <a:cubicBezTo>
                  <a:pt x="287" y="19"/>
                  <a:pt x="283" y="33"/>
                  <a:pt x="281" y="41"/>
                </a:cubicBezTo>
                <a:cubicBezTo>
                  <a:pt x="281" y="42"/>
                  <a:pt x="281" y="43"/>
                  <a:pt x="282" y="43"/>
                </a:cubicBezTo>
                <a:close/>
                <a:moveTo>
                  <a:pt x="244" y="151"/>
                </a:moveTo>
                <a:cubicBezTo>
                  <a:pt x="245" y="151"/>
                  <a:pt x="245" y="151"/>
                  <a:pt x="246" y="150"/>
                </a:cubicBezTo>
                <a:cubicBezTo>
                  <a:pt x="248" y="142"/>
                  <a:pt x="251" y="128"/>
                  <a:pt x="252" y="120"/>
                </a:cubicBezTo>
                <a:cubicBezTo>
                  <a:pt x="249" y="127"/>
                  <a:pt x="245" y="141"/>
                  <a:pt x="243" y="149"/>
                </a:cubicBezTo>
                <a:cubicBezTo>
                  <a:pt x="243" y="150"/>
                  <a:pt x="243" y="151"/>
                  <a:pt x="244" y="151"/>
                </a:cubicBezTo>
                <a:close/>
                <a:moveTo>
                  <a:pt x="421" y="242"/>
                </a:moveTo>
                <a:cubicBezTo>
                  <a:pt x="420" y="242"/>
                  <a:pt x="420" y="243"/>
                  <a:pt x="420" y="244"/>
                </a:cubicBezTo>
                <a:cubicBezTo>
                  <a:pt x="420" y="245"/>
                  <a:pt x="420" y="245"/>
                  <a:pt x="421" y="245"/>
                </a:cubicBezTo>
                <a:cubicBezTo>
                  <a:pt x="429" y="245"/>
                  <a:pt x="443" y="245"/>
                  <a:pt x="451" y="244"/>
                </a:cubicBezTo>
                <a:cubicBezTo>
                  <a:pt x="443" y="243"/>
                  <a:pt x="429" y="242"/>
                  <a:pt x="421" y="242"/>
                </a:cubicBezTo>
                <a:close/>
                <a:moveTo>
                  <a:pt x="386" y="300"/>
                </a:moveTo>
                <a:cubicBezTo>
                  <a:pt x="385" y="301"/>
                  <a:pt x="386" y="302"/>
                  <a:pt x="387" y="302"/>
                </a:cubicBezTo>
                <a:cubicBezTo>
                  <a:pt x="394" y="305"/>
                  <a:pt x="407" y="309"/>
                  <a:pt x="415" y="311"/>
                </a:cubicBezTo>
                <a:cubicBezTo>
                  <a:pt x="408" y="307"/>
                  <a:pt x="395" y="302"/>
                  <a:pt x="387" y="300"/>
                </a:cubicBezTo>
                <a:cubicBezTo>
                  <a:pt x="387" y="299"/>
                  <a:pt x="386" y="300"/>
                  <a:pt x="386" y="300"/>
                </a:cubicBezTo>
                <a:close/>
                <a:moveTo>
                  <a:pt x="53" y="323"/>
                </a:moveTo>
                <a:cubicBezTo>
                  <a:pt x="53" y="323"/>
                  <a:pt x="52" y="322"/>
                  <a:pt x="52" y="323"/>
                </a:cubicBezTo>
                <a:cubicBezTo>
                  <a:pt x="44" y="326"/>
                  <a:pt x="32" y="332"/>
                  <a:pt x="25" y="337"/>
                </a:cubicBezTo>
                <a:cubicBezTo>
                  <a:pt x="33" y="334"/>
                  <a:pt x="45" y="329"/>
                  <a:pt x="53" y="325"/>
                </a:cubicBezTo>
                <a:cubicBezTo>
                  <a:pt x="54" y="325"/>
                  <a:pt x="54" y="324"/>
                  <a:pt x="53" y="323"/>
                </a:cubicBezTo>
                <a:close/>
                <a:moveTo>
                  <a:pt x="139" y="66"/>
                </a:moveTo>
                <a:cubicBezTo>
                  <a:pt x="140" y="65"/>
                  <a:pt x="140" y="65"/>
                  <a:pt x="140" y="64"/>
                </a:cubicBezTo>
                <a:cubicBezTo>
                  <a:pt x="136" y="57"/>
                  <a:pt x="129" y="44"/>
                  <a:pt x="125" y="38"/>
                </a:cubicBezTo>
                <a:cubicBezTo>
                  <a:pt x="127" y="45"/>
                  <a:pt x="133" y="58"/>
                  <a:pt x="137" y="65"/>
                </a:cubicBezTo>
                <a:cubicBezTo>
                  <a:pt x="138" y="66"/>
                  <a:pt x="139" y="66"/>
                  <a:pt x="139" y="66"/>
                </a:cubicBezTo>
                <a:close/>
                <a:moveTo>
                  <a:pt x="158" y="136"/>
                </a:moveTo>
                <a:cubicBezTo>
                  <a:pt x="158" y="136"/>
                  <a:pt x="159" y="135"/>
                  <a:pt x="158" y="134"/>
                </a:cubicBezTo>
                <a:cubicBezTo>
                  <a:pt x="155" y="127"/>
                  <a:pt x="148" y="114"/>
                  <a:pt x="143" y="108"/>
                </a:cubicBezTo>
                <a:cubicBezTo>
                  <a:pt x="146" y="115"/>
                  <a:pt x="152" y="128"/>
                  <a:pt x="156" y="136"/>
                </a:cubicBezTo>
                <a:cubicBezTo>
                  <a:pt x="156" y="137"/>
                  <a:pt x="157" y="137"/>
                  <a:pt x="158" y="136"/>
                </a:cubicBezTo>
                <a:close/>
                <a:moveTo>
                  <a:pt x="375" y="97"/>
                </a:moveTo>
                <a:cubicBezTo>
                  <a:pt x="376" y="98"/>
                  <a:pt x="377" y="98"/>
                  <a:pt x="377" y="97"/>
                </a:cubicBezTo>
                <a:cubicBezTo>
                  <a:pt x="383" y="92"/>
                  <a:pt x="393" y="81"/>
                  <a:pt x="398" y="75"/>
                </a:cubicBezTo>
                <a:cubicBezTo>
                  <a:pt x="392" y="80"/>
                  <a:pt x="381" y="89"/>
                  <a:pt x="375" y="95"/>
                </a:cubicBezTo>
                <a:cubicBezTo>
                  <a:pt x="375" y="96"/>
                  <a:pt x="375" y="97"/>
                  <a:pt x="375" y="97"/>
                </a:cubicBezTo>
                <a:close/>
                <a:moveTo>
                  <a:pt x="326" y="148"/>
                </a:moveTo>
                <a:cubicBezTo>
                  <a:pt x="326" y="148"/>
                  <a:pt x="327" y="148"/>
                  <a:pt x="328" y="148"/>
                </a:cubicBezTo>
                <a:cubicBezTo>
                  <a:pt x="334" y="142"/>
                  <a:pt x="344" y="132"/>
                  <a:pt x="348" y="126"/>
                </a:cubicBezTo>
                <a:cubicBezTo>
                  <a:pt x="342" y="130"/>
                  <a:pt x="332" y="140"/>
                  <a:pt x="326" y="145"/>
                </a:cubicBezTo>
                <a:cubicBezTo>
                  <a:pt x="325" y="146"/>
                  <a:pt x="325" y="147"/>
                  <a:pt x="326" y="148"/>
                </a:cubicBezTo>
                <a:close/>
                <a:moveTo>
                  <a:pt x="154" y="425"/>
                </a:moveTo>
                <a:cubicBezTo>
                  <a:pt x="153" y="425"/>
                  <a:pt x="153" y="426"/>
                  <a:pt x="152" y="426"/>
                </a:cubicBezTo>
                <a:cubicBezTo>
                  <a:pt x="149" y="434"/>
                  <a:pt x="144" y="447"/>
                  <a:pt x="142" y="455"/>
                </a:cubicBezTo>
                <a:cubicBezTo>
                  <a:pt x="146" y="448"/>
                  <a:pt x="152" y="435"/>
                  <a:pt x="155" y="427"/>
                </a:cubicBezTo>
                <a:cubicBezTo>
                  <a:pt x="155" y="426"/>
                  <a:pt x="155" y="426"/>
                  <a:pt x="154" y="425"/>
                </a:cubicBezTo>
                <a:close/>
                <a:moveTo>
                  <a:pt x="47" y="177"/>
                </a:moveTo>
                <a:cubicBezTo>
                  <a:pt x="47" y="176"/>
                  <a:pt x="47" y="176"/>
                  <a:pt x="46" y="175"/>
                </a:cubicBezTo>
                <a:cubicBezTo>
                  <a:pt x="39" y="173"/>
                  <a:pt x="25" y="168"/>
                  <a:pt x="18" y="167"/>
                </a:cubicBezTo>
                <a:cubicBezTo>
                  <a:pt x="25" y="170"/>
                  <a:pt x="38" y="175"/>
                  <a:pt x="45" y="178"/>
                </a:cubicBezTo>
                <a:cubicBezTo>
                  <a:pt x="46" y="178"/>
                  <a:pt x="47" y="178"/>
                  <a:pt x="47" y="177"/>
                </a:cubicBezTo>
                <a:close/>
                <a:moveTo>
                  <a:pt x="82" y="193"/>
                </a:moveTo>
                <a:cubicBezTo>
                  <a:pt x="83" y="193"/>
                  <a:pt x="83" y="193"/>
                  <a:pt x="84" y="192"/>
                </a:cubicBezTo>
                <a:cubicBezTo>
                  <a:pt x="84" y="191"/>
                  <a:pt x="83" y="190"/>
                  <a:pt x="83" y="190"/>
                </a:cubicBezTo>
                <a:cubicBezTo>
                  <a:pt x="75" y="187"/>
                  <a:pt x="62" y="183"/>
                  <a:pt x="54" y="182"/>
                </a:cubicBezTo>
                <a:cubicBezTo>
                  <a:pt x="61" y="185"/>
                  <a:pt x="74" y="190"/>
                  <a:pt x="82" y="193"/>
                </a:cubicBezTo>
                <a:close/>
                <a:moveTo>
                  <a:pt x="295" y="428"/>
                </a:moveTo>
                <a:cubicBezTo>
                  <a:pt x="294" y="429"/>
                  <a:pt x="294" y="430"/>
                  <a:pt x="294" y="430"/>
                </a:cubicBezTo>
                <a:cubicBezTo>
                  <a:pt x="297" y="438"/>
                  <a:pt x="302" y="452"/>
                  <a:pt x="306" y="458"/>
                </a:cubicBezTo>
                <a:cubicBezTo>
                  <a:pt x="304" y="451"/>
                  <a:pt x="300" y="437"/>
                  <a:pt x="297" y="429"/>
                </a:cubicBezTo>
                <a:cubicBezTo>
                  <a:pt x="296" y="428"/>
                  <a:pt x="296" y="428"/>
                  <a:pt x="295" y="428"/>
                </a:cubicBezTo>
                <a:close/>
                <a:moveTo>
                  <a:pt x="282" y="380"/>
                </a:moveTo>
                <a:cubicBezTo>
                  <a:pt x="281" y="379"/>
                  <a:pt x="281" y="379"/>
                  <a:pt x="280" y="380"/>
                </a:cubicBezTo>
                <a:cubicBezTo>
                  <a:pt x="279" y="380"/>
                  <a:pt x="279" y="381"/>
                  <a:pt x="279" y="381"/>
                </a:cubicBezTo>
                <a:cubicBezTo>
                  <a:pt x="282" y="389"/>
                  <a:pt x="287" y="403"/>
                  <a:pt x="291" y="409"/>
                </a:cubicBezTo>
                <a:cubicBezTo>
                  <a:pt x="289" y="402"/>
                  <a:pt x="285" y="388"/>
                  <a:pt x="282" y="380"/>
                </a:cubicBezTo>
                <a:close/>
                <a:moveTo>
                  <a:pt x="219" y="196"/>
                </a:moveTo>
                <a:cubicBezTo>
                  <a:pt x="219" y="197"/>
                  <a:pt x="219" y="198"/>
                  <a:pt x="220" y="198"/>
                </a:cubicBezTo>
                <a:cubicBezTo>
                  <a:pt x="221" y="198"/>
                  <a:pt x="221" y="197"/>
                  <a:pt x="221" y="196"/>
                </a:cubicBezTo>
                <a:cubicBezTo>
                  <a:pt x="221" y="192"/>
                  <a:pt x="220" y="185"/>
                  <a:pt x="219" y="181"/>
                </a:cubicBezTo>
                <a:cubicBezTo>
                  <a:pt x="218" y="185"/>
                  <a:pt x="219" y="192"/>
                  <a:pt x="219" y="196"/>
                </a:cubicBezTo>
                <a:close/>
                <a:moveTo>
                  <a:pt x="269" y="223"/>
                </a:moveTo>
                <a:cubicBezTo>
                  <a:pt x="273" y="222"/>
                  <a:pt x="279" y="219"/>
                  <a:pt x="282" y="217"/>
                </a:cubicBezTo>
                <a:cubicBezTo>
                  <a:pt x="278" y="217"/>
                  <a:pt x="272" y="219"/>
                  <a:pt x="268" y="221"/>
                </a:cubicBezTo>
                <a:cubicBezTo>
                  <a:pt x="267" y="221"/>
                  <a:pt x="267" y="222"/>
                  <a:pt x="267" y="222"/>
                </a:cubicBezTo>
                <a:cubicBezTo>
                  <a:pt x="268" y="223"/>
                  <a:pt x="268" y="223"/>
                  <a:pt x="269" y="223"/>
                </a:cubicBezTo>
                <a:close/>
                <a:moveTo>
                  <a:pt x="185" y="277"/>
                </a:moveTo>
                <a:cubicBezTo>
                  <a:pt x="182" y="280"/>
                  <a:pt x="178" y="285"/>
                  <a:pt x="175" y="288"/>
                </a:cubicBezTo>
                <a:cubicBezTo>
                  <a:pt x="179" y="286"/>
                  <a:pt x="184" y="282"/>
                  <a:pt x="187" y="279"/>
                </a:cubicBezTo>
                <a:cubicBezTo>
                  <a:pt x="187" y="278"/>
                  <a:pt x="188" y="278"/>
                  <a:pt x="187" y="277"/>
                </a:cubicBezTo>
                <a:cubicBezTo>
                  <a:pt x="186" y="276"/>
                  <a:pt x="186" y="277"/>
                  <a:pt x="185" y="277"/>
                </a:cubicBezTo>
                <a:close/>
                <a:moveTo>
                  <a:pt x="140" y="165"/>
                </a:moveTo>
                <a:cubicBezTo>
                  <a:pt x="142" y="169"/>
                  <a:pt x="147" y="174"/>
                  <a:pt x="150" y="177"/>
                </a:cubicBezTo>
                <a:cubicBezTo>
                  <a:pt x="150" y="177"/>
                  <a:pt x="151" y="177"/>
                  <a:pt x="151" y="176"/>
                </a:cubicBezTo>
                <a:cubicBezTo>
                  <a:pt x="152" y="176"/>
                  <a:pt x="152" y="175"/>
                  <a:pt x="151" y="175"/>
                </a:cubicBezTo>
                <a:cubicBezTo>
                  <a:pt x="149" y="172"/>
                  <a:pt x="143" y="167"/>
                  <a:pt x="140" y="165"/>
                </a:cubicBezTo>
                <a:close/>
                <a:moveTo>
                  <a:pt x="277" y="144"/>
                </a:moveTo>
                <a:cubicBezTo>
                  <a:pt x="278" y="144"/>
                  <a:pt x="279" y="144"/>
                  <a:pt x="279" y="143"/>
                </a:cubicBezTo>
                <a:cubicBezTo>
                  <a:pt x="281" y="140"/>
                  <a:pt x="284" y="133"/>
                  <a:pt x="285" y="129"/>
                </a:cubicBezTo>
                <a:cubicBezTo>
                  <a:pt x="282" y="132"/>
                  <a:pt x="278" y="138"/>
                  <a:pt x="277" y="142"/>
                </a:cubicBezTo>
                <a:cubicBezTo>
                  <a:pt x="276" y="143"/>
                  <a:pt x="276" y="143"/>
                  <a:pt x="277" y="144"/>
                </a:cubicBezTo>
                <a:close/>
                <a:moveTo>
                  <a:pt x="257" y="193"/>
                </a:moveTo>
                <a:cubicBezTo>
                  <a:pt x="259" y="190"/>
                  <a:pt x="262" y="183"/>
                  <a:pt x="263" y="179"/>
                </a:cubicBezTo>
                <a:cubicBezTo>
                  <a:pt x="261" y="182"/>
                  <a:pt x="257" y="188"/>
                  <a:pt x="255" y="192"/>
                </a:cubicBezTo>
                <a:cubicBezTo>
                  <a:pt x="255" y="193"/>
                  <a:pt x="255" y="193"/>
                  <a:pt x="256" y="194"/>
                </a:cubicBezTo>
                <a:cubicBezTo>
                  <a:pt x="256" y="194"/>
                  <a:pt x="257" y="194"/>
                  <a:pt x="257" y="193"/>
                </a:cubicBezTo>
                <a:close/>
                <a:moveTo>
                  <a:pt x="220" y="343"/>
                </a:moveTo>
                <a:cubicBezTo>
                  <a:pt x="219" y="343"/>
                  <a:pt x="218" y="344"/>
                  <a:pt x="218" y="344"/>
                </a:cubicBezTo>
                <a:cubicBezTo>
                  <a:pt x="218" y="348"/>
                  <a:pt x="218" y="355"/>
                  <a:pt x="219" y="359"/>
                </a:cubicBezTo>
                <a:cubicBezTo>
                  <a:pt x="220" y="356"/>
                  <a:pt x="221" y="349"/>
                  <a:pt x="221" y="344"/>
                </a:cubicBezTo>
                <a:cubicBezTo>
                  <a:pt x="221" y="344"/>
                  <a:pt x="220" y="343"/>
                  <a:pt x="220" y="343"/>
                </a:cubicBezTo>
                <a:close/>
                <a:moveTo>
                  <a:pt x="128" y="246"/>
                </a:moveTo>
                <a:cubicBezTo>
                  <a:pt x="128" y="246"/>
                  <a:pt x="129" y="246"/>
                  <a:pt x="129" y="245"/>
                </a:cubicBezTo>
                <a:cubicBezTo>
                  <a:pt x="129" y="244"/>
                  <a:pt x="128" y="244"/>
                  <a:pt x="128" y="244"/>
                </a:cubicBezTo>
                <a:cubicBezTo>
                  <a:pt x="124" y="244"/>
                  <a:pt x="117" y="244"/>
                  <a:pt x="113" y="245"/>
                </a:cubicBezTo>
                <a:cubicBezTo>
                  <a:pt x="117" y="246"/>
                  <a:pt x="124" y="247"/>
                  <a:pt x="128" y="246"/>
                </a:cubicBezTo>
                <a:close/>
                <a:moveTo>
                  <a:pt x="307" y="326"/>
                </a:moveTo>
                <a:cubicBezTo>
                  <a:pt x="306" y="326"/>
                  <a:pt x="306" y="325"/>
                  <a:pt x="305" y="326"/>
                </a:cubicBezTo>
                <a:cubicBezTo>
                  <a:pt x="304" y="327"/>
                  <a:pt x="305" y="327"/>
                  <a:pt x="305" y="328"/>
                </a:cubicBezTo>
                <a:cubicBezTo>
                  <a:pt x="307" y="331"/>
                  <a:pt x="312" y="336"/>
                  <a:pt x="315" y="339"/>
                </a:cubicBezTo>
                <a:cubicBezTo>
                  <a:pt x="314" y="335"/>
                  <a:pt x="310" y="329"/>
                  <a:pt x="307" y="326"/>
                </a:cubicBezTo>
                <a:close/>
                <a:moveTo>
                  <a:pt x="275" y="95"/>
                </a:moveTo>
                <a:cubicBezTo>
                  <a:pt x="273" y="99"/>
                  <a:pt x="270" y="105"/>
                  <a:pt x="269" y="109"/>
                </a:cubicBezTo>
                <a:cubicBezTo>
                  <a:pt x="269" y="110"/>
                  <a:pt x="269" y="111"/>
                  <a:pt x="270" y="111"/>
                </a:cubicBezTo>
                <a:cubicBezTo>
                  <a:pt x="271" y="111"/>
                  <a:pt x="272" y="111"/>
                  <a:pt x="272" y="110"/>
                </a:cubicBezTo>
                <a:cubicBezTo>
                  <a:pt x="273" y="106"/>
                  <a:pt x="275" y="99"/>
                  <a:pt x="275" y="95"/>
                </a:cubicBezTo>
                <a:close/>
                <a:moveTo>
                  <a:pt x="336" y="247"/>
                </a:moveTo>
                <a:cubicBezTo>
                  <a:pt x="336" y="247"/>
                  <a:pt x="335" y="248"/>
                  <a:pt x="335" y="249"/>
                </a:cubicBezTo>
                <a:cubicBezTo>
                  <a:pt x="335" y="249"/>
                  <a:pt x="336" y="250"/>
                  <a:pt x="336" y="250"/>
                </a:cubicBezTo>
                <a:cubicBezTo>
                  <a:pt x="340" y="250"/>
                  <a:pt x="347" y="250"/>
                  <a:pt x="351" y="249"/>
                </a:cubicBezTo>
                <a:cubicBezTo>
                  <a:pt x="347" y="248"/>
                  <a:pt x="340" y="247"/>
                  <a:pt x="336" y="247"/>
                </a:cubicBezTo>
                <a:close/>
                <a:moveTo>
                  <a:pt x="360" y="243"/>
                </a:moveTo>
                <a:cubicBezTo>
                  <a:pt x="360" y="244"/>
                  <a:pt x="360" y="244"/>
                  <a:pt x="361" y="244"/>
                </a:cubicBezTo>
                <a:cubicBezTo>
                  <a:pt x="365" y="245"/>
                  <a:pt x="372" y="245"/>
                  <a:pt x="375" y="244"/>
                </a:cubicBezTo>
                <a:cubicBezTo>
                  <a:pt x="372" y="243"/>
                  <a:pt x="365" y="242"/>
                  <a:pt x="361" y="242"/>
                </a:cubicBezTo>
                <a:cubicBezTo>
                  <a:pt x="360" y="242"/>
                  <a:pt x="360" y="242"/>
                  <a:pt x="360" y="243"/>
                </a:cubicBezTo>
                <a:close/>
                <a:moveTo>
                  <a:pt x="316" y="284"/>
                </a:moveTo>
                <a:cubicBezTo>
                  <a:pt x="319" y="286"/>
                  <a:pt x="326" y="288"/>
                  <a:pt x="330" y="289"/>
                </a:cubicBezTo>
                <a:cubicBezTo>
                  <a:pt x="327" y="286"/>
                  <a:pt x="320" y="283"/>
                  <a:pt x="317" y="282"/>
                </a:cubicBezTo>
                <a:cubicBezTo>
                  <a:pt x="316" y="282"/>
                  <a:pt x="315" y="282"/>
                  <a:pt x="315" y="283"/>
                </a:cubicBezTo>
                <a:cubicBezTo>
                  <a:pt x="315" y="283"/>
                  <a:pt x="315" y="284"/>
                  <a:pt x="316" y="284"/>
                </a:cubicBezTo>
                <a:close/>
                <a:moveTo>
                  <a:pt x="128" y="283"/>
                </a:moveTo>
                <a:cubicBezTo>
                  <a:pt x="128" y="282"/>
                  <a:pt x="127" y="282"/>
                  <a:pt x="126" y="282"/>
                </a:cubicBezTo>
                <a:cubicBezTo>
                  <a:pt x="123" y="283"/>
                  <a:pt x="116" y="286"/>
                  <a:pt x="113" y="289"/>
                </a:cubicBezTo>
                <a:cubicBezTo>
                  <a:pt x="117" y="288"/>
                  <a:pt x="123" y="286"/>
                  <a:pt x="127" y="284"/>
                </a:cubicBezTo>
                <a:cubicBezTo>
                  <a:pt x="128" y="284"/>
                  <a:pt x="128" y="283"/>
                  <a:pt x="128" y="283"/>
                </a:cubicBezTo>
                <a:close/>
                <a:moveTo>
                  <a:pt x="177" y="139"/>
                </a:moveTo>
                <a:cubicBezTo>
                  <a:pt x="175" y="135"/>
                  <a:pt x="172" y="129"/>
                  <a:pt x="169" y="126"/>
                </a:cubicBezTo>
                <a:cubicBezTo>
                  <a:pt x="170" y="130"/>
                  <a:pt x="173" y="136"/>
                  <a:pt x="175" y="140"/>
                </a:cubicBezTo>
                <a:cubicBezTo>
                  <a:pt x="175" y="141"/>
                  <a:pt x="175" y="141"/>
                  <a:pt x="176" y="141"/>
                </a:cubicBezTo>
                <a:cubicBezTo>
                  <a:pt x="177" y="140"/>
                  <a:pt x="177" y="139"/>
                  <a:pt x="177" y="139"/>
                </a:cubicBezTo>
                <a:close/>
                <a:moveTo>
                  <a:pt x="274" y="204"/>
                </a:moveTo>
                <a:cubicBezTo>
                  <a:pt x="277" y="202"/>
                  <a:pt x="282" y="197"/>
                  <a:pt x="284" y="194"/>
                </a:cubicBezTo>
                <a:cubicBezTo>
                  <a:pt x="280" y="195"/>
                  <a:pt x="275" y="199"/>
                  <a:pt x="272" y="202"/>
                </a:cubicBezTo>
                <a:cubicBezTo>
                  <a:pt x="272" y="203"/>
                  <a:pt x="271" y="203"/>
                  <a:pt x="272" y="204"/>
                </a:cubicBezTo>
                <a:cubicBezTo>
                  <a:pt x="272" y="205"/>
                  <a:pt x="273" y="205"/>
                  <a:pt x="274" y="204"/>
                </a:cubicBezTo>
                <a:close/>
                <a:moveTo>
                  <a:pt x="173" y="344"/>
                </a:moveTo>
                <a:cubicBezTo>
                  <a:pt x="172" y="344"/>
                  <a:pt x="172" y="344"/>
                  <a:pt x="172" y="345"/>
                </a:cubicBezTo>
                <a:cubicBezTo>
                  <a:pt x="170" y="348"/>
                  <a:pt x="167" y="355"/>
                  <a:pt x="166" y="359"/>
                </a:cubicBezTo>
                <a:cubicBezTo>
                  <a:pt x="169" y="356"/>
                  <a:pt x="172" y="350"/>
                  <a:pt x="174" y="346"/>
                </a:cubicBezTo>
                <a:cubicBezTo>
                  <a:pt x="174" y="345"/>
                  <a:pt x="174" y="344"/>
                  <a:pt x="173" y="344"/>
                </a:cubicBezTo>
                <a:close/>
                <a:moveTo>
                  <a:pt x="91" y="189"/>
                </a:moveTo>
                <a:cubicBezTo>
                  <a:pt x="92" y="188"/>
                  <a:pt x="91" y="187"/>
                  <a:pt x="91" y="187"/>
                </a:cubicBezTo>
                <a:cubicBezTo>
                  <a:pt x="87" y="185"/>
                  <a:pt x="80" y="183"/>
                  <a:pt x="77" y="182"/>
                </a:cubicBezTo>
                <a:cubicBezTo>
                  <a:pt x="80" y="185"/>
                  <a:pt x="86" y="188"/>
                  <a:pt x="90" y="189"/>
                </a:cubicBezTo>
                <a:cubicBezTo>
                  <a:pt x="90" y="189"/>
                  <a:pt x="91" y="189"/>
                  <a:pt x="91" y="189"/>
                </a:cubicBezTo>
                <a:close/>
                <a:moveTo>
                  <a:pt x="258" y="302"/>
                </a:moveTo>
                <a:cubicBezTo>
                  <a:pt x="257" y="302"/>
                  <a:pt x="257" y="303"/>
                  <a:pt x="257" y="303"/>
                </a:cubicBezTo>
                <a:cubicBezTo>
                  <a:pt x="258" y="307"/>
                  <a:pt x="261" y="314"/>
                  <a:pt x="263" y="317"/>
                </a:cubicBezTo>
                <a:cubicBezTo>
                  <a:pt x="262" y="313"/>
                  <a:pt x="261" y="306"/>
                  <a:pt x="259" y="302"/>
                </a:cubicBezTo>
                <a:cubicBezTo>
                  <a:pt x="259" y="302"/>
                  <a:pt x="259" y="301"/>
                  <a:pt x="258" y="302"/>
                </a:cubicBezTo>
                <a:close/>
                <a:moveTo>
                  <a:pt x="191" y="111"/>
                </a:moveTo>
                <a:cubicBezTo>
                  <a:pt x="192" y="111"/>
                  <a:pt x="192" y="110"/>
                  <a:pt x="192" y="110"/>
                </a:cubicBezTo>
                <a:cubicBezTo>
                  <a:pt x="191" y="106"/>
                  <a:pt x="189" y="99"/>
                  <a:pt x="187" y="95"/>
                </a:cubicBezTo>
                <a:cubicBezTo>
                  <a:pt x="187" y="99"/>
                  <a:pt x="189" y="106"/>
                  <a:pt x="190" y="110"/>
                </a:cubicBezTo>
                <a:cubicBezTo>
                  <a:pt x="190" y="111"/>
                  <a:pt x="190" y="111"/>
                  <a:pt x="191" y="111"/>
                </a:cubicBezTo>
                <a:close/>
                <a:moveTo>
                  <a:pt x="319" y="181"/>
                </a:moveTo>
                <a:cubicBezTo>
                  <a:pt x="323" y="179"/>
                  <a:pt x="329" y="175"/>
                  <a:pt x="331" y="172"/>
                </a:cubicBezTo>
                <a:cubicBezTo>
                  <a:pt x="328" y="173"/>
                  <a:pt x="321" y="176"/>
                  <a:pt x="318" y="179"/>
                </a:cubicBezTo>
                <a:cubicBezTo>
                  <a:pt x="317" y="179"/>
                  <a:pt x="317" y="179"/>
                  <a:pt x="317" y="180"/>
                </a:cubicBezTo>
                <a:cubicBezTo>
                  <a:pt x="318" y="181"/>
                  <a:pt x="319" y="181"/>
                  <a:pt x="319" y="181"/>
                </a:cubicBezTo>
                <a:close/>
                <a:moveTo>
                  <a:pt x="213" y="254"/>
                </a:moveTo>
                <a:cubicBezTo>
                  <a:pt x="213" y="254"/>
                  <a:pt x="213" y="253"/>
                  <a:pt x="213" y="253"/>
                </a:cubicBezTo>
                <a:cubicBezTo>
                  <a:pt x="212" y="252"/>
                  <a:pt x="211" y="253"/>
                  <a:pt x="211" y="253"/>
                </a:cubicBezTo>
                <a:cubicBezTo>
                  <a:pt x="208" y="256"/>
                  <a:pt x="205" y="262"/>
                  <a:pt x="203" y="266"/>
                </a:cubicBezTo>
                <a:cubicBezTo>
                  <a:pt x="206" y="263"/>
                  <a:pt x="211" y="258"/>
                  <a:pt x="213" y="254"/>
                </a:cubicBezTo>
                <a:close/>
                <a:moveTo>
                  <a:pt x="118" y="178"/>
                </a:moveTo>
                <a:cubicBezTo>
                  <a:pt x="118" y="178"/>
                  <a:pt x="119" y="178"/>
                  <a:pt x="119" y="177"/>
                </a:cubicBezTo>
                <a:cubicBezTo>
                  <a:pt x="120" y="176"/>
                  <a:pt x="119" y="176"/>
                  <a:pt x="119" y="175"/>
                </a:cubicBezTo>
                <a:cubicBezTo>
                  <a:pt x="116" y="173"/>
                  <a:pt x="110" y="169"/>
                  <a:pt x="106" y="168"/>
                </a:cubicBezTo>
                <a:cubicBezTo>
                  <a:pt x="109" y="171"/>
                  <a:pt x="114" y="175"/>
                  <a:pt x="118" y="178"/>
                </a:cubicBezTo>
                <a:close/>
                <a:moveTo>
                  <a:pt x="252" y="364"/>
                </a:moveTo>
                <a:cubicBezTo>
                  <a:pt x="251" y="365"/>
                  <a:pt x="251" y="365"/>
                  <a:pt x="251" y="366"/>
                </a:cubicBezTo>
                <a:cubicBezTo>
                  <a:pt x="251" y="370"/>
                  <a:pt x="252" y="377"/>
                  <a:pt x="254" y="381"/>
                </a:cubicBezTo>
                <a:cubicBezTo>
                  <a:pt x="254" y="377"/>
                  <a:pt x="254" y="370"/>
                  <a:pt x="253" y="366"/>
                </a:cubicBezTo>
                <a:cubicBezTo>
                  <a:pt x="253" y="365"/>
                  <a:pt x="253" y="364"/>
                  <a:pt x="252" y="364"/>
                </a:cubicBezTo>
                <a:close/>
                <a:moveTo>
                  <a:pt x="100" y="264"/>
                </a:moveTo>
                <a:cubicBezTo>
                  <a:pt x="100" y="263"/>
                  <a:pt x="99" y="263"/>
                  <a:pt x="99" y="263"/>
                </a:cubicBezTo>
                <a:cubicBezTo>
                  <a:pt x="95" y="264"/>
                  <a:pt x="88" y="266"/>
                  <a:pt x="85" y="267"/>
                </a:cubicBezTo>
                <a:cubicBezTo>
                  <a:pt x="88" y="268"/>
                  <a:pt x="95" y="267"/>
                  <a:pt x="99" y="266"/>
                </a:cubicBezTo>
                <a:cubicBezTo>
                  <a:pt x="100" y="266"/>
                  <a:pt x="100" y="265"/>
                  <a:pt x="100" y="264"/>
                </a:cubicBezTo>
                <a:close/>
                <a:moveTo>
                  <a:pt x="272" y="275"/>
                </a:moveTo>
                <a:cubicBezTo>
                  <a:pt x="272" y="275"/>
                  <a:pt x="271" y="275"/>
                  <a:pt x="270" y="276"/>
                </a:cubicBezTo>
                <a:cubicBezTo>
                  <a:pt x="270" y="276"/>
                  <a:pt x="270" y="277"/>
                  <a:pt x="270" y="277"/>
                </a:cubicBezTo>
                <a:cubicBezTo>
                  <a:pt x="273" y="280"/>
                  <a:pt x="279" y="284"/>
                  <a:pt x="282" y="286"/>
                </a:cubicBezTo>
                <a:cubicBezTo>
                  <a:pt x="280" y="283"/>
                  <a:pt x="275" y="278"/>
                  <a:pt x="272" y="275"/>
                </a:cubicBezTo>
                <a:close/>
                <a:moveTo>
                  <a:pt x="299" y="287"/>
                </a:moveTo>
                <a:cubicBezTo>
                  <a:pt x="299" y="287"/>
                  <a:pt x="298" y="287"/>
                  <a:pt x="297" y="288"/>
                </a:cubicBezTo>
                <a:cubicBezTo>
                  <a:pt x="297" y="288"/>
                  <a:pt x="297" y="289"/>
                  <a:pt x="298" y="289"/>
                </a:cubicBezTo>
                <a:cubicBezTo>
                  <a:pt x="301" y="292"/>
                  <a:pt x="307" y="295"/>
                  <a:pt x="311" y="297"/>
                </a:cubicBezTo>
                <a:cubicBezTo>
                  <a:pt x="308" y="294"/>
                  <a:pt x="303" y="289"/>
                  <a:pt x="299" y="287"/>
                </a:cubicBezTo>
                <a:close/>
                <a:moveTo>
                  <a:pt x="235" y="180"/>
                </a:moveTo>
                <a:cubicBezTo>
                  <a:pt x="235" y="181"/>
                  <a:pt x="235" y="181"/>
                  <a:pt x="236" y="182"/>
                </a:cubicBezTo>
                <a:cubicBezTo>
                  <a:pt x="237" y="182"/>
                  <a:pt x="237" y="181"/>
                  <a:pt x="237" y="180"/>
                </a:cubicBezTo>
                <a:cubicBezTo>
                  <a:pt x="238" y="176"/>
                  <a:pt x="239" y="169"/>
                  <a:pt x="238" y="165"/>
                </a:cubicBezTo>
                <a:cubicBezTo>
                  <a:pt x="237" y="169"/>
                  <a:pt x="235" y="176"/>
                  <a:pt x="235" y="180"/>
                </a:cubicBezTo>
                <a:close/>
                <a:moveTo>
                  <a:pt x="344" y="199"/>
                </a:moveTo>
                <a:cubicBezTo>
                  <a:pt x="344" y="200"/>
                  <a:pt x="345" y="200"/>
                  <a:pt x="345" y="200"/>
                </a:cubicBezTo>
                <a:cubicBezTo>
                  <a:pt x="349" y="199"/>
                  <a:pt x="356" y="197"/>
                  <a:pt x="359" y="196"/>
                </a:cubicBezTo>
                <a:cubicBezTo>
                  <a:pt x="355" y="195"/>
                  <a:pt x="348" y="196"/>
                  <a:pt x="345" y="197"/>
                </a:cubicBezTo>
                <a:cubicBezTo>
                  <a:pt x="344" y="197"/>
                  <a:pt x="343" y="198"/>
                  <a:pt x="344" y="199"/>
                </a:cubicBezTo>
                <a:close/>
                <a:moveTo>
                  <a:pt x="115" y="312"/>
                </a:moveTo>
                <a:cubicBezTo>
                  <a:pt x="115" y="311"/>
                  <a:pt x="114" y="311"/>
                  <a:pt x="114" y="311"/>
                </a:cubicBezTo>
                <a:cubicBezTo>
                  <a:pt x="110" y="313"/>
                  <a:pt x="104" y="318"/>
                  <a:pt x="102" y="320"/>
                </a:cubicBezTo>
                <a:cubicBezTo>
                  <a:pt x="105" y="319"/>
                  <a:pt x="112" y="316"/>
                  <a:pt x="115" y="313"/>
                </a:cubicBezTo>
                <a:cubicBezTo>
                  <a:pt x="115" y="313"/>
                  <a:pt x="116" y="312"/>
                  <a:pt x="115" y="312"/>
                </a:cubicBezTo>
                <a:close/>
                <a:moveTo>
                  <a:pt x="148" y="134"/>
                </a:moveTo>
                <a:cubicBezTo>
                  <a:pt x="149" y="134"/>
                  <a:pt x="149" y="133"/>
                  <a:pt x="149" y="133"/>
                </a:cubicBezTo>
                <a:cubicBezTo>
                  <a:pt x="146" y="129"/>
                  <a:pt x="142" y="124"/>
                  <a:pt x="139" y="121"/>
                </a:cubicBezTo>
                <a:cubicBezTo>
                  <a:pt x="140" y="125"/>
                  <a:pt x="144" y="131"/>
                  <a:pt x="147" y="134"/>
                </a:cubicBezTo>
                <a:cubicBezTo>
                  <a:pt x="147" y="135"/>
                  <a:pt x="148" y="135"/>
                  <a:pt x="148" y="134"/>
                </a:cubicBezTo>
                <a:close/>
                <a:moveTo>
                  <a:pt x="299" y="153"/>
                </a:moveTo>
                <a:cubicBezTo>
                  <a:pt x="298" y="153"/>
                  <a:pt x="298" y="154"/>
                  <a:pt x="299" y="155"/>
                </a:cubicBezTo>
                <a:cubicBezTo>
                  <a:pt x="300" y="155"/>
                  <a:pt x="300" y="155"/>
                  <a:pt x="301" y="154"/>
                </a:cubicBezTo>
                <a:cubicBezTo>
                  <a:pt x="303" y="151"/>
                  <a:pt x="307" y="145"/>
                  <a:pt x="309" y="142"/>
                </a:cubicBezTo>
                <a:cubicBezTo>
                  <a:pt x="306" y="144"/>
                  <a:pt x="301" y="149"/>
                  <a:pt x="299" y="153"/>
                </a:cubicBezTo>
                <a:close/>
                <a:moveTo>
                  <a:pt x="205" y="322"/>
                </a:moveTo>
                <a:cubicBezTo>
                  <a:pt x="204" y="322"/>
                  <a:pt x="204" y="322"/>
                  <a:pt x="204" y="323"/>
                </a:cubicBezTo>
                <a:cubicBezTo>
                  <a:pt x="203" y="327"/>
                  <a:pt x="201" y="334"/>
                  <a:pt x="201" y="338"/>
                </a:cubicBezTo>
                <a:cubicBezTo>
                  <a:pt x="203" y="334"/>
                  <a:pt x="205" y="327"/>
                  <a:pt x="206" y="323"/>
                </a:cubicBezTo>
                <a:cubicBezTo>
                  <a:pt x="206" y="323"/>
                  <a:pt x="206" y="322"/>
                  <a:pt x="205" y="322"/>
                </a:cubicBezTo>
                <a:close/>
                <a:moveTo>
                  <a:pt x="100" y="218"/>
                </a:moveTo>
                <a:cubicBezTo>
                  <a:pt x="100" y="217"/>
                  <a:pt x="99" y="216"/>
                  <a:pt x="99" y="216"/>
                </a:cubicBezTo>
                <a:cubicBezTo>
                  <a:pt x="95" y="215"/>
                  <a:pt x="88" y="214"/>
                  <a:pt x="84" y="215"/>
                </a:cubicBezTo>
                <a:cubicBezTo>
                  <a:pt x="87" y="216"/>
                  <a:pt x="94" y="218"/>
                  <a:pt x="98" y="219"/>
                </a:cubicBezTo>
                <a:cubicBezTo>
                  <a:pt x="99" y="219"/>
                  <a:pt x="99" y="219"/>
                  <a:pt x="100" y="218"/>
                </a:cubicBezTo>
                <a:close/>
                <a:moveTo>
                  <a:pt x="183" y="224"/>
                </a:moveTo>
                <a:cubicBezTo>
                  <a:pt x="183" y="223"/>
                  <a:pt x="182" y="223"/>
                  <a:pt x="182" y="222"/>
                </a:cubicBezTo>
                <a:cubicBezTo>
                  <a:pt x="178" y="222"/>
                  <a:pt x="171" y="221"/>
                  <a:pt x="167" y="221"/>
                </a:cubicBezTo>
                <a:cubicBezTo>
                  <a:pt x="171" y="223"/>
                  <a:pt x="177" y="224"/>
                  <a:pt x="181" y="225"/>
                </a:cubicBezTo>
                <a:cubicBezTo>
                  <a:pt x="182" y="225"/>
                  <a:pt x="183" y="225"/>
                  <a:pt x="183" y="224"/>
                </a:cubicBezTo>
                <a:close/>
                <a:moveTo>
                  <a:pt x="304" y="378"/>
                </a:moveTo>
                <a:cubicBezTo>
                  <a:pt x="303" y="375"/>
                  <a:pt x="300" y="368"/>
                  <a:pt x="298" y="364"/>
                </a:cubicBezTo>
                <a:cubicBezTo>
                  <a:pt x="298" y="364"/>
                  <a:pt x="297" y="364"/>
                  <a:pt x="296" y="364"/>
                </a:cubicBezTo>
                <a:cubicBezTo>
                  <a:pt x="296" y="364"/>
                  <a:pt x="296" y="365"/>
                  <a:pt x="296" y="366"/>
                </a:cubicBezTo>
                <a:cubicBezTo>
                  <a:pt x="298" y="369"/>
                  <a:pt x="301" y="376"/>
                  <a:pt x="304" y="378"/>
                </a:cubicBezTo>
                <a:close/>
                <a:moveTo>
                  <a:pt x="225" y="140"/>
                </a:moveTo>
                <a:cubicBezTo>
                  <a:pt x="225" y="141"/>
                  <a:pt x="226" y="142"/>
                  <a:pt x="226" y="142"/>
                </a:cubicBezTo>
                <a:cubicBezTo>
                  <a:pt x="227" y="142"/>
                  <a:pt x="227" y="141"/>
                  <a:pt x="227" y="140"/>
                </a:cubicBezTo>
                <a:cubicBezTo>
                  <a:pt x="228" y="138"/>
                  <a:pt x="227" y="133"/>
                  <a:pt x="226" y="130"/>
                </a:cubicBezTo>
                <a:cubicBezTo>
                  <a:pt x="225" y="133"/>
                  <a:pt x="225" y="137"/>
                  <a:pt x="225" y="140"/>
                </a:cubicBezTo>
                <a:close/>
                <a:moveTo>
                  <a:pt x="320" y="209"/>
                </a:moveTo>
                <a:cubicBezTo>
                  <a:pt x="323" y="208"/>
                  <a:pt x="327" y="206"/>
                  <a:pt x="329" y="205"/>
                </a:cubicBezTo>
                <a:cubicBezTo>
                  <a:pt x="327" y="204"/>
                  <a:pt x="322" y="205"/>
                  <a:pt x="319" y="206"/>
                </a:cubicBezTo>
                <a:cubicBezTo>
                  <a:pt x="318" y="206"/>
                  <a:pt x="318" y="207"/>
                  <a:pt x="318" y="208"/>
                </a:cubicBezTo>
                <a:cubicBezTo>
                  <a:pt x="319" y="208"/>
                  <a:pt x="319" y="209"/>
                  <a:pt x="320" y="209"/>
                </a:cubicBezTo>
                <a:close/>
                <a:moveTo>
                  <a:pt x="156" y="301"/>
                </a:moveTo>
                <a:cubicBezTo>
                  <a:pt x="155" y="301"/>
                  <a:pt x="155" y="301"/>
                  <a:pt x="154" y="301"/>
                </a:cubicBezTo>
                <a:cubicBezTo>
                  <a:pt x="152" y="303"/>
                  <a:pt x="148" y="306"/>
                  <a:pt x="147" y="309"/>
                </a:cubicBezTo>
                <a:cubicBezTo>
                  <a:pt x="150" y="308"/>
                  <a:pt x="154" y="305"/>
                  <a:pt x="156" y="303"/>
                </a:cubicBezTo>
                <a:cubicBezTo>
                  <a:pt x="156" y="303"/>
                  <a:pt x="156" y="302"/>
                  <a:pt x="156" y="301"/>
                </a:cubicBezTo>
                <a:close/>
                <a:moveTo>
                  <a:pt x="163" y="175"/>
                </a:moveTo>
                <a:cubicBezTo>
                  <a:pt x="164" y="177"/>
                  <a:pt x="167" y="181"/>
                  <a:pt x="169" y="183"/>
                </a:cubicBezTo>
                <a:cubicBezTo>
                  <a:pt x="169" y="184"/>
                  <a:pt x="170" y="184"/>
                  <a:pt x="170" y="184"/>
                </a:cubicBezTo>
                <a:cubicBezTo>
                  <a:pt x="171" y="183"/>
                  <a:pt x="171" y="182"/>
                  <a:pt x="170" y="182"/>
                </a:cubicBezTo>
                <a:cubicBezTo>
                  <a:pt x="169" y="180"/>
                  <a:pt x="165" y="176"/>
                  <a:pt x="163" y="175"/>
                </a:cubicBezTo>
                <a:close/>
                <a:moveTo>
                  <a:pt x="282" y="152"/>
                </a:moveTo>
                <a:cubicBezTo>
                  <a:pt x="281" y="153"/>
                  <a:pt x="282" y="154"/>
                  <a:pt x="282" y="154"/>
                </a:cubicBezTo>
                <a:cubicBezTo>
                  <a:pt x="283" y="155"/>
                  <a:pt x="284" y="154"/>
                  <a:pt x="284" y="154"/>
                </a:cubicBezTo>
                <a:cubicBezTo>
                  <a:pt x="286" y="151"/>
                  <a:pt x="288" y="147"/>
                  <a:pt x="288" y="144"/>
                </a:cubicBezTo>
                <a:cubicBezTo>
                  <a:pt x="286" y="146"/>
                  <a:pt x="283" y="150"/>
                  <a:pt x="282" y="152"/>
                </a:cubicBezTo>
                <a:close/>
                <a:moveTo>
                  <a:pt x="218" y="323"/>
                </a:moveTo>
                <a:cubicBezTo>
                  <a:pt x="217" y="323"/>
                  <a:pt x="216" y="324"/>
                  <a:pt x="216" y="324"/>
                </a:cubicBezTo>
                <a:cubicBezTo>
                  <a:pt x="216" y="327"/>
                  <a:pt x="216" y="332"/>
                  <a:pt x="216" y="335"/>
                </a:cubicBezTo>
                <a:cubicBezTo>
                  <a:pt x="217" y="333"/>
                  <a:pt x="219" y="328"/>
                  <a:pt x="219" y="325"/>
                </a:cubicBezTo>
                <a:cubicBezTo>
                  <a:pt x="219" y="324"/>
                  <a:pt x="218" y="323"/>
                  <a:pt x="218" y="323"/>
                </a:cubicBezTo>
                <a:close/>
                <a:moveTo>
                  <a:pt x="130" y="234"/>
                </a:moveTo>
                <a:cubicBezTo>
                  <a:pt x="133" y="235"/>
                  <a:pt x="137" y="236"/>
                  <a:pt x="140" y="236"/>
                </a:cubicBezTo>
                <a:cubicBezTo>
                  <a:pt x="141" y="236"/>
                  <a:pt x="141" y="235"/>
                  <a:pt x="142" y="235"/>
                </a:cubicBezTo>
                <a:cubicBezTo>
                  <a:pt x="142" y="234"/>
                  <a:pt x="141" y="234"/>
                  <a:pt x="140" y="233"/>
                </a:cubicBezTo>
                <a:cubicBezTo>
                  <a:pt x="138" y="233"/>
                  <a:pt x="133" y="233"/>
                  <a:pt x="130" y="234"/>
                </a:cubicBezTo>
                <a:close/>
                <a:moveTo>
                  <a:pt x="276" y="287"/>
                </a:moveTo>
                <a:cubicBezTo>
                  <a:pt x="275" y="286"/>
                  <a:pt x="275" y="286"/>
                  <a:pt x="274" y="287"/>
                </a:cubicBezTo>
                <a:cubicBezTo>
                  <a:pt x="273" y="287"/>
                  <a:pt x="273" y="288"/>
                  <a:pt x="274" y="289"/>
                </a:cubicBezTo>
                <a:cubicBezTo>
                  <a:pt x="275" y="291"/>
                  <a:pt x="278" y="295"/>
                  <a:pt x="281" y="296"/>
                </a:cubicBezTo>
                <a:cubicBezTo>
                  <a:pt x="280" y="294"/>
                  <a:pt x="278" y="289"/>
                  <a:pt x="276" y="287"/>
                </a:cubicBezTo>
                <a:close/>
                <a:moveTo>
                  <a:pt x="262" y="150"/>
                </a:moveTo>
                <a:cubicBezTo>
                  <a:pt x="262" y="151"/>
                  <a:pt x="263" y="150"/>
                  <a:pt x="263" y="150"/>
                </a:cubicBezTo>
                <a:cubicBezTo>
                  <a:pt x="265" y="147"/>
                  <a:pt x="266" y="142"/>
                  <a:pt x="266" y="139"/>
                </a:cubicBezTo>
                <a:cubicBezTo>
                  <a:pt x="264" y="141"/>
                  <a:pt x="262" y="146"/>
                  <a:pt x="261" y="149"/>
                </a:cubicBezTo>
                <a:cubicBezTo>
                  <a:pt x="261" y="150"/>
                  <a:pt x="261" y="150"/>
                  <a:pt x="262" y="150"/>
                </a:cubicBezTo>
                <a:close/>
                <a:moveTo>
                  <a:pt x="322" y="254"/>
                </a:moveTo>
                <a:cubicBezTo>
                  <a:pt x="324" y="254"/>
                  <a:pt x="329" y="254"/>
                  <a:pt x="332" y="254"/>
                </a:cubicBezTo>
                <a:cubicBezTo>
                  <a:pt x="329" y="252"/>
                  <a:pt x="325" y="251"/>
                  <a:pt x="322" y="251"/>
                </a:cubicBezTo>
                <a:cubicBezTo>
                  <a:pt x="321" y="251"/>
                  <a:pt x="320" y="252"/>
                  <a:pt x="320" y="252"/>
                </a:cubicBezTo>
                <a:cubicBezTo>
                  <a:pt x="320" y="253"/>
                  <a:pt x="321" y="254"/>
                  <a:pt x="322" y="254"/>
                </a:cubicBezTo>
                <a:close/>
                <a:moveTo>
                  <a:pt x="288" y="268"/>
                </a:moveTo>
                <a:cubicBezTo>
                  <a:pt x="287" y="267"/>
                  <a:pt x="286" y="268"/>
                  <a:pt x="286" y="268"/>
                </a:cubicBezTo>
                <a:cubicBezTo>
                  <a:pt x="286" y="269"/>
                  <a:pt x="286" y="270"/>
                  <a:pt x="287" y="270"/>
                </a:cubicBezTo>
                <a:cubicBezTo>
                  <a:pt x="289" y="272"/>
                  <a:pt x="294" y="273"/>
                  <a:pt x="296" y="274"/>
                </a:cubicBezTo>
                <a:cubicBezTo>
                  <a:pt x="294" y="272"/>
                  <a:pt x="290" y="269"/>
                  <a:pt x="288" y="268"/>
                </a:cubicBezTo>
                <a:close/>
                <a:moveTo>
                  <a:pt x="153" y="273"/>
                </a:moveTo>
                <a:cubicBezTo>
                  <a:pt x="153" y="272"/>
                  <a:pt x="152" y="272"/>
                  <a:pt x="151" y="272"/>
                </a:cubicBezTo>
                <a:cubicBezTo>
                  <a:pt x="149" y="273"/>
                  <a:pt x="144" y="275"/>
                  <a:pt x="142" y="277"/>
                </a:cubicBezTo>
                <a:cubicBezTo>
                  <a:pt x="145" y="277"/>
                  <a:pt x="149" y="276"/>
                  <a:pt x="152" y="275"/>
                </a:cubicBezTo>
                <a:cubicBezTo>
                  <a:pt x="153" y="275"/>
                  <a:pt x="153" y="274"/>
                  <a:pt x="153" y="273"/>
                </a:cubicBezTo>
                <a:close/>
                <a:moveTo>
                  <a:pt x="182" y="130"/>
                </a:moveTo>
                <a:cubicBezTo>
                  <a:pt x="183" y="130"/>
                  <a:pt x="183" y="129"/>
                  <a:pt x="183" y="128"/>
                </a:cubicBezTo>
                <a:cubicBezTo>
                  <a:pt x="182" y="126"/>
                  <a:pt x="180" y="121"/>
                  <a:pt x="178" y="119"/>
                </a:cubicBezTo>
                <a:cubicBezTo>
                  <a:pt x="178" y="122"/>
                  <a:pt x="179" y="127"/>
                  <a:pt x="181" y="129"/>
                </a:cubicBezTo>
                <a:cubicBezTo>
                  <a:pt x="181" y="130"/>
                  <a:pt x="182" y="130"/>
                  <a:pt x="182" y="130"/>
                </a:cubicBezTo>
                <a:close/>
                <a:moveTo>
                  <a:pt x="298" y="186"/>
                </a:moveTo>
                <a:cubicBezTo>
                  <a:pt x="298" y="186"/>
                  <a:pt x="299" y="186"/>
                  <a:pt x="300" y="186"/>
                </a:cubicBezTo>
                <a:cubicBezTo>
                  <a:pt x="302" y="184"/>
                  <a:pt x="306" y="181"/>
                  <a:pt x="307" y="179"/>
                </a:cubicBezTo>
                <a:cubicBezTo>
                  <a:pt x="305" y="179"/>
                  <a:pt x="300" y="182"/>
                  <a:pt x="298" y="184"/>
                </a:cubicBezTo>
                <a:cubicBezTo>
                  <a:pt x="298" y="184"/>
                  <a:pt x="298" y="185"/>
                  <a:pt x="298" y="186"/>
                </a:cubicBezTo>
                <a:close/>
                <a:moveTo>
                  <a:pt x="173" y="323"/>
                </a:moveTo>
                <a:cubicBezTo>
                  <a:pt x="173" y="323"/>
                  <a:pt x="173" y="322"/>
                  <a:pt x="172" y="322"/>
                </a:cubicBezTo>
                <a:cubicBezTo>
                  <a:pt x="172" y="321"/>
                  <a:pt x="171" y="322"/>
                  <a:pt x="171" y="322"/>
                </a:cubicBezTo>
                <a:cubicBezTo>
                  <a:pt x="169" y="324"/>
                  <a:pt x="167" y="329"/>
                  <a:pt x="167" y="332"/>
                </a:cubicBezTo>
                <a:cubicBezTo>
                  <a:pt x="169" y="330"/>
                  <a:pt x="172" y="326"/>
                  <a:pt x="173" y="323"/>
                </a:cubicBezTo>
                <a:close/>
                <a:moveTo>
                  <a:pt x="119" y="188"/>
                </a:moveTo>
                <a:cubicBezTo>
                  <a:pt x="120" y="188"/>
                  <a:pt x="120" y="188"/>
                  <a:pt x="120" y="187"/>
                </a:cubicBezTo>
                <a:cubicBezTo>
                  <a:pt x="121" y="187"/>
                  <a:pt x="120" y="186"/>
                  <a:pt x="120" y="185"/>
                </a:cubicBezTo>
                <a:cubicBezTo>
                  <a:pt x="118" y="184"/>
                  <a:pt x="113" y="182"/>
                  <a:pt x="110" y="182"/>
                </a:cubicBezTo>
                <a:cubicBezTo>
                  <a:pt x="112" y="184"/>
                  <a:pt x="116" y="187"/>
                  <a:pt x="119" y="188"/>
                </a:cubicBezTo>
                <a:close/>
                <a:moveTo>
                  <a:pt x="259" y="330"/>
                </a:moveTo>
                <a:cubicBezTo>
                  <a:pt x="258" y="330"/>
                  <a:pt x="258" y="331"/>
                  <a:pt x="258" y="332"/>
                </a:cubicBezTo>
                <a:cubicBezTo>
                  <a:pt x="258" y="334"/>
                  <a:pt x="260" y="339"/>
                  <a:pt x="261" y="342"/>
                </a:cubicBezTo>
                <a:cubicBezTo>
                  <a:pt x="262" y="339"/>
                  <a:pt x="261" y="334"/>
                  <a:pt x="260" y="331"/>
                </a:cubicBezTo>
                <a:cubicBezTo>
                  <a:pt x="260" y="330"/>
                  <a:pt x="259" y="330"/>
                  <a:pt x="259" y="330"/>
                </a:cubicBezTo>
                <a:close/>
                <a:moveTo>
                  <a:pt x="206" y="127"/>
                </a:moveTo>
                <a:cubicBezTo>
                  <a:pt x="206" y="128"/>
                  <a:pt x="207" y="128"/>
                  <a:pt x="207" y="128"/>
                </a:cubicBezTo>
                <a:cubicBezTo>
                  <a:pt x="208" y="128"/>
                  <a:pt x="208" y="127"/>
                  <a:pt x="208" y="126"/>
                </a:cubicBezTo>
                <a:cubicBezTo>
                  <a:pt x="208" y="124"/>
                  <a:pt x="207" y="119"/>
                  <a:pt x="205" y="116"/>
                </a:cubicBezTo>
                <a:cubicBezTo>
                  <a:pt x="205" y="119"/>
                  <a:pt x="205" y="124"/>
                  <a:pt x="206" y="127"/>
                </a:cubicBezTo>
                <a:close/>
                <a:moveTo>
                  <a:pt x="269" y="217"/>
                </a:moveTo>
                <a:cubicBezTo>
                  <a:pt x="272" y="216"/>
                  <a:pt x="276" y="213"/>
                  <a:pt x="278" y="211"/>
                </a:cubicBezTo>
                <a:cubicBezTo>
                  <a:pt x="275" y="211"/>
                  <a:pt x="271" y="213"/>
                  <a:pt x="268" y="214"/>
                </a:cubicBezTo>
                <a:cubicBezTo>
                  <a:pt x="267" y="215"/>
                  <a:pt x="267" y="215"/>
                  <a:pt x="267" y="216"/>
                </a:cubicBezTo>
                <a:cubicBezTo>
                  <a:pt x="268" y="217"/>
                  <a:pt x="268" y="217"/>
                  <a:pt x="269" y="217"/>
                </a:cubicBezTo>
                <a:close/>
                <a:moveTo>
                  <a:pt x="153" y="322"/>
                </a:moveTo>
                <a:cubicBezTo>
                  <a:pt x="151" y="324"/>
                  <a:pt x="148" y="328"/>
                  <a:pt x="147" y="331"/>
                </a:cubicBezTo>
                <a:cubicBezTo>
                  <a:pt x="149" y="330"/>
                  <a:pt x="153" y="326"/>
                  <a:pt x="154" y="324"/>
                </a:cubicBezTo>
                <a:cubicBezTo>
                  <a:pt x="155" y="323"/>
                  <a:pt x="155" y="323"/>
                  <a:pt x="154" y="322"/>
                </a:cubicBezTo>
                <a:cubicBezTo>
                  <a:pt x="154" y="322"/>
                  <a:pt x="153" y="322"/>
                  <a:pt x="153" y="322"/>
                </a:cubicBezTo>
                <a:close/>
                <a:moveTo>
                  <a:pt x="163" y="197"/>
                </a:moveTo>
                <a:cubicBezTo>
                  <a:pt x="163" y="197"/>
                  <a:pt x="163" y="196"/>
                  <a:pt x="163" y="196"/>
                </a:cubicBezTo>
                <a:cubicBezTo>
                  <a:pt x="161" y="194"/>
                  <a:pt x="157" y="191"/>
                  <a:pt x="154" y="190"/>
                </a:cubicBezTo>
                <a:cubicBezTo>
                  <a:pt x="155" y="193"/>
                  <a:pt x="159" y="196"/>
                  <a:pt x="161" y="198"/>
                </a:cubicBezTo>
                <a:cubicBezTo>
                  <a:pt x="162" y="198"/>
                  <a:pt x="163" y="198"/>
                  <a:pt x="163" y="197"/>
                </a:cubicBezTo>
                <a:close/>
                <a:moveTo>
                  <a:pt x="240" y="275"/>
                </a:moveTo>
                <a:cubicBezTo>
                  <a:pt x="240" y="275"/>
                  <a:pt x="239" y="276"/>
                  <a:pt x="239" y="276"/>
                </a:cubicBezTo>
                <a:cubicBezTo>
                  <a:pt x="239" y="279"/>
                  <a:pt x="240" y="284"/>
                  <a:pt x="241" y="287"/>
                </a:cubicBezTo>
                <a:cubicBezTo>
                  <a:pt x="242" y="284"/>
                  <a:pt x="242" y="279"/>
                  <a:pt x="242" y="276"/>
                </a:cubicBezTo>
                <a:cubicBezTo>
                  <a:pt x="242" y="275"/>
                  <a:pt x="241" y="275"/>
                  <a:pt x="240" y="275"/>
                </a:cubicBezTo>
                <a:close/>
                <a:moveTo>
                  <a:pt x="157" y="254"/>
                </a:moveTo>
                <a:cubicBezTo>
                  <a:pt x="156" y="253"/>
                  <a:pt x="156" y="253"/>
                  <a:pt x="155" y="253"/>
                </a:cubicBezTo>
                <a:cubicBezTo>
                  <a:pt x="152" y="253"/>
                  <a:pt x="148" y="254"/>
                  <a:pt x="145" y="255"/>
                </a:cubicBezTo>
                <a:cubicBezTo>
                  <a:pt x="148" y="256"/>
                  <a:pt x="153" y="256"/>
                  <a:pt x="155" y="255"/>
                </a:cubicBezTo>
                <a:cubicBezTo>
                  <a:pt x="156" y="255"/>
                  <a:pt x="157" y="254"/>
                  <a:pt x="157" y="254"/>
                </a:cubicBezTo>
                <a:close/>
                <a:moveTo>
                  <a:pt x="324" y="314"/>
                </a:moveTo>
                <a:cubicBezTo>
                  <a:pt x="323" y="315"/>
                  <a:pt x="323" y="315"/>
                  <a:pt x="324" y="316"/>
                </a:cubicBezTo>
                <a:cubicBezTo>
                  <a:pt x="326" y="318"/>
                  <a:pt x="330" y="321"/>
                  <a:pt x="332" y="323"/>
                </a:cubicBezTo>
                <a:cubicBezTo>
                  <a:pt x="331" y="320"/>
                  <a:pt x="328" y="316"/>
                  <a:pt x="326" y="314"/>
                </a:cubicBezTo>
                <a:cubicBezTo>
                  <a:pt x="325" y="314"/>
                  <a:pt x="324" y="314"/>
                  <a:pt x="324" y="314"/>
                </a:cubicBezTo>
                <a:close/>
                <a:moveTo>
                  <a:pt x="305" y="300"/>
                </a:moveTo>
                <a:cubicBezTo>
                  <a:pt x="304" y="299"/>
                  <a:pt x="304" y="299"/>
                  <a:pt x="303" y="300"/>
                </a:cubicBezTo>
                <a:cubicBezTo>
                  <a:pt x="303" y="300"/>
                  <a:pt x="303" y="301"/>
                  <a:pt x="304" y="302"/>
                </a:cubicBezTo>
                <a:cubicBezTo>
                  <a:pt x="306" y="303"/>
                  <a:pt x="310" y="306"/>
                  <a:pt x="312" y="307"/>
                </a:cubicBezTo>
                <a:cubicBezTo>
                  <a:pt x="311" y="305"/>
                  <a:pt x="307" y="301"/>
                  <a:pt x="305" y="300"/>
                </a:cubicBezTo>
                <a:close/>
                <a:moveTo>
                  <a:pt x="326" y="231"/>
                </a:moveTo>
                <a:cubicBezTo>
                  <a:pt x="325" y="232"/>
                  <a:pt x="325" y="232"/>
                  <a:pt x="325" y="233"/>
                </a:cubicBezTo>
                <a:cubicBezTo>
                  <a:pt x="325" y="234"/>
                  <a:pt x="325" y="234"/>
                  <a:pt x="326" y="234"/>
                </a:cubicBezTo>
                <a:cubicBezTo>
                  <a:pt x="329" y="234"/>
                  <a:pt x="334" y="233"/>
                  <a:pt x="336" y="232"/>
                </a:cubicBezTo>
                <a:cubicBezTo>
                  <a:pt x="334" y="231"/>
                  <a:pt x="329" y="231"/>
                  <a:pt x="326" y="231"/>
                </a:cubicBezTo>
                <a:close/>
                <a:moveTo>
                  <a:pt x="283" y="259"/>
                </a:moveTo>
                <a:cubicBezTo>
                  <a:pt x="282" y="259"/>
                  <a:pt x="283" y="260"/>
                  <a:pt x="283" y="260"/>
                </a:cubicBezTo>
                <a:cubicBezTo>
                  <a:pt x="286" y="261"/>
                  <a:pt x="291" y="262"/>
                  <a:pt x="294" y="262"/>
                </a:cubicBezTo>
                <a:cubicBezTo>
                  <a:pt x="291" y="260"/>
                  <a:pt x="287" y="258"/>
                  <a:pt x="284" y="258"/>
                </a:cubicBezTo>
                <a:cubicBezTo>
                  <a:pt x="283" y="258"/>
                  <a:pt x="283" y="258"/>
                  <a:pt x="283" y="259"/>
                </a:cubicBezTo>
                <a:close/>
                <a:moveTo>
                  <a:pt x="178" y="266"/>
                </a:moveTo>
                <a:cubicBezTo>
                  <a:pt x="178" y="266"/>
                  <a:pt x="177" y="266"/>
                  <a:pt x="176" y="266"/>
                </a:cubicBezTo>
                <a:cubicBezTo>
                  <a:pt x="174" y="267"/>
                  <a:pt x="170" y="270"/>
                  <a:pt x="168" y="272"/>
                </a:cubicBezTo>
                <a:cubicBezTo>
                  <a:pt x="170" y="272"/>
                  <a:pt x="175" y="270"/>
                  <a:pt x="177" y="268"/>
                </a:cubicBezTo>
                <a:cubicBezTo>
                  <a:pt x="178" y="268"/>
                  <a:pt x="178" y="267"/>
                  <a:pt x="178" y="266"/>
                </a:cubicBezTo>
                <a:close/>
                <a:moveTo>
                  <a:pt x="183" y="179"/>
                </a:moveTo>
                <a:cubicBezTo>
                  <a:pt x="182" y="176"/>
                  <a:pt x="179" y="172"/>
                  <a:pt x="177" y="171"/>
                </a:cubicBezTo>
                <a:cubicBezTo>
                  <a:pt x="177" y="173"/>
                  <a:pt x="179" y="178"/>
                  <a:pt x="181" y="180"/>
                </a:cubicBezTo>
                <a:cubicBezTo>
                  <a:pt x="181" y="181"/>
                  <a:pt x="182" y="181"/>
                  <a:pt x="183" y="181"/>
                </a:cubicBezTo>
                <a:cubicBezTo>
                  <a:pt x="183" y="180"/>
                  <a:pt x="183" y="180"/>
                  <a:pt x="183" y="179"/>
                </a:cubicBezTo>
                <a:close/>
                <a:moveTo>
                  <a:pt x="305" y="164"/>
                </a:moveTo>
                <a:cubicBezTo>
                  <a:pt x="304" y="165"/>
                  <a:pt x="304" y="166"/>
                  <a:pt x="305" y="166"/>
                </a:cubicBezTo>
                <a:cubicBezTo>
                  <a:pt x="305" y="167"/>
                  <a:pt x="306" y="167"/>
                  <a:pt x="306" y="166"/>
                </a:cubicBezTo>
                <a:cubicBezTo>
                  <a:pt x="308" y="164"/>
                  <a:pt x="312" y="160"/>
                  <a:pt x="313" y="158"/>
                </a:cubicBezTo>
                <a:cubicBezTo>
                  <a:pt x="310" y="159"/>
                  <a:pt x="306" y="162"/>
                  <a:pt x="305" y="164"/>
                </a:cubicBezTo>
                <a:close/>
                <a:moveTo>
                  <a:pt x="195" y="336"/>
                </a:moveTo>
                <a:cubicBezTo>
                  <a:pt x="194" y="339"/>
                  <a:pt x="193" y="344"/>
                  <a:pt x="193" y="347"/>
                </a:cubicBezTo>
                <a:cubicBezTo>
                  <a:pt x="195" y="344"/>
                  <a:pt x="197" y="340"/>
                  <a:pt x="198" y="337"/>
                </a:cubicBezTo>
                <a:cubicBezTo>
                  <a:pt x="198" y="336"/>
                  <a:pt x="198" y="336"/>
                  <a:pt x="197" y="335"/>
                </a:cubicBezTo>
                <a:cubicBezTo>
                  <a:pt x="196" y="335"/>
                  <a:pt x="196" y="335"/>
                  <a:pt x="195" y="336"/>
                </a:cubicBezTo>
                <a:close/>
                <a:moveTo>
                  <a:pt x="114" y="208"/>
                </a:moveTo>
                <a:cubicBezTo>
                  <a:pt x="114" y="208"/>
                  <a:pt x="115" y="207"/>
                  <a:pt x="115" y="207"/>
                </a:cubicBezTo>
                <a:cubicBezTo>
                  <a:pt x="115" y="206"/>
                  <a:pt x="115" y="205"/>
                  <a:pt x="114" y="205"/>
                </a:cubicBezTo>
                <a:cubicBezTo>
                  <a:pt x="112" y="204"/>
                  <a:pt x="107" y="203"/>
                  <a:pt x="104" y="203"/>
                </a:cubicBezTo>
                <a:cubicBezTo>
                  <a:pt x="106" y="205"/>
                  <a:pt x="111" y="207"/>
                  <a:pt x="114" y="208"/>
                </a:cubicBezTo>
                <a:close/>
                <a:moveTo>
                  <a:pt x="156" y="211"/>
                </a:moveTo>
                <a:cubicBezTo>
                  <a:pt x="153" y="210"/>
                  <a:pt x="149" y="209"/>
                  <a:pt x="146" y="209"/>
                </a:cubicBezTo>
                <a:cubicBezTo>
                  <a:pt x="148" y="211"/>
                  <a:pt x="153" y="213"/>
                  <a:pt x="155" y="213"/>
                </a:cubicBezTo>
                <a:cubicBezTo>
                  <a:pt x="156" y="214"/>
                  <a:pt x="157" y="213"/>
                  <a:pt x="157" y="212"/>
                </a:cubicBezTo>
                <a:cubicBezTo>
                  <a:pt x="157" y="212"/>
                  <a:pt x="157" y="211"/>
                  <a:pt x="156" y="211"/>
                </a:cubicBezTo>
                <a:close/>
                <a:moveTo>
                  <a:pt x="259" y="294"/>
                </a:moveTo>
                <a:cubicBezTo>
                  <a:pt x="258" y="294"/>
                  <a:pt x="258" y="295"/>
                  <a:pt x="258" y="296"/>
                </a:cubicBezTo>
                <a:cubicBezTo>
                  <a:pt x="259" y="298"/>
                  <a:pt x="262" y="303"/>
                  <a:pt x="263" y="305"/>
                </a:cubicBezTo>
                <a:cubicBezTo>
                  <a:pt x="263" y="302"/>
                  <a:pt x="262" y="297"/>
                  <a:pt x="260" y="295"/>
                </a:cubicBezTo>
                <a:cubicBezTo>
                  <a:pt x="260" y="294"/>
                  <a:pt x="259" y="294"/>
                  <a:pt x="259" y="294"/>
                </a:cubicBezTo>
                <a:close/>
                <a:moveTo>
                  <a:pt x="230" y="162"/>
                </a:moveTo>
                <a:cubicBezTo>
                  <a:pt x="230" y="162"/>
                  <a:pt x="231" y="163"/>
                  <a:pt x="231" y="163"/>
                </a:cubicBezTo>
                <a:cubicBezTo>
                  <a:pt x="232" y="163"/>
                  <a:pt x="233" y="162"/>
                  <a:pt x="233" y="162"/>
                </a:cubicBezTo>
                <a:cubicBezTo>
                  <a:pt x="233" y="159"/>
                  <a:pt x="232" y="156"/>
                  <a:pt x="232" y="154"/>
                </a:cubicBezTo>
                <a:cubicBezTo>
                  <a:pt x="231" y="156"/>
                  <a:pt x="230" y="159"/>
                  <a:pt x="230" y="162"/>
                </a:cubicBezTo>
                <a:close/>
                <a:moveTo>
                  <a:pt x="295" y="222"/>
                </a:moveTo>
                <a:cubicBezTo>
                  <a:pt x="297" y="221"/>
                  <a:pt x="300" y="220"/>
                  <a:pt x="302" y="219"/>
                </a:cubicBezTo>
                <a:cubicBezTo>
                  <a:pt x="300" y="218"/>
                  <a:pt x="296" y="219"/>
                  <a:pt x="294" y="219"/>
                </a:cubicBezTo>
                <a:cubicBezTo>
                  <a:pt x="294" y="219"/>
                  <a:pt x="293" y="220"/>
                  <a:pt x="293" y="221"/>
                </a:cubicBezTo>
                <a:cubicBezTo>
                  <a:pt x="294" y="222"/>
                  <a:pt x="294" y="222"/>
                  <a:pt x="295" y="222"/>
                </a:cubicBezTo>
                <a:close/>
                <a:moveTo>
                  <a:pt x="169" y="284"/>
                </a:moveTo>
                <a:cubicBezTo>
                  <a:pt x="169" y="284"/>
                  <a:pt x="168" y="284"/>
                  <a:pt x="167" y="284"/>
                </a:cubicBezTo>
                <a:cubicBezTo>
                  <a:pt x="166" y="285"/>
                  <a:pt x="163" y="288"/>
                  <a:pt x="162" y="290"/>
                </a:cubicBezTo>
                <a:cubicBezTo>
                  <a:pt x="164" y="290"/>
                  <a:pt x="167" y="288"/>
                  <a:pt x="169" y="286"/>
                </a:cubicBezTo>
                <a:cubicBezTo>
                  <a:pt x="169" y="286"/>
                  <a:pt x="169" y="285"/>
                  <a:pt x="169" y="284"/>
                </a:cubicBezTo>
                <a:close/>
                <a:moveTo>
                  <a:pt x="160" y="168"/>
                </a:moveTo>
                <a:cubicBezTo>
                  <a:pt x="160" y="167"/>
                  <a:pt x="161" y="166"/>
                  <a:pt x="160" y="166"/>
                </a:cubicBezTo>
                <a:cubicBezTo>
                  <a:pt x="159" y="164"/>
                  <a:pt x="156" y="162"/>
                  <a:pt x="154" y="161"/>
                </a:cubicBezTo>
                <a:cubicBezTo>
                  <a:pt x="155" y="163"/>
                  <a:pt x="157" y="166"/>
                  <a:pt x="158" y="168"/>
                </a:cubicBezTo>
                <a:cubicBezTo>
                  <a:pt x="159" y="168"/>
                  <a:pt x="160" y="168"/>
                  <a:pt x="160" y="168"/>
                </a:cubicBezTo>
                <a:close/>
                <a:moveTo>
                  <a:pt x="278" y="173"/>
                </a:moveTo>
                <a:cubicBezTo>
                  <a:pt x="277" y="173"/>
                  <a:pt x="278" y="174"/>
                  <a:pt x="278" y="174"/>
                </a:cubicBezTo>
                <a:cubicBezTo>
                  <a:pt x="279" y="175"/>
                  <a:pt x="279" y="175"/>
                  <a:pt x="280" y="174"/>
                </a:cubicBezTo>
                <a:cubicBezTo>
                  <a:pt x="281" y="172"/>
                  <a:pt x="283" y="169"/>
                  <a:pt x="283" y="167"/>
                </a:cubicBezTo>
                <a:cubicBezTo>
                  <a:pt x="281" y="168"/>
                  <a:pt x="279" y="171"/>
                  <a:pt x="278" y="173"/>
                </a:cubicBezTo>
                <a:close/>
                <a:moveTo>
                  <a:pt x="222" y="299"/>
                </a:moveTo>
                <a:cubicBezTo>
                  <a:pt x="222" y="301"/>
                  <a:pt x="222" y="305"/>
                  <a:pt x="222" y="307"/>
                </a:cubicBezTo>
                <a:cubicBezTo>
                  <a:pt x="224" y="305"/>
                  <a:pt x="225" y="301"/>
                  <a:pt x="225" y="299"/>
                </a:cubicBezTo>
                <a:cubicBezTo>
                  <a:pt x="225" y="298"/>
                  <a:pt x="224" y="298"/>
                  <a:pt x="224" y="298"/>
                </a:cubicBezTo>
                <a:cubicBezTo>
                  <a:pt x="223" y="298"/>
                  <a:pt x="222" y="298"/>
                  <a:pt x="222" y="299"/>
                </a:cubicBezTo>
                <a:close/>
                <a:moveTo>
                  <a:pt x="288" y="315"/>
                </a:moveTo>
                <a:cubicBezTo>
                  <a:pt x="288" y="312"/>
                  <a:pt x="286" y="309"/>
                  <a:pt x="285" y="307"/>
                </a:cubicBezTo>
                <a:cubicBezTo>
                  <a:pt x="284" y="307"/>
                  <a:pt x="283" y="307"/>
                  <a:pt x="283" y="307"/>
                </a:cubicBezTo>
                <a:cubicBezTo>
                  <a:pt x="282" y="308"/>
                  <a:pt x="282" y="308"/>
                  <a:pt x="283" y="309"/>
                </a:cubicBezTo>
                <a:cubicBezTo>
                  <a:pt x="284" y="311"/>
                  <a:pt x="286" y="314"/>
                  <a:pt x="288" y="315"/>
                </a:cubicBezTo>
                <a:close/>
                <a:moveTo>
                  <a:pt x="261" y="160"/>
                </a:moveTo>
                <a:cubicBezTo>
                  <a:pt x="261" y="161"/>
                  <a:pt x="262" y="161"/>
                  <a:pt x="262" y="162"/>
                </a:cubicBezTo>
                <a:cubicBezTo>
                  <a:pt x="263" y="162"/>
                  <a:pt x="263" y="162"/>
                  <a:pt x="264" y="161"/>
                </a:cubicBezTo>
                <a:cubicBezTo>
                  <a:pt x="265" y="159"/>
                  <a:pt x="266" y="155"/>
                  <a:pt x="266" y="153"/>
                </a:cubicBezTo>
                <a:cubicBezTo>
                  <a:pt x="264" y="155"/>
                  <a:pt x="262" y="158"/>
                  <a:pt x="261" y="160"/>
                </a:cubicBezTo>
                <a:close/>
                <a:moveTo>
                  <a:pt x="263" y="257"/>
                </a:moveTo>
                <a:cubicBezTo>
                  <a:pt x="263" y="258"/>
                  <a:pt x="263" y="258"/>
                  <a:pt x="263" y="259"/>
                </a:cubicBezTo>
                <a:cubicBezTo>
                  <a:pt x="265" y="260"/>
                  <a:pt x="269" y="261"/>
                  <a:pt x="271" y="261"/>
                </a:cubicBezTo>
                <a:cubicBezTo>
                  <a:pt x="270" y="259"/>
                  <a:pt x="267" y="257"/>
                  <a:pt x="265" y="256"/>
                </a:cubicBezTo>
                <a:cubicBezTo>
                  <a:pt x="264" y="256"/>
                  <a:pt x="263" y="256"/>
                  <a:pt x="263" y="257"/>
                </a:cubicBezTo>
                <a:close/>
                <a:moveTo>
                  <a:pt x="160" y="268"/>
                </a:moveTo>
                <a:cubicBezTo>
                  <a:pt x="160" y="268"/>
                  <a:pt x="160" y="267"/>
                  <a:pt x="160" y="266"/>
                </a:cubicBezTo>
                <a:cubicBezTo>
                  <a:pt x="160" y="266"/>
                  <a:pt x="160" y="265"/>
                  <a:pt x="159" y="266"/>
                </a:cubicBezTo>
                <a:cubicBezTo>
                  <a:pt x="157" y="266"/>
                  <a:pt x="153" y="268"/>
                  <a:pt x="152" y="269"/>
                </a:cubicBezTo>
                <a:cubicBezTo>
                  <a:pt x="154" y="270"/>
                  <a:pt x="158" y="269"/>
                  <a:pt x="160" y="268"/>
                </a:cubicBezTo>
                <a:close/>
                <a:moveTo>
                  <a:pt x="194" y="168"/>
                </a:moveTo>
                <a:cubicBezTo>
                  <a:pt x="194" y="169"/>
                  <a:pt x="195" y="169"/>
                  <a:pt x="195" y="169"/>
                </a:cubicBezTo>
                <a:cubicBezTo>
                  <a:pt x="196" y="168"/>
                  <a:pt x="196" y="168"/>
                  <a:pt x="196" y="167"/>
                </a:cubicBezTo>
                <a:cubicBezTo>
                  <a:pt x="196" y="165"/>
                  <a:pt x="194" y="162"/>
                  <a:pt x="192" y="160"/>
                </a:cubicBezTo>
                <a:cubicBezTo>
                  <a:pt x="192" y="162"/>
                  <a:pt x="193" y="166"/>
                  <a:pt x="194" y="168"/>
                </a:cubicBezTo>
                <a:close/>
                <a:moveTo>
                  <a:pt x="291" y="204"/>
                </a:moveTo>
                <a:cubicBezTo>
                  <a:pt x="291" y="205"/>
                  <a:pt x="291" y="205"/>
                  <a:pt x="292" y="205"/>
                </a:cubicBezTo>
                <a:cubicBezTo>
                  <a:pt x="294" y="204"/>
                  <a:pt x="297" y="202"/>
                  <a:pt x="299" y="200"/>
                </a:cubicBezTo>
                <a:cubicBezTo>
                  <a:pt x="296" y="200"/>
                  <a:pt x="293" y="201"/>
                  <a:pt x="291" y="203"/>
                </a:cubicBezTo>
                <a:cubicBezTo>
                  <a:pt x="290" y="203"/>
                  <a:pt x="290" y="204"/>
                  <a:pt x="291" y="204"/>
                </a:cubicBezTo>
                <a:close/>
                <a:moveTo>
                  <a:pt x="180" y="308"/>
                </a:moveTo>
                <a:cubicBezTo>
                  <a:pt x="179" y="308"/>
                  <a:pt x="179" y="308"/>
                  <a:pt x="178" y="309"/>
                </a:cubicBezTo>
                <a:cubicBezTo>
                  <a:pt x="177" y="311"/>
                  <a:pt x="176" y="314"/>
                  <a:pt x="175" y="316"/>
                </a:cubicBezTo>
                <a:cubicBezTo>
                  <a:pt x="177" y="315"/>
                  <a:pt x="180" y="312"/>
                  <a:pt x="180" y="310"/>
                </a:cubicBezTo>
                <a:cubicBezTo>
                  <a:pt x="181" y="309"/>
                  <a:pt x="180" y="309"/>
                  <a:pt x="180" y="308"/>
                </a:cubicBezTo>
                <a:close/>
                <a:moveTo>
                  <a:pt x="169" y="206"/>
                </a:moveTo>
                <a:cubicBezTo>
                  <a:pt x="170" y="207"/>
                  <a:pt x="173" y="210"/>
                  <a:pt x="175" y="210"/>
                </a:cubicBezTo>
                <a:cubicBezTo>
                  <a:pt x="176" y="211"/>
                  <a:pt x="176" y="210"/>
                  <a:pt x="177" y="210"/>
                </a:cubicBezTo>
                <a:cubicBezTo>
                  <a:pt x="177" y="209"/>
                  <a:pt x="177" y="208"/>
                  <a:pt x="176" y="208"/>
                </a:cubicBezTo>
                <a:cubicBezTo>
                  <a:pt x="174" y="207"/>
                  <a:pt x="171" y="206"/>
                  <a:pt x="169" y="206"/>
                </a:cubicBezTo>
                <a:close/>
                <a:moveTo>
                  <a:pt x="248" y="302"/>
                </a:moveTo>
                <a:cubicBezTo>
                  <a:pt x="247" y="302"/>
                  <a:pt x="247" y="302"/>
                  <a:pt x="247" y="303"/>
                </a:cubicBezTo>
                <a:cubicBezTo>
                  <a:pt x="247" y="305"/>
                  <a:pt x="249" y="309"/>
                  <a:pt x="250" y="311"/>
                </a:cubicBezTo>
                <a:cubicBezTo>
                  <a:pt x="251" y="309"/>
                  <a:pt x="250" y="305"/>
                  <a:pt x="250" y="303"/>
                </a:cubicBezTo>
                <a:cubicBezTo>
                  <a:pt x="249" y="302"/>
                  <a:pt x="249" y="302"/>
                  <a:pt x="248" y="302"/>
                </a:cubicBezTo>
                <a:close/>
                <a:moveTo>
                  <a:pt x="218" y="161"/>
                </a:moveTo>
                <a:cubicBezTo>
                  <a:pt x="219" y="161"/>
                  <a:pt x="219" y="161"/>
                  <a:pt x="219" y="160"/>
                </a:cubicBezTo>
                <a:cubicBezTo>
                  <a:pt x="219" y="158"/>
                  <a:pt x="218" y="154"/>
                  <a:pt x="217" y="152"/>
                </a:cubicBezTo>
                <a:cubicBezTo>
                  <a:pt x="216" y="154"/>
                  <a:pt x="216" y="158"/>
                  <a:pt x="217" y="160"/>
                </a:cubicBezTo>
                <a:cubicBezTo>
                  <a:pt x="217" y="161"/>
                  <a:pt x="218" y="161"/>
                  <a:pt x="218" y="161"/>
                </a:cubicBezTo>
                <a:close/>
                <a:moveTo>
                  <a:pt x="221" y="221"/>
                </a:moveTo>
                <a:cubicBezTo>
                  <a:pt x="221" y="222"/>
                  <a:pt x="221" y="222"/>
                  <a:pt x="222" y="222"/>
                </a:cubicBezTo>
                <a:cubicBezTo>
                  <a:pt x="223" y="222"/>
                  <a:pt x="223" y="221"/>
                  <a:pt x="223" y="220"/>
                </a:cubicBezTo>
                <a:cubicBezTo>
                  <a:pt x="223" y="218"/>
                  <a:pt x="222" y="215"/>
                  <a:pt x="221" y="213"/>
                </a:cubicBezTo>
                <a:cubicBezTo>
                  <a:pt x="220" y="215"/>
                  <a:pt x="220" y="219"/>
                  <a:pt x="221" y="221"/>
                </a:cubicBezTo>
                <a:close/>
                <a:moveTo>
                  <a:pt x="161" y="314"/>
                </a:moveTo>
                <a:cubicBezTo>
                  <a:pt x="162" y="313"/>
                  <a:pt x="161" y="312"/>
                  <a:pt x="161" y="312"/>
                </a:cubicBezTo>
                <a:cubicBezTo>
                  <a:pt x="160" y="311"/>
                  <a:pt x="160" y="311"/>
                  <a:pt x="159" y="312"/>
                </a:cubicBezTo>
                <a:cubicBezTo>
                  <a:pt x="158" y="313"/>
                  <a:pt x="156" y="317"/>
                  <a:pt x="155" y="319"/>
                </a:cubicBezTo>
                <a:cubicBezTo>
                  <a:pt x="157" y="318"/>
                  <a:pt x="160" y="315"/>
                  <a:pt x="161" y="314"/>
                </a:cubicBezTo>
                <a:close/>
                <a:moveTo>
                  <a:pt x="180" y="199"/>
                </a:moveTo>
                <a:cubicBezTo>
                  <a:pt x="180" y="199"/>
                  <a:pt x="181" y="199"/>
                  <a:pt x="181" y="199"/>
                </a:cubicBezTo>
                <a:cubicBezTo>
                  <a:pt x="182" y="198"/>
                  <a:pt x="182" y="197"/>
                  <a:pt x="181" y="197"/>
                </a:cubicBezTo>
                <a:cubicBezTo>
                  <a:pt x="180" y="195"/>
                  <a:pt x="176" y="193"/>
                  <a:pt x="174" y="193"/>
                </a:cubicBezTo>
                <a:cubicBezTo>
                  <a:pt x="175" y="195"/>
                  <a:pt x="178" y="198"/>
                  <a:pt x="180" y="199"/>
                </a:cubicBezTo>
                <a:close/>
                <a:moveTo>
                  <a:pt x="236" y="244"/>
                </a:moveTo>
                <a:cubicBezTo>
                  <a:pt x="235" y="244"/>
                  <a:pt x="235" y="244"/>
                  <a:pt x="235" y="245"/>
                </a:cubicBezTo>
                <a:cubicBezTo>
                  <a:pt x="235" y="247"/>
                  <a:pt x="235" y="251"/>
                  <a:pt x="236" y="253"/>
                </a:cubicBezTo>
                <a:cubicBezTo>
                  <a:pt x="237" y="251"/>
                  <a:pt x="238" y="247"/>
                  <a:pt x="237" y="245"/>
                </a:cubicBezTo>
                <a:cubicBezTo>
                  <a:pt x="237" y="244"/>
                  <a:pt x="237" y="244"/>
                  <a:pt x="236" y="244"/>
                </a:cubicBezTo>
                <a:close/>
                <a:moveTo>
                  <a:pt x="141" y="249"/>
                </a:moveTo>
                <a:cubicBezTo>
                  <a:pt x="139" y="249"/>
                  <a:pt x="135" y="250"/>
                  <a:pt x="133" y="251"/>
                </a:cubicBezTo>
                <a:cubicBezTo>
                  <a:pt x="135" y="252"/>
                  <a:pt x="139" y="252"/>
                  <a:pt x="141" y="251"/>
                </a:cubicBezTo>
                <a:cubicBezTo>
                  <a:pt x="142" y="251"/>
                  <a:pt x="142" y="250"/>
                  <a:pt x="142" y="250"/>
                </a:cubicBezTo>
                <a:cubicBezTo>
                  <a:pt x="142" y="249"/>
                  <a:pt x="141" y="249"/>
                  <a:pt x="141" y="249"/>
                </a:cubicBezTo>
                <a:close/>
                <a:moveTo>
                  <a:pt x="303" y="314"/>
                </a:moveTo>
                <a:cubicBezTo>
                  <a:pt x="303" y="312"/>
                  <a:pt x="300" y="309"/>
                  <a:pt x="299" y="307"/>
                </a:cubicBezTo>
                <a:cubicBezTo>
                  <a:pt x="298" y="307"/>
                  <a:pt x="297" y="307"/>
                  <a:pt x="297" y="308"/>
                </a:cubicBezTo>
                <a:cubicBezTo>
                  <a:pt x="296" y="308"/>
                  <a:pt x="296" y="309"/>
                  <a:pt x="297" y="309"/>
                </a:cubicBezTo>
                <a:cubicBezTo>
                  <a:pt x="298" y="311"/>
                  <a:pt x="301" y="313"/>
                  <a:pt x="303" y="314"/>
                </a:cubicBezTo>
                <a:close/>
                <a:moveTo>
                  <a:pt x="246" y="204"/>
                </a:moveTo>
                <a:cubicBezTo>
                  <a:pt x="246" y="202"/>
                  <a:pt x="246" y="198"/>
                  <a:pt x="246" y="196"/>
                </a:cubicBezTo>
                <a:cubicBezTo>
                  <a:pt x="245" y="198"/>
                  <a:pt x="243" y="201"/>
                  <a:pt x="243" y="204"/>
                </a:cubicBezTo>
                <a:cubicBezTo>
                  <a:pt x="243" y="204"/>
                  <a:pt x="244" y="205"/>
                  <a:pt x="244" y="205"/>
                </a:cubicBezTo>
                <a:cubicBezTo>
                  <a:pt x="245" y="205"/>
                  <a:pt x="245" y="205"/>
                  <a:pt x="246" y="204"/>
                </a:cubicBezTo>
                <a:close/>
                <a:moveTo>
                  <a:pt x="291" y="239"/>
                </a:moveTo>
                <a:cubicBezTo>
                  <a:pt x="291" y="240"/>
                  <a:pt x="291" y="240"/>
                  <a:pt x="292" y="240"/>
                </a:cubicBezTo>
                <a:cubicBezTo>
                  <a:pt x="294" y="241"/>
                  <a:pt x="298" y="240"/>
                  <a:pt x="300" y="239"/>
                </a:cubicBezTo>
                <a:cubicBezTo>
                  <a:pt x="298" y="238"/>
                  <a:pt x="294" y="238"/>
                  <a:pt x="292" y="238"/>
                </a:cubicBezTo>
                <a:cubicBezTo>
                  <a:pt x="291" y="238"/>
                  <a:pt x="291" y="239"/>
                  <a:pt x="291" y="239"/>
                </a:cubicBezTo>
                <a:close/>
                <a:moveTo>
                  <a:pt x="327" y="274"/>
                </a:moveTo>
                <a:cubicBezTo>
                  <a:pt x="329" y="275"/>
                  <a:pt x="332" y="275"/>
                  <a:pt x="335" y="275"/>
                </a:cubicBezTo>
                <a:cubicBezTo>
                  <a:pt x="333" y="274"/>
                  <a:pt x="330" y="272"/>
                  <a:pt x="327" y="272"/>
                </a:cubicBezTo>
                <a:cubicBezTo>
                  <a:pt x="327" y="271"/>
                  <a:pt x="326" y="272"/>
                  <a:pt x="326" y="272"/>
                </a:cubicBezTo>
                <a:cubicBezTo>
                  <a:pt x="326" y="273"/>
                  <a:pt x="326" y="274"/>
                  <a:pt x="327" y="274"/>
                </a:cubicBezTo>
                <a:close/>
                <a:moveTo>
                  <a:pt x="140" y="287"/>
                </a:moveTo>
                <a:cubicBezTo>
                  <a:pt x="138" y="288"/>
                  <a:pt x="135" y="290"/>
                  <a:pt x="134" y="292"/>
                </a:cubicBezTo>
                <a:cubicBezTo>
                  <a:pt x="136" y="292"/>
                  <a:pt x="139" y="291"/>
                  <a:pt x="141" y="290"/>
                </a:cubicBezTo>
                <a:cubicBezTo>
                  <a:pt x="142" y="289"/>
                  <a:pt x="142" y="288"/>
                  <a:pt x="142" y="288"/>
                </a:cubicBezTo>
                <a:cubicBezTo>
                  <a:pt x="141" y="287"/>
                  <a:pt x="141" y="287"/>
                  <a:pt x="140" y="287"/>
                </a:cubicBezTo>
                <a:close/>
                <a:moveTo>
                  <a:pt x="195" y="191"/>
                </a:moveTo>
                <a:cubicBezTo>
                  <a:pt x="195" y="190"/>
                  <a:pt x="196" y="190"/>
                  <a:pt x="195" y="189"/>
                </a:cubicBezTo>
                <a:cubicBezTo>
                  <a:pt x="194" y="187"/>
                  <a:pt x="192" y="184"/>
                  <a:pt x="190" y="183"/>
                </a:cubicBezTo>
                <a:cubicBezTo>
                  <a:pt x="190" y="185"/>
                  <a:pt x="192" y="189"/>
                  <a:pt x="193" y="190"/>
                </a:cubicBezTo>
                <a:cubicBezTo>
                  <a:pt x="193" y="191"/>
                  <a:pt x="194" y="191"/>
                  <a:pt x="195" y="191"/>
                </a:cubicBezTo>
                <a:close/>
                <a:moveTo>
                  <a:pt x="293" y="174"/>
                </a:moveTo>
                <a:cubicBezTo>
                  <a:pt x="293" y="175"/>
                  <a:pt x="293" y="176"/>
                  <a:pt x="294" y="176"/>
                </a:cubicBezTo>
                <a:cubicBezTo>
                  <a:pt x="294" y="177"/>
                  <a:pt x="295" y="177"/>
                  <a:pt x="295" y="176"/>
                </a:cubicBezTo>
                <a:cubicBezTo>
                  <a:pt x="297" y="175"/>
                  <a:pt x="299" y="172"/>
                  <a:pt x="300" y="169"/>
                </a:cubicBezTo>
                <a:cubicBezTo>
                  <a:pt x="298" y="170"/>
                  <a:pt x="295" y="173"/>
                  <a:pt x="293" y="174"/>
                </a:cubicBezTo>
                <a:close/>
                <a:moveTo>
                  <a:pt x="213" y="275"/>
                </a:moveTo>
                <a:cubicBezTo>
                  <a:pt x="213" y="274"/>
                  <a:pt x="212" y="274"/>
                  <a:pt x="212" y="275"/>
                </a:cubicBezTo>
                <a:cubicBezTo>
                  <a:pt x="211" y="277"/>
                  <a:pt x="210" y="281"/>
                  <a:pt x="211" y="283"/>
                </a:cubicBezTo>
                <a:cubicBezTo>
                  <a:pt x="212" y="282"/>
                  <a:pt x="214" y="278"/>
                  <a:pt x="214" y="276"/>
                </a:cubicBezTo>
                <a:cubicBezTo>
                  <a:pt x="214" y="275"/>
                  <a:pt x="214" y="275"/>
                  <a:pt x="213" y="275"/>
                </a:cubicBezTo>
                <a:close/>
                <a:moveTo>
                  <a:pt x="135" y="220"/>
                </a:moveTo>
                <a:cubicBezTo>
                  <a:pt x="135" y="219"/>
                  <a:pt x="135" y="218"/>
                  <a:pt x="134" y="218"/>
                </a:cubicBezTo>
                <a:cubicBezTo>
                  <a:pt x="132" y="217"/>
                  <a:pt x="129" y="217"/>
                  <a:pt x="127" y="217"/>
                </a:cubicBezTo>
                <a:cubicBezTo>
                  <a:pt x="128" y="219"/>
                  <a:pt x="132" y="220"/>
                  <a:pt x="134" y="221"/>
                </a:cubicBezTo>
                <a:cubicBezTo>
                  <a:pt x="134" y="221"/>
                  <a:pt x="135" y="220"/>
                  <a:pt x="135" y="220"/>
                </a:cubicBezTo>
                <a:close/>
                <a:moveTo>
                  <a:pt x="271" y="327"/>
                </a:moveTo>
                <a:cubicBezTo>
                  <a:pt x="271" y="326"/>
                  <a:pt x="270" y="326"/>
                  <a:pt x="270" y="326"/>
                </a:cubicBezTo>
                <a:cubicBezTo>
                  <a:pt x="269" y="326"/>
                  <a:pt x="269" y="327"/>
                  <a:pt x="269" y="328"/>
                </a:cubicBezTo>
                <a:cubicBezTo>
                  <a:pt x="270" y="330"/>
                  <a:pt x="272" y="333"/>
                  <a:pt x="273" y="334"/>
                </a:cubicBezTo>
                <a:cubicBezTo>
                  <a:pt x="273" y="332"/>
                  <a:pt x="272" y="328"/>
                  <a:pt x="271" y="327"/>
                </a:cubicBezTo>
                <a:close/>
              </a:path>
            </a:pathLst>
          </a:custGeom>
          <a:solidFill>
            <a:srgbClr val="B93F28"/>
          </a:solidFill>
          <a:ln w="9525">
            <a:solidFill>
              <a:srgbClr val="D5583F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6" name="Freeform 82">
            <a:extLst>
              <a:ext uri="{FF2B5EF4-FFF2-40B4-BE49-F238E27FC236}">
                <a16:creationId xmlns:a16="http://schemas.microsoft.com/office/drawing/2014/main" id="{248A4D20-A01A-4A5C-835A-E16C5E9B1900}"/>
              </a:ext>
            </a:extLst>
          </p:cNvPr>
          <p:cNvSpPr/>
          <p:nvPr/>
        </p:nvSpPr>
        <p:spPr>
          <a:xfrm rot="274276">
            <a:off x="3840341" y="2937652"/>
            <a:ext cx="633127" cy="3901323"/>
          </a:xfrm>
          <a:custGeom>
            <a:avLst/>
            <a:gdLst>
              <a:gd name="connsiteX0" fmla="*/ 402336 w 402336"/>
              <a:gd name="connsiteY0" fmla="*/ 3084576 h 3084576"/>
              <a:gd name="connsiteX1" fmla="*/ 402336 w 402336"/>
              <a:gd name="connsiteY1" fmla="*/ 2999232 h 3084576"/>
              <a:gd name="connsiteX2" fmla="*/ 207264 w 402336"/>
              <a:gd name="connsiteY2" fmla="*/ 2767584 h 3084576"/>
              <a:gd name="connsiteX3" fmla="*/ 280416 w 402336"/>
              <a:gd name="connsiteY3" fmla="*/ 2121408 h 3084576"/>
              <a:gd name="connsiteX4" fmla="*/ 134112 w 402336"/>
              <a:gd name="connsiteY4" fmla="*/ 1438656 h 3084576"/>
              <a:gd name="connsiteX5" fmla="*/ 158496 w 402336"/>
              <a:gd name="connsiteY5" fmla="*/ 633984 h 3084576"/>
              <a:gd name="connsiteX6" fmla="*/ 0 w 402336"/>
              <a:gd name="connsiteY6" fmla="*/ 0 h 30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" h="3084576">
                <a:moveTo>
                  <a:pt x="402336" y="3084576"/>
                </a:moveTo>
                <a:lnTo>
                  <a:pt x="402336" y="2999232"/>
                </a:lnTo>
                <a:cubicBezTo>
                  <a:pt x="369824" y="2946400"/>
                  <a:pt x="227584" y="2913888"/>
                  <a:pt x="207264" y="2767584"/>
                </a:cubicBezTo>
                <a:cubicBezTo>
                  <a:pt x="186944" y="2621280"/>
                  <a:pt x="292608" y="2342896"/>
                  <a:pt x="280416" y="2121408"/>
                </a:cubicBezTo>
                <a:cubicBezTo>
                  <a:pt x="268224" y="1899920"/>
                  <a:pt x="154432" y="1686560"/>
                  <a:pt x="134112" y="1438656"/>
                </a:cubicBezTo>
                <a:cubicBezTo>
                  <a:pt x="113792" y="1190752"/>
                  <a:pt x="180848" y="873760"/>
                  <a:pt x="158496" y="633984"/>
                </a:cubicBezTo>
                <a:cubicBezTo>
                  <a:pt x="136144" y="394208"/>
                  <a:pt x="68072" y="197104"/>
                  <a:pt x="0" y="0"/>
                </a:cubicBezTo>
              </a:path>
            </a:pathLst>
          </a:custGeom>
          <a:ln w="31750">
            <a:gradFill flip="none" rotWithShape="1">
              <a:gsLst>
                <a:gs pos="0">
                  <a:schemeClr val="bg1"/>
                </a:gs>
                <a:gs pos="30000">
                  <a:srgbClr val="FDC46F"/>
                </a:gs>
                <a:gs pos="96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605968D-9BEE-4C00-97D5-FCDBCA3031D8}"/>
              </a:ext>
            </a:extLst>
          </p:cNvPr>
          <p:cNvSpPr/>
          <p:nvPr/>
        </p:nvSpPr>
        <p:spPr>
          <a:xfrm>
            <a:off x="3807286" y="2725300"/>
            <a:ext cx="311056" cy="311056"/>
          </a:xfrm>
          <a:prstGeom prst="ellipse">
            <a:avLst/>
          </a:prstGeom>
          <a:gradFill flip="none" rotWithShape="1">
            <a:gsLst>
              <a:gs pos="5000">
                <a:schemeClr val="bg1"/>
              </a:gs>
              <a:gs pos="61000">
                <a:srgbClr val="FDC46F">
                  <a:alpha val="62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Freeform 963">
            <a:extLst>
              <a:ext uri="{FF2B5EF4-FFF2-40B4-BE49-F238E27FC236}">
                <a16:creationId xmlns:a16="http://schemas.microsoft.com/office/drawing/2014/main" id="{7EA4A209-026D-43EB-AF55-7B3ED24900C8}"/>
              </a:ext>
            </a:extLst>
          </p:cNvPr>
          <p:cNvSpPr>
            <a:spLocks noEditPoints="1"/>
          </p:cNvSpPr>
          <p:nvPr/>
        </p:nvSpPr>
        <p:spPr bwMode="auto">
          <a:xfrm>
            <a:off x="2710871" y="1596033"/>
            <a:ext cx="2409778" cy="2620490"/>
          </a:xfrm>
          <a:custGeom>
            <a:avLst/>
            <a:gdLst/>
            <a:ahLst/>
            <a:cxnLst>
              <a:cxn ang="0">
                <a:pos x="78" y="62"/>
              </a:cxn>
              <a:cxn ang="0">
                <a:pos x="322" y="387"/>
              </a:cxn>
              <a:cxn ang="0">
                <a:pos x="407" y="270"/>
              </a:cxn>
              <a:cxn ang="0">
                <a:pos x="400" y="123"/>
              </a:cxn>
              <a:cxn ang="0">
                <a:pos x="78" y="163"/>
              </a:cxn>
              <a:cxn ang="0">
                <a:pos x="80" y="412"/>
              </a:cxn>
              <a:cxn ang="0">
                <a:pos x="361" y="385"/>
              </a:cxn>
              <a:cxn ang="0">
                <a:pos x="400" y="301"/>
              </a:cxn>
              <a:cxn ang="0">
                <a:pos x="163" y="417"/>
              </a:cxn>
              <a:cxn ang="0">
                <a:pos x="220" y="74"/>
              </a:cxn>
              <a:cxn ang="0">
                <a:pos x="342" y="50"/>
              </a:cxn>
              <a:cxn ang="0">
                <a:pos x="280" y="82"/>
              </a:cxn>
              <a:cxn ang="0">
                <a:pos x="63" y="308"/>
              </a:cxn>
              <a:cxn ang="0">
                <a:pos x="164" y="377"/>
              </a:cxn>
              <a:cxn ang="0">
                <a:pos x="191" y="78"/>
              </a:cxn>
              <a:cxn ang="0">
                <a:pos x="250" y="471"/>
              </a:cxn>
              <a:cxn ang="0">
                <a:pos x="252" y="75"/>
              </a:cxn>
              <a:cxn ang="0">
                <a:pos x="88" y="332"/>
              </a:cxn>
              <a:cxn ang="0">
                <a:pos x="59" y="203"/>
              </a:cxn>
              <a:cxn ang="0">
                <a:pos x="237" y="113"/>
              </a:cxn>
              <a:cxn ang="0">
                <a:pos x="90" y="339"/>
              </a:cxn>
              <a:cxn ang="0">
                <a:pos x="348" y="81"/>
              </a:cxn>
              <a:cxn ang="0">
                <a:pos x="33" y="215"/>
              </a:cxn>
              <a:cxn ang="0">
                <a:pos x="425" y="283"/>
              </a:cxn>
              <a:cxn ang="0">
                <a:pos x="354" y="318"/>
              </a:cxn>
              <a:cxn ang="0">
                <a:pos x="416" y="118"/>
              </a:cxn>
              <a:cxn ang="0">
                <a:pos x="61" y="145"/>
              </a:cxn>
              <a:cxn ang="0">
                <a:pos x="219" y="136"/>
              </a:cxn>
              <a:cxn ang="0">
                <a:pos x="145" y="321"/>
              </a:cxn>
              <a:cxn ang="0">
                <a:pos x="224" y="441"/>
              </a:cxn>
              <a:cxn ang="0">
                <a:pos x="350" y="382"/>
              </a:cxn>
              <a:cxn ang="0">
                <a:pos x="421" y="242"/>
              </a:cxn>
              <a:cxn ang="0">
                <a:pos x="137" y="65"/>
              </a:cxn>
              <a:cxn ang="0">
                <a:pos x="152" y="426"/>
              </a:cxn>
              <a:cxn ang="0">
                <a:pos x="295" y="428"/>
              </a:cxn>
              <a:cxn ang="0">
                <a:pos x="187" y="279"/>
              </a:cxn>
              <a:cxn ang="0">
                <a:pos x="220" y="343"/>
              </a:cxn>
              <a:cxn ang="0">
                <a:pos x="272" y="110"/>
              </a:cxn>
              <a:cxn ang="0">
                <a:pos x="126" y="282"/>
              </a:cxn>
              <a:cxn ang="0">
                <a:pos x="173" y="344"/>
              </a:cxn>
              <a:cxn ang="0">
                <a:pos x="318" y="179"/>
              </a:cxn>
              <a:cxn ang="0">
                <a:pos x="100" y="264"/>
              </a:cxn>
              <a:cxn ang="0">
                <a:pos x="238" y="165"/>
              </a:cxn>
              <a:cxn ang="0">
                <a:pos x="299" y="155"/>
              </a:cxn>
              <a:cxn ang="0">
                <a:pos x="183" y="224"/>
              </a:cxn>
              <a:cxn ang="0">
                <a:pos x="147" y="309"/>
              </a:cxn>
              <a:cxn ang="0">
                <a:pos x="130" y="234"/>
              </a:cxn>
              <a:cxn ang="0">
                <a:pos x="320" y="252"/>
              </a:cxn>
              <a:cxn ang="0">
                <a:pos x="300" y="186"/>
              </a:cxn>
              <a:cxn ang="0">
                <a:pos x="259" y="330"/>
              </a:cxn>
              <a:cxn ang="0">
                <a:pos x="154" y="190"/>
              </a:cxn>
              <a:cxn ang="0">
                <a:pos x="305" y="300"/>
              </a:cxn>
              <a:cxn ang="0">
                <a:pos x="177" y="268"/>
              </a:cxn>
              <a:cxn ang="0">
                <a:pos x="115" y="207"/>
              </a:cxn>
              <a:cxn ang="0">
                <a:pos x="230" y="162"/>
              </a:cxn>
              <a:cxn ang="0">
                <a:pos x="280" y="174"/>
              </a:cxn>
              <a:cxn ang="0">
                <a:pos x="263" y="257"/>
              </a:cxn>
              <a:cxn ang="0">
                <a:pos x="291" y="203"/>
              </a:cxn>
              <a:cxn ang="0">
                <a:pos x="219" y="160"/>
              </a:cxn>
              <a:cxn ang="0">
                <a:pos x="180" y="199"/>
              </a:cxn>
              <a:cxn ang="0">
                <a:pos x="243" y="204"/>
              </a:cxn>
              <a:cxn ang="0">
                <a:pos x="195" y="191"/>
              </a:cxn>
              <a:cxn ang="0">
                <a:pos x="134" y="221"/>
              </a:cxn>
            </a:cxnLst>
            <a:rect l="0" t="0" r="r" b="b"/>
            <a:pathLst>
              <a:path w="455" h="495">
                <a:moveTo>
                  <a:pt x="235" y="25"/>
                </a:moveTo>
                <a:cubicBezTo>
                  <a:pt x="234" y="36"/>
                  <a:pt x="233" y="55"/>
                  <a:pt x="233" y="67"/>
                </a:cubicBezTo>
                <a:cubicBezTo>
                  <a:pt x="233" y="68"/>
                  <a:pt x="233" y="69"/>
                  <a:pt x="234" y="69"/>
                </a:cubicBezTo>
                <a:cubicBezTo>
                  <a:pt x="235" y="69"/>
                  <a:pt x="235" y="68"/>
                  <a:pt x="235" y="67"/>
                </a:cubicBezTo>
                <a:cubicBezTo>
                  <a:pt x="236" y="56"/>
                  <a:pt x="236" y="36"/>
                  <a:pt x="235" y="25"/>
                </a:cubicBezTo>
                <a:close/>
                <a:moveTo>
                  <a:pt x="390" y="208"/>
                </a:moveTo>
                <a:cubicBezTo>
                  <a:pt x="400" y="206"/>
                  <a:pt x="419" y="201"/>
                  <a:pt x="428" y="197"/>
                </a:cubicBezTo>
                <a:cubicBezTo>
                  <a:pt x="418" y="199"/>
                  <a:pt x="400" y="203"/>
                  <a:pt x="389" y="205"/>
                </a:cubicBezTo>
                <a:cubicBezTo>
                  <a:pt x="388" y="206"/>
                  <a:pt x="387" y="207"/>
                  <a:pt x="387" y="207"/>
                </a:cubicBezTo>
                <a:cubicBezTo>
                  <a:pt x="388" y="208"/>
                  <a:pt x="389" y="208"/>
                  <a:pt x="390" y="208"/>
                </a:cubicBezTo>
                <a:close/>
                <a:moveTo>
                  <a:pt x="76" y="363"/>
                </a:moveTo>
                <a:cubicBezTo>
                  <a:pt x="76" y="363"/>
                  <a:pt x="75" y="363"/>
                  <a:pt x="74" y="364"/>
                </a:cubicBezTo>
                <a:cubicBezTo>
                  <a:pt x="65" y="370"/>
                  <a:pt x="50" y="383"/>
                  <a:pt x="43" y="390"/>
                </a:cubicBezTo>
                <a:cubicBezTo>
                  <a:pt x="52" y="385"/>
                  <a:pt x="67" y="373"/>
                  <a:pt x="75" y="366"/>
                </a:cubicBezTo>
                <a:cubicBezTo>
                  <a:pt x="77" y="365"/>
                  <a:pt x="77" y="364"/>
                  <a:pt x="76" y="363"/>
                </a:cubicBezTo>
                <a:close/>
                <a:moveTo>
                  <a:pt x="106" y="95"/>
                </a:moveTo>
                <a:cubicBezTo>
                  <a:pt x="106" y="94"/>
                  <a:pt x="106" y="93"/>
                  <a:pt x="105" y="92"/>
                </a:cubicBezTo>
                <a:cubicBezTo>
                  <a:pt x="98" y="84"/>
                  <a:pt x="85" y="69"/>
                  <a:pt x="78" y="62"/>
                </a:cubicBezTo>
                <a:cubicBezTo>
                  <a:pt x="84" y="71"/>
                  <a:pt x="96" y="86"/>
                  <a:pt x="103" y="94"/>
                </a:cubicBezTo>
                <a:cubicBezTo>
                  <a:pt x="104" y="95"/>
                  <a:pt x="105" y="95"/>
                  <a:pt x="106" y="95"/>
                </a:cubicBezTo>
                <a:close/>
                <a:moveTo>
                  <a:pt x="329" y="88"/>
                </a:moveTo>
                <a:cubicBezTo>
                  <a:pt x="329" y="89"/>
                  <a:pt x="330" y="88"/>
                  <a:pt x="331" y="87"/>
                </a:cubicBezTo>
                <a:cubicBezTo>
                  <a:pt x="337" y="78"/>
                  <a:pt x="347" y="61"/>
                  <a:pt x="352" y="52"/>
                </a:cubicBezTo>
                <a:cubicBezTo>
                  <a:pt x="346" y="60"/>
                  <a:pt x="335" y="76"/>
                  <a:pt x="329" y="86"/>
                </a:cubicBezTo>
                <a:cubicBezTo>
                  <a:pt x="328" y="87"/>
                  <a:pt x="328" y="88"/>
                  <a:pt x="329" y="88"/>
                </a:cubicBezTo>
                <a:close/>
                <a:moveTo>
                  <a:pt x="199" y="425"/>
                </a:moveTo>
                <a:cubicBezTo>
                  <a:pt x="198" y="425"/>
                  <a:pt x="197" y="426"/>
                  <a:pt x="197" y="427"/>
                </a:cubicBezTo>
                <a:cubicBezTo>
                  <a:pt x="195" y="438"/>
                  <a:pt x="193" y="458"/>
                  <a:pt x="192" y="468"/>
                </a:cubicBezTo>
                <a:cubicBezTo>
                  <a:pt x="195" y="458"/>
                  <a:pt x="198" y="439"/>
                  <a:pt x="200" y="427"/>
                </a:cubicBezTo>
                <a:cubicBezTo>
                  <a:pt x="200" y="426"/>
                  <a:pt x="199" y="425"/>
                  <a:pt x="199" y="425"/>
                </a:cubicBezTo>
                <a:close/>
                <a:moveTo>
                  <a:pt x="42" y="222"/>
                </a:moveTo>
                <a:cubicBezTo>
                  <a:pt x="42" y="221"/>
                  <a:pt x="42" y="220"/>
                  <a:pt x="40" y="220"/>
                </a:cubicBezTo>
                <a:cubicBezTo>
                  <a:pt x="30" y="219"/>
                  <a:pt x="11" y="218"/>
                  <a:pt x="0" y="218"/>
                </a:cubicBezTo>
                <a:cubicBezTo>
                  <a:pt x="10" y="220"/>
                  <a:pt x="29" y="222"/>
                  <a:pt x="40" y="223"/>
                </a:cubicBezTo>
                <a:cubicBezTo>
                  <a:pt x="42" y="223"/>
                  <a:pt x="42" y="223"/>
                  <a:pt x="42" y="222"/>
                </a:cubicBezTo>
                <a:close/>
                <a:moveTo>
                  <a:pt x="322" y="387"/>
                </a:moveTo>
                <a:cubicBezTo>
                  <a:pt x="322" y="387"/>
                  <a:pt x="322" y="388"/>
                  <a:pt x="322" y="389"/>
                </a:cubicBezTo>
                <a:cubicBezTo>
                  <a:pt x="328" y="399"/>
                  <a:pt x="339" y="415"/>
                  <a:pt x="346" y="423"/>
                </a:cubicBezTo>
                <a:cubicBezTo>
                  <a:pt x="341" y="414"/>
                  <a:pt x="331" y="397"/>
                  <a:pt x="324" y="388"/>
                </a:cubicBezTo>
                <a:cubicBezTo>
                  <a:pt x="324" y="387"/>
                  <a:pt x="323" y="386"/>
                  <a:pt x="322" y="387"/>
                </a:cubicBezTo>
                <a:close/>
                <a:moveTo>
                  <a:pt x="300" y="72"/>
                </a:moveTo>
                <a:cubicBezTo>
                  <a:pt x="301" y="72"/>
                  <a:pt x="302" y="71"/>
                  <a:pt x="302" y="70"/>
                </a:cubicBezTo>
                <a:cubicBezTo>
                  <a:pt x="306" y="60"/>
                  <a:pt x="314" y="42"/>
                  <a:pt x="317" y="32"/>
                </a:cubicBezTo>
                <a:cubicBezTo>
                  <a:pt x="312" y="41"/>
                  <a:pt x="304" y="59"/>
                  <a:pt x="300" y="69"/>
                </a:cubicBezTo>
                <a:cubicBezTo>
                  <a:pt x="299" y="71"/>
                  <a:pt x="299" y="72"/>
                  <a:pt x="300" y="72"/>
                </a:cubicBezTo>
                <a:close/>
                <a:moveTo>
                  <a:pt x="302" y="112"/>
                </a:moveTo>
                <a:cubicBezTo>
                  <a:pt x="302" y="113"/>
                  <a:pt x="302" y="114"/>
                  <a:pt x="303" y="114"/>
                </a:cubicBezTo>
                <a:cubicBezTo>
                  <a:pt x="304" y="114"/>
                  <a:pt x="304" y="114"/>
                  <a:pt x="305" y="113"/>
                </a:cubicBezTo>
                <a:cubicBezTo>
                  <a:pt x="309" y="102"/>
                  <a:pt x="316" y="84"/>
                  <a:pt x="320" y="74"/>
                </a:cubicBezTo>
                <a:cubicBezTo>
                  <a:pt x="315" y="83"/>
                  <a:pt x="307" y="101"/>
                  <a:pt x="302" y="112"/>
                </a:cubicBezTo>
                <a:close/>
                <a:moveTo>
                  <a:pt x="405" y="271"/>
                </a:moveTo>
                <a:cubicBezTo>
                  <a:pt x="405" y="271"/>
                  <a:pt x="406" y="272"/>
                  <a:pt x="407" y="272"/>
                </a:cubicBezTo>
                <a:cubicBezTo>
                  <a:pt x="417" y="274"/>
                  <a:pt x="436" y="277"/>
                  <a:pt x="447" y="277"/>
                </a:cubicBezTo>
                <a:cubicBezTo>
                  <a:pt x="437" y="274"/>
                  <a:pt x="418" y="271"/>
                  <a:pt x="407" y="270"/>
                </a:cubicBezTo>
                <a:cubicBezTo>
                  <a:pt x="406" y="269"/>
                  <a:pt x="405" y="270"/>
                  <a:pt x="405" y="271"/>
                </a:cubicBezTo>
                <a:close/>
                <a:moveTo>
                  <a:pt x="386" y="329"/>
                </a:moveTo>
                <a:cubicBezTo>
                  <a:pt x="386" y="330"/>
                  <a:pt x="386" y="331"/>
                  <a:pt x="387" y="331"/>
                </a:cubicBezTo>
                <a:cubicBezTo>
                  <a:pt x="397" y="337"/>
                  <a:pt x="414" y="346"/>
                  <a:pt x="423" y="350"/>
                </a:cubicBezTo>
                <a:cubicBezTo>
                  <a:pt x="415" y="344"/>
                  <a:pt x="399" y="334"/>
                  <a:pt x="389" y="329"/>
                </a:cubicBezTo>
                <a:cubicBezTo>
                  <a:pt x="387" y="328"/>
                  <a:pt x="386" y="329"/>
                  <a:pt x="386" y="329"/>
                </a:cubicBezTo>
                <a:close/>
                <a:moveTo>
                  <a:pt x="54" y="292"/>
                </a:moveTo>
                <a:cubicBezTo>
                  <a:pt x="43" y="295"/>
                  <a:pt x="25" y="301"/>
                  <a:pt x="16" y="305"/>
                </a:cubicBezTo>
                <a:cubicBezTo>
                  <a:pt x="26" y="303"/>
                  <a:pt x="44" y="298"/>
                  <a:pt x="55" y="294"/>
                </a:cubicBezTo>
                <a:cubicBezTo>
                  <a:pt x="56" y="294"/>
                  <a:pt x="56" y="293"/>
                  <a:pt x="56" y="292"/>
                </a:cubicBezTo>
                <a:cubicBezTo>
                  <a:pt x="56" y="292"/>
                  <a:pt x="55" y="292"/>
                  <a:pt x="54" y="292"/>
                </a:cubicBezTo>
                <a:close/>
                <a:moveTo>
                  <a:pt x="169" y="67"/>
                </a:moveTo>
                <a:cubicBezTo>
                  <a:pt x="170" y="66"/>
                  <a:pt x="170" y="65"/>
                  <a:pt x="169" y="64"/>
                </a:cubicBezTo>
                <a:cubicBezTo>
                  <a:pt x="166" y="54"/>
                  <a:pt x="159" y="35"/>
                  <a:pt x="155" y="26"/>
                </a:cubicBezTo>
                <a:cubicBezTo>
                  <a:pt x="157" y="36"/>
                  <a:pt x="163" y="54"/>
                  <a:pt x="167" y="65"/>
                </a:cubicBezTo>
                <a:cubicBezTo>
                  <a:pt x="167" y="67"/>
                  <a:pt x="168" y="67"/>
                  <a:pt x="169" y="67"/>
                </a:cubicBezTo>
                <a:close/>
                <a:moveTo>
                  <a:pt x="367" y="148"/>
                </a:moveTo>
                <a:cubicBezTo>
                  <a:pt x="376" y="142"/>
                  <a:pt x="392" y="130"/>
                  <a:pt x="400" y="123"/>
                </a:cubicBezTo>
                <a:cubicBezTo>
                  <a:pt x="391" y="128"/>
                  <a:pt x="375" y="139"/>
                  <a:pt x="366" y="146"/>
                </a:cubicBezTo>
                <a:cubicBezTo>
                  <a:pt x="365" y="146"/>
                  <a:pt x="364" y="147"/>
                  <a:pt x="365" y="148"/>
                </a:cubicBezTo>
                <a:cubicBezTo>
                  <a:pt x="365" y="149"/>
                  <a:pt x="366" y="148"/>
                  <a:pt x="367" y="148"/>
                </a:cubicBezTo>
                <a:close/>
                <a:moveTo>
                  <a:pt x="310" y="125"/>
                </a:moveTo>
                <a:cubicBezTo>
                  <a:pt x="309" y="126"/>
                  <a:pt x="309" y="127"/>
                  <a:pt x="309" y="127"/>
                </a:cubicBezTo>
                <a:cubicBezTo>
                  <a:pt x="310" y="128"/>
                  <a:pt x="311" y="127"/>
                  <a:pt x="312" y="126"/>
                </a:cubicBezTo>
                <a:cubicBezTo>
                  <a:pt x="319" y="118"/>
                  <a:pt x="330" y="102"/>
                  <a:pt x="336" y="93"/>
                </a:cubicBezTo>
                <a:cubicBezTo>
                  <a:pt x="329" y="101"/>
                  <a:pt x="316" y="115"/>
                  <a:pt x="310" y="125"/>
                </a:cubicBezTo>
                <a:close/>
                <a:moveTo>
                  <a:pt x="136" y="401"/>
                </a:moveTo>
                <a:cubicBezTo>
                  <a:pt x="135" y="401"/>
                  <a:pt x="134" y="401"/>
                  <a:pt x="134" y="402"/>
                </a:cubicBezTo>
                <a:cubicBezTo>
                  <a:pt x="128" y="412"/>
                  <a:pt x="119" y="429"/>
                  <a:pt x="114" y="439"/>
                </a:cubicBezTo>
                <a:cubicBezTo>
                  <a:pt x="120" y="430"/>
                  <a:pt x="130" y="413"/>
                  <a:pt x="136" y="403"/>
                </a:cubicBezTo>
                <a:cubicBezTo>
                  <a:pt x="137" y="402"/>
                  <a:pt x="136" y="401"/>
                  <a:pt x="136" y="401"/>
                </a:cubicBezTo>
                <a:close/>
                <a:moveTo>
                  <a:pt x="78" y="163"/>
                </a:moveTo>
                <a:cubicBezTo>
                  <a:pt x="80" y="164"/>
                  <a:pt x="81" y="163"/>
                  <a:pt x="81" y="163"/>
                </a:cubicBezTo>
                <a:cubicBezTo>
                  <a:pt x="81" y="162"/>
                  <a:pt x="81" y="161"/>
                  <a:pt x="80" y="161"/>
                </a:cubicBezTo>
                <a:cubicBezTo>
                  <a:pt x="70" y="155"/>
                  <a:pt x="53" y="147"/>
                  <a:pt x="43" y="143"/>
                </a:cubicBezTo>
                <a:cubicBezTo>
                  <a:pt x="52" y="149"/>
                  <a:pt x="68" y="158"/>
                  <a:pt x="78" y="163"/>
                </a:cubicBezTo>
                <a:close/>
                <a:moveTo>
                  <a:pt x="266" y="424"/>
                </a:moveTo>
                <a:cubicBezTo>
                  <a:pt x="265" y="424"/>
                  <a:pt x="265" y="425"/>
                  <a:pt x="265" y="426"/>
                </a:cubicBezTo>
                <a:cubicBezTo>
                  <a:pt x="267" y="437"/>
                  <a:pt x="272" y="456"/>
                  <a:pt x="275" y="466"/>
                </a:cubicBezTo>
                <a:cubicBezTo>
                  <a:pt x="274" y="456"/>
                  <a:pt x="270" y="437"/>
                  <a:pt x="267" y="425"/>
                </a:cubicBezTo>
                <a:cubicBezTo>
                  <a:pt x="267" y="424"/>
                  <a:pt x="266" y="423"/>
                  <a:pt x="266" y="424"/>
                </a:cubicBezTo>
                <a:close/>
                <a:moveTo>
                  <a:pt x="205" y="75"/>
                </a:moveTo>
                <a:cubicBezTo>
                  <a:pt x="206" y="75"/>
                  <a:pt x="206" y="74"/>
                  <a:pt x="206" y="73"/>
                </a:cubicBezTo>
                <a:cubicBezTo>
                  <a:pt x="205" y="62"/>
                  <a:pt x="201" y="42"/>
                  <a:pt x="199" y="32"/>
                </a:cubicBezTo>
                <a:cubicBezTo>
                  <a:pt x="199" y="42"/>
                  <a:pt x="201" y="62"/>
                  <a:pt x="203" y="73"/>
                </a:cubicBezTo>
                <a:cubicBezTo>
                  <a:pt x="204" y="75"/>
                  <a:pt x="204" y="75"/>
                  <a:pt x="205" y="75"/>
                </a:cubicBezTo>
                <a:close/>
                <a:moveTo>
                  <a:pt x="398" y="157"/>
                </a:moveTo>
                <a:cubicBezTo>
                  <a:pt x="399" y="157"/>
                  <a:pt x="400" y="157"/>
                  <a:pt x="401" y="157"/>
                </a:cubicBezTo>
                <a:cubicBezTo>
                  <a:pt x="411" y="153"/>
                  <a:pt x="428" y="144"/>
                  <a:pt x="437" y="139"/>
                </a:cubicBezTo>
                <a:cubicBezTo>
                  <a:pt x="427" y="142"/>
                  <a:pt x="410" y="150"/>
                  <a:pt x="400" y="154"/>
                </a:cubicBezTo>
                <a:cubicBezTo>
                  <a:pt x="398" y="155"/>
                  <a:pt x="398" y="156"/>
                  <a:pt x="398" y="157"/>
                </a:cubicBezTo>
                <a:close/>
                <a:moveTo>
                  <a:pt x="108" y="379"/>
                </a:moveTo>
                <a:cubicBezTo>
                  <a:pt x="107" y="379"/>
                  <a:pt x="106" y="379"/>
                  <a:pt x="105" y="380"/>
                </a:cubicBezTo>
                <a:cubicBezTo>
                  <a:pt x="98" y="388"/>
                  <a:pt x="86" y="403"/>
                  <a:pt x="80" y="412"/>
                </a:cubicBezTo>
                <a:cubicBezTo>
                  <a:pt x="87" y="405"/>
                  <a:pt x="100" y="390"/>
                  <a:pt x="107" y="382"/>
                </a:cubicBezTo>
                <a:cubicBezTo>
                  <a:pt x="108" y="381"/>
                  <a:pt x="108" y="380"/>
                  <a:pt x="108" y="379"/>
                </a:cubicBezTo>
                <a:close/>
                <a:moveTo>
                  <a:pt x="89" y="126"/>
                </a:moveTo>
                <a:cubicBezTo>
                  <a:pt x="89" y="125"/>
                  <a:pt x="89" y="124"/>
                  <a:pt x="88" y="123"/>
                </a:cubicBezTo>
                <a:cubicBezTo>
                  <a:pt x="80" y="116"/>
                  <a:pt x="64" y="104"/>
                  <a:pt x="56" y="98"/>
                </a:cubicBezTo>
                <a:cubicBezTo>
                  <a:pt x="63" y="106"/>
                  <a:pt x="78" y="118"/>
                  <a:pt x="86" y="126"/>
                </a:cubicBezTo>
                <a:cubicBezTo>
                  <a:pt x="88" y="126"/>
                  <a:pt x="88" y="126"/>
                  <a:pt x="89" y="126"/>
                </a:cubicBezTo>
                <a:close/>
                <a:moveTo>
                  <a:pt x="230" y="412"/>
                </a:moveTo>
                <a:cubicBezTo>
                  <a:pt x="230" y="412"/>
                  <a:pt x="229" y="413"/>
                  <a:pt x="229" y="415"/>
                </a:cubicBezTo>
                <a:cubicBezTo>
                  <a:pt x="229" y="426"/>
                  <a:pt x="230" y="446"/>
                  <a:pt x="231" y="456"/>
                </a:cubicBezTo>
                <a:cubicBezTo>
                  <a:pt x="232" y="446"/>
                  <a:pt x="232" y="426"/>
                  <a:pt x="232" y="414"/>
                </a:cubicBezTo>
                <a:cubicBezTo>
                  <a:pt x="232" y="413"/>
                  <a:pt x="231" y="412"/>
                  <a:pt x="230" y="412"/>
                </a:cubicBezTo>
                <a:close/>
                <a:moveTo>
                  <a:pt x="18" y="258"/>
                </a:moveTo>
                <a:cubicBezTo>
                  <a:pt x="28" y="258"/>
                  <a:pt x="47" y="257"/>
                  <a:pt x="58" y="256"/>
                </a:cubicBezTo>
                <a:cubicBezTo>
                  <a:pt x="60" y="255"/>
                  <a:pt x="60" y="255"/>
                  <a:pt x="60" y="254"/>
                </a:cubicBezTo>
                <a:cubicBezTo>
                  <a:pt x="60" y="253"/>
                  <a:pt x="59" y="253"/>
                  <a:pt x="58" y="253"/>
                </a:cubicBezTo>
                <a:cubicBezTo>
                  <a:pt x="47" y="254"/>
                  <a:pt x="28" y="256"/>
                  <a:pt x="18" y="258"/>
                </a:cubicBezTo>
                <a:close/>
                <a:moveTo>
                  <a:pt x="361" y="385"/>
                </a:moveTo>
                <a:cubicBezTo>
                  <a:pt x="361" y="386"/>
                  <a:pt x="361" y="387"/>
                  <a:pt x="362" y="387"/>
                </a:cubicBezTo>
                <a:cubicBezTo>
                  <a:pt x="369" y="396"/>
                  <a:pt x="383" y="410"/>
                  <a:pt x="390" y="416"/>
                </a:cubicBezTo>
                <a:cubicBezTo>
                  <a:pt x="384" y="408"/>
                  <a:pt x="371" y="394"/>
                  <a:pt x="364" y="385"/>
                </a:cubicBezTo>
                <a:cubicBezTo>
                  <a:pt x="363" y="384"/>
                  <a:pt x="362" y="385"/>
                  <a:pt x="361" y="385"/>
                </a:cubicBezTo>
                <a:close/>
                <a:moveTo>
                  <a:pt x="270" y="61"/>
                </a:moveTo>
                <a:cubicBezTo>
                  <a:pt x="271" y="61"/>
                  <a:pt x="271" y="61"/>
                  <a:pt x="272" y="60"/>
                </a:cubicBezTo>
                <a:cubicBezTo>
                  <a:pt x="274" y="49"/>
                  <a:pt x="278" y="29"/>
                  <a:pt x="279" y="19"/>
                </a:cubicBezTo>
                <a:cubicBezTo>
                  <a:pt x="276" y="29"/>
                  <a:pt x="271" y="48"/>
                  <a:pt x="269" y="59"/>
                </a:cubicBezTo>
                <a:cubicBezTo>
                  <a:pt x="269" y="60"/>
                  <a:pt x="269" y="61"/>
                  <a:pt x="270" y="61"/>
                </a:cubicBezTo>
                <a:close/>
                <a:moveTo>
                  <a:pt x="415" y="235"/>
                </a:moveTo>
                <a:cubicBezTo>
                  <a:pt x="414" y="235"/>
                  <a:pt x="413" y="236"/>
                  <a:pt x="413" y="236"/>
                </a:cubicBezTo>
                <a:cubicBezTo>
                  <a:pt x="413" y="237"/>
                  <a:pt x="414" y="238"/>
                  <a:pt x="415" y="238"/>
                </a:cubicBezTo>
                <a:cubicBezTo>
                  <a:pt x="426" y="237"/>
                  <a:pt x="445" y="236"/>
                  <a:pt x="455" y="235"/>
                </a:cubicBezTo>
                <a:cubicBezTo>
                  <a:pt x="445" y="234"/>
                  <a:pt x="426" y="234"/>
                  <a:pt x="415" y="235"/>
                </a:cubicBezTo>
                <a:close/>
                <a:moveTo>
                  <a:pt x="439" y="312"/>
                </a:moveTo>
                <a:cubicBezTo>
                  <a:pt x="429" y="308"/>
                  <a:pt x="412" y="301"/>
                  <a:pt x="401" y="298"/>
                </a:cubicBezTo>
                <a:cubicBezTo>
                  <a:pt x="400" y="297"/>
                  <a:pt x="399" y="298"/>
                  <a:pt x="399" y="299"/>
                </a:cubicBezTo>
                <a:cubicBezTo>
                  <a:pt x="398" y="299"/>
                  <a:pt x="399" y="300"/>
                  <a:pt x="400" y="301"/>
                </a:cubicBezTo>
                <a:cubicBezTo>
                  <a:pt x="410" y="304"/>
                  <a:pt x="429" y="310"/>
                  <a:pt x="439" y="312"/>
                </a:cubicBezTo>
                <a:close/>
                <a:moveTo>
                  <a:pt x="76" y="318"/>
                </a:moveTo>
                <a:cubicBezTo>
                  <a:pt x="67" y="323"/>
                  <a:pt x="50" y="332"/>
                  <a:pt x="41" y="337"/>
                </a:cubicBezTo>
                <a:cubicBezTo>
                  <a:pt x="51" y="334"/>
                  <a:pt x="68" y="325"/>
                  <a:pt x="78" y="320"/>
                </a:cubicBezTo>
                <a:cubicBezTo>
                  <a:pt x="79" y="320"/>
                  <a:pt x="79" y="319"/>
                  <a:pt x="79" y="318"/>
                </a:cubicBezTo>
                <a:cubicBezTo>
                  <a:pt x="78" y="317"/>
                  <a:pt x="77" y="317"/>
                  <a:pt x="76" y="318"/>
                </a:cubicBezTo>
                <a:close/>
                <a:moveTo>
                  <a:pt x="147" y="95"/>
                </a:moveTo>
                <a:cubicBezTo>
                  <a:pt x="148" y="97"/>
                  <a:pt x="149" y="97"/>
                  <a:pt x="149" y="96"/>
                </a:cubicBezTo>
                <a:cubicBezTo>
                  <a:pt x="150" y="96"/>
                  <a:pt x="150" y="95"/>
                  <a:pt x="149" y="94"/>
                </a:cubicBezTo>
                <a:cubicBezTo>
                  <a:pt x="144" y="84"/>
                  <a:pt x="134" y="67"/>
                  <a:pt x="128" y="58"/>
                </a:cubicBezTo>
                <a:cubicBezTo>
                  <a:pt x="132" y="68"/>
                  <a:pt x="141" y="85"/>
                  <a:pt x="147" y="95"/>
                </a:cubicBezTo>
                <a:close/>
                <a:moveTo>
                  <a:pt x="356" y="109"/>
                </a:moveTo>
                <a:cubicBezTo>
                  <a:pt x="355" y="110"/>
                  <a:pt x="356" y="111"/>
                  <a:pt x="356" y="112"/>
                </a:cubicBezTo>
                <a:cubicBezTo>
                  <a:pt x="357" y="112"/>
                  <a:pt x="358" y="112"/>
                  <a:pt x="358" y="111"/>
                </a:cubicBezTo>
                <a:cubicBezTo>
                  <a:pt x="366" y="104"/>
                  <a:pt x="379" y="89"/>
                  <a:pt x="386" y="81"/>
                </a:cubicBezTo>
                <a:cubicBezTo>
                  <a:pt x="378" y="88"/>
                  <a:pt x="364" y="101"/>
                  <a:pt x="356" y="109"/>
                </a:cubicBezTo>
                <a:close/>
                <a:moveTo>
                  <a:pt x="164" y="416"/>
                </a:moveTo>
                <a:cubicBezTo>
                  <a:pt x="164" y="415"/>
                  <a:pt x="163" y="416"/>
                  <a:pt x="163" y="417"/>
                </a:cubicBezTo>
                <a:cubicBezTo>
                  <a:pt x="159" y="427"/>
                  <a:pt x="152" y="446"/>
                  <a:pt x="150" y="456"/>
                </a:cubicBezTo>
                <a:cubicBezTo>
                  <a:pt x="154" y="447"/>
                  <a:pt x="161" y="429"/>
                  <a:pt x="165" y="418"/>
                </a:cubicBezTo>
                <a:cubicBezTo>
                  <a:pt x="166" y="417"/>
                  <a:pt x="165" y="416"/>
                  <a:pt x="164" y="416"/>
                </a:cubicBezTo>
                <a:close/>
                <a:moveTo>
                  <a:pt x="67" y="190"/>
                </a:moveTo>
                <a:cubicBezTo>
                  <a:pt x="68" y="189"/>
                  <a:pt x="67" y="188"/>
                  <a:pt x="66" y="188"/>
                </a:cubicBezTo>
                <a:cubicBezTo>
                  <a:pt x="56" y="185"/>
                  <a:pt x="37" y="179"/>
                  <a:pt x="27" y="177"/>
                </a:cubicBezTo>
                <a:cubicBezTo>
                  <a:pt x="37" y="181"/>
                  <a:pt x="54" y="188"/>
                  <a:pt x="65" y="191"/>
                </a:cubicBezTo>
                <a:cubicBezTo>
                  <a:pt x="66" y="191"/>
                  <a:pt x="67" y="191"/>
                  <a:pt x="67" y="190"/>
                </a:cubicBezTo>
                <a:close/>
                <a:moveTo>
                  <a:pt x="292" y="401"/>
                </a:moveTo>
                <a:cubicBezTo>
                  <a:pt x="291" y="401"/>
                  <a:pt x="291" y="402"/>
                  <a:pt x="292" y="403"/>
                </a:cubicBezTo>
                <a:cubicBezTo>
                  <a:pt x="296" y="414"/>
                  <a:pt x="303" y="432"/>
                  <a:pt x="308" y="441"/>
                </a:cubicBezTo>
                <a:cubicBezTo>
                  <a:pt x="305" y="431"/>
                  <a:pt x="299" y="413"/>
                  <a:pt x="294" y="402"/>
                </a:cubicBezTo>
                <a:cubicBezTo>
                  <a:pt x="294" y="401"/>
                  <a:pt x="293" y="401"/>
                  <a:pt x="292" y="401"/>
                </a:cubicBezTo>
                <a:close/>
                <a:moveTo>
                  <a:pt x="220" y="74"/>
                </a:moveTo>
                <a:cubicBezTo>
                  <a:pt x="221" y="74"/>
                  <a:pt x="221" y="72"/>
                  <a:pt x="221" y="71"/>
                </a:cubicBezTo>
                <a:cubicBezTo>
                  <a:pt x="221" y="55"/>
                  <a:pt x="219" y="27"/>
                  <a:pt x="217" y="12"/>
                </a:cubicBezTo>
                <a:cubicBezTo>
                  <a:pt x="217" y="27"/>
                  <a:pt x="218" y="55"/>
                  <a:pt x="218" y="71"/>
                </a:cubicBezTo>
                <a:cubicBezTo>
                  <a:pt x="218" y="73"/>
                  <a:pt x="219" y="74"/>
                  <a:pt x="220" y="74"/>
                </a:cubicBezTo>
                <a:close/>
                <a:moveTo>
                  <a:pt x="394" y="186"/>
                </a:moveTo>
                <a:cubicBezTo>
                  <a:pt x="394" y="187"/>
                  <a:pt x="395" y="187"/>
                  <a:pt x="397" y="187"/>
                </a:cubicBezTo>
                <a:cubicBezTo>
                  <a:pt x="412" y="182"/>
                  <a:pt x="437" y="173"/>
                  <a:pt x="451" y="168"/>
                </a:cubicBezTo>
                <a:cubicBezTo>
                  <a:pt x="437" y="171"/>
                  <a:pt x="411" y="179"/>
                  <a:pt x="396" y="184"/>
                </a:cubicBezTo>
                <a:cubicBezTo>
                  <a:pt x="394" y="185"/>
                  <a:pt x="394" y="186"/>
                  <a:pt x="394" y="186"/>
                </a:cubicBezTo>
                <a:close/>
                <a:moveTo>
                  <a:pt x="109" y="356"/>
                </a:moveTo>
                <a:cubicBezTo>
                  <a:pt x="108" y="355"/>
                  <a:pt x="107" y="355"/>
                  <a:pt x="106" y="356"/>
                </a:cubicBezTo>
                <a:cubicBezTo>
                  <a:pt x="94" y="367"/>
                  <a:pt x="74" y="386"/>
                  <a:pt x="64" y="397"/>
                </a:cubicBezTo>
                <a:cubicBezTo>
                  <a:pt x="76" y="388"/>
                  <a:pt x="96" y="370"/>
                  <a:pt x="108" y="359"/>
                </a:cubicBezTo>
                <a:cubicBezTo>
                  <a:pt x="109" y="357"/>
                  <a:pt x="109" y="356"/>
                  <a:pt x="109" y="356"/>
                </a:cubicBezTo>
                <a:close/>
                <a:moveTo>
                  <a:pt x="76" y="89"/>
                </a:moveTo>
                <a:cubicBezTo>
                  <a:pt x="85" y="100"/>
                  <a:pt x="104" y="120"/>
                  <a:pt x="115" y="131"/>
                </a:cubicBezTo>
                <a:cubicBezTo>
                  <a:pt x="117" y="132"/>
                  <a:pt x="118" y="133"/>
                  <a:pt x="118" y="132"/>
                </a:cubicBezTo>
                <a:cubicBezTo>
                  <a:pt x="119" y="131"/>
                  <a:pt x="118" y="130"/>
                  <a:pt x="117" y="129"/>
                </a:cubicBezTo>
                <a:cubicBezTo>
                  <a:pt x="106" y="118"/>
                  <a:pt x="87" y="98"/>
                  <a:pt x="76" y="89"/>
                </a:cubicBezTo>
                <a:close/>
                <a:moveTo>
                  <a:pt x="312" y="104"/>
                </a:moveTo>
                <a:cubicBezTo>
                  <a:pt x="313" y="104"/>
                  <a:pt x="314" y="103"/>
                  <a:pt x="315" y="102"/>
                </a:cubicBezTo>
                <a:cubicBezTo>
                  <a:pt x="322" y="88"/>
                  <a:pt x="336" y="64"/>
                  <a:pt x="342" y="50"/>
                </a:cubicBezTo>
                <a:cubicBezTo>
                  <a:pt x="334" y="63"/>
                  <a:pt x="320" y="86"/>
                  <a:pt x="312" y="101"/>
                </a:cubicBezTo>
                <a:cubicBezTo>
                  <a:pt x="311" y="102"/>
                  <a:pt x="312" y="104"/>
                  <a:pt x="312" y="104"/>
                </a:cubicBezTo>
                <a:close/>
                <a:moveTo>
                  <a:pt x="213" y="434"/>
                </a:moveTo>
                <a:cubicBezTo>
                  <a:pt x="212" y="434"/>
                  <a:pt x="211" y="435"/>
                  <a:pt x="211" y="436"/>
                </a:cubicBezTo>
                <a:cubicBezTo>
                  <a:pt x="210" y="452"/>
                  <a:pt x="208" y="480"/>
                  <a:pt x="207" y="495"/>
                </a:cubicBezTo>
                <a:cubicBezTo>
                  <a:pt x="210" y="481"/>
                  <a:pt x="213" y="453"/>
                  <a:pt x="214" y="437"/>
                </a:cubicBezTo>
                <a:cubicBezTo>
                  <a:pt x="214" y="435"/>
                  <a:pt x="213" y="434"/>
                  <a:pt x="213" y="434"/>
                </a:cubicBezTo>
                <a:close/>
                <a:moveTo>
                  <a:pt x="7" y="238"/>
                </a:moveTo>
                <a:cubicBezTo>
                  <a:pt x="21" y="240"/>
                  <a:pt x="48" y="241"/>
                  <a:pt x="63" y="241"/>
                </a:cubicBezTo>
                <a:cubicBezTo>
                  <a:pt x="65" y="241"/>
                  <a:pt x="66" y="241"/>
                  <a:pt x="66" y="240"/>
                </a:cubicBezTo>
                <a:cubicBezTo>
                  <a:pt x="66" y="239"/>
                  <a:pt x="65" y="238"/>
                  <a:pt x="63" y="238"/>
                </a:cubicBezTo>
                <a:cubicBezTo>
                  <a:pt x="48" y="238"/>
                  <a:pt x="21" y="238"/>
                  <a:pt x="7" y="238"/>
                </a:cubicBezTo>
                <a:close/>
                <a:moveTo>
                  <a:pt x="344" y="392"/>
                </a:moveTo>
                <a:cubicBezTo>
                  <a:pt x="344" y="393"/>
                  <a:pt x="344" y="394"/>
                  <a:pt x="345" y="395"/>
                </a:cubicBezTo>
                <a:cubicBezTo>
                  <a:pt x="354" y="408"/>
                  <a:pt x="371" y="430"/>
                  <a:pt x="381" y="441"/>
                </a:cubicBezTo>
                <a:cubicBezTo>
                  <a:pt x="373" y="429"/>
                  <a:pt x="357" y="406"/>
                  <a:pt x="347" y="394"/>
                </a:cubicBezTo>
                <a:cubicBezTo>
                  <a:pt x="346" y="392"/>
                  <a:pt x="345" y="392"/>
                  <a:pt x="344" y="392"/>
                </a:cubicBezTo>
                <a:close/>
                <a:moveTo>
                  <a:pt x="280" y="82"/>
                </a:moveTo>
                <a:cubicBezTo>
                  <a:pt x="281" y="83"/>
                  <a:pt x="282" y="82"/>
                  <a:pt x="282" y="80"/>
                </a:cubicBezTo>
                <a:cubicBezTo>
                  <a:pt x="287" y="65"/>
                  <a:pt x="296" y="38"/>
                  <a:pt x="300" y="24"/>
                </a:cubicBezTo>
                <a:cubicBezTo>
                  <a:pt x="294" y="38"/>
                  <a:pt x="285" y="64"/>
                  <a:pt x="280" y="79"/>
                </a:cubicBezTo>
                <a:cubicBezTo>
                  <a:pt x="279" y="81"/>
                  <a:pt x="279" y="82"/>
                  <a:pt x="280" y="82"/>
                </a:cubicBezTo>
                <a:close/>
                <a:moveTo>
                  <a:pt x="393" y="252"/>
                </a:moveTo>
                <a:cubicBezTo>
                  <a:pt x="391" y="252"/>
                  <a:pt x="390" y="253"/>
                  <a:pt x="390" y="253"/>
                </a:cubicBezTo>
                <a:cubicBezTo>
                  <a:pt x="390" y="254"/>
                  <a:pt x="391" y="255"/>
                  <a:pt x="393" y="255"/>
                </a:cubicBezTo>
                <a:cubicBezTo>
                  <a:pt x="408" y="256"/>
                  <a:pt x="435" y="258"/>
                  <a:pt x="449" y="258"/>
                </a:cubicBezTo>
                <a:cubicBezTo>
                  <a:pt x="435" y="256"/>
                  <a:pt x="409" y="253"/>
                  <a:pt x="393" y="252"/>
                </a:cubicBezTo>
                <a:close/>
                <a:moveTo>
                  <a:pt x="389" y="313"/>
                </a:moveTo>
                <a:cubicBezTo>
                  <a:pt x="388" y="314"/>
                  <a:pt x="389" y="315"/>
                  <a:pt x="391" y="316"/>
                </a:cubicBezTo>
                <a:cubicBezTo>
                  <a:pt x="405" y="322"/>
                  <a:pt x="430" y="333"/>
                  <a:pt x="443" y="338"/>
                </a:cubicBezTo>
                <a:cubicBezTo>
                  <a:pt x="431" y="331"/>
                  <a:pt x="406" y="319"/>
                  <a:pt x="392" y="313"/>
                </a:cubicBezTo>
                <a:cubicBezTo>
                  <a:pt x="390" y="312"/>
                  <a:pt x="389" y="312"/>
                  <a:pt x="389" y="313"/>
                </a:cubicBezTo>
                <a:close/>
                <a:moveTo>
                  <a:pt x="65" y="306"/>
                </a:moveTo>
                <a:cubicBezTo>
                  <a:pt x="65" y="305"/>
                  <a:pt x="63" y="305"/>
                  <a:pt x="62" y="306"/>
                </a:cubicBezTo>
                <a:cubicBezTo>
                  <a:pt x="48" y="311"/>
                  <a:pt x="22" y="321"/>
                  <a:pt x="9" y="327"/>
                </a:cubicBezTo>
                <a:cubicBezTo>
                  <a:pt x="23" y="323"/>
                  <a:pt x="48" y="314"/>
                  <a:pt x="63" y="308"/>
                </a:cubicBezTo>
                <a:cubicBezTo>
                  <a:pt x="65" y="308"/>
                  <a:pt x="65" y="307"/>
                  <a:pt x="65" y="306"/>
                </a:cubicBezTo>
                <a:close/>
                <a:moveTo>
                  <a:pt x="144" y="49"/>
                </a:moveTo>
                <a:cubicBezTo>
                  <a:pt x="149" y="63"/>
                  <a:pt x="160" y="89"/>
                  <a:pt x="166" y="104"/>
                </a:cubicBezTo>
                <a:cubicBezTo>
                  <a:pt x="167" y="106"/>
                  <a:pt x="168" y="106"/>
                  <a:pt x="169" y="106"/>
                </a:cubicBezTo>
                <a:cubicBezTo>
                  <a:pt x="169" y="106"/>
                  <a:pt x="169" y="104"/>
                  <a:pt x="169" y="103"/>
                </a:cubicBezTo>
                <a:cubicBezTo>
                  <a:pt x="163" y="88"/>
                  <a:pt x="151" y="63"/>
                  <a:pt x="144" y="49"/>
                </a:cubicBezTo>
                <a:close/>
                <a:moveTo>
                  <a:pt x="164" y="79"/>
                </a:moveTo>
                <a:cubicBezTo>
                  <a:pt x="164" y="79"/>
                  <a:pt x="164" y="77"/>
                  <a:pt x="164" y="76"/>
                </a:cubicBezTo>
                <a:cubicBezTo>
                  <a:pt x="158" y="61"/>
                  <a:pt x="148" y="35"/>
                  <a:pt x="141" y="21"/>
                </a:cubicBezTo>
                <a:cubicBezTo>
                  <a:pt x="146" y="36"/>
                  <a:pt x="155" y="62"/>
                  <a:pt x="161" y="77"/>
                </a:cubicBezTo>
                <a:cubicBezTo>
                  <a:pt x="162" y="79"/>
                  <a:pt x="163" y="79"/>
                  <a:pt x="164" y="79"/>
                </a:cubicBezTo>
                <a:close/>
                <a:moveTo>
                  <a:pt x="367" y="130"/>
                </a:moveTo>
                <a:cubicBezTo>
                  <a:pt x="368" y="130"/>
                  <a:pt x="369" y="130"/>
                  <a:pt x="370" y="129"/>
                </a:cubicBezTo>
                <a:cubicBezTo>
                  <a:pt x="382" y="119"/>
                  <a:pt x="403" y="101"/>
                  <a:pt x="414" y="91"/>
                </a:cubicBezTo>
                <a:cubicBezTo>
                  <a:pt x="402" y="99"/>
                  <a:pt x="381" y="116"/>
                  <a:pt x="369" y="127"/>
                </a:cubicBezTo>
                <a:cubicBezTo>
                  <a:pt x="367" y="128"/>
                  <a:pt x="367" y="129"/>
                  <a:pt x="367" y="130"/>
                </a:cubicBezTo>
                <a:close/>
                <a:moveTo>
                  <a:pt x="166" y="375"/>
                </a:moveTo>
                <a:cubicBezTo>
                  <a:pt x="166" y="374"/>
                  <a:pt x="165" y="375"/>
                  <a:pt x="164" y="377"/>
                </a:cubicBezTo>
                <a:cubicBezTo>
                  <a:pt x="157" y="391"/>
                  <a:pt x="145" y="416"/>
                  <a:pt x="140" y="430"/>
                </a:cubicBezTo>
                <a:cubicBezTo>
                  <a:pt x="147" y="417"/>
                  <a:pt x="159" y="393"/>
                  <a:pt x="166" y="378"/>
                </a:cubicBezTo>
                <a:cubicBezTo>
                  <a:pt x="167" y="376"/>
                  <a:pt x="167" y="375"/>
                  <a:pt x="166" y="375"/>
                </a:cubicBezTo>
                <a:close/>
                <a:moveTo>
                  <a:pt x="68" y="174"/>
                </a:moveTo>
                <a:cubicBezTo>
                  <a:pt x="68" y="173"/>
                  <a:pt x="67" y="172"/>
                  <a:pt x="66" y="172"/>
                </a:cubicBezTo>
                <a:cubicBezTo>
                  <a:pt x="52" y="165"/>
                  <a:pt x="26" y="155"/>
                  <a:pt x="13" y="150"/>
                </a:cubicBezTo>
                <a:cubicBezTo>
                  <a:pt x="26" y="157"/>
                  <a:pt x="50" y="168"/>
                  <a:pt x="65" y="174"/>
                </a:cubicBezTo>
                <a:cubicBezTo>
                  <a:pt x="66" y="175"/>
                  <a:pt x="68" y="175"/>
                  <a:pt x="68" y="174"/>
                </a:cubicBezTo>
                <a:close/>
                <a:moveTo>
                  <a:pt x="281" y="421"/>
                </a:moveTo>
                <a:cubicBezTo>
                  <a:pt x="280" y="421"/>
                  <a:pt x="280" y="422"/>
                  <a:pt x="280" y="424"/>
                </a:cubicBezTo>
                <a:cubicBezTo>
                  <a:pt x="284" y="439"/>
                  <a:pt x="293" y="466"/>
                  <a:pt x="298" y="480"/>
                </a:cubicBezTo>
                <a:cubicBezTo>
                  <a:pt x="295" y="465"/>
                  <a:pt x="287" y="439"/>
                  <a:pt x="283" y="423"/>
                </a:cubicBezTo>
                <a:cubicBezTo>
                  <a:pt x="282" y="421"/>
                  <a:pt x="281" y="420"/>
                  <a:pt x="281" y="421"/>
                </a:cubicBezTo>
                <a:close/>
                <a:moveTo>
                  <a:pt x="191" y="78"/>
                </a:moveTo>
                <a:cubicBezTo>
                  <a:pt x="192" y="78"/>
                  <a:pt x="192" y="77"/>
                  <a:pt x="192" y="75"/>
                </a:cubicBezTo>
                <a:cubicBezTo>
                  <a:pt x="189" y="59"/>
                  <a:pt x="182" y="32"/>
                  <a:pt x="178" y="18"/>
                </a:cubicBezTo>
                <a:cubicBezTo>
                  <a:pt x="180" y="32"/>
                  <a:pt x="186" y="60"/>
                  <a:pt x="189" y="76"/>
                </a:cubicBezTo>
                <a:cubicBezTo>
                  <a:pt x="190" y="78"/>
                  <a:pt x="191" y="78"/>
                  <a:pt x="191" y="78"/>
                </a:cubicBezTo>
                <a:close/>
                <a:moveTo>
                  <a:pt x="371" y="163"/>
                </a:moveTo>
                <a:cubicBezTo>
                  <a:pt x="372" y="164"/>
                  <a:pt x="373" y="163"/>
                  <a:pt x="374" y="163"/>
                </a:cubicBezTo>
                <a:cubicBezTo>
                  <a:pt x="388" y="156"/>
                  <a:pt x="412" y="142"/>
                  <a:pt x="424" y="134"/>
                </a:cubicBezTo>
                <a:cubicBezTo>
                  <a:pt x="411" y="140"/>
                  <a:pt x="387" y="153"/>
                  <a:pt x="373" y="160"/>
                </a:cubicBezTo>
                <a:cubicBezTo>
                  <a:pt x="371" y="161"/>
                  <a:pt x="371" y="162"/>
                  <a:pt x="371" y="163"/>
                </a:cubicBezTo>
                <a:close/>
                <a:moveTo>
                  <a:pt x="138" y="375"/>
                </a:moveTo>
                <a:cubicBezTo>
                  <a:pt x="137" y="374"/>
                  <a:pt x="136" y="375"/>
                  <a:pt x="135" y="376"/>
                </a:cubicBezTo>
                <a:cubicBezTo>
                  <a:pt x="125" y="389"/>
                  <a:pt x="109" y="411"/>
                  <a:pt x="101" y="423"/>
                </a:cubicBezTo>
                <a:cubicBezTo>
                  <a:pt x="111" y="412"/>
                  <a:pt x="128" y="391"/>
                  <a:pt x="137" y="378"/>
                </a:cubicBezTo>
                <a:cubicBezTo>
                  <a:pt x="138" y="376"/>
                  <a:pt x="138" y="375"/>
                  <a:pt x="138" y="375"/>
                </a:cubicBezTo>
                <a:close/>
                <a:moveTo>
                  <a:pt x="104" y="157"/>
                </a:moveTo>
                <a:cubicBezTo>
                  <a:pt x="105" y="158"/>
                  <a:pt x="106" y="158"/>
                  <a:pt x="107" y="158"/>
                </a:cubicBezTo>
                <a:cubicBezTo>
                  <a:pt x="107" y="157"/>
                  <a:pt x="106" y="156"/>
                  <a:pt x="105" y="155"/>
                </a:cubicBezTo>
                <a:cubicBezTo>
                  <a:pt x="93" y="146"/>
                  <a:pt x="70" y="130"/>
                  <a:pt x="57" y="123"/>
                </a:cubicBezTo>
                <a:cubicBezTo>
                  <a:pt x="69" y="132"/>
                  <a:pt x="91" y="148"/>
                  <a:pt x="104" y="157"/>
                </a:cubicBezTo>
                <a:close/>
                <a:moveTo>
                  <a:pt x="244" y="409"/>
                </a:moveTo>
                <a:cubicBezTo>
                  <a:pt x="244" y="410"/>
                  <a:pt x="243" y="411"/>
                  <a:pt x="243" y="412"/>
                </a:cubicBezTo>
                <a:cubicBezTo>
                  <a:pt x="245" y="428"/>
                  <a:pt x="248" y="456"/>
                  <a:pt x="250" y="471"/>
                </a:cubicBezTo>
                <a:cubicBezTo>
                  <a:pt x="250" y="456"/>
                  <a:pt x="248" y="428"/>
                  <a:pt x="246" y="412"/>
                </a:cubicBezTo>
                <a:cubicBezTo>
                  <a:pt x="246" y="410"/>
                  <a:pt x="245" y="409"/>
                  <a:pt x="244" y="409"/>
                </a:cubicBezTo>
                <a:close/>
                <a:moveTo>
                  <a:pt x="69" y="270"/>
                </a:moveTo>
                <a:cubicBezTo>
                  <a:pt x="68" y="269"/>
                  <a:pt x="67" y="269"/>
                  <a:pt x="66" y="269"/>
                </a:cubicBezTo>
                <a:cubicBezTo>
                  <a:pt x="50" y="271"/>
                  <a:pt x="24" y="276"/>
                  <a:pt x="10" y="279"/>
                </a:cubicBezTo>
                <a:cubicBezTo>
                  <a:pt x="24" y="278"/>
                  <a:pt x="50" y="274"/>
                  <a:pt x="66" y="272"/>
                </a:cubicBezTo>
                <a:cubicBezTo>
                  <a:pt x="68" y="271"/>
                  <a:pt x="69" y="270"/>
                  <a:pt x="69" y="270"/>
                </a:cubicBezTo>
                <a:close/>
                <a:moveTo>
                  <a:pt x="354" y="353"/>
                </a:moveTo>
                <a:cubicBezTo>
                  <a:pt x="352" y="352"/>
                  <a:pt x="351" y="352"/>
                  <a:pt x="350" y="352"/>
                </a:cubicBezTo>
                <a:cubicBezTo>
                  <a:pt x="350" y="353"/>
                  <a:pt x="351" y="354"/>
                  <a:pt x="352" y="355"/>
                </a:cubicBezTo>
                <a:cubicBezTo>
                  <a:pt x="363" y="366"/>
                  <a:pt x="384" y="385"/>
                  <a:pt x="395" y="394"/>
                </a:cubicBezTo>
                <a:cubicBezTo>
                  <a:pt x="385" y="383"/>
                  <a:pt x="365" y="364"/>
                  <a:pt x="354" y="353"/>
                </a:cubicBezTo>
                <a:close/>
                <a:moveTo>
                  <a:pt x="365" y="348"/>
                </a:moveTo>
                <a:cubicBezTo>
                  <a:pt x="365" y="349"/>
                  <a:pt x="365" y="350"/>
                  <a:pt x="367" y="351"/>
                </a:cubicBezTo>
                <a:cubicBezTo>
                  <a:pt x="379" y="360"/>
                  <a:pt x="402" y="376"/>
                  <a:pt x="414" y="384"/>
                </a:cubicBezTo>
                <a:cubicBezTo>
                  <a:pt x="403" y="374"/>
                  <a:pt x="381" y="358"/>
                  <a:pt x="368" y="349"/>
                </a:cubicBezTo>
                <a:cubicBezTo>
                  <a:pt x="367" y="347"/>
                  <a:pt x="365" y="347"/>
                  <a:pt x="365" y="348"/>
                </a:cubicBezTo>
                <a:close/>
                <a:moveTo>
                  <a:pt x="252" y="75"/>
                </a:moveTo>
                <a:cubicBezTo>
                  <a:pt x="253" y="76"/>
                  <a:pt x="253" y="74"/>
                  <a:pt x="254" y="73"/>
                </a:cubicBezTo>
                <a:cubicBezTo>
                  <a:pt x="256" y="57"/>
                  <a:pt x="260" y="29"/>
                  <a:pt x="261" y="14"/>
                </a:cubicBezTo>
                <a:cubicBezTo>
                  <a:pt x="258" y="29"/>
                  <a:pt x="253" y="56"/>
                  <a:pt x="251" y="72"/>
                </a:cubicBezTo>
                <a:cubicBezTo>
                  <a:pt x="251" y="74"/>
                  <a:pt x="251" y="75"/>
                  <a:pt x="252" y="75"/>
                </a:cubicBezTo>
                <a:close/>
                <a:moveTo>
                  <a:pt x="395" y="223"/>
                </a:moveTo>
                <a:cubicBezTo>
                  <a:pt x="395" y="224"/>
                  <a:pt x="397" y="224"/>
                  <a:pt x="398" y="224"/>
                </a:cubicBezTo>
                <a:cubicBezTo>
                  <a:pt x="413" y="223"/>
                  <a:pt x="440" y="219"/>
                  <a:pt x="455" y="217"/>
                </a:cubicBezTo>
                <a:cubicBezTo>
                  <a:pt x="440" y="217"/>
                  <a:pt x="413" y="220"/>
                  <a:pt x="398" y="221"/>
                </a:cubicBezTo>
                <a:cubicBezTo>
                  <a:pt x="396" y="222"/>
                  <a:pt x="395" y="222"/>
                  <a:pt x="395" y="223"/>
                </a:cubicBezTo>
                <a:close/>
                <a:moveTo>
                  <a:pt x="386" y="279"/>
                </a:moveTo>
                <a:cubicBezTo>
                  <a:pt x="386" y="280"/>
                  <a:pt x="387" y="281"/>
                  <a:pt x="389" y="281"/>
                </a:cubicBezTo>
                <a:cubicBezTo>
                  <a:pt x="404" y="285"/>
                  <a:pt x="430" y="291"/>
                  <a:pt x="444" y="293"/>
                </a:cubicBezTo>
                <a:cubicBezTo>
                  <a:pt x="431" y="289"/>
                  <a:pt x="405" y="282"/>
                  <a:pt x="389" y="278"/>
                </a:cubicBezTo>
                <a:cubicBezTo>
                  <a:pt x="387" y="278"/>
                  <a:pt x="386" y="278"/>
                  <a:pt x="386" y="279"/>
                </a:cubicBezTo>
                <a:close/>
                <a:moveTo>
                  <a:pt x="90" y="329"/>
                </a:moveTo>
                <a:cubicBezTo>
                  <a:pt x="89" y="328"/>
                  <a:pt x="88" y="328"/>
                  <a:pt x="86" y="329"/>
                </a:cubicBezTo>
                <a:cubicBezTo>
                  <a:pt x="73" y="337"/>
                  <a:pt x="50" y="352"/>
                  <a:pt x="38" y="360"/>
                </a:cubicBezTo>
                <a:cubicBezTo>
                  <a:pt x="51" y="354"/>
                  <a:pt x="74" y="340"/>
                  <a:pt x="88" y="332"/>
                </a:cubicBezTo>
                <a:cubicBezTo>
                  <a:pt x="90" y="331"/>
                  <a:pt x="90" y="329"/>
                  <a:pt x="90" y="329"/>
                </a:cubicBezTo>
                <a:close/>
                <a:moveTo>
                  <a:pt x="138" y="103"/>
                </a:moveTo>
                <a:cubicBezTo>
                  <a:pt x="139" y="102"/>
                  <a:pt x="138" y="101"/>
                  <a:pt x="138" y="100"/>
                </a:cubicBezTo>
                <a:cubicBezTo>
                  <a:pt x="129" y="86"/>
                  <a:pt x="113" y="63"/>
                  <a:pt x="105" y="52"/>
                </a:cubicBezTo>
                <a:cubicBezTo>
                  <a:pt x="112" y="65"/>
                  <a:pt x="126" y="88"/>
                  <a:pt x="135" y="101"/>
                </a:cubicBezTo>
                <a:cubicBezTo>
                  <a:pt x="136" y="103"/>
                  <a:pt x="138" y="103"/>
                  <a:pt x="138" y="103"/>
                </a:cubicBezTo>
                <a:close/>
                <a:moveTo>
                  <a:pt x="332" y="126"/>
                </a:moveTo>
                <a:cubicBezTo>
                  <a:pt x="333" y="126"/>
                  <a:pt x="334" y="126"/>
                  <a:pt x="335" y="125"/>
                </a:cubicBezTo>
                <a:cubicBezTo>
                  <a:pt x="345" y="113"/>
                  <a:pt x="363" y="91"/>
                  <a:pt x="371" y="79"/>
                </a:cubicBezTo>
                <a:cubicBezTo>
                  <a:pt x="361" y="90"/>
                  <a:pt x="343" y="110"/>
                  <a:pt x="333" y="123"/>
                </a:cubicBezTo>
                <a:cubicBezTo>
                  <a:pt x="332" y="124"/>
                  <a:pt x="332" y="125"/>
                  <a:pt x="332" y="126"/>
                </a:cubicBezTo>
                <a:close/>
                <a:moveTo>
                  <a:pt x="184" y="404"/>
                </a:moveTo>
                <a:cubicBezTo>
                  <a:pt x="183" y="404"/>
                  <a:pt x="182" y="405"/>
                  <a:pt x="182" y="406"/>
                </a:cubicBezTo>
                <a:cubicBezTo>
                  <a:pt x="177" y="421"/>
                  <a:pt x="170" y="449"/>
                  <a:pt x="167" y="463"/>
                </a:cubicBezTo>
                <a:cubicBezTo>
                  <a:pt x="172" y="449"/>
                  <a:pt x="180" y="423"/>
                  <a:pt x="185" y="407"/>
                </a:cubicBezTo>
                <a:cubicBezTo>
                  <a:pt x="185" y="405"/>
                  <a:pt x="185" y="404"/>
                  <a:pt x="184" y="404"/>
                </a:cubicBezTo>
                <a:close/>
                <a:moveTo>
                  <a:pt x="61" y="205"/>
                </a:moveTo>
                <a:cubicBezTo>
                  <a:pt x="61" y="204"/>
                  <a:pt x="60" y="203"/>
                  <a:pt x="59" y="203"/>
                </a:cubicBezTo>
                <a:cubicBezTo>
                  <a:pt x="44" y="199"/>
                  <a:pt x="17" y="193"/>
                  <a:pt x="3" y="191"/>
                </a:cubicBezTo>
                <a:cubicBezTo>
                  <a:pt x="17" y="195"/>
                  <a:pt x="43" y="202"/>
                  <a:pt x="58" y="205"/>
                </a:cubicBezTo>
                <a:cubicBezTo>
                  <a:pt x="60" y="206"/>
                  <a:pt x="61" y="205"/>
                  <a:pt x="61" y="205"/>
                </a:cubicBezTo>
                <a:close/>
                <a:moveTo>
                  <a:pt x="312" y="410"/>
                </a:moveTo>
                <a:cubicBezTo>
                  <a:pt x="311" y="410"/>
                  <a:pt x="311" y="412"/>
                  <a:pt x="312" y="413"/>
                </a:cubicBezTo>
                <a:cubicBezTo>
                  <a:pt x="318" y="427"/>
                  <a:pt x="331" y="452"/>
                  <a:pt x="338" y="465"/>
                </a:cubicBezTo>
                <a:cubicBezTo>
                  <a:pt x="333" y="451"/>
                  <a:pt x="321" y="426"/>
                  <a:pt x="314" y="412"/>
                </a:cubicBezTo>
                <a:cubicBezTo>
                  <a:pt x="313" y="410"/>
                  <a:pt x="312" y="409"/>
                  <a:pt x="312" y="410"/>
                </a:cubicBezTo>
                <a:close/>
                <a:moveTo>
                  <a:pt x="244" y="30"/>
                </a:moveTo>
                <a:cubicBezTo>
                  <a:pt x="244" y="22"/>
                  <a:pt x="245" y="7"/>
                  <a:pt x="244" y="0"/>
                </a:cubicBezTo>
                <a:cubicBezTo>
                  <a:pt x="243" y="7"/>
                  <a:pt x="241" y="22"/>
                  <a:pt x="241" y="30"/>
                </a:cubicBezTo>
                <a:cubicBezTo>
                  <a:pt x="241" y="31"/>
                  <a:pt x="242" y="32"/>
                  <a:pt x="242" y="32"/>
                </a:cubicBezTo>
                <a:cubicBezTo>
                  <a:pt x="243" y="32"/>
                  <a:pt x="244" y="31"/>
                  <a:pt x="244" y="30"/>
                </a:cubicBezTo>
                <a:close/>
                <a:moveTo>
                  <a:pt x="237" y="113"/>
                </a:moveTo>
                <a:cubicBezTo>
                  <a:pt x="238" y="104"/>
                  <a:pt x="238" y="90"/>
                  <a:pt x="238" y="82"/>
                </a:cubicBezTo>
                <a:cubicBezTo>
                  <a:pt x="236" y="90"/>
                  <a:pt x="235" y="104"/>
                  <a:pt x="235" y="112"/>
                </a:cubicBezTo>
                <a:cubicBezTo>
                  <a:pt x="234" y="113"/>
                  <a:pt x="235" y="114"/>
                  <a:pt x="236" y="114"/>
                </a:cubicBezTo>
                <a:cubicBezTo>
                  <a:pt x="237" y="114"/>
                  <a:pt x="237" y="113"/>
                  <a:pt x="237" y="113"/>
                </a:cubicBezTo>
                <a:close/>
                <a:moveTo>
                  <a:pt x="416" y="205"/>
                </a:moveTo>
                <a:cubicBezTo>
                  <a:pt x="417" y="205"/>
                  <a:pt x="417" y="206"/>
                  <a:pt x="418" y="206"/>
                </a:cubicBezTo>
                <a:cubicBezTo>
                  <a:pt x="426" y="204"/>
                  <a:pt x="440" y="201"/>
                  <a:pt x="447" y="198"/>
                </a:cubicBezTo>
                <a:cubicBezTo>
                  <a:pt x="439" y="199"/>
                  <a:pt x="425" y="201"/>
                  <a:pt x="418" y="203"/>
                </a:cubicBezTo>
                <a:cubicBezTo>
                  <a:pt x="417" y="203"/>
                  <a:pt x="416" y="204"/>
                  <a:pt x="416" y="205"/>
                </a:cubicBezTo>
                <a:close/>
                <a:moveTo>
                  <a:pt x="345" y="222"/>
                </a:moveTo>
                <a:cubicBezTo>
                  <a:pt x="344" y="222"/>
                  <a:pt x="344" y="223"/>
                  <a:pt x="344" y="224"/>
                </a:cubicBezTo>
                <a:cubicBezTo>
                  <a:pt x="344" y="225"/>
                  <a:pt x="345" y="225"/>
                  <a:pt x="346" y="225"/>
                </a:cubicBezTo>
                <a:cubicBezTo>
                  <a:pt x="354" y="224"/>
                  <a:pt x="367" y="220"/>
                  <a:pt x="374" y="218"/>
                </a:cubicBezTo>
                <a:cubicBezTo>
                  <a:pt x="367" y="218"/>
                  <a:pt x="353" y="220"/>
                  <a:pt x="345" y="222"/>
                </a:cubicBezTo>
                <a:close/>
                <a:moveTo>
                  <a:pt x="70" y="357"/>
                </a:moveTo>
                <a:cubicBezTo>
                  <a:pt x="64" y="362"/>
                  <a:pt x="53" y="371"/>
                  <a:pt x="47" y="376"/>
                </a:cubicBezTo>
                <a:cubicBezTo>
                  <a:pt x="54" y="373"/>
                  <a:pt x="65" y="365"/>
                  <a:pt x="72" y="359"/>
                </a:cubicBezTo>
                <a:cubicBezTo>
                  <a:pt x="73" y="359"/>
                  <a:pt x="73" y="358"/>
                  <a:pt x="72" y="357"/>
                </a:cubicBezTo>
                <a:cubicBezTo>
                  <a:pt x="72" y="357"/>
                  <a:pt x="71" y="357"/>
                  <a:pt x="70" y="357"/>
                </a:cubicBezTo>
                <a:close/>
                <a:moveTo>
                  <a:pt x="115" y="320"/>
                </a:moveTo>
                <a:cubicBezTo>
                  <a:pt x="115" y="320"/>
                  <a:pt x="114" y="320"/>
                  <a:pt x="113" y="320"/>
                </a:cubicBezTo>
                <a:cubicBezTo>
                  <a:pt x="107" y="325"/>
                  <a:pt x="96" y="334"/>
                  <a:pt x="90" y="339"/>
                </a:cubicBezTo>
                <a:cubicBezTo>
                  <a:pt x="97" y="335"/>
                  <a:pt x="108" y="327"/>
                  <a:pt x="115" y="322"/>
                </a:cubicBezTo>
                <a:cubicBezTo>
                  <a:pt x="116" y="322"/>
                  <a:pt x="116" y="321"/>
                  <a:pt x="115" y="320"/>
                </a:cubicBezTo>
                <a:close/>
                <a:moveTo>
                  <a:pt x="108" y="88"/>
                </a:moveTo>
                <a:cubicBezTo>
                  <a:pt x="108" y="87"/>
                  <a:pt x="108" y="86"/>
                  <a:pt x="108" y="86"/>
                </a:cubicBezTo>
                <a:cubicBezTo>
                  <a:pt x="103" y="79"/>
                  <a:pt x="93" y="68"/>
                  <a:pt x="88" y="63"/>
                </a:cubicBezTo>
                <a:cubicBezTo>
                  <a:pt x="92" y="70"/>
                  <a:pt x="100" y="81"/>
                  <a:pt x="106" y="87"/>
                </a:cubicBezTo>
                <a:cubicBezTo>
                  <a:pt x="106" y="88"/>
                  <a:pt x="107" y="88"/>
                  <a:pt x="108" y="88"/>
                </a:cubicBezTo>
                <a:close/>
                <a:moveTo>
                  <a:pt x="118" y="107"/>
                </a:moveTo>
                <a:cubicBezTo>
                  <a:pt x="122" y="114"/>
                  <a:pt x="130" y="125"/>
                  <a:pt x="136" y="132"/>
                </a:cubicBezTo>
                <a:cubicBezTo>
                  <a:pt x="136" y="133"/>
                  <a:pt x="137" y="133"/>
                  <a:pt x="138" y="132"/>
                </a:cubicBezTo>
                <a:cubicBezTo>
                  <a:pt x="138" y="132"/>
                  <a:pt x="138" y="131"/>
                  <a:pt x="138" y="130"/>
                </a:cubicBezTo>
                <a:cubicBezTo>
                  <a:pt x="133" y="124"/>
                  <a:pt x="123" y="113"/>
                  <a:pt x="118" y="107"/>
                </a:cubicBezTo>
                <a:close/>
                <a:moveTo>
                  <a:pt x="89" y="93"/>
                </a:moveTo>
                <a:cubicBezTo>
                  <a:pt x="89" y="92"/>
                  <a:pt x="89" y="91"/>
                  <a:pt x="89" y="91"/>
                </a:cubicBezTo>
                <a:cubicBezTo>
                  <a:pt x="83" y="85"/>
                  <a:pt x="73" y="75"/>
                  <a:pt x="67" y="70"/>
                </a:cubicBezTo>
                <a:cubicBezTo>
                  <a:pt x="71" y="76"/>
                  <a:pt x="81" y="87"/>
                  <a:pt x="87" y="93"/>
                </a:cubicBezTo>
                <a:cubicBezTo>
                  <a:pt x="87" y="93"/>
                  <a:pt x="88" y="93"/>
                  <a:pt x="89" y="93"/>
                </a:cubicBezTo>
                <a:close/>
                <a:moveTo>
                  <a:pt x="348" y="81"/>
                </a:moveTo>
                <a:cubicBezTo>
                  <a:pt x="348" y="81"/>
                  <a:pt x="349" y="81"/>
                  <a:pt x="350" y="80"/>
                </a:cubicBezTo>
                <a:cubicBezTo>
                  <a:pt x="354" y="74"/>
                  <a:pt x="362" y="61"/>
                  <a:pt x="366" y="55"/>
                </a:cubicBezTo>
                <a:cubicBezTo>
                  <a:pt x="360" y="60"/>
                  <a:pt x="352" y="72"/>
                  <a:pt x="347" y="78"/>
                </a:cubicBezTo>
                <a:cubicBezTo>
                  <a:pt x="347" y="79"/>
                  <a:pt x="347" y="80"/>
                  <a:pt x="348" y="81"/>
                </a:cubicBezTo>
                <a:close/>
                <a:moveTo>
                  <a:pt x="196" y="409"/>
                </a:moveTo>
                <a:cubicBezTo>
                  <a:pt x="195" y="409"/>
                  <a:pt x="195" y="410"/>
                  <a:pt x="195" y="411"/>
                </a:cubicBezTo>
                <a:cubicBezTo>
                  <a:pt x="193" y="419"/>
                  <a:pt x="191" y="433"/>
                  <a:pt x="190" y="441"/>
                </a:cubicBezTo>
                <a:cubicBezTo>
                  <a:pt x="193" y="433"/>
                  <a:pt x="196" y="420"/>
                  <a:pt x="197" y="411"/>
                </a:cubicBezTo>
                <a:cubicBezTo>
                  <a:pt x="197" y="410"/>
                  <a:pt x="197" y="410"/>
                  <a:pt x="196" y="409"/>
                </a:cubicBezTo>
                <a:close/>
                <a:moveTo>
                  <a:pt x="202" y="357"/>
                </a:moveTo>
                <a:cubicBezTo>
                  <a:pt x="201" y="357"/>
                  <a:pt x="200" y="358"/>
                  <a:pt x="200" y="359"/>
                </a:cubicBezTo>
                <a:cubicBezTo>
                  <a:pt x="199" y="367"/>
                  <a:pt x="196" y="381"/>
                  <a:pt x="196" y="389"/>
                </a:cubicBezTo>
                <a:cubicBezTo>
                  <a:pt x="198" y="382"/>
                  <a:pt x="202" y="368"/>
                  <a:pt x="203" y="359"/>
                </a:cubicBezTo>
                <a:cubicBezTo>
                  <a:pt x="203" y="358"/>
                  <a:pt x="202" y="358"/>
                  <a:pt x="202" y="357"/>
                </a:cubicBezTo>
                <a:close/>
                <a:moveTo>
                  <a:pt x="62" y="220"/>
                </a:moveTo>
                <a:cubicBezTo>
                  <a:pt x="63" y="220"/>
                  <a:pt x="63" y="219"/>
                  <a:pt x="63" y="219"/>
                </a:cubicBezTo>
                <a:cubicBezTo>
                  <a:pt x="63" y="218"/>
                  <a:pt x="63" y="217"/>
                  <a:pt x="62" y="217"/>
                </a:cubicBezTo>
                <a:cubicBezTo>
                  <a:pt x="54" y="216"/>
                  <a:pt x="40" y="215"/>
                  <a:pt x="33" y="215"/>
                </a:cubicBezTo>
                <a:cubicBezTo>
                  <a:pt x="40" y="217"/>
                  <a:pt x="53" y="219"/>
                  <a:pt x="62" y="220"/>
                </a:cubicBezTo>
                <a:close/>
                <a:moveTo>
                  <a:pt x="329" y="411"/>
                </a:moveTo>
                <a:cubicBezTo>
                  <a:pt x="328" y="412"/>
                  <a:pt x="328" y="412"/>
                  <a:pt x="329" y="413"/>
                </a:cubicBezTo>
                <a:cubicBezTo>
                  <a:pt x="333" y="420"/>
                  <a:pt x="341" y="432"/>
                  <a:pt x="345" y="438"/>
                </a:cubicBezTo>
                <a:cubicBezTo>
                  <a:pt x="342" y="431"/>
                  <a:pt x="335" y="419"/>
                  <a:pt x="331" y="412"/>
                </a:cubicBezTo>
                <a:cubicBezTo>
                  <a:pt x="330" y="411"/>
                  <a:pt x="330" y="411"/>
                  <a:pt x="329" y="411"/>
                </a:cubicBezTo>
                <a:close/>
                <a:moveTo>
                  <a:pt x="316" y="54"/>
                </a:moveTo>
                <a:cubicBezTo>
                  <a:pt x="317" y="54"/>
                  <a:pt x="317" y="54"/>
                  <a:pt x="318" y="53"/>
                </a:cubicBezTo>
                <a:cubicBezTo>
                  <a:pt x="321" y="45"/>
                  <a:pt x="327" y="32"/>
                  <a:pt x="329" y="25"/>
                </a:cubicBezTo>
                <a:cubicBezTo>
                  <a:pt x="325" y="31"/>
                  <a:pt x="319" y="44"/>
                  <a:pt x="315" y="52"/>
                </a:cubicBezTo>
                <a:cubicBezTo>
                  <a:pt x="315" y="53"/>
                  <a:pt x="315" y="53"/>
                  <a:pt x="316" y="54"/>
                </a:cubicBezTo>
                <a:close/>
                <a:moveTo>
                  <a:pt x="293" y="116"/>
                </a:moveTo>
                <a:cubicBezTo>
                  <a:pt x="294" y="116"/>
                  <a:pt x="295" y="116"/>
                  <a:pt x="295" y="115"/>
                </a:cubicBezTo>
                <a:cubicBezTo>
                  <a:pt x="298" y="108"/>
                  <a:pt x="304" y="94"/>
                  <a:pt x="306" y="87"/>
                </a:cubicBezTo>
                <a:cubicBezTo>
                  <a:pt x="302" y="93"/>
                  <a:pt x="296" y="106"/>
                  <a:pt x="292" y="114"/>
                </a:cubicBezTo>
                <a:cubicBezTo>
                  <a:pt x="292" y="115"/>
                  <a:pt x="292" y="116"/>
                  <a:pt x="293" y="116"/>
                </a:cubicBezTo>
                <a:close/>
                <a:moveTo>
                  <a:pt x="424" y="282"/>
                </a:moveTo>
                <a:cubicBezTo>
                  <a:pt x="424" y="282"/>
                  <a:pt x="425" y="283"/>
                  <a:pt x="425" y="283"/>
                </a:cubicBezTo>
                <a:cubicBezTo>
                  <a:pt x="433" y="285"/>
                  <a:pt x="447" y="287"/>
                  <a:pt x="454" y="287"/>
                </a:cubicBezTo>
                <a:cubicBezTo>
                  <a:pt x="447" y="285"/>
                  <a:pt x="434" y="282"/>
                  <a:pt x="426" y="281"/>
                </a:cubicBezTo>
                <a:cubicBezTo>
                  <a:pt x="425" y="280"/>
                  <a:pt x="424" y="281"/>
                  <a:pt x="424" y="282"/>
                </a:cubicBezTo>
                <a:close/>
                <a:moveTo>
                  <a:pt x="357" y="266"/>
                </a:moveTo>
                <a:cubicBezTo>
                  <a:pt x="356" y="266"/>
                  <a:pt x="356" y="267"/>
                  <a:pt x="356" y="268"/>
                </a:cubicBezTo>
                <a:cubicBezTo>
                  <a:pt x="355" y="268"/>
                  <a:pt x="356" y="269"/>
                  <a:pt x="357" y="269"/>
                </a:cubicBezTo>
                <a:cubicBezTo>
                  <a:pt x="364" y="271"/>
                  <a:pt x="378" y="273"/>
                  <a:pt x="386" y="273"/>
                </a:cubicBezTo>
                <a:cubicBezTo>
                  <a:pt x="379" y="271"/>
                  <a:pt x="365" y="268"/>
                  <a:pt x="357" y="266"/>
                </a:cubicBezTo>
                <a:close/>
                <a:moveTo>
                  <a:pt x="399" y="344"/>
                </a:moveTo>
                <a:cubicBezTo>
                  <a:pt x="399" y="345"/>
                  <a:pt x="399" y="346"/>
                  <a:pt x="400" y="346"/>
                </a:cubicBezTo>
                <a:cubicBezTo>
                  <a:pt x="406" y="350"/>
                  <a:pt x="419" y="357"/>
                  <a:pt x="426" y="360"/>
                </a:cubicBezTo>
                <a:cubicBezTo>
                  <a:pt x="420" y="355"/>
                  <a:pt x="408" y="348"/>
                  <a:pt x="401" y="344"/>
                </a:cubicBezTo>
                <a:cubicBezTo>
                  <a:pt x="400" y="343"/>
                  <a:pt x="399" y="344"/>
                  <a:pt x="399" y="344"/>
                </a:cubicBezTo>
                <a:close/>
                <a:moveTo>
                  <a:pt x="354" y="318"/>
                </a:moveTo>
                <a:cubicBezTo>
                  <a:pt x="361" y="322"/>
                  <a:pt x="373" y="329"/>
                  <a:pt x="380" y="332"/>
                </a:cubicBezTo>
                <a:cubicBezTo>
                  <a:pt x="374" y="327"/>
                  <a:pt x="362" y="320"/>
                  <a:pt x="355" y="316"/>
                </a:cubicBezTo>
                <a:cubicBezTo>
                  <a:pt x="354" y="315"/>
                  <a:pt x="354" y="315"/>
                  <a:pt x="353" y="316"/>
                </a:cubicBezTo>
                <a:cubicBezTo>
                  <a:pt x="353" y="317"/>
                  <a:pt x="353" y="318"/>
                  <a:pt x="354" y="318"/>
                </a:cubicBezTo>
                <a:close/>
                <a:moveTo>
                  <a:pt x="30" y="293"/>
                </a:moveTo>
                <a:cubicBezTo>
                  <a:pt x="30" y="293"/>
                  <a:pt x="29" y="292"/>
                  <a:pt x="28" y="292"/>
                </a:cubicBezTo>
                <a:cubicBezTo>
                  <a:pt x="21" y="294"/>
                  <a:pt x="7" y="298"/>
                  <a:pt x="0" y="301"/>
                </a:cubicBezTo>
                <a:cubicBezTo>
                  <a:pt x="8" y="300"/>
                  <a:pt x="21" y="297"/>
                  <a:pt x="29" y="295"/>
                </a:cubicBezTo>
                <a:cubicBezTo>
                  <a:pt x="30" y="295"/>
                  <a:pt x="30" y="294"/>
                  <a:pt x="30" y="293"/>
                </a:cubicBezTo>
                <a:close/>
                <a:moveTo>
                  <a:pt x="89" y="288"/>
                </a:moveTo>
                <a:cubicBezTo>
                  <a:pt x="89" y="287"/>
                  <a:pt x="88" y="287"/>
                  <a:pt x="88" y="287"/>
                </a:cubicBezTo>
                <a:cubicBezTo>
                  <a:pt x="80" y="289"/>
                  <a:pt x="66" y="293"/>
                  <a:pt x="59" y="296"/>
                </a:cubicBezTo>
                <a:cubicBezTo>
                  <a:pt x="67" y="295"/>
                  <a:pt x="80" y="292"/>
                  <a:pt x="88" y="290"/>
                </a:cubicBezTo>
                <a:cubicBezTo>
                  <a:pt x="89" y="290"/>
                  <a:pt x="89" y="289"/>
                  <a:pt x="89" y="288"/>
                </a:cubicBezTo>
                <a:close/>
                <a:moveTo>
                  <a:pt x="179" y="75"/>
                </a:moveTo>
                <a:cubicBezTo>
                  <a:pt x="180" y="75"/>
                  <a:pt x="180" y="74"/>
                  <a:pt x="180" y="73"/>
                </a:cubicBezTo>
                <a:cubicBezTo>
                  <a:pt x="178" y="65"/>
                  <a:pt x="173" y="52"/>
                  <a:pt x="170" y="44"/>
                </a:cubicBezTo>
                <a:cubicBezTo>
                  <a:pt x="171" y="52"/>
                  <a:pt x="175" y="66"/>
                  <a:pt x="178" y="74"/>
                </a:cubicBezTo>
                <a:cubicBezTo>
                  <a:pt x="178" y="75"/>
                  <a:pt x="179" y="75"/>
                  <a:pt x="179" y="75"/>
                </a:cubicBezTo>
                <a:close/>
                <a:moveTo>
                  <a:pt x="390" y="136"/>
                </a:moveTo>
                <a:cubicBezTo>
                  <a:pt x="391" y="136"/>
                  <a:pt x="391" y="136"/>
                  <a:pt x="392" y="136"/>
                </a:cubicBezTo>
                <a:cubicBezTo>
                  <a:pt x="399" y="132"/>
                  <a:pt x="410" y="123"/>
                  <a:pt x="416" y="118"/>
                </a:cubicBezTo>
                <a:cubicBezTo>
                  <a:pt x="409" y="122"/>
                  <a:pt x="397" y="129"/>
                  <a:pt x="391" y="134"/>
                </a:cubicBezTo>
                <a:cubicBezTo>
                  <a:pt x="390" y="134"/>
                  <a:pt x="390" y="135"/>
                  <a:pt x="390" y="136"/>
                </a:cubicBezTo>
                <a:close/>
                <a:moveTo>
                  <a:pt x="342" y="171"/>
                </a:moveTo>
                <a:cubicBezTo>
                  <a:pt x="343" y="172"/>
                  <a:pt x="344" y="172"/>
                  <a:pt x="344" y="172"/>
                </a:cubicBezTo>
                <a:cubicBezTo>
                  <a:pt x="351" y="167"/>
                  <a:pt x="363" y="159"/>
                  <a:pt x="368" y="154"/>
                </a:cubicBezTo>
                <a:cubicBezTo>
                  <a:pt x="361" y="157"/>
                  <a:pt x="350" y="165"/>
                  <a:pt x="343" y="169"/>
                </a:cubicBezTo>
                <a:cubicBezTo>
                  <a:pt x="342" y="170"/>
                  <a:pt x="342" y="171"/>
                  <a:pt x="342" y="171"/>
                </a:cubicBezTo>
                <a:close/>
                <a:moveTo>
                  <a:pt x="119" y="418"/>
                </a:moveTo>
                <a:cubicBezTo>
                  <a:pt x="118" y="417"/>
                  <a:pt x="118" y="418"/>
                  <a:pt x="117" y="418"/>
                </a:cubicBezTo>
                <a:cubicBezTo>
                  <a:pt x="113" y="425"/>
                  <a:pt x="106" y="438"/>
                  <a:pt x="102" y="445"/>
                </a:cubicBezTo>
                <a:cubicBezTo>
                  <a:pt x="107" y="439"/>
                  <a:pt x="115" y="427"/>
                  <a:pt x="119" y="420"/>
                </a:cubicBezTo>
                <a:cubicBezTo>
                  <a:pt x="120" y="419"/>
                  <a:pt x="120" y="418"/>
                  <a:pt x="119" y="418"/>
                </a:cubicBezTo>
                <a:close/>
                <a:moveTo>
                  <a:pt x="153" y="357"/>
                </a:moveTo>
                <a:cubicBezTo>
                  <a:pt x="153" y="357"/>
                  <a:pt x="152" y="357"/>
                  <a:pt x="151" y="358"/>
                </a:cubicBezTo>
                <a:cubicBezTo>
                  <a:pt x="147" y="364"/>
                  <a:pt x="140" y="377"/>
                  <a:pt x="137" y="384"/>
                </a:cubicBezTo>
                <a:cubicBezTo>
                  <a:pt x="142" y="378"/>
                  <a:pt x="150" y="366"/>
                  <a:pt x="154" y="359"/>
                </a:cubicBezTo>
                <a:cubicBezTo>
                  <a:pt x="154" y="358"/>
                  <a:pt x="154" y="357"/>
                  <a:pt x="153" y="357"/>
                </a:cubicBezTo>
                <a:close/>
                <a:moveTo>
                  <a:pt x="61" y="145"/>
                </a:moveTo>
                <a:cubicBezTo>
                  <a:pt x="62" y="144"/>
                  <a:pt x="61" y="143"/>
                  <a:pt x="61" y="143"/>
                </a:cubicBezTo>
                <a:cubicBezTo>
                  <a:pt x="54" y="139"/>
                  <a:pt x="41" y="132"/>
                  <a:pt x="34" y="129"/>
                </a:cubicBezTo>
                <a:cubicBezTo>
                  <a:pt x="40" y="134"/>
                  <a:pt x="52" y="141"/>
                  <a:pt x="59" y="145"/>
                </a:cubicBezTo>
                <a:cubicBezTo>
                  <a:pt x="60" y="146"/>
                  <a:pt x="61" y="145"/>
                  <a:pt x="61" y="145"/>
                </a:cubicBezTo>
                <a:close/>
                <a:moveTo>
                  <a:pt x="266" y="453"/>
                </a:moveTo>
                <a:cubicBezTo>
                  <a:pt x="265" y="453"/>
                  <a:pt x="264" y="454"/>
                  <a:pt x="265" y="455"/>
                </a:cubicBezTo>
                <a:cubicBezTo>
                  <a:pt x="266" y="463"/>
                  <a:pt x="269" y="477"/>
                  <a:pt x="271" y="485"/>
                </a:cubicBezTo>
                <a:cubicBezTo>
                  <a:pt x="271" y="477"/>
                  <a:pt x="269" y="463"/>
                  <a:pt x="267" y="454"/>
                </a:cubicBezTo>
                <a:cubicBezTo>
                  <a:pt x="267" y="453"/>
                  <a:pt x="266" y="453"/>
                  <a:pt x="266" y="453"/>
                </a:cubicBezTo>
                <a:close/>
                <a:moveTo>
                  <a:pt x="207" y="38"/>
                </a:moveTo>
                <a:cubicBezTo>
                  <a:pt x="207" y="38"/>
                  <a:pt x="208" y="37"/>
                  <a:pt x="208" y="37"/>
                </a:cubicBezTo>
                <a:cubicBezTo>
                  <a:pt x="207" y="28"/>
                  <a:pt x="205" y="14"/>
                  <a:pt x="203" y="7"/>
                </a:cubicBezTo>
                <a:cubicBezTo>
                  <a:pt x="203" y="14"/>
                  <a:pt x="204" y="29"/>
                  <a:pt x="205" y="37"/>
                </a:cubicBezTo>
                <a:cubicBezTo>
                  <a:pt x="205" y="38"/>
                  <a:pt x="206" y="38"/>
                  <a:pt x="207" y="38"/>
                </a:cubicBezTo>
                <a:close/>
                <a:moveTo>
                  <a:pt x="220" y="138"/>
                </a:moveTo>
                <a:cubicBezTo>
                  <a:pt x="221" y="138"/>
                  <a:pt x="221" y="137"/>
                  <a:pt x="221" y="136"/>
                </a:cubicBezTo>
                <a:cubicBezTo>
                  <a:pt x="221" y="128"/>
                  <a:pt x="218" y="113"/>
                  <a:pt x="217" y="106"/>
                </a:cubicBezTo>
                <a:cubicBezTo>
                  <a:pt x="216" y="114"/>
                  <a:pt x="218" y="128"/>
                  <a:pt x="219" y="136"/>
                </a:cubicBezTo>
                <a:cubicBezTo>
                  <a:pt x="219" y="137"/>
                  <a:pt x="220" y="138"/>
                  <a:pt x="220" y="138"/>
                </a:cubicBezTo>
                <a:close/>
                <a:moveTo>
                  <a:pt x="409" y="171"/>
                </a:moveTo>
                <a:cubicBezTo>
                  <a:pt x="416" y="168"/>
                  <a:pt x="429" y="163"/>
                  <a:pt x="436" y="159"/>
                </a:cubicBezTo>
                <a:cubicBezTo>
                  <a:pt x="428" y="161"/>
                  <a:pt x="415" y="165"/>
                  <a:pt x="408" y="169"/>
                </a:cubicBezTo>
                <a:cubicBezTo>
                  <a:pt x="407" y="169"/>
                  <a:pt x="407" y="170"/>
                  <a:pt x="407" y="171"/>
                </a:cubicBezTo>
                <a:cubicBezTo>
                  <a:pt x="407" y="171"/>
                  <a:pt x="408" y="171"/>
                  <a:pt x="409" y="171"/>
                </a:cubicBezTo>
                <a:close/>
                <a:moveTo>
                  <a:pt x="368" y="178"/>
                </a:moveTo>
                <a:cubicBezTo>
                  <a:pt x="367" y="178"/>
                  <a:pt x="367" y="179"/>
                  <a:pt x="367" y="179"/>
                </a:cubicBezTo>
                <a:cubicBezTo>
                  <a:pt x="367" y="180"/>
                  <a:pt x="368" y="180"/>
                  <a:pt x="369" y="180"/>
                </a:cubicBezTo>
                <a:cubicBezTo>
                  <a:pt x="376" y="177"/>
                  <a:pt x="389" y="171"/>
                  <a:pt x="396" y="168"/>
                </a:cubicBezTo>
                <a:cubicBezTo>
                  <a:pt x="388" y="169"/>
                  <a:pt x="375" y="174"/>
                  <a:pt x="368" y="178"/>
                </a:cubicBezTo>
                <a:close/>
                <a:moveTo>
                  <a:pt x="87" y="391"/>
                </a:moveTo>
                <a:cubicBezTo>
                  <a:pt x="87" y="391"/>
                  <a:pt x="86" y="391"/>
                  <a:pt x="86" y="391"/>
                </a:cubicBezTo>
                <a:cubicBezTo>
                  <a:pt x="80" y="397"/>
                  <a:pt x="71" y="408"/>
                  <a:pt x="66" y="414"/>
                </a:cubicBezTo>
                <a:cubicBezTo>
                  <a:pt x="72" y="409"/>
                  <a:pt x="82" y="399"/>
                  <a:pt x="87" y="393"/>
                </a:cubicBezTo>
                <a:cubicBezTo>
                  <a:pt x="88" y="392"/>
                  <a:pt x="88" y="392"/>
                  <a:pt x="87" y="391"/>
                </a:cubicBezTo>
                <a:close/>
                <a:moveTo>
                  <a:pt x="145" y="323"/>
                </a:moveTo>
                <a:cubicBezTo>
                  <a:pt x="146" y="322"/>
                  <a:pt x="146" y="321"/>
                  <a:pt x="145" y="321"/>
                </a:cubicBezTo>
                <a:cubicBezTo>
                  <a:pt x="145" y="320"/>
                  <a:pt x="144" y="320"/>
                  <a:pt x="143" y="321"/>
                </a:cubicBezTo>
                <a:cubicBezTo>
                  <a:pt x="138" y="327"/>
                  <a:pt x="128" y="337"/>
                  <a:pt x="124" y="344"/>
                </a:cubicBezTo>
                <a:cubicBezTo>
                  <a:pt x="130" y="339"/>
                  <a:pt x="140" y="329"/>
                  <a:pt x="145" y="323"/>
                </a:cubicBezTo>
                <a:close/>
                <a:moveTo>
                  <a:pt x="81" y="112"/>
                </a:moveTo>
                <a:cubicBezTo>
                  <a:pt x="82" y="113"/>
                  <a:pt x="83" y="113"/>
                  <a:pt x="83" y="112"/>
                </a:cubicBezTo>
                <a:cubicBezTo>
                  <a:pt x="83" y="112"/>
                  <a:pt x="83" y="111"/>
                  <a:pt x="83" y="110"/>
                </a:cubicBezTo>
                <a:cubicBezTo>
                  <a:pt x="77" y="105"/>
                  <a:pt x="66" y="96"/>
                  <a:pt x="60" y="92"/>
                </a:cubicBezTo>
                <a:cubicBezTo>
                  <a:pt x="64" y="98"/>
                  <a:pt x="75" y="107"/>
                  <a:pt x="81" y="112"/>
                </a:cubicBezTo>
                <a:close/>
                <a:moveTo>
                  <a:pt x="136" y="160"/>
                </a:moveTo>
                <a:cubicBezTo>
                  <a:pt x="136" y="159"/>
                  <a:pt x="136" y="158"/>
                  <a:pt x="136" y="158"/>
                </a:cubicBezTo>
                <a:cubicBezTo>
                  <a:pt x="130" y="152"/>
                  <a:pt x="119" y="143"/>
                  <a:pt x="112" y="139"/>
                </a:cubicBezTo>
                <a:cubicBezTo>
                  <a:pt x="117" y="145"/>
                  <a:pt x="128" y="155"/>
                  <a:pt x="134" y="160"/>
                </a:cubicBezTo>
                <a:cubicBezTo>
                  <a:pt x="135" y="161"/>
                  <a:pt x="135" y="160"/>
                  <a:pt x="136" y="160"/>
                </a:cubicBezTo>
                <a:close/>
                <a:moveTo>
                  <a:pt x="224" y="441"/>
                </a:moveTo>
                <a:cubicBezTo>
                  <a:pt x="223" y="441"/>
                  <a:pt x="223" y="442"/>
                  <a:pt x="223" y="442"/>
                </a:cubicBezTo>
                <a:cubicBezTo>
                  <a:pt x="223" y="451"/>
                  <a:pt x="223" y="465"/>
                  <a:pt x="224" y="473"/>
                </a:cubicBezTo>
                <a:cubicBezTo>
                  <a:pt x="225" y="465"/>
                  <a:pt x="226" y="451"/>
                  <a:pt x="226" y="442"/>
                </a:cubicBezTo>
                <a:cubicBezTo>
                  <a:pt x="226" y="441"/>
                  <a:pt x="225" y="441"/>
                  <a:pt x="224" y="441"/>
                </a:cubicBezTo>
                <a:close/>
                <a:moveTo>
                  <a:pt x="222" y="387"/>
                </a:moveTo>
                <a:cubicBezTo>
                  <a:pt x="221" y="387"/>
                  <a:pt x="221" y="388"/>
                  <a:pt x="221" y="389"/>
                </a:cubicBezTo>
                <a:cubicBezTo>
                  <a:pt x="220" y="397"/>
                  <a:pt x="221" y="412"/>
                  <a:pt x="222" y="419"/>
                </a:cubicBezTo>
                <a:cubicBezTo>
                  <a:pt x="223" y="412"/>
                  <a:pt x="223" y="397"/>
                  <a:pt x="223" y="389"/>
                </a:cubicBezTo>
                <a:cubicBezTo>
                  <a:pt x="223" y="388"/>
                  <a:pt x="223" y="387"/>
                  <a:pt x="222" y="387"/>
                </a:cubicBezTo>
                <a:close/>
                <a:moveTo>
                  <a:pt x="36" y="252"/>
                </a:moveTo>
                <a:cubicBezTo>
                  <a:pt x="37" y="252"/>
                  <a:pt x="37" y="252"/>
                  <a:pt x="37" y="251"/>
                </a:cubicBezTo>
                <a:cubicBezTo>
                  <a:pt x="37" y="250"/>
                  <a:pt x="36" y="250"/>
                  <a:pt x="35" y="250"/>
                </a:cubicBezTo>
                <a:cubicBezTo>
                  <a:pt x="28" y="250"/>
                  <a:pt x="14" y="251"/>
                  <a:pt x="6" y="252"/>
                </a:cubicBezTo>
                <a:cubicBezTo>
                  <a:pt x="14" y="253"/>
                  <a:pt x="27" y="253"/>
                  <a:pt x="36" y="252"/>
                </a:cubicBezTo>
                <a:close/>
                <a:moveTo>
                  <a:pt x="97" y="243"/>
                </a:moveTo>
                <a:cubicBezTo>
                  <a:pt x="89" y="243"/>
                  <a:pt x="75" y="244"/>
                  <a:pt x="68" y="246"/>
                </a:cubicBezTo>
                <a:cubicBezTo>
                  <a:pt x="75" y="247"/>
                  <a:pt x="89" y="246"/>
                  <a:pt x="97" y="246"/>
                </a:cubicBezTo>
                <a:cubicBezTo>
                  <a:pt x="98" y="246"/>
                  <a:pt x="98" y="245"/>
                  <a:pt x="98" y="244"/>
                </a:cubicBezTo>
                <a:cubicBezTo>
                  <a:pt x="98" y="243"/>
                  <a:pt x="98" y="243"/>
                  <a:pt x="97" y="243"/>
                </a:cubicBezTo>
                <a:close/>
                <a:moveTo>
                  <a:pt x="371" y="406"/>
                </a:moveTo>
                <a:cubicBezTo>
                  <a:pt x="366" y="399"/>
                  <a:pt x="358" y="388"/>
                  <a:pt x="352" y="382"/>
                </a:cubicBezTo>
                <a:cubicBezTo>
                  <a:pt x="351" y="381"/>
                  <a:pt x="350" y="381"/>
                  <a:pt x="350" y="382"/>
                </a:cubicBezTo>
                <a:cubicBezTo>
                  <a:pt x="349" y="382"/>
                  <a:pt x="349" y="383"/>
                  <a:pt x="350" y="384"/>
                </a:cubicBezTo>
                <a:cubicBezTo>
                  <a:pt x="355" y="390"/>
                  <a:pt x="365" y="400"/>
                  <a:pt x="371" y="406"/>
                </a:cubicBezTo>
                <a:close/>
                <a:moveTo>
                  <a:pt x="344" y="365"/>
                </a:moveTo>
                <a:cubicBezTo>
                  <a:pt x="340" y="358"/>
                  <a:pt x="331" y="347"/>
                  <a:pt x="326" y="341"/>
                </a:cubicBezTo>
                <a:cubicBezTo>
                  <a:pt x="325" y="340"/>
                  <a:pt x="324" y="341"/>
                  <a:pt x="324" y="341"/>
                </a:cubicBezTo>
                <a:cubicBezTo>
                  <a:pt x="323" y="342"/>
                  <a:pt x="323" y="343"/>
                  <a:pt x="324" y="343"/>
                </a:cubicBezTo>
                <a:cubicBezTo>
                  <a:pt x="329" y="349"/>
                  <a:pt x="339" y="360"/>
                  <a:pt x="344" y="365"/>
                </a:cubicBezTo>
                <a:close/>
                <a:moveTo>
                  <a:pt x="282" y="43"/>
                </a:moveTo>
                <a:cubicBezTo>
                  <a:pt x="282" y="43"/>
                  <a:pt x="283" y="42"/>
                  <a:pt x="283" y="42"/>
                </a:cubicBezTo>
                <a:cubicBezTo>
                  <a:pt x="286" y="34"/>
                  <a:pt x="289" y="19"/>
                  <a:pt x="290" y="12"/>
                </a:cubicBezTo>
                <a:cubicBezTo>
                  <a:pt x="287" y="19"/>
                  <a:pt x="283" y="33"/>
                  <a:pt x="281" y="41"/>
                </a:cubicBezTo>
                <a:cubicBezTo>
                  <a:pt x="281" y="42"/>
                  <a:pt x="281" y="43"/>
                  <a:pt x="282" y="43"/>
                </a:cubicBezTo>
                <a:close/>
                <a:moveTo>
                  <a:pt x="244" y="151"/>
                </a:moveTo>
                <a:cubicBezTo>
                  <a:pt x="245" y="151"/>
                  <a:pt x="245" y="151"/>
                  <a:pt x="246" y="150"/>
                </a:cubicBezTo>
                <a:cubicBezTo>
                  <a:pt x="248" y="142"/>
                  <a:pt x="251" y="128"/>
                  <a:pt x="252" y="120"/>
                </a:cubicBezTo>
                <a:cubicBezTo>
                  <a:pt x="249" y="127"/>
                  <a:pt x="245" y="141"/>
                  <a:pt x="243" y="149"/>
                </a:cubicBezTo>
                <a:cubicBezTo>
                  <a:pt x="243" y="150"/>
                  <a:pt x="243" y="151"/>
                  <a:pt x="244" y="151"/>
                </a:cubicBezTo>
                <a:close/>
                <a:moveTo>
                  <a:pt x="421" y="242"/>
                </a:moveTo>
                <a:cubicBezTo>
                  <a:pt x="420" y="242"/>
                  <a:pt x="420" y="243"/>
                  <a:pt x="420" y="244"/>
                </a:cubicBezTo>
                <a:cubicBezTo>
                  <a:pt x="420" y="245"/>
                  <a:pt x="420" y="245"/>
                  <a:pt x="421" y="245"/>
                </a:cubicBezTo>
                <a:cubicBezTo>
                  <a:pt x="429" y="245"/>
                  <a:pt x="443" y="245"/>
                  <a:pt x="451" y="244"/>
                </a:cubicBezTo>
                <a:cubicBezTo>
                  <a:pt x="443" y="243"/>
                  <a:pt x="429" y="242"/>
                  <a:pt x="421" y="242"/>
                </a:cubicBezTo>
                <a:close/>
                <a:moveTo>
                  <a:pt x="386" y="300"/>
                </a:moveTo>
                <a:cubicBezTo>
                  <a:pt x="385" y="301"/>
                  <a:pt x="386" y="302"/>
                  <a:pt x="387" y="302"/>
                </a:cubicBezTo>
                <a:cubicBezTo>
                  <a:pt x="394" y="305"/>
                  <a:pt x="407" y="309"/>
                  <a:pt x="415" y="311"/>
                </a:cubicBezTo>
                <a:cubicBezTo>
                  <a:pt x="408" y="307"/>
                  <a:pt x="395" y="302"/>
                  <a:pt x="387" y="300"/>
                </a:cubicBezTo>
                <a:cubicBezTo>
                  <a:pt x="387" y="299"/>
                  <a:pt x="386" y="300"/>
                  <a:pt x="386" y="300"/>
                </a:cubicBezTo>
                <a:close/>
                <a:moveTo>
                  <a:pt x="53" y="323"/>
                </a:moveTo>
                <a:cubicBezTo>
                  <a:pt x="53" y="323"/>
                  <a:pt x="52" y="322"/>
                  <a:pt x="52" y="323"/>
                </a:cubicBezTo>
                <a:cubicBezTo>
                  <a:pt x="44" y="326"/>
                  <a:pt x="32" y="332"/>
                  <a:pt x="25" y="337"/>
                </a:cubicBezTo>
                <a:cubicBezTo>
                  <a:pt x="33" y="334"/>
                  <a:pt x="45" y="329"/>
                  <a:pt x="53" y="325"/>
                </a:cubicBezTo>
                <a:cubicBezTo>
                  <a:pt x="54" y="325"/>
                  <a:pt x="54" y="324"/>
                  <a:pt x="53" y="323"/>
                </a:cubicBezTo>
                <a:close/>
                <a:moveTo>
                  <a:pt x="139" y="66"/>
                </a:moveTo>
                <a:cubicBezTo>
                  <a:pt x="140" y="65"/>
                  <a:pt x="140" y="65"/>
                  <a:pt x="140" y="64"/>
                </a:cubicBezTo>
                <a:cubicBezTo>
                  <a:pt x="136" y="57"/>
                  <a:pt x="129" y="44"/>
                  <a:pt x="125" y="38"/>
                </a:cubicBezTo>
                <a:cubicBezTo>
                  <a:pt x="127" y="45"/>
                  <a:pt x="133" y="58"/>
                  <a:pt x="137" y="65"/>
                </a:cubicBezTo>
                <a:cubicBezTo>
                  <a:pt x="138" y="66"/>
                  <a:pt x="139" y="66"/>
                  <a:pt x="139" y="66"/>
                </a:cubicBezTo>
                <a:close/>
                <a:moveTo>
                  <a:pt x="158" y="136"/>
                </a:moveTo>
                <a:cubicBezTo>
                  <a:pt x="158" y="136"/>
                  <a:pt x="159" y="135"/>
                  <a:pt x="158" y="134"/>
                </a:cubicBezTo>
                <a:cubicBezTo>
                  <a:pt x="155" y="127"/>
                  <a:pt x="148" y="114"/>
                  <a:pt x="143" y="108"/>
                </a:cubicBezTo>
                <a:cubicBezTo>
                  <a:pt x="146" y="115"/>
                  <a:pt x="152" y="128"/>
                  <a:pt x="156" y="136"/>
                </a:cubicBezTo>
                <a:cubicBezTo>
                  <a:pt x="156" y="137"/>
                  <a:pt x="157" y="137"/>
                  <a:pt x="158" y="136"/>
                </a:cubicBezTo>
                <a:close/>
                <a:moveTo>
                  <a:pt x="375" y="97"/>
                </a:moveTo>
                <a:cubicBezTo>
                  <a:pt x="376" y="98"/>
                  <a:pt x="377" y="98"/>
                  <a:pt x="377" y="97"/>
                </a:cubicBezTo>
                <a:cubicBezTo>
                  <a:pt x="383" y="92"/>
                  <a:pt x="393" y="81"/>
                  <a:pt x="398" y="75"/>
                </a:cubicBezTo>
                <a:cubicBezTo>
                  <a:pt x="392" y="80"/>
                  <a:pt x="381" y="89"/>
                  <a:pt x="375" y="95"/>
                </a:cubicBezTo>
                <a:cubicBezTo>
                  <a:pt x="375" y="96"/>
                  <a:pt x="375" y="97"/>
                  <a:pt x="375" y="97"/>
                </a:cubicBezTo>
                <a:close/>
                <a:moveTo>
                  <a:pt x="326" y="148"/>
                </a:moveTo>
                <a:cubicBezTo>
                  <a:pt x="326" y="148"/>
                  <a:pt x="327" y="148"/>
                  <a:pt x="328" y="148"/>
                </a:cubicBezTo>
                <a:cubicBezTo>
                  <a:pt x="334" y="142"/>
                  <a:pt x="344" y="132"/>
                  <a:pt x="348" y="126"/>
                </a:cubicBezTo>
                <a:cubicBezTo>
                  <a:pt x="342" y="130"/>
                  <a:pt x="332" y="140"/>
                  <a:pt x="326" y="145"/>
                </a:cubicBezTo>
                <a:cubicBezTo>
                  <a:pt x="325" y="146"/>
                  <a:pt x="325" y="147"/>
                  <a:pt x="326" y="148"/>
                </a:cubicBezTo>
                <a:close/>
                <a:moveTo>
                  <a:pt x="154" y="425"/>
                </a:moveTo>
                <a:cubicBezTo>
                  <a:pt x="153" y="425"/>
                  <a:pt x="153" y="426"/>
                  <a:pt x="152" y="426"/>
                </a:cubicBezTo>
                <a:cubicBezTo>
                  <a:pt x="149" y="434"/>
                  <a:pt x="144" y="447"/>
                  <a:pt x="142" y="455"/>
                </a:cubicBezTo>
                <a:cubicBezTo>
                  <a:pt x="146" y="448"/>
                  <a:pt x="152" y="435"/>
                  <a:pt x="155" y="427"/>
                </a:cubicBezTo>
                <a:cubicBezTo>
                  <a:pt x="155" y="426"/>
                  <a:pt x="155" y="426"/>
                  <a:pt x="154" y="425"/>
                </a:cubicBezTo>
                <a:close/>
                <a:moveTo>
                  <a:pt x="47" y="177"/>
                </a:moveTo>
                <a:cubicBezTo>
                  <a:pt x="47" y="176"/>
                  <a:pt x="47" y="176"/>
                  <a:pt x="46" y="175"/>
                </a:cubicBezTo>
                <a:cubicBezTo>
                  <a:pt x="39" y="173"/>
                  <a:pt x="25" y="168"/>
                  <a:pt x="18" y="167"/>
                </a:cubicBezTo>
                <a:cubicBezTo>
                  <a:pt x="25" y="170"/>
                  <a:pt x="38" y="175"/>
                  <a:pt x="45" y="178"/>
                </a:cubicBezTo>
                <a:cubicBezTo>
                  <a:pt x="46" y="178"/>
                  <a:pt x="47" y="178"/>
                  <a:pt x="47" y="177"/>
                </a:cubicBezTo>
                <a:close/>
                <a:moveTo>
                  <a:pt x="82" y="193"/>
                </a:moveTo>
                <a:cubicBezTo>
                  <a:pt x="83" y="193"/>
                  <a:pt x="83" y="193"/>
                  <a:pt x="84" y="192"/>
                </a:cubicBezTo>
                <a:cubicBezTo>
                  <a:pt x="84" y="191"/>
                  <a:pt x="83" y="190"/>
                  <a:pt x="83" y="190"/>
                </a:cubicBezTo>
                <a:cubicBezTo>
                  <a:pt x="75" y="187"/>
                  <a:pt x="62" y="183"/>
                  <a:pt x="54" y="182"/>
                </a:cubicBezTo>
                <a:cubicBezTo>
                  <a:pt x="61" y="185"/>
                  <a:pt x="74" y="190"/>
                  <a:pt x="82" y="193"/>
                </a:cubicBezTo>
                <a:close/>
                <a:moveTo>
                  <a:pt x="295" y="428"/>
                </a:moveTo>
                <a:cubicBezTo>
                  <a:pt x="294" y="429"/>
                  <a:pt x="294" y="430"/>
                  <a:pt x="294" y="430"/>
                </a:cubicBezTo>
                <a:cubicBezTo>
                  <a:pt x="297" y="438"/>
                  <a:pt x="302" y="452"/>
                  <a:pt x="306" y="458"/>
                </a:cubicBezTo>
                <a:cubicBezTo>
                  <a:pt x="304" y="451"/>
                  <a:pt x="300" y="437"/>
                  <a:pt x="297" y="429"/>
                </a:cubicBezTo>
                <a:cubicBezTo>
                  <a:pt x="296" y="428"/>
                  <a:pt x="296" y="428"/>
                  <a:pt x="295" y="428"/>
                </a:cubicBezTo>
                <a:close/>
                <a:moveTo>
                  <a:pt x="282" y="380"/>
                </a:moveTo>
                <a:cubicBezTo>
                  <a:pt x="281" y="379"/>
                  <a:pt x="281" y="379"/>
                  <a:pt x="280" y="380"/>
                </a:cubicBezTo>
                <a:cubicBezTo>
                  <a:pt x="279" y="380"/>
                  <a:pt x="279" y="381"/>
                  <a:pt x="279" y="381"/>
                </a:cubicBezTo>
                <a:cubicBezTo>
                  <a:pt x="282" y="389"/>
                  <a:pt x="287" y="403"/>
                  <a:pt x="291" y="409"/>
                </a:cubicBezTo>
                <a:cubicBezTo>
                  <a:pt x="289" y="402"/>
                  <a:pt x="285" y="388"/>
                  <a:pt x="282" y="380"/>
                </a:cubicBezTo>
                <a:close/>
                <a:moveTo>
                  <a:pt x="219" y="196"/>
                </a:moveTo>
                <a:cubicBezTo>
                  <a:pt x="219" y="197"/>
                  <a:pt x="219" y="198"/>
                  <a:pt x="220" y="198"/>
                </a:cubicBezTo>
                <a:cubicBezTo>
                  <a:pt x="221" y="198"/>
                  <a:pt x="221" y="197"/>
                  <a:pt x="221" y="196"/>
                </a:cubicBezTo>
                <a:cubicBezTo>
                  <a:pt x="221" y="192"/>
                  <a:pt x="220" y="185"/>
                  <a:pt x="219" y="181"/>
                </a:cubicBezTo>
                <a:cubicBezTo>
                  <a:pt x="218" y="185"/>
                  <a:pt x="219" y="192"/>
                  <a:pt x="219" y="196"/>
                </a:cubicBezTo>
                <a:close/>
                <a:moveTo>
                  <a:pt x="269" y="223"/>
                </a:moveTo>
                <a:cubicBezTo>
                  <a:pt x="273" y="222"/>
                  <a:pt x="279" y="219"/>
                  <a:pt x="282" y="217"/>
                </a:cubicBezTo>
                <a:cubicBezTo>
                  <a:pt x="278" y="217"/>
                  <a:pt x="272" y="219"/>
                  <a:pt x="268" y="221"/>
                </a:cubicBezTo>
                <a:cubicBezTo>
                  <a:pt x="267" y="221"/>
                  <a:pt x="267" y="222"/>
                  <a:pt x="267" y="222"/>
                </a:cubicBezTo>
                <a:cubicBezTo>
                  <a:pt x="268" y="223"/>
                  <a:pt x="268" y="223"/>
                  <a:pt x="269" y="223"/>
                </a:cubicBezTo>
                <a:close/>
                <a:moveTo>
                  <a:pt x="185" y="277"/>
                </a:moveTo>
                <a:cubicBezTo>
                  <a:pt x="182" y="280"/>
                  <a:pt x="178" y="285"/>
                  <a:pt x="175" y="288"/>
                </a:cubicBezTo>
                <a:cubicBezTo>
                  <a:pt x="179" y="286"/>
                  <a:pt x="184" y="282"/>
                  <a:pt x="187" y="279"/>
                </a:cubicBezTo>
                <a:cubicBezTo>
                  <a:pt x="187" y="278"/>
                  <a:pt x="188" y="278"/>
                  <a:pt x="187" y="277"/>
                </a:cubicBezTo>
                <a:cubicBezTo>
                  <a:pt x="186" y="276"/>
                  <a:pt x="186" y="277"/>
                  <a:pt x="185" y="277"/>
                </a:cubicBezTo>
                <a:close/>
                <a:moveTo>
                  <a:pt x="140" y="165"/>
                </a:moveTo>
                <a:cubicBezTo>
                  <a:pt x="142" y="169"/>
                  <a:pt x="147" y="174"/>
                  <a:pt x="150" y="177"/>
                </a:cubicBezTo>
                <a:cubicBezTo>
                  <a:pt x="150" y="177"/>
                  <a:pt x="151" y="177"/>
                  <a:pt x="151" y="176"/>
                </a:cubicBezTo>
                <a:cubicBezTo>
                  <a:pt x="152" y="176"/>
                  <a:pt x="152" y="175"/>
                  <a:pt x="151" y="175"/>
                </a:cubicBezTo>
                <a:cubicBezTo>
                  <a:pt x="149" y="172"/>
                  <a:pt x="143" y="167"/>
                  <a:pt x="140" y="165"/>
                </a:cubicBezTo>
                <a:close/>
                <a:moveTo>
                  <a:pt x="277" y="144"/>
                </a:moveTo>
                <a:cubicBezTo>
                  <a:pt x="278" y="144"/>
                  <a:pt x="279" y="144"/>
                  <a:pt x="279" y="143"/>
                </a:cubicBezTo>
                <a:cubicBezTo>
                  <a:pt x="281" y="140"/>
                  <a:pt x="284" y="133"/>
                  <a:pt x="285" y="129"/>
                </a:cubicBezTo>
                <a:cubicBezTo>
                  <a:pt x="282" y="132"/>
                  <a:pt x="278" y="138"/>
                  <a:pt x="277" y="142"/>
                </a:cubicBezTo>
                <a:cubicBezTo>
                  <a:pt x="276" y="143"/>
                  <a:pt x="276" y="143"/>
                  <a:pt x="277" y="144"/>
                </a:cubicBezTo>
                <a:close/>
                <a:moveTo>
                  <a:pt x="257" y="193"/>
                </a:moveTo>
                <a:cubicBezTo>
                  <a:pt x="259" y="190"/>
                  <a:pt x="262" y="183"/>
                  <a:pt x="263" y="179"/>
                </a:cubicBezTo>
                <a:cubicBezTo>
                  <a:pt x="261" y="182"/>
                  <a:pt x="257" y="188"/>
                  <a:pt x="255" y="192"/>
                </a:cubicBezTo>
                <a:cubicBezTo>
                  <a:pt x="255" y="193"/>
                  <a:pt x="255" y="193"/>
                  <a:pt x="256" y="194"/>
                </a:cubicBezTo>
                <a:cubicBezTo>
                  <a:pt x="256" y="194"/>
                  <a:pt x="257" y="194"/>
                  <a:pt x="257" y="193"/>
                </a:cubicBezTo>
                <a:close/>
                <a:moveTo>
                  <a:pt x="220" y="343"/>
                </a:moveTo>
                <a:cubicBezTo>
                  <a:pt x="219" y="343"/>
                  <a:pt x="218" y="344"/>
                  <a:pt x="218" y="344"/>
                </a:cubicBezTo>
                <a:cubicBezTo>
                  <a:pt x="218" y="348"/>
                  <a:pt x="218" y="355"/>
                  <a:pt x="219" y="359"/>
                </a:cubicBezTo>
                <a:cubicBezTo>
                  <a:pt x="220" y="356"/>
                  <a:pt x="221" y="349"/>
                  <a:pt x="221" y="344"/>
                </a:cubicBezTo>
                <a:cubicBezTo>
                  <a:pt x="221" y="344"/>
                  <a:pt x="220" y="343"/>
                  <a:pt x="220" y="343"/>
                </a:cubicBezTo>
                <a:close/>
                <a:moveTo>
                  <a:pt x="128" y="246"/>
                </a:moveTo>
                <a:cubicBezTo>
                  <a:pt x="128" y="246"/>
                  <a:pt x="129" y="246"/>
                  <a:pt x="129" y="245"/>
                </a:cubicBezTo>
                <a:cubicBezTo>
                  <a:pt x="129" y="244"/>
                  <a:pt x="128" y="244"/>
                  <a:pt x="128" y="244"/>
                </a:cubicBezTo>
                <a:cubicBezTo>
                  <a:pt x="124" y="244"/>
                  <a:pt x="117" y="244"/>
                  <a:pt x="113" y="245"/>
                </a:cubicBezTo>
                <a:cubicBezTo>
                  <a:pt x="117" y="246"/>
                  <a:pt x="124" y="247"/>
                  <a:pt x="128" y="246"/>
                </a:cubicBezTo>
                <a:close/>
                <a:moveTo>
                  <a:pt x="307" y="326"/>
                </a:moveTo>
                <a:cubicBezTo>
                  <a:pt x="306" y="326"/>
                  <a:pt x="306" y="325"/>
                  <a:pt x="305" y="326"/>
                </a:cubicBezTo>
                <a:cubicBezTo>
                  <a:pt x="304" y="327"/>
                  <a:pt x="305" y="327"/>
                  <a:pt x="305" y="328"/>
                </a:cubicBezTo>
                <a:cubicBezTo>
                  <a:pt x="307" y="331"/>
                  <a:pt x="312" y="336"/>
                  <a:pt x="315" y="339"/>
                </a:cubicBezTo>
                <a:cubicBezTo>
                  <a:pt x="314" y="335"/>
                  <a:pt x="310" y="329"/>
                  <a:pt x="307" y="326"/>
                </a:cubicBezTo>
                <a:close/>
                <a:moveTo>
                  <a:pt x="275" y="95"/>
                </a:moveTo>
                <a:cubicBezTo>
                  <a:pt x="273" y="99"/>
                  <a:pt x="270" y="105"/>
                  <a:pt x="269" y="109"/>
                </a:cubicBezTo>
                <a:cubicBezTo>
                  <a:pt x="269" y="110"/>
                  <a:pt x="269" y="111"/>
                  <a:pt x="270" y="111"/>
                </a:cubicBezTo>
                <a:cubicBezTo>
                  <a:pt x="271" y="111"/>
                  <a:pt x="272" y="111"/>
                  <a:pt x="272" y="110"/>
                </a:cubicBezTo>
                <a:cubicBezTo>
                  <a:pt x="273" y="106"/>
                  <a:pt x="275" y="99"/>
                  <a:pt x="275" y="95"/>
                </a:cubicBezTo>
                <a:close/>
                <a:moveTo>
                  <a:pt x="336" y="247"/>
                </a:moveTo>
                <a:cubicBezTo>
                  <a:pt x="336" y="247"/>
                  <a:pt x="335" y="248"/>
                  <a:pt x="335" y="249"/>
                </a:cubicBezTo>
                <a:cubicBezTo>
                  <a:pt x="335" y="249"/>
                  <a:pt x="336" y="250"/>
                  <a:pt x="336" y="250"/>
                </a:cubicBezTo>
                <a:cubicBezTo>
                  <a:pt x="340" y="250"/>
                  <a:pt x="347" y="250"/>
                  <a:pt x="351" y="249"/>
                </a:cubicBezTo>
                <a:cubicBezTo>
                  <a:pt x="347" y="248"/>
                  <a:pt x="340" y="247"/>
                  <a:pt x="336" y="247"/>
                </a:cubicBezTo>
                <a:close/>
                <a:moveTo>
                  <a:pt x="360" y="243"/>
                </a:moveTo>
                <a:cubicBezTo>
                  <a:pt x="360" y="244"/>
                  <a:pt x="360" y="244"/>
                  <a:pt x="361" y="244"/>
                </a:cubicBezTo>
                <a:cubicBezTo>
                  <a:pt x="365" y="245"/>
                  <a:pt x="372" y="245"/>
                  <a:pt x="375" y="244"/>
                </a:cubicBezTo>
                <a:cubicBezTo>
                  <a:pt x="372" y="243"/>
                  <a:pt x="365" y="242"/>
                  <a:pt x="361" y="242"/>
                </a:cubicBezTo>
                <a:cubicBezTo>
                  <a:pt x="360" y="242"/>
                  <a:pt x="360" y="242"/>
                  <a:pt x="360" y="243"/>
                </a:cubicBezTo>
                <a:close/>
                <a:moveTo>
                  <a:pt x="316" y="284"/>
                </a:moveTo>
                <a:cubicBezTo>
                  <a:pt x="319" y="286"/>
                  <a:pt x="326" y="288"/>
                  <a:pt x="330" y="289"/>
                </a:cubicBezTo>
                <a:cubicBezTo>
                  <a:pt x="327" y="286"/>
                  <a:pt x="320" y="283"/>
                  <a:pt x="317" y="282"/>
                </a:cubicBezTo>
                <a:cubicBezTo>
                  <a:pt x="316" y="282"/>
                  <a:pt x="315" y="282"/>
                  <a:pt x="315" y="283"/>
                </a:cubicBezTo>
                <a:cubicBezTo>
                  <a:pt x="315" y="283"/>
                  <a:pt x="315" y="284"/>
                  <a:pt x="316" y="284"/>
                </a:cubicBezTo>
                <a:close/>
                <a:moveTo>
                  <a:pt x="128" y="283"/>
                </a:moveTo>
                <a:cubicBezTo>
                  <a:pt x="128" y="282"/>
                  <a:pt x="127" y="282"/>
                  <a:pt x="126" y="282"/>
                </a:cubicBezTo>
                <a:cubicBezTo>
                  <a:pt x="123" y="283"/>
                  <a:pt x="116" y="286"/>
                  <a:pt x="113" y="289"/>
                </a:cubicBezTo>
                <a:cubicBezTo>
                  <a:pt x="117" y="288"/>
                  <a:pt x="123" y="286"/>
                  <a:pt x="127" y="284"/>
                </a:cubicBezTo>
                <a:cubicBezTo>
                  <a:pt x="128" y="284"/>
                  <a:pt x="128" y="283"/>
                  <a:pt x="128" y="283"/>
                </a:cubicBezTo>
                <a:close/>
                <a:moveTo>
                  <a:pt x="177" y="139"/>
                </a:moveTo>
                <a:cubicBezTo>
                  <a:pt x="175" y="135"/>
                  <a:pt x="172" y="129"/>
                  <a:pt x="169" y="126"/>
                </a:cubicBezTo>
                <a:cubicBezTo>
                  <a:pt x="170" y="130"/>
                  <a:pt x="173" y="136"/>
                  <a:pt x="175" y="140"/>
                </a:cubicBezTo>
                <a:cubicBezTo>
                  <a:pt x="175" y="141"/>
                  <a:pt x="175" y="141"/>
                  <a:pt x="176" y="141"/>
                </a:cubicBezTo>
                <a:cubicBezTo>
                  <a:pt x="177" y="140"/>
                  <a:pt x="177" y="139"/>
                  <a:pt x="177" y="139"/>
                </a:cubicBezTo>
                <a:close/>
                <a:moveTo>
                  <a:pt x="274" y="204"/>
                </a:moveTo>
                <a:cubicBezTo>
                  <a:pt x="277" y="202"/>
                  <a:pt x="282" y="197"/>
                  <a:pt x="284" y="194"/>
                </a:cubicBezTo>
                <a:cubicBezTo>
                  <a:pt x="280" y="195"/>
                  <a:pt x="275" y="199"/>
                  <a:pt x="272" y="202"/>
                </a:cubicBezTo>
                <a:cubicBezTo>
                  <a:pt x="272" y="203"/>
                  <a:pt x="271" y="203"/>
                  <a:pt x="272" y="204"/>
                </a:cubicBezTo>
                <a:cubicBezTo>
                  <a:pt x="272" y="205"/>
                  <a:pt x="273" y="205"/>
                  <a:pt x="274" y="204"/>
                </a:cubicBezTo>
                <a:close/>
                <a:moveTo>
                  <a:pt x="173" y="344"/>
                </a:moveTo>
                <a:cubicBezTo>
                  <a:pt x="172" y="344"/>
                  <a:pt x="172" y="344"/>
                  <a:pt x="172" y="345"/>
                </a:cubicBezTo>
                <a:cubicBezTo>
                  <a:pt x="170" y="348"/>
                  <a:pt x="167" y="355"/>
                  <a:pt x="166" y="359"/>
                </a:cubicBezTo>
                <a:cubicBezTo>
                  <a:pt x="169" y="356"/>
                  <a:pt x="172" y="350"/>
                  <a:pt x="174" y="346"/>
                </a:cubicBezTo>
                <a:cubicBezTo>
                  <a:pt x="174" y="345"/>
                  <a:pt x="174" y="344"/>
                  <a:pt x="173" y="344"/>
                </a:cubicBezTo>
                <a:close/>
                <a:moveTo>
                  <a:pt x="91" y="189"/>
                </a:moveTo>
                <a:cubicBezTo>
                  <a:pt x="92" y="188"/>
                  <a:pt x="91" y="187"/>
                  <a:pt x="91" y="187"/>
                </a:cubicBezTo>
                <a:cubicBezTo>
                  <a:pt x="87" y="185"/>
                  <a:pt x="80" y="183"/>
                  <a:pt x="77" y="182"/>
                </a:cubicBezTo>
                <a:cubicBezTo>
                  <a:pt x="80" y="185"/>
                  <a:pt x="86" y="188"/>
                  <a:pt x="90" y="189"/>
                </a:cubicBezTo>
                <a:cubicBezTo>
                  <a:pt x="90" y="189"/>
                  <a:pt x="91" y="189"/>
                  <a:pt x="91" y="189"/>
                </a:cubicBezTo>
                <a:close/>
                <a:moveTo>
                  <a:pt x="258" y="302"/>
                </a:moveTo>
                <a:cubicBezTo>
                  <a:pt x="257" y="302"/>
                  <a:pt x="257" y="303"/>
                  <a:pt x="257" y="303"/>
                </a:cubicBezTo>
                <a:cubicBezTo>
                  <a:pt x="258" y="307"/>
                  <a:pt x="261" y="314"/>
                  <a:pt x="263" y="317"/>
                </a:cubicBezTo>
                <a:cubicBezTo>
                  <a:pt x="262" y="313"/>
                  <a:pt x="261" y="306"/>
                  <a:pt x="259" y="302"/>
                </a:cubicBezTo>
                <a:cubicBezTo>
                  <a:pt x="259" y="302"/>
                  <a:pt x="259" y="301"/>
                  <a:pt x="258" y="302"/>
                </a:cubicBezTo>
                <a:close/>
                <a:moveTo>
                  <a:pt x="191" y="111"/>
                </a:moveTo>
                <a:cubicBezTo>
                  <a:pt x="192" y="111"/>
                  <a:pt x="192" y="110"/>
                  <a:pt x="192" y="110"/>
                </a:cubicBezTo>
                <a:cubicBezTo>
                  <a:pt x="191" y="106"/>
                  <a:pt x="189" y="99"/>
                  <a:pt x="187" y="95"/>
                </a:cubicBezTo>
                <a:cubicBezTo>
                  <a:pt x="187" y="99"/>
                  <a:pt x="189" y="106"/>
                  <a:pt x="190" y="110"/>
                </a:cubicBezTo>
                <a:cubicBezTo>
                  <a:pt x="190" y="111"/>
                  <a:pt x="190" y="111"/>
                  <a:pt x="191" y="111"/>
                </a:cubicBezTo>
                <a:close/>
                <a:moveTo>
                  <a:pt x="319" y="181"/>
                </a:moveTo>
                <a:cubicBezTo>
                  <a:pt x="323" y="179"/>
                  <a:pt x="329" y="175"/>
                  <a:pt x="331" y="172"/>
                </a:cubicBezTo>
                <a:cubicBezTo>
                  <a:pt x="328" y="173"/>
                  <a:pt x="321" y="176"/>
                  <a:pt x="318" y="179"/>
                </a:cubicBezTo>
                <a:cubicBezTo>
                  <a:pt x="317" y="179"/>
                  <a:pt x="317" y="179"/>
                  <a:pt x="317" y="180"/>
                </a:cubicBezTo>
                <a:cubicBezTo>
                  <a:pt x="318" y="181"/>
                  <a:pt x="319" y="181"/>
                  <a:pt x="319" y="181"/>
                </a:cubicBezTo>
                <a:close/>
                <a:moveTo>
                  <a:pt x="213" y="254"/>
                </a:moveTo>
                <a:cubicBezTo>
                  <a:pt x="213" y="254"/>
                  <a:pt x="213" y="253"/>
                  <a:pt x="213" y="253"/>
                </a:cubicBezTo>
                <a:cubicBezTo>
                  <a:pt x="212" y="252"/>
                  <a:pt x="211" y="253"/>
                  <a:pt x="211" y="253"/>
                </a:cubicBezTo>
                <a:cubicBezTo>
                  <a:pt x="208" y="256"/>
                  <a:pt x="205" y="262"/>
                  <a:pt x="203" y="266"/>
                </a:cubicBezTo>
                <a:cubicBezTo>
                  <a:pt x="206" y="263"/>
                  <a:pt x="211" y="258"/>
                  <a:pt x="213" y="254"/>
                </a:cubicBezTo>
                <a:close/>
                <a:moveTo>
                  <a:pt x="118" y="178"/>
                </a:moveTo>
                <a:cubicBezTo>
                  <a:pt x="118" y="178"/>
                  <a:pt x="119" y="178"/>
                  <a:pt x="119" y="177"/>
                </a:cubicBezTo>
                <a:cubicBezTo>
                  <a:pt x="120" y="176"/>
                  <a:pt x="119" y="176"/>
                  <a:pt x="119" y="175"/>
                </a:cubicBezTo>
                <a:cubicBezTo>
                  <a:pt x="116" y="173"/>
                  <a:pt x="110" y="169"/>
                  <a:pt x="106" y="168"/>
                </a:cubicBezTo>
                <a:cubicBezTo>
                  <a:pt x="109" y="171"/>
                  <a:pt x="114" y="175"/>
                  <a:pt x="118" y="178"/>
                </a:cubicBezTo>
                <a:close/>
                <a:moveTo>
                  <a:pt x="252" y="364"/>
                </a:moveTo>
                <a:cubicBezTo>
                  <a:pt x="251" y="365"/>
                  <a:pt x="251" y="365"/>
                  <a:pt x="251" y="366"/>
                </a:cubicBezTo>
                <a:cubicBezTo>
                  <a:pt x="251" y="370"/>
                  <a:pt x="252" y="377"/>
                  <a:pt x="254" y="381"/>
                </a:cubicBezTo>
                <a:cubicBezTo>
                  <a:pt x="254" y="377"/>
                  <a:pt x="254" y="370"/>
                  <a:pt x="253" y="366"/>
                </a:cubicBezTo>
                <a:cubicBezTo>
                  <a:pt x="253" y="365"/>
                  <a:pt x="253" y="364"/>
                  <a:pt x="252" y="364"/>
                </a:cubicBezTo>
                <a:close/>
                <a:moveTo>
                  <a:pt x="100" y="264"/>
                </a:moveTo>
                <a:cubicBezTo>
                  <a:pt x="100" y="263"/>
                  <a:pt x="99" y="263"/>
                  <a:pt x="99" y="263"/>
                </a:cubicBezTo>
                <a:cubicBezTo>
                  <a:pt x="95" y="264"/>
                  <a:pt x="88" y="266"/>
                  <a:pt x="85" y="267"/>
                </a:cubicBezTo>
                <a:cubicBezTo>
                  <a:pt x="88" y="268"/>
                  <a:pt x="95" y="267"/>
                  <a:pt x="99" y="266"/>
                </a:cubicBezTo>
                <a:cubicBezTo>
                  <a:pt x="100" y="266"/>
                  <a:pt x="100" y="265"/>
                  <a:pt x="100" y="264"/>
                </a:cubicBezTo>
                <a:close/>
                <a:moveTo>
                  <a:pt x="272" y="275"/>
                </a:moveTo>
                <a:cubicBezTo>
                  <a:pt x="272" y="275"/>
                  <a:pt x="271" y="275"/>
                  <a:pt x="270" y="276"/>
                </a:cubicBezTo>
                <a:cubicBezTo>
                  <a:pt x="270" y="276"/>
                  <a:pt x="270" y="277"/>
                  <a:pt x="270" y="277"/>
                </a:cubicBezTo>
                <a:cubicBezTo>
                  <a:pt x="273" y="280"/>
                  <a:pt x="279" y="284"/>
                  <a:pt x="282" y="286"/>
                </a:cubicBezTo>
                <a:cubicBezTo>
                  <a:pt x="280" y="283"/>
                  <a:pt x="275" y="278"/>
                  <a:pt x="272" y="275"/>
                </a:cubicBezTo>
                <a:close/>
                <a:moveTo>
                  <a:pt x="299" y="287"/>
                </a:moveTo>
                <a:cubicBezTo>
                  <a:pt x="299" y="287"/>
                  <a:pt x="298" y="287"/>
                  <a:pt x="297" y="288"/>
                </a:cubicBezTo>
                <a:cubicBezTo>
                  <a:pt x="297" y="288"/>
                  <a:pt x="297" y="289"/>
                  <a:pt x="298" y="289"/>
                </a:cubicBezTo>
                <a:cubicBezTo>
                  <a:pt x="301" y="292"/>
                  <a:pt x="307" y="295"/>
                  <a:pt x="311" y="297"/>
                </a:cubicBezTo>
                <a:cubicBezTo>
                  <a:pt x="308" y="294"/>
                  <a:pt x="303" y="289"/>
                  <a:pt x="299" y="287"/>
                </a:cubicBezTo>
                <a:close/>
                <a:moveTo>
                  <a:pt x="235" y="180"/>
                </a:moveTo>
                <a:cubicBezTo>
                  <a:pt x="235" y="181"/>
                  <a:pt x="235" y="181"/>
                  <a:pt x="236" y="182"/>
                </a:cubicBezTo>
                <a:cubicBezTo>
                  <a:pt x="237" y="182"/>
                  <a:pt x="237" y="181"/>
                  <a:pt x="237" y="180"/>
                </a:cubicBezTo>
                <a:cubicBezTo>
                  <a:pt x="238" y="176"/>
                  <a:pt x="239" y="169"/>
                  <a:pt x="238" y="165"/>
                </a:cubicBezTo>
                <a:cubicBezTo>
                  <a:pt x="237" y="169"/>
                  <a:pt x="235" y="176"/>
                  <a:pt x="235" y="180"/>
                </a:cubicBezTo>
                <a:close/>
                <a:moveTo>
                  <a:pt x="344" y="199"/>
                </a:moveTo>
                <a:cubicBezTo>
                  <a:pt x="344" y="200"/>
                  <a:pt x="345" y="200"/>
                  <a:pt x="345" y="200"/>
                </a:cubicBezTo>
                <a:cubicBezTo>
                  <a:pt x="349" y="199"/>
                  <a:pt x="356" y="197"/>
                  <a:pt x="359" y="196"/>
                </a:cubicBezTo>
                <a:cubicBezTo>
                  <a:pt x="355" y="195"/>
                  <a:pt x="348" y="196"/>
                  <a:pt x="345" y="197"/>
                </a:cubicBezTo>
                <a:cubicBezTo>
                  <a:pt x="344" y="197"/>
                  <a:pt x="343" y="198"/>
                  <a:pt x="344" y="199"/>
                </a:cubicBezTo>
                <a:close/>
                <a:moveTo>
                  <a:pt x="115" y="312"/>
                </a:moveTo>
                <a:cubicBezTo>
                  <a:pt x="115" y="311"/>
                  <a:pt x="114" y="311"/>
                  <a:pt x="114" y="311"/>
                </a:cubicBezTo>
                <a:cubicBezTo>
                  <a:pt x="110" y="313"/>
                  <a:pt x="104" y="318"/>
                  <a:pt x="102" y="320"/>
                </a:cubicBezTo>
                <a:cubicBezTo>
                  <a:pt x="105" y="319"/>
                  <a:pt x="112" y="316"/>
                  <a:pt x="115" y="313"/>
                </a:cubicBezTo>
                <a:cubicBezTo>
                  <a:pt x="115" y="313"/>
                  <a:pt x="116" y="312"/>
                  <a:pt x="115" y="312"/>
                </a:cubicBezTo>
                <a:close/>
                <a:moveTo>
                  <a:pt x="148" y="134"/>
                </a:moveTo>
                <a:cubicBezTo>
                  <a:pt x="149" y="134"/>
                  <a:pt x="149" y="133"/>
                  <a:pt x="149" y="133"/>
                </a:cubicBezTo>
                <a:cubicBezTo>
                  <a:pt x="146" y="129"/>
                  <a:pt x="142" y="124"/>
                  <a:pt x="139" y="121"/>
                </a:cubicBezTo>
                <a:cubicBezTo>
                  <a:pt x="140" y="125"/>
                  <a:pt x="144" y="131"/>
                  <a:pt x="147" y="134"/>
                </a:cubicBezTo>
                <a:cubicBezTo>
                  <a:pt x="147" y="135"/>
                  <a:pt x="148" y="135"/>
                  <a:pt x="148" y="134"/>
                </a:cubicBezTo>
                <a:close/>
                <a:moveTo>
                  <a:pt x="299" y="153"/>
                </a:moveTo>
                <a:cubicBezTo>
                  <a:pt x="298" y="153"/>
                  <a:pt x="298" y="154"/>
                  <a:pt x="299" y="155"/>
                </a:cubicBezTo>
                <a:cubicBezTo>
                  <a:pt x="300" y="155"/>
                  <a:pt x="300" y="155"/>
                  <a:pt x="301" y="154"/>
                </a:cubicBezTo>
                <a:cubicBezTo>
                  <a:pt x="303" y="151"/>
                  <a:pt x="307" y="145"/>
                  <a:pt x="309" y="142"/>
                </a:cubicBezTo>
                <a:cubicBezTo>
                  <a:pt x="306" y="144"/>
                  <a:pt x="301" y="149"/>
                  <a:pt x="299" y="153"/>
                </a:cubicBezTo>
                <a:close/>
                <a:moveTo>
                  <a:pt x="205" y="322"/>
                </a:moveTo>
                <a:cubicBezTo>
                  <a:pt x="204" y="322"/>
                  <a:pt x="204" y="322"/>
                  <a:pt x="204" y="323"/>
                </a:cubicBezTo>
                <a:cubicBezTo>
                  <a:pt x="203" y="327"/>
                  <a:pt x="201" y="334"/>
                  <a:pt x="201" y="338"/>
                </a:cubicBezTo>
                <a:cubicBezTo>
                  <a:pt x="203" y="334"/>
                  <a:pt x="205" y="327"/>
                  <a:pt x="206" y="323"/>
                </a:cubicBezTo>
                <a:cubicBezTo>
                  <a:pt x="206" y="323"/>
                  <a:pt x="206" y="322"/>
                  <a:pt x="205" y="322"/>
                </a:cubicBezTo>
                <a:close/>
                <a:moveTo>
                  <a:pt x="100" y="218"/>
                </a:moveTo>
                <a:cubicBezTo>
                  <a:pt x="100" y="217"/>
                  <a:pt x="99" y="216"/>
                  <a:pt x="99" y="216"/>
                </a:cubicBezTo>
                <a:cubicBezTo>
                  <a:pt x="95" y="215"/>
                  <a:pt x="88" y="214"/>
                  <a:pt x="84" y="215"/>
                </a:cubicBezTo>
                <a:cubicBezTo>
                  <a:pt x="87" y="216"/>
                  <a:pt x="94" y="218"/>
                  <a:pt x="98" y="219"/>
                </a:cubicBezTo>
                <a:cubicBezTo>
                  <a:pt x="99" y="219"/>
                  <a:pt x="99" y="219"/>
                  <a:pt x="100" y="218"/>
                </a:cubicBezTo>
                <a:close/>
                <a:moveTo>
                  <a:pt x="183" y="224"/>
                </a:moveTo>
                <a:cubicBezTo>
                  <a:pt x="183" y="223"/>
                  <a:pt x="182" y="223"/>
                  <a:pt x="182" y="222"/>
                </a:cubicBezTo>
                <a:cubicBezTo>
                  <a:pt x="178" y="222"/>
                  <a:pt x="171" y="221"/>
                  <a:pt x="167" y="221"/>
                </a:cubicBezTo>
                <a:cubicBezTo>
                  <a:pt x="171" y="223"/>
                  <a:pt x="177" y="224"/>
                  <a:pt x="181" y="225"/>
                </a:cubicBezTo>
                <a:cubicBezTo>
                  <a:pt x="182" y="225"/>
                  <a:pt x="183" y="225"/>
                  <a:pt x="183" y="224"/>
                </a:cubicBezTo>
                <a:close/>
                <a:moveTo>
                  <a:pt x="304" y="378"/>
                </a:moveTo>
                <a:cubicBezTo>
                  <a:pt x="303" y="375"/>
                  <a:pt x="300" y="368"/>
                  <a:pt x="298" y="364"/>
                </a:cubicBezTo>
                <a:cubicBezTo>
                  <a:pt x="298" y="364"/>
                  <a:pt x="297" y="364"/>
                  <a:pt x="296" y="364"/>
                </a:cubicBezTo>
                <a:cubicBezTo>
                  <a:pt x="296" y="364"/>
                  <a:pt x="296" y="365"/>
                  <a:pt x="296" y="366"/>
                </a:cubicBezTo>
                <a:cubicBezTo>
                  <a:pt x="298" y="369"/>
                  <a:pt x="301" y="376"/>
                  <a:pt x="304" y="378"/>
                </a:cubicBezTo>
                <a:close/>
                <a:moveTo>
                  <a:pt x="225" y="140"/>
                </a:moveTo>
                <a:cubicBezTo>
                  <a:pt x="225" y="141"/>
                  <a:pt x="226" y="142"/>
                  <a:pt x="226" y="142"/>
                </a:cubicBezTo>
                <a:cubicBezTo>
                  <a:pt x="227" y="142"/>
                  <a:pt x="227" y="141"/>
                  <a:pt x="227" y="140"/>
                </a:cubicBezTo>
                <a:cubicBezTo>
                  <a:pt x="228" y="138"/>
                  <a:pt x="227" y="133"/>
                  <a:pt x="226" y="130"/>
                </a:cubicBezTo>
                <a:cubicBezTo>
                  <a:pt x="225" y="133"/>
                  <a:pt x="225" y="137"/>
                  <a:pt x="225" y="140"/>
                </a:cubicBezTo>
                <a:close/>
                <a:moveTo>
                  <a:pt x="320" y="209"/>
                </a:moveTo>
                <a:cubicBezTo>
                  <a:pt x="323" y="208"/>
                  <a:pt x="327" y="206"/>
                  <a:pt x="329" y="205"/>
                </a:cubicBezTo>
                <a:cubicBezTo>
                  <a:pt x="327" y="204"/>
                  <a:pt x="322" y="205"/>
                  <a:pt x="319" y="206"/>
                </a:cubicBezTo>
                <a:cubicBezTo>
                  <a:pt x="318" y="206"/>
                  <a:pt x="318" y="207"/>
                  <a:pt x="318" y="208"/>
                </a:cubicBezTo>
                <a:cubicBezTo>
                  <a:pt x="319" y="208"/>
                  <a:pt x="319" y="209"/>
                  <a:pt x="320" y="209"/>
                </a:cubicBezTo>
                <a:close/>
                <a:moveTo>
                  <a:pt x="156" y="301"/>
                </a:moveTo>
                <a:cubicBezTo>
                  <a:pt x="155" y="301"/>
                  <a:pt x="155" y="301"/>
                  <a:pt x="154" y="301"/>
                </a:cubicBezTo>
                <a:cubicBezTo>
                  <a:pt x="152" y="303"/>
                  <a:pt x="148" y="306"/>
                  <a:pt x="147" y="309"/>
                </a:cubicBezTo>
                <a:cubicBezTo>
                  <a:pt x="150" y="308"/>
                  <a:pt x="154" y="305"/>
                  <a:pt x="156" y="303"/>
                </a:cubicBezTo>
                <a:cubicBezTo>
                  <a:pt x="156" y="303"/>
                  <a:pt x="156" y="302"/>
                  <a:pt x="156" y="301"/>
                </a:cubicBezTo>
                <a:close/>
                <a:moveTo>
                  <a:pt x="163" y="175"/>
                </a:moveTo>
                <a:cubicBezTo>
                  <a:pt x="164" y="177"/>
                  <a:pt x="167" y="181"/>
                  <a:pt x="169" y="183"/>
                </a:cubicBezTo>
                <a:cubicBezTo>
                  <a:pt x="169" y="184"/>
                  <a:pt x="170" y="184"/>
                  <a:pt x="170" y="184"/>
                </a:cubicBezTo>
                <a:cubicBezTo>
                  <a:pt x="171" y="183"/>
                  <a:pt x="171" y="182"/>
                  <a:pt x="170" y="182"/>
                </a:cubicBezTo>
                <a:cubicBezTo>
                  <a:pt x="169" y="180"/>
                  <a:pt x="165" y="176"/>
                  <a:pt x="163" y="175"/>
                </a:cubicBezTo>
                <a:close/>
                <a:moveTo>
                  <a:pt x="282" y="152"/>
                </a:moveTo>
                <a:cubicBezTo>
                  <a:pt x="281" y="153"/>
                  <a:pt x="282" y="154"/>
                  <a:pt x="282" y="154"/>
                </a:cubicBezTo>
                <a:cubicBezTo>
                  <a:pt x="283" y="155"/>
                  <a:pt x="284" y="154"/>
                  <a:pt x="284" y="154"/>
                </a:cubicBezTo>
                <a:cubicBezTo>
                  <a:pt x="286" y="151"/>
                  <a:pt x="288" y="147"/>
                  <a:pt x="288" y="144"/>
                </a:cubicBezTo>
                <a:cubicBezTo>
                  <a:pt x="286" y="146"/>
                  <a:pt x="283" y="150"/>
                  <a:pt x="282" y="152"/>
                </a:cubicBezTo>
                <a:close/>
                <a:moveTo>
                  <a:pt x="218" y="323"/>
                </a:moveTo>
                <a:cubicBezTo>
                  <a:pt x="217" y="323"/>
                  <a:pt x="216" y="324"/>
                  <a:pt x="216" y="324"/>
                </a:cubicBezTo>
                <a:cubicBezTo>
                  <a:pt x="216" y="327"/>
                  <a:pt x="216" y="332"/>
                  <a:pt x="216" y="335"/>
                </a:cubicBezTo>
                <a:cubicBezTo>
                  <a:pt x="217" y="333"/>
                  <a:pt x="219" y="328"/>
                  <a:pt x="219" y="325"/>
                </a:cubicBezTo>
                <a:cubicBezTo>
                  <a:pt x="219" y="324"/>
                  <a:pt x="218" y="323"/>
                  <a:pt x="218" y="323"/>
                </a:cubicBezTo>
                <a:close/>
                <a:moveTo>
                  <a:pt x="130" y="234"/>
                </a:moveTo>
                <a:cubicBezTo>
                  <a:pt x="133" y="235"/>
                  <a:pt x="137" y="236"/>
                  <a:pt x="140" y="236"/>
                </a:cubicBezTo>
                <a:cubicBezTo>
                  <a:pt x="141" y="236"/>
                  <a:pt x="141" y="235"/>
                  <a:pt x="142" y="235"/>
                </a:cubicBezTo>
                <a:cubicBezTo>
                  <a:pt x="142" y="234"/>
                  <a:pt x="141" y="234"/>
                  <a:pt x="140" y="233"/>
                </a:cubicBezTo>
                <a:cubicBezTo>
                  <a:pt x="138" y="233"/>
                  <a:pt x="133" y="233"/>
                  <a:pt x="130" y="234"/>
                </a:cubicBezTo>
                <a:close/>
                <a:moveTo>
                  <a:pt x="276" y="287"/>
                </a:moveTo>
                <a:cubicBezTo>
                  <a:pt x="275" y="286"/>
                  <a:pt x="275" y="286"/>
                  <a:pt x="274" y="287"/>
                </a:cubicBezTo>
                <a:cubicBezTo>
                  <a:pt x="273" y="287"/>
                  <a:pt x="273" y="288"/>
                  <a:pt x="274" y="289"/>
                </a:cubicBezTo>
                <a:cubicBezTo>
                  <a:pt x="275" y="291"/>
                  <a:pt x="278" y="295"/>
                  <a:pt x="281" y="296"/>
                </a:cubicBezTo>
                <a:cubicBezTo>
                  <a:pt x="280" y="294"/>
                  <a:pt x="278" y="289"/>
                  <a:pt x="276" y="287"/>
                </a:cubicBezTo>
                <a:close/>
                <a:moveTo>
                  <a:pt x="262" y="150"/>
                </a:moveTo>
                <a:cubicBezTo>
                  <a:pt x="262" y="151"/>
                  <a:pt x="263" y="150"/>
                  <a:pt x="263" y="150"/>
                </a:cubicBezTo>
                <a:cubicBezTo>
                  <a:pt x="265" y="147"/>
                  <a:pt x="266" y="142"/>
                  <a:pt x="266" y="139"/>
                </a:cubicBezTo>
                <a:cubicBezTo>
                  <a:pt x="264" y="141"/>
                  <a:pt x="262" y="146"/>
                  <a:pt x="261" y="149"/>
                </a:cubicBezTo>
                <a:cubicBezTo>
                  <a:pt x="261" y="150"/>
                  <a:pt x="261" y="150"/>
                  <a:pt x="262" y="150"/>
                </a:cubicBezTo>
                <a:close/>
                <a:moveTo>
                  <a:pt x="322" y="254"/>
                </a:moveTo>
                <a:cubicBezTo>
                  <a:pt x="324" y="254"/>
                  <a:pt x="329" y="254"/>
                  <a:pt x="332" y="254"/>
                </a:cubicBezTo>
                <a:cubicBezTo>
                  <a:pt x="329" y="252"/>
                  <a:pt x="325" y="251"/>
                  <a:pt x="322" y="251"/>
                </a:cubicBezTo>
                <a:cubicBezTo>
                  <a:pt x="321" y="251"/>
                  <a:pt x="320" y="252"/>
                  <a:pt x="320" y="252"/>
                </a:cubicBezTo>
                <a:cubicBezTo>
                  <a:pt x="320" y="253"/>
                  <a:pt x="321" y="254"/>
                  <a:pt x="322" y="254"/>
                </a:cubicBezTo>
                <a:close/>
                <a:moveTo>
                  <a:pt x="288" y="268"/>
                </a:moveTo>
                <a:cubicBezTo>
                  <a:pt x="287" y="267"/>
                  <a:pt x="286" y="268"/>
                  <a:pt x="286" y="268"/>
                </a:cubicBezTo>
                <a:cubicBezTo>
                  <a:pt x="286" y="269"/>
                  <a:pt x="286" y="270"/>
                  <a:pt x="287" y="270"/>
                </a:cubicBezTo>
                <a:cubicBezTo>
                  <a:pt x="289" y="272"/>
                  <a:pt x="294" y="273"/>
                  <a:pt x="296" y="274"/>
                </a:cubicBezTo>
                <a:cubicBezTo>
                  <a:pt x="294" y="272"/>
                  <a:pt x="290" y="269"/>
                  <a:pt x="288" y="268"/>
                </a:cubicBezTo>
                <a:close/>
                <a:moveTo>
                  <a:pt x="153" y="273"/>
                </a:moveTo>
                <a:cubicBezTo>
                  <a:pt x="153" y="272"/>
                  <a:pt x="152" y="272"/>
                  <a:pt x="151" y="272"/>
                </a:cubicBezTo>
                <a:cubicBezTo>
                  <a:pt x="149" y="273"/>
                  <a:pt x="144" y="275"/>
                  <a:pt x="142" y="277"/>
                </a:cubicBezTo>
                <a:cubicBezTo>
                  <a:pt x="145" y="277"/>
                  <a:pt x="149" y="276"/>
                  <a:pt x="152" y="275"/>
                </a:cubicBezTo>
                <a:cubicBezTo>
                  <a:pt x="153" y="275"/>
                  <a:pt x="153" y="274"/>
                  <a:pt x="153" y="273"/>
                </a:cubicBezTo>
                <a:close/>
                <a:moveTo>
                  <a:pt x="182" y="130"/>
                </a:moveTo>
                <a:cubicBezTo>
                  <a:pt x="183" y="130"/>
                  <a:pt x="183" y="129"/>
                  <a:pt x="183" y="128"/>
                </a:cubicBezTo>
                <a:cubicBezTo>
                  <a:pt x="182" y="126"/>
                  <a:pt x="180" y="121"/>
                  <a:pt x="178" y="119"/>
                </a:cubicBezTo>
                <a:cubicBezTo>
                  <a:pt x="178" y="122"/>
                  <a:pt x="179" y="127"/>
                  <a:pt x="181" y="129"/>
                </a:cubicBezTo>
                <a:cubicBezTo>
                  <a:pt x="181" y="130"/>
                  <a:pt x="182" y="130"/>
                  <a:pt x="182" y="130"/>
                </a:cubicBezTo>
                <a:close/>
                <a:moveTo>
                  <a:pt x="298" y="186"/>
                </a:moveTo>
                <a:cubicBezTo>
                  <a:pt x="298" y="186"/>
                  <a:pt x="299" y="186"/>
                  <a:pt x="300" y="186"/>
                </a:cubicBezTo>
                <a:cubicBezTo>
                  <a:pt x="302" y="184"/>
                  <a:pt x="306" y="181"/>
                  <a:pt x="307" y="179"/>
                </a:cubicBezTo>
                <a:cubicBezTo>
                  <a:pt x="305" y="179"/>
                  <a:pt x="300" y="182"/>
                  <a:pt x="298" y="184"/>
                </a:cubicBezTo>
                <a:cubicBezTo>
                  <a:pt x="298" y="184"/>
                  <a:pt x="298" y="185"/>
                  <a:pt x="298" y="186"/>
                </a:cubicBezTo>
                <a:close/>
                <a:moveTo>
                  <a:pt x="173" y="323"/>
                </a:moveTo>
                <a:cubicBezTo>
                  <a:pt x="173" y="323"/>
                  <a:pt x="173" y="322"/>
                  <a:pt x="172" y="322"/>
                </a:cubicBezTo>
                <a:cubicBezTo>
                  <a:pt x="172" y="321"/>
                  <a:pt x="171" y="322"/>
                  <a:pt x="171" y="322"/>
                </a:cubicBezTo>
                <a:cubicBezTo>
                  <a:pt x="169" y="324"/>
                  <a:pt x="167" y="329"/>
                  <a:pt x="167" y="332"/>
                </a:cubicBezTo>
                <a:cubicBezTo>
                  <a:pt x="169" y="330"/>
                  <a:pt x="172" y="326"/>
                  <a:pt x="173" y="323"/>
                </a:cubicBezTo>
                <a:close/>
                <a:moveTo>
                  <a:pt x="119" y="188"/>
                </a:moveTo>
                <a:cubicBezTo>
                  <a:pt x="120" y="188"/>
                  <a:pt x="120" y="188"/>
                  <a:pt x="120" y="187"/>
                </a:cubicBezTo>
                <a:cubicBezTo>
                  <a:pt x="121" y="187"/>
                  <a:pt x="120" y="186"/>
                  <a:pt x="120" y="185"/>
                </a:cubicBezTo>
                <a:cubicBezTo>
                  <a:pt x="118" y="184"/>
                  <a:pt x="113" y="182"/>
                  <a:pt x="110" y="182"/>
                </a:cubicBezTo>
                <a:cubicBezTo>
                  <a:pt x="112" y="184"/>
                  <a:pt x="116" y="187"/>
                  <a:pt x="119" y="188"/>
                </a:cubicBezTo>
                <a:close/>
                <a:moveTo>
                  <a:pt x="259" y="330"/>
                </a:moveTo>
                <a:cubicBezTo>
                  <a:pt x="258" y="330"/>
                  <a:pt x="258" y="331"/>
                  <a:pt x="258" y="332"/>
                </a:cubicBezTo>
                <a:cubicBezTo>
                  <a:pt x="258" y="334"/>
                  <a:pt x="260" y="339"/>
                  <a:pt x="261" y="342"/>
                </a:cubicBezTo>
                <a:cubicBezTo>
                  <a:pt x="262" y="339"/>
                  <a:pt x="261" y="334"/>
                  <a:pt x="260" y="331"/>
                </a:cubicBezTo>
                <a:cubicBezTo>
                  <a:pt x="260" y="330"/>
                  <a:pt x="259" y="330"/>
                  <a:pt x="259" y="330"/>
                </a:cubicBezTo>
                <a:close/>
                <a:moveTo>
                  <a:pt x="206" y="127"/>
                </a:moveTo>
                <a:cubicBezTo>
                  <a:pt x="206" y="128"/>
                  <a:pt x="207" y="128"/>
                  <a:pt x="207" y="128"/>
                </a:cubicBezTo>
                <a:cubicBezTo>
                  <a:pt x="208" y="128"/>
                  <a:pt x="208" y="127"/>
                  <a:pt x="208" y="126"/>
                </a:cubicBezTo>
                <a:cubicBezTo>
                  <a:pt x="208" y="124"/>
                  <a:pt x="207" y="119"/>
                  <a:pt x="205" y="116"/>
                </a:cubicBezTo>
                <a:cubicBezTo>
                  <a:pt x="205" y="119"/>
                  <a:pt x="205" y="124"/>
                  <a:pt x="206" y="127"/>
                </a:cubicBezTo>
                <a:close/>
                <a:moveTo>
                  <a:pt x="269" y="217"/>
                </a:moveTo>
                <a:cubicBezTo>
                  <a:pt x="272" y="216"/>
                  <a:pt x="276" y="213"/>
                  <a:pt x="278" y="211"/>
                </a:cubicBezTo>
                <a:cubicBezTo>
                  <a:pt x="275" y="211"/>
                  <a:pt x="271" y="213"/>
                  <a:pt x="268" y="214"/>
                </a:cubicBezTo>
                <a:cubicBezTo>
                  <a:pt x="267" y="215"/>
                  <a:pt x="267" y="215"/>
                  <a:pt x="267" y="216"/>
                </a:cubicBezTo>
                <a:cubicBezTo>
                  <a:pt x="268" y="217"/>
                  <a:pt x="268" y="217"/>
                  <a:pt x="269" y="217"/>
                </a:cubicBezTo>
                <a:close/>
                <a:moveTo>
                  <a:pt x="153" y="322"/>
                </a:moveTo>
                <a:cubicBezTo>
                  <a:pt x="151" y="324"/>
                  <a:pt x="148" y="328"/>
                  <a:pt x="147" y="331"/>
                </a:cubicBezTo>
                <a:cubicBezTo>
                  <a:pt x="149" y="330"/>
                  <a:pt x="153" y="326"/>
                  <a:pt x="154" y="324"/>
                </a:cubicBezTo>
                <a:cubicBezTo>
                  <a:pt x="155" y="323"/>
                  <a:pt x="155" y="323"/>
                  <a:pt x="154" y="322"/>
                </a:cubicBezTo>
                <a:cubicBezTo>
                  <a:pt x="154" y="322"/>
                  <a:pt x="153" y="322"/>
                  <a:pt x="153" y="322"/>
                </a:cubicBezTo>
                <a:close/>
                <a:moveTo>
                  <a:pt x="163" y="197"/>
                </a:moveTo>
                <a:cubicBezTo>
                  <a:pt x="163" y="197"/>
                  <a:pt x="163" y="196"/>
                  <a:pt x="163" y="196"/>
                </a:cubicBezTo>
                <a:cubicBezTo>
                  <a:pt x="161" y="194"/>
                  <a:pt x="157" y="191"/>
                  <a:pt x="154" y="190"/>
                </a:cubicBezTo>
                <a:cubicBezTo>
                  <a:pt x="155" y="193"/>
                  <a:pt x="159" y="196"/>
                  <a:pt x="161" y="198"/>
                </a:cubicBezTo>
                <a:cubicBezTo>
                  <a:pt x="162" y="198"/>
                  <a:pt x="163" y="198"/>
                  <a:pt x="163" y="197"/>
                </a:cubicBezTo>
                <a:close/>
                <a:moveTo>
                  <a:pt x="240" y="275"/>
                </a:moveTo>
                <a:cubicBezTo>
                  <a:pt x="240" y="275"/>
                  <a:pt x="239" y="276"/>
                  <a:pt x="239" y="276"/>
                </a:cubicBezTo>
                <a:cubicBezTo>
                  <a:pt x="239" y="279"/>
                  <a:pt x="240" y="284"/>
                  <a:pt x="241" y="287"/>
                </a:cubicBezTo>
                <a:cubicBezTo>
                  <a:pt x="242" y="284"/>
                  <a:pt x="242" y="279"/>
                  <a:pt x="242" y="276"/>
                </a:cubicBezTo>
                <a:cubicBezTo>
                  <a:pt x="242" y="275"/>
                  <a:pt x="241" y="275"/>
                  <a:pt x="240" y="275"/>
                </a:cubicBezTo>
                <a:close/>
                <a:moveTo>
                  <a:pt x="157" y="254"/>
                </a:moveTo>
                <a:cubicBezTo>
                  <a:pt x="156" y="253"/>
                  <a:pt x="156" y="253"/>
                  <a:pt x="155" y="253"/>
                </a:cubicBezTo>
                <a:cubicBezTo>
                  <a:pt x="152" y="253"/>
                  <a:pt x="148" y="254"/>
                  <a:pt x="145" y="255"/>
                </a:cubicBezTo>
                <a:cubicBezTo>
                  <a:pt x="148" y="256"/>
                  <a:pt x="153" y="256"/>
                  <a:pt x="155" y="255"/>
                </a:cubicBezTo>
                <a:cubicBezTo>
                  <a:pt x="156" y="255"/>
                  <a:pt x="157" y="254"/>
                  <a:pt x="157" y="254"/>
                </a:cubicBezTo>
                <a:close/>
                <a:moveTo>
                  <a:pt x="324" y="314"/>
                </a:moveTo>
                <a:cubicBezTo>
                  <a:pt x="323" y="315"/>
                  <a:pt x="323" y="315"/>
                  <a:pt x="324" y="316"/>
                </a:cubicBezTo>
                <a:cubicBezTo>
                  <a:pt x="326" y="318"/>
                  <a:pt x="330" y="321"/>
                  <a:pt x="332" y="323"/>
                </a:cubicBezTo>
                <a:cubicBezTo>
                  <a:pt x="331" y="320"/>
                  <a:pt x="328" y="316"/>
                  <a:pt x="326" y="314"/>
                </a:cubicBezTo>
                <a:cubicBezTo>
                  <a:pt x="325" y="314"/>
                  <a:pt x="324" y="314"/>
                  <a:pt x="324" y="314"/>
                </a:cubicBezTo>
                <a:close/>
                <a:moveTo>
                  <a:pt x="305" y="300"/>
                </a:moveTo>
                <a:cubicBezTo>
                  <a:pt x="304" y="299"/>
                  <a:pt x="304" y="299"/>
                  <a:pt x="303" y="300"/>
                </a:cubicBezTo>
                <a:cubicBezTo>
                  <a:pt x="303" y="300"/>
                  <a:pt x="303" y="301"/>
                  <a:pt x="304" y="302"/>
                </a:cubicBezTo>
                <a:cubicBezTo>
                  <a:pt x="306" y="303"/>
                  <a:pt x="310" y="306"/>
                  <a:pt x="312" y="307"/>
                </a:cubicBezTo>
                <a:cubicBezTo>
                  <a:pt x="311" y="305"/>
                  <a:pt x="307" y="301"/>
                  <a:pt x="305" y="300"/>
                </a:cubicBezTo>
                <a:close/>
                <a:moveTo>
                  <a:pt x="326" y="231"/>
                </a:moveTo>
                <a:cubicBezTo>
                  <a:pt x="325" y="232"/>
                  <a:pt x="325" y="232"/>
                  <a:pt x="325" y="233"/>
                </a:cubicBezTo>
                <a:cubicBezTo>
                  <a:pt x="325" y="234"/>
                  <a:pt x="325" y="234"/>
                  <a:pt x="326" y="234"/>
                </a:cubicBezTo>
                <a:cubicBezTo>
                  <a:pt x="329" y="234"/>
                  <a:pt x="334" y="233"/>
                  <a:pt x="336" y="232"/>
                </a:cubicBezTo>
                <a:cubicBezTo>
                  <a:pt x="334" y="231"/>
                  <a:pt x="329" y="231"/>
                  <a:pt x="326" y="231"/>
                </a:cubicBezTo>
                <a:close/>
                <a:moveTo>
                  <a:pt x="283" y="259"/>
                </a:moveTo>
                <a:cubicBezTo>
                  <a:pt x="282" y="259"/>
                  <a:pt x="283" y="260"/>
                  <a:pt x="283" y="260"/>
                </a:cubicBezTo>
                <a:cubicBezTo>
                  <a:pt x="286" y="261"/>
                  <a:pt x="291" y="262"/>
                  <a:pt x="294" y="262"/>
                </a:cubicBezTo>
                <a:cubicBezTo>
                  <a:pt x="291" y="260"/>
                  <a:pt x="287" y="258"/>
                  <a:pt x="284" y="258"/>
                </a:cubicBezTo>
                <a:cubicBezTo>
                  <a:pt x="283" y="258"/>
                  <a:pt x="283" y="258"/>
                  <a:pt x="283" y="259"/>
                </a:cubicBezTo>
                <a:close/>
                <a:moveTo>
                  <a:pt x="178" y="266"/>
                </a:moveTo>
                <a:cubicBezTo>
                  <a:pt x="178" y="266"/>
                  <a:pt x="177" y="266"/>
                  <a:pt x="176" y="266"/>
                </a:cubicBezTo>
                <a:cubicBezTo>
                  <a:pt x="174" y="267"/>
                  <a:pt x="170" y="270"/>
                  <a:pt x="168" y="272"/>
                </a:cubicBezTo>
                <a:cubicBezTo>
                  <a:pt x="170" y="272"/>
                  <a:pt x="175" y="270"/>
                  <a:pt x="177" y="268"/>
                </a:cubicBezTo>
                <a:cubicBezTo>
                  <a:pt x="178" y="268"/>
                  <a:pt x="178" y="267"/>
                  <a:pt x="178" y="266"/>
                </a:cubicBezTo>
                <a:close/>
                <a:moveTo>
                  <a:pt x="183" y="179"/>
                </a:moveTo>
                <a:cubicBezTo>
                  <a:pt x="182" y="176"/>
                  <a:pt x="179" y="172"/>
                  <a:pt x="177" y="171"/>
                </a:cubicBezTo>
                <a:cubicBezTo>
                  <a:pt x="177" y="173"/>
                  <a:pt x="179" y="178"/>
                  <a:pt x="181" y="180"/>
                </a:cubicBezTo>
                <a:cubicBezTo>
                  <a:pt x="181" y="181"/>
                  <a:pt x="182" y="181"/>
                  <a:pt x="183" y="181"/>
                </a:cubicBezTo>
                <a:cubicBezTo>
                  <a:pt x="183" y="180"/>
                  <a:pt x="183" y="180"/>
                  <a:pt x="183" y="179"/>
                </a:cubicBezTo>
                <a:close/>
                <a:moveTo>
                  <a:pt x="305" y="164"/>
                </a:moveTo>
                <a:cubicBezTo>
                  <a:pt x="304" y="165"/>
                  <a:pt x="304" y="166"/>
                  <a:pt x="305" y="166"/>
                </a:cubicBezTo>
                <a:cubicBezTo>
                  <a:pt x="305" y="167"/>
                  <a:pt x="306" y="167"/>
                  <a:pt x="306" y="166"/>
                </a:cubicBezTo>
                <a:cubicBezTo>
                  <a:pt x="308" y="164"/>
                  <a:pt x="312" y="160"/>
                  <a:pt x="313" y="158"/>
                </a:cubicBezTo>
                <a:cubicBezTo>
                  <a:pt x="310" y="159"/>
                  <a:pt x="306" y="162"/>
                  <a:pt x="305" y="164"/>
                </a:cubicBezTo>
                <a:close/>
                <a:moveTo>
                  <a:pt x="195" y="336"/>
                </a:moveTo>
                <a:cubicBezTo>
                  <a:pt x="194" y="339"/>
                  <a:pt x="193" y="344"/>
                  <a:pt x="193" y="347"/>
                </a:cubicBezTo>
                <a:cubicBezTo>
                  <a:pt x="195" y="344"/>
                  <a:pt x="197" y="340"/>
                  <a:pt x="198" y="337"/>
                </a:cubicBezTo>
                <a:cubicBezTo>
                  <a:pt x="198" y="336"/>
                  <a:pt x="198" y="336"/>
                  <a:pt x="197" y="335"/>
                </a:cubicBezTo>
                <a:cubicBezTo>
                  <a:pt x="196" y="335"/>
                  <a:pt x="196" y="335"/>
                  <a:pt x="195" y="336"/>
                </a:cubicBezTo>
                <a:close/>
                <a:moveTo>
                  <a:pt x="114" y="208"/>
                </a:moveTo>
                <a:cubicBezTo>
                  <a:pt x="114" y="208"/>
                  <a:pt x="115" y="207"/>
                  <a:pt x="115" y="207"/>
                </a:cubicBezTo>
                <a:cubicBezTo>
                  <a:pt x="115" y="206"/>
                  <a:pt x="115" y="205"/>
                  <a:pt x="114" y="205"/>
                </a:cubicBezTo>
                <a:cubicBezTo>
                  <a:pt x="112" y="204"/>
                  <a:pt x="107" y="203"/>
                  <a:pt x="104" y="203"/>
                </a:cubicBezTo>
                <a:cubicBezTo>
                  <a:pt x="106" y="205"/>
                  <a:pt x="111" y="207"/>
                  <a:pt x="114" y="208"/>
                </a:cubicBezTo>
                <a:close/>
                <a:moveTo>
                  <a:pt x="156" y="211"/>
                </a:moveTo>
                <a:cubicBezTo>
                  <a:pt x="153" y="210"/>
                  <a:pt x="149" y="209"/>
                  <a:pt x="146" y="209"/>
                </a:cubicBezTo>
                <a:cubicBezTo>
                  <a:pt x="148" y="211"/>
                  <a:pt x="153" y="213"/>
                  <a:pt x="155" y="213"/>
                </a:cubicBezTo>
                <a:cubicBezTo>
                  <a:pt x="156" y="214"/>
                  <a:pt x="157" y="213"/>
                  <a:pt x="157" y="212"/>
                </a:cubicBezTo>
                <a:cubicBezTo>
                  <a:pt x="157" y="212"/>
                  <a:pt x="157" y="211"/>
                  <a:pt x="156" y="211"/>
                </a:cubicBezTo>
                <a:close/>
                <a:moveTo>
                  <a:pt x="259" y="294"/>
                </a:moveTo>
                <a:cubicBezTo>
                  <a:pt x="258" y="294"/>
                  <a:pt x="258" y="295"/>
                  <a:pt x="258" y="296"/>
                </a:cubicBezTo>
                <a:cubicBezTo>
                  <a:pt x="259" y="298"/>
                  <a:pt x="262" y="303"/>
                  <a:pt x="263" y="305"/>
                </a:cubicBezTo>
                <a:cubicBezTo>
                  <a:pt x="263" y="302"/>
                  <a:pt x="262" y="297"/>
                  <a:pt x="260" y="295"/>
                </a:cubicBezTo>
                <a:cubicBezTo>
                  <a:pt x="260" y="294"/>
                  <a:pt x="259" y="294"/>
                  <a:pt x="259" y="294"/>
                </a:cubicBezTo>
                <a:close/>
                <a:moveTo>
                  <a:pt x="230" y="162"/>
                </a:moveTo>
                <a:cubicBezTo>
                  <a:pt x="230" y="162"/>
                  <a:pt x="231" y="163"/>
                  <a:pt x="231" y="163"/>
                </a:cubicBezTo>
                <a:cubicBezTo>
                  <a:pt x="232" y="163"/>
                  <a:pt x="233" y="162"/>
                  <a:pt x="233" y="162"/>
                </a:cubicBezTo>
                <a:cubicBezTo>
                  <a:pt x="233" y="159"/>
                  <a:pt x="232" y="156"/>
                  <a:pt x="232" y="154"/>
                </a:cubicBezTo>
                <a:cubicBezTo>
                  <a:pt x="231" y="156"/>
                  <a:pt x="230" y="159"/>
                  <a:pt x="230" y="162"/>
                </a:cubicBezTo>
                <a:close/>
                <a:moveTo>
                  <a:pt x="295" y="222"/>
                </a:moveTo>
                <a:cubicBezTo>
                  <a:pt x="297" y="221"/>
                  <a:pt x="300" y="220"/>
                  <a:pt x="302" y="219"/>
                </a:cubicBezTo>
                <a:cubicBezTo>
                  <a:pt x="300" y="218"/>
                  <a:pt x="296" y="219"/>
                  <a:pt x="294" y="219"/>
                </a:cubicBezTo>
                <a:cubicBezTo>
                  <a:pt x="294" y="219"/>
                  <a:pt x="293" y="220"/>
                  <a:pt x="293" y="221"/>
                </a:cubicBezTo>
                <a:cubicBezTo>
                  <a:pt x="294" y="222"/>
                  <a:pt x="294" y="222"/>
                  <a:pt x="295" y="222"/>
                </a:cubicBezTo>
                <a:close/>
                <a:moveTo>
                  <a:pt x="169" y="284"/>
                </a:moveTo>
                <a:cubicBezTo>
                  <a:pt x="169" y="284"/>
                  <a:pt x="168" y="284"/>
                  <a:pt x="167" y="284"/>
                </a:cubicBezTo>
                <a:cubicBezTo>
                  <a:pt x="166" y="285"/>
                  <a:pt x="163" y="288"/>
                  <a:pt x="162" y="290"/>
                </a:cubicBezTo>
                <a:cubicBezTo>
                  <a:pt x="164" y="290"/>
                  <a:pt x="167" y="288"/>
                  <a:pt x="169" y="286"/>
                </a:cubicBezTo>
                <a:cubicBezTo>
                  <a:pt x="169" y="286"/>
                  <a:pt x="169" y="285"/>
                  <a:pt x="169" y="284"/>
                </a:cubicBezTo>
                <a:close/>
                <a:moveTo>
                  <a:pt x="160" y="168"/>
                </a:moveTo>
                <a:cubicBezTo>
                  <a:pt x="160" y="167"/>
                  <a:pt x="161" y="166"/>
                  <a:pt x="160" y="166"/>
                </a:cubicBezTo>
                <a:cubicBezTo>
                  <a:pt x="159" y="164"/>
                  <a:pt x="156" y="162"/>
                  <a:pt x="154" y="161"/>
                </a:cubicBezTo>
                <a:cubicBezTo>
                  <a:pt x="155" y="163"/>
                  <a:pt x="157" y="166"/>
                  <a:pt x="158" y="168"/>
                </a:cubicBezTo>
                <a:cubicBezTo>
                  <a:pt x="159" y="168"/>
                  <a:pt x="160" y="168"/>
                  <a:pt x="160" y="168"/>
                </a:cubicBezTo>
                <a:close/>
                <a:moveTo>
                  <a:pt x="278" y="173"/>
                </a:moveTo>
                <a:cubicBezTo>
                  <a:pt x="277" y="173"/>
                  <a:pt x="278" y="174"/>
                  <a:pt x="278" y="174"/>
                </a:cubicBezTo>
                <a:cubicBezTo>
                  <a:pt x="279" y="175"/>
                  <a:pt x="279" y="175"/>
                  <a:pt x="280" y="174"/>
                </a:cubicBezTo>
                <a:cubicBezTo>
                  <a:pt x="281" y="172"/>
                  <a:pt x="283" y="169"/>
                  <a:pt x="283" y="167"/>
                </a:cubicBezTo>
                <a:cubicBezTo>
                  <a:pt x="281" y="168"/>
                  <a:pt x="279" y="171"/>
                  <a:pt x="278" y="173"/>
                </a:cubicBezTo>
                <a:close/>
                <a:moveTo>
                  <a:pt x="222" y="299"/>
                </a:moveTo>
                <a:cubicBezTo>
                  <a:pt x="222" y="301"/>
                  <a:pt x="222" y="305"/>
                  <a:pt x="222" y="307"/>
                </a:cubicBezTo>
                <a:cubicBezTo>
                  <a:pt x="224" y="305"/>
                  <a:pt x="225" y="301"/>
                  <a:pt x="225" y="299"/>
                </a:cubicBezTo>
                <a:cubicBezTo>
                  <a:pt x="225" y="298"/>
                  <a:pt x="224" y="298"/>
                  <a:pt x="224" y="298"/>
                </a:cubicBezTo>
                <a:cubicBezTo>
                  <a:pt x="223" y="298"/>
                  <a:pt x="222" y="298"/>
                  <a:pt x="222" y="299"/>
                </a:cubicBezTo>
                <a:close/>
                <a:moveTo>
                  <a:pt x="288" y="315"/>
                </a:moveTo>
                <a:cubicBezTo>
                  <a:pt x="288" y="312"/>
                  <a:pt x="286" y="309"/>
                  <a:pt x="285" y="307"/>
                </a:cubicBezTo>
                <a:cubicBezTo>
                  <a:pt x="284" y="307"/>
                  <a:pt x="283" y="307"/>
                  <a:pt x="283" y="307"/>
                </a:cubicBezTo>
                <a:cubicBezTo>
                  <a:pt x="282" y="308"/>
                  <a:pt x="282" y="308"/>
                  <a:pt x="283" y="309"/>
                </a:cubicBezTo>
                <a:cubicBezTo>
                  <a:pt x="284" y="311"/>
                  <a:pt x="286" y="314"/>
                  <a:pt x="288" y="315"/>
                </a:cubicBezTo>
                <a:close/>
                <a:moveTo>
                  <a:pt x="261" y="160"/>
                </a:moveTo>
                <a:cubicBezTo>
                  <a:pt x="261" y="161"/>
                  <a:pt x="262" y="161"/>
                  <a:pt x="262" y="162"/>
                </a:cubicBezTo>
                <a:cubicBezTo>
                  <a:pt x="263" y="162"/>
                  <a:pt x="263" y="162"/>
                  <a:pt x="264" y="161"/>
                </a:cubicBezTo>
                <a:cubicBezTo>
                  <a:pt x="265" y="159"/>
                  <a:pt x="266" y="155"/>
                  <a:pt x="266" y="153"/>
                </a:cubicBezTo>
                <a:cubicBezTo>
                  <a:pt x="264" y="155"/>
                  <a:pt x="262" y="158"/>
                  <a:pt x="261" y="160"/>
                </a:cubicBezTo>
                <a:close/>
                <a:moveTo>
                  <a:pt x="263" y="257"/>
                </a:moveTo>
                <a:cubicBezTo>
                  <a:pt x="263" y="258"/>
                  <a:pt x="263" y="258"/>
                  <a:pt x="263" y="259"/>
                </a:cubicBezTo>
                <a:cubicBezTo>
                  <a:pt x="265" y="260"/>
                  <a:pt x="269" y="261"/>
                  <a:pt x="271" y="261"/>
                </a:cubicBezTo>
                <a:cubicBezTo>
                  <a:pt x="270" y="259"/>
                  <a:pt x="267" y="257"/>
                  <a:pt x="265" y="256"/>
                </a:cubicBezTo>
                <a:cubicBezTo>
                  <a:pt x="264" y="256"/>
                  <a:pt x="263" y="256"/>
                  <a:pt x="263" y="257"/>
                </a:cubicBezTo>
                <a:close/>
                <a:moveTo>
                  <a:pt x="160" y="268"/>
                </a:moveTo>
                <a:cubicBezTo>
                  <a:pt x="160" y="268"/>
                  <a:pt x="160" y="267"/>
                  <a:pt x="160" y="266"/>
                </a:cubicBezTo>
                <a:cubicBezTo>
                  <a:pt x="160" y="266"/>
                  <a:pt x="160" y="265"/>
                  <a:pt x="159" y="266"/>
                </a:cubicBezTo>
                <a:cubicBezTo>
                  <a:pt x="157" y="266"/>
                  <a:pt x="153" y="268"/>
                  <a:pt x="152" y="269"/>
                </a:cubicBezTo>
                <a:cubicBezTo>
                  <a:pt x="154" y="270"/>
                  <a:pt x="158" y="269"/>
                  <a:pt x="160" y="268"/>
                </a:cubicBezTo>
                <a:close/>
                <a:moveTo>
                  <a:pt x="194" y="168"/>
                </a:moveTo>
                <a:cubicBezTo>
                  <a:pt x="194" y="169"/>
                  <a:pt x="195" y="169"/>
                  <a:pt x="195" y="169"/>
                </a:cubicBezTo>
                <a:cubicBezTo>
                  <a:pt x="196" y="168"/>
                  <a:pt x="196" y="168"/>
                  <a:pt x="196" y="167"/>
                </a:cubicBezTo>
                <a:cubicBezTo>
                  <a:pt x="196" y="165"/>
                  <a:pt x="194" y="162"/>
                  <a:pt x="192" y="160"/>
                </a:cubicBezTo>
                <a:cubicBezTo>
                  <a:pt x="192" y="162"/>
                  <a:pt x="193" y="166"/>
                  <a:pt x="194" y="168"/>
                </a:cubicBezTo>
                <a:close/>
                <a:moveTo>
                  <a:pt x="291" y="204"/>
                </a:moveTo>
                <a:cubicBezTo>
                  <a:pt x="291" y="205"/>
                  <a:pt x="291" y="205"/>
                  <a:pt x="292" y="205"/>
                </a:cubicBezTo>
                <a:cubicBezTo>
                  <a:pt x="294" y="204"/>
                  <a:pt x="297" y="202"/>
                  <a:pt x="299" y="200"/>
                </a:cubicBezTo>
                <a:cubicBezTo>
                  <a:pt x="296" y="200"/>
                  <a:pt x="293" y="201"/>
                  <a:pt x="291" y="203"/>
                </a:cubicBezTo>
                <a:cubicBezTo>
                  <a:pt x="290" y="203"/>
                  <a:pt x="290" y="204"/>
                  <a:pt x="291" y="204"/>
                </a:cubicBezTo>
                <a:close/>
                <a:moveTo>
                  <a:pt x="180" y="308"/>
                </a:moveTo>
                <a:cubicBezTo>
                  <a:pt x="179" y="308"/>
                  <a:pt x="179" y="308"/>
                  <a:pt x="178" y="309"/>
                </a:cubicBezTo>
                <a:cubicBezTo>
                  <a:pt x="177" y="311"/>
                  <a:pt x="176" y="314"/>
                  <a:pt x="175" y="316"/>
                </a:cubicBezTo>
                <a:cubicBezTo>
                  <a:pt x="177" y="315"/>
                  <a:pt x="180" y="312"/>
                  <a:pt x="180" y="310"/>
                </a:cubicBezTo>
                <a:cubicBezTo>
                  <a:pt x="181" y="309"/>
                  <a:pt x="180" y="309"/>
                  <a:pt x="180" y="308"/>
                </a:cubicBezTo>
                <a:close/>
                <a:moveTo>
                  <a:pt x="169" y="206"/>
                </a:moveTo>
                <a:cubicBezTo>
                  <a:pt x="170" y="207"/>
                  <a:pt x="173" y="210"/>
                  <a:pt x="175" y="210"/>
                </a:cubicBezTo>
                <a:cubicBezTo>
                  <a:pt x="176" y="211"/>
                  <a:pt x="176" y="210"/>
                  <a:pt x="177" y="210"/>
                </a:cubicBezTo>
                <a:cubicBezTo>
                  <a:pt x="177" y="209"/>
                  <a:pt x="177" y="208"/>
                  <a:pt x="176" y="208"/>
                </a:cubicBezTo>
                <a:cubicBezTo>
                  <a:pt x="174" y="207"/>
                  <a:pt x="171" y="206"/>
                  <a:pt x="169" y="206"/>
                </a:cubicBezTo>
                <a:close/>
                <a:moveTo>
                  <a:pt x="248" y="302"/>
                </a:moveTo>
                <a:cubicBezTo>
                  <a:pt x="247" y="302"/>
                  <a:pt x="247" y="302"/>
                  <a:pt x="247" y="303"/>
                </a:cubicBezTo>
                <a:cubicBezTo>
                  <a:pt x="247" y="305"/>
                  <a:pt x="249" y="309"/>
                  <a:pt x="250" y="311"/>
                </a:cubicBezTo>
                <a:cubicBezTo>
                  <a:pt x="251" y="309"/>
                  <a:pt x="250" y="305"/>
                  <a:pt x="250" y="303"/>
                </a:cubicBezTo>
                <a:cubicBezTo>
                  <a:pt x="249" y="302"/>
                  <a:pt x="249" y="302"/>
                  <a:pt x="248" y="302"/>
                </a:cubicBezTo>
                <a:close/>
                <a:moveTo>
                  <a:pt x="218" y="161"/>
                </a:moveTo>
                <a:cubicBezTo>
                  <a:pt x="219" y="161"/>
                  <a:pt x="219" y="161"/>
                  <a:pt x="219" y="160"/>
                </a:cubicBezTo>
                <a:cubicBezTo>
                  <a:pt x="219" y="158"/>
                  <a:pt x="218" y="154"/>
                  <a:pt x="217" y="152"/>
                </a:cubicBezTo>
                <a:cubicBezTo>
                  <a:pt x="216" y="154"/>
                  <a:pt x="216" y="158"/>
                  <a:pt x="217" y="160"/>
                </a:cubicBezTo>
                <a:cubicBezTo>
                  <a:pt x="217" y="161"/>
                  <a:pt x="218" y="161"/>
                  <a:pt x="218" y="161"/>
                </a:cubicBezTo>
                <a:close/>
                <a:moveTo>
                  <a:pt x="221" y="221"/>
                </a:moveTo>
                <a:cubicBezTo>
                  <a:pt x="221" y="222"/>
                  <a:pt x="221" y="222"/>
                  <a:pt x="222" y="222"/>
                </a:cubicBezTo>
                <a:cubicBezTo>
                  <a:pt x="223" y="222"/>
                  <a:pt x="223" y="221"/>
                  <a:pt x="223" y="220"/>
                </a:cubicBezTo>
                <a:cubicBezTo>
                  <a:pt x="223" y="218"/>
                  <a:pt x="222" y="215"/>
                  <a:pt x="221" y="213"/>
                </a:cubicBezTo>
                <a:cubicBezTo>
                  <a:pt x="220" y="215"/>
                  <a:pt x="220" y="219"/>
                  <a:pt x="221" y="221"/>
                </a:cubicBezTo>
                <a:close/>
                <a:moveTo>
                  <a:pt x="161" y="314"/>
                </a:moveTo>
                <a:cubicBezTo>
                  <a:pt x="162" y="313"/>
                  <a:pt x="161" y="312"/>
                  <a:pt x="161" y="312"/>
                </a:cubicBezTo>
                <a:cubicBezTo>
                  <a:pt x="160" y="311"/>
                  <a:pt x="160" y="311"/>
                  <a:pt x="159" y="312"/>
                </a:cubicBezTo>
                <a:cubicBezTo>
                  <a:pt x="158" y="313"/>
                  <a:pt x="156" y="317"/>
                  <a:pt x="155" y="319"/>
                </a:cubicBezTo>
                <a:cubicBezTo>
                  <a:pt x="157" y="318"/>
                  <a:pt x="160" y="315"/>
                  <a:pt x="161" y="314"/>
                </a:cubicBezTo>
                <a:close/>
                <a:moveTo>
                  <a:pt x="180" y="199"/>
                </a:moveTo>
                <a:cubicBezTo>
                  <a:pt x="180" y="199"/>
                  <a:pt x="181" y="199"/>
                  <a:pt x="181" y="199"/>
                </a:cubicBezTo>
                <a:cubicBezTo>
                  <a:pt x="182" y="198"/>
                  <a:pt x="182" y="197"/>
                  <a:pt x="181" y="197"/>
                </a:cubicBezTo>
                <a:cubicBezTo>
                  <a:pt x="180" y="195"/>
                  <a:pt x="176" y="193"/>
                  <a:pt x="174" y="193"/>
                </a:cubicBezTo>
                <a:cubicBezTo>
                  <a:pt x="175" y="195"/>
                  <a:pt x="178" y="198"/>
                  <a:pt x="180" y="199"/>
                </a:cubicBezTo>
                <a:close/>
                <a:moveTo>
                  <a:pt x="236" y="244"/>
                </a:moveTo>
                <a:cubicBezTo>
                  <a:pt x="235" y="244"/>
                  <a:pt x="235" y="244"/>
                  <a:pt x="235" y="245"/>
                </a:cubicBezTo>
                <a:cubicBezTo>
                  <a:pt x="235" y="247"/>
                  <a:pt x="235" y="251"/>
                  <a:pt x="236" y="253"/>
                </a:cubicBezTo>
                <a:cubicBezTo>
                  <a:pt x="237" y="251"/>
                  <a:pt x="238" y="247"/>
                  <a:pt x="237" y="245"/>
                </a:cubicBezTo>
                <a:cubicBezTo>
                  <a:pt x="237" y="244"/>
                  <a:pt x="237" y="244"/>
                  <a:pt x="236" y="244"/>
                </a:cubicBezTo>
                <a:close/>
                <a:moveTo>
                  <a:pt x="141" y="249"/>
                </a:moveTo>
                <a:cubicBezTo>
                  <a:pt x="139" y="249"/>
                  <a:pt x="135" y="250"/>
                  <a:pt x="133" y="251"/>
                </a:cubicBezTo>
                <a:cubicBezTo>
                  <a:pt x="135" y="252"/>
                  <a:pt x="139" y="252"/>
                  <a:pt x="141" y="251"/>
                </a:cubicBezTo>
                <a:cubicBezTo>
                  <a:pt x="142" y="251"/>
                  <a:pt x="142" y="250"/>
                  <a:pt x="142" y="250"/>
                </a:cubicBezTo>
                <a:cubicBezTo>
                  <a:pt x="142" y="249"/>
                  <a:pt x="141" y="249"/>
                  <a:pt x="141" y="249"/>
                </a:cubicBezTo>
                <a:close/>
                <a:moveTo>
                  <a:pt x="303" y="314"/>
                </a:moveTo>
                <a:cubicBezTo>
                  <a:pt x="303" y="312"/>
                  <a:pt x="300" y="309"/>
                  <a:pt x="299" y="307"/>
                </a:cubicBezTo>
                <a:cubicBezTo>
                  <a:pt x="298" y="307"/>
                  <a:pt x="297" y="307"/>
                  <a:pt x="297" y="308"/>
                </a:cubicBezTo>
                <a:cubicBezTo>
                  <a:pt x="296" y="308"/>
                  <a:pt x="296" y="309"/>
                  <a:pt x="297" y="309"/>
                </a:cubicBezTo>
                <a:cubicBezTo>
                  <a:pt x="298" y="311"/>
                  <a:pt x="301" y="313"/>
                  <a:pt x="303" y="314"/>
                </a:cubicBezTo>
                <a:close/>
                <a:moveTo>
                  <a:pt x="246" y="204"/>
                </a:moveTo>
                <a:cubicBezTo>
                  <a:pt x="246" y="202"/>
                  <a:pt x="246" y="198"/>
                  <a:pt x="246" y="196"/>
                </a:cubicBezTo>
                <a:cubicBezTo>
                  <a:pt x="245" y="198"/>
                  <a:pt x="243" y="201"/>
                  <a:pt x="243" y="204"/>
                </a:cubicBezTo>
                <a:cubicBezTo>
                  <a:pt x="243" y="204"/>
                  <a:pt x="244" y="205"/>
                  <a:pt x="244" y="205"/>
                </a:cubicBezTo>
                <a:cubicBezTo>
                  <a:pt x="245" y="205"/>
                  <a:pt x="245" y="205"/>
                  <a:pt x="246" y="204"/>
                </a:cubicBezTo>
                <a:close/>
                <a:moveTo>
                  <a:pt x="291" y="239"/>
                </a:moveTo>
                <a:cubicBezTo>
                  <a:pt x="291" y="240"/>
                  <a:pt x="291" y="240"/>
                  <a:pt x="292" y="240"/>
                </a:cubicBezTo>
                <a:cubicBezTo>
                  <a:pt x="294" y="241"/>
                  <a:pt x="298" y="240"/>
                  <a:pt x="300" y="239"/>
                </a:cubicBezTo>
                <a:cubicBezTo>
                  <a:pt x="298" y="238"/>
                  <a:pt x="294" y="238"/>
                  <a:pt x="292" y="238"/>
                </a:cubicBezTo>
                <a:cubicBezTo>
                  <a:pt x="291" y="238"/>
                  <a:pt x="291" y="239"/>
                  <a:pt x="291" y="239"/>
                </a:cubicBezTo>
                <a:close/>
                <a:moveTo>
                  <a:pt x="327" y="274"/>
                </a:moveTo>
                <a:cubicBezTo>
                  <a:pt x="329" y="275"/>
                  <a:pt x="332" y="275"/>
                  <a:pt x="335" y="275"/>
                </a:cubicBezTo>
                <a:cubicBezTo>
                  <a:pt x="333" y="274"/>
                  <a:pt x="330" y="272"/>
                  <a:pt x="327" y="272"/>
                </a:cubicBezTo>
                <a:cubicBezTo>
                  <a:pt x="327" y="271"/>
                  <a:pt x="326" y="272"/>
                  <a:pt x="326" y="272"/>
                </a:cubicBezTo>
                <a:cubicBezTo>
                  <a:pt x="326" y="273"/>
                  <a:pt x="326" y="274"/>
                  <a:pt x="327" y="274"/>
                </a:cubicBezTo>
                <a:close/>
                <a:moveTo>
                  <a:pt x="140" y="287"/>
                </a:moveTo>
                <a:cubicBezTo>
                  <a:pt x="138" y="288"/>
                  <a:pt x="135" y="290"/>
                  <a:pt x="134" y="292"/>
                </a:cubicBezTo>
                <a:cubicBezTo>
                  <a:pt x="136" y="292"/>
                  <a:pt x="139" y="291"/>
                  <a:pt x="141" y="290"/>
                </a:cubicBezTo>
                <a:cubicBezTo>
                  <a:pt x="142" y="289"/>
                  <a:pt x="142" y="288"/>
                  <a:pt x="142" y="288"/>
                </a:cubicBezTo>
                <a:cubicBezTo>
                  <a:pt x="141" y="287"/>
                  <a:pt x="141" y="287"/>
                  <a:pt x="140" y="287"/>
                </a:cubicBezTo>
                <a:close/>
                <a:moveTo>
                  <a:pt x="195" y="191"/>
                </a:moveTo>
                <a:cubicBezTo>
                  <a:pt x="195" y="190"/>
                  <a:pt x="196" y="190"/>
                  <a:pt x="195" y="189"/>
                </a:cubicBezTo>
                <a:cubicBezTo>
                  <a:pt x="194" y="187"/>
                  <a:pt x="192" y="184"/>
                  <a:pt x="190" y="183"/>
                </a:cubicBezTo>
                <a:cubicBezTo>
                  <a:pt x="190" y="185"/>
                  <a:pt x="192" y="189"/>
                  <a:pt x="193" y="190"/>
                </a:cubicBezTo>
                <a:cubicBezTo>
                  <a:pt x="193" y="191"/>
                  <a:pt x="194" y="191"/>
                  <a:pt x="195" y="191"/>
                </a:cubicBezTo>
                <a:close/>
                <a:moveTo>
                  <a:pt x="293" y="174"/>
                </a:moveTo>
                <a:cubicBezTo>
                  <a:pt x="293" y="175"/>
                  <a:pt x="293" y="176"/>
                  <a:pt x="294" y="176"/>
                </a:cubicBezTo>
                <a:cubicBezTo>
                  <a:pt x="294" y="177"/>
                  <a:pt x="295" y="177"/>
                  <a:pt x="295" y="176"/>
                </a:cubicBezTo>
                <a:cubicBezTo>
                  <a:pt x="297" y="175"/>
                  <a:pt x="299" y="172"/>
                  <a:pt x="300" y="169"/>
                </a:cubicBezTo>
                <a:cubicBezTo>
                  <a:pt x="298" y="170"/>
                  <a:pt x="295" y="173"/>
                  <a:pt x="293" y="174"/>
                </a:cubicBezTo>
                <a:close/>
                <a:moveTo>
                  <a:pt x="213" y="275"/>
                </a:moveTo>
                <a:cubicBezTo>
                  <a:pt x="213" y="274"/>
                  <a:pt x="212" y="274"/>
                  <a:pt x="212" y="275"/>
                </a:cubicBezTo>
                <a:cubicBezTo>
                  <a:pt x="211" y="277"/>
                  <a:pt x="210" y="281"/>
                  <a:pt x="211" y="283"/>
                </a:cubicBezTo>
                <a:cubicBezTo>
                  <a:pt x="212" y="282"/>
                  <a:pt x="214" y="278"/>
                  <a:pt x="214" y="276"/>
                </a:cubicBezTo>
                <a:cubicBezTo>
                  <a:pt x="214" y="275"/>
                  <a:pt x="214" y="275"/>
                  <a:pt x="213" y="275"/>
                </a:cubicBezTo>
                <a:close/>
                <a:moveTo>
                  <a:pt x="135" y="220"/>
                </a:moveTo>
                <a:cubicBezTo>
                  <a:pt x="135" y="219"/>
                  <a:pt x="135" y="218"/>
                  <a:pt x="134" y="218"/>
                </a:cubicBezTo>
                <a:cubicBezTo>
                  <a:pt x="132" y="217"/>
                  <a:pt x="129" y="217"/>
                  <a:pt x="127" y="217"/>
                </a:cubicBezTo>
                <a:cubicBezTo>
                  <a:pt x="128" y="219"/>
                  <a:pt x="132" y="220"/>
                  <a:pt x="134" y="221"/>
                </a:cubicBezTo>
                <a:cubicBezTo>
                  <a:pt x="134" y="221"/>
                  <a:pt x="135" y="220"/>
                  <a:pt x="135" y="220"/>
                </a:cubicBezTo>
                <a:close/>
                <a:moveTo>
                  <a:pt x="271" y="327"/>
                </a:moveTo>
                <a:cubicBezTo>
                  <a:pt x="271" y="326"/>
                  <a:pt x="270" y="326"/>
                  <a:pt x="270" y="326"/>
                </a:cubicBezTo>
                <a:cubicBezTo>
                  <a:pt x="269" y="326"/>
                  <a:pt x="269" y="327"/>
                  <a:pt x="269" y="328"/>
                </a:cubicBezTo>
                <a:cubicBezTo>
                  <a:pt x="270" y="330"/>
                  <a:pt x="272" y="333"/>
                  <a:pt x="273" y="334"/>
                </a:cubicBezTo>
                <a:cubicBezTo>
                  <a:pt x="273" y="332"/>
                  <a:pt x="272" y="328"/>
                  <a:pt x="271" y="32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1.04245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162 C 0.02917 0.02361 0.05834 0.04768 0.07722 0.06875 C 0.09532 0.09166 0.10274 0.11898 0.11368 0.13796 C 0.12409 0.15694 0.12904 0.17014 0.13894 0.18426 C 0.15026 0.19606 0.16459 0.20764 0.17696 0.2169 C 0.19011 0.22685 0.20352 0.23565 0.21289 0.24676 C 0.22123 0.25903 0.22761 0.27083 0.23373 0.28426 C 0.2392 0.29861 0.24063 0.3162 0.24727 0.33148 C 0.25261 0.34676 0.26758 0.3669 0.27435 0.37639 " pathEditMode="relative" rAng="21120000" ptsTypes="AAAAAAAAA">
                                      <p:cBhvr>
                                        <p:cTn id="15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1" y="1872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4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3" dur="400" fill="hold"/>
                                        <p:tgtEl>
                                          <p:spTgt spid="1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39 C -0.00338 0.03727 -0.00625 0.0787 -0.01185 0.10648 C -0.01888 0.13426 -0.03255 0.15324 -0.03984 0.17245 C -0.04792 0.19028 -0.05325 0.20115 -0.05807 0.2169 C -0.06107 0.23379 -0.06237 0.2537 -0.06354 0.2706 C -0.06406 0.28842 -0.06471 0.30625 -0.06771 0.32083 C -0.07161 0.33495 -0.07669 0.3449 -0.08268 0.35717 C -0.08893 0.36875 -0.09883 0.37615 -0.10547 0.38981 C -0.11315 0.40115 -0.11953 0.42477 -0.12148 0.43588 " pathEditMode="relative" rAng="3420000" ptsTypes="AAAAAAAAA">
                                      <p:cBhvr>
                                        <p:cTn id="42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68" y="218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0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60" dur="400" fill="hold"/>
                                        <p:tgtEl>
                                          <p:spTgt spid="15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23 C 0.00989 0.03148 0.02317 0.06551 0.02825 0.09143 C 0.03281 0.11851 0.02955 0.14444 0.03151 0.16527 C 0.0319 0.18426 0.03138 0.19953 0.03359 0.21504 C 0.0375 0.23009 0.04336 0.2456 0.04804 0.25949 C 0.05351 0.27407 0.05989 0.2875 0.06289 0.30092 C 0.0651 0.31412 0.06432 0.32754 0.06471 0.34143 C 0.06432 0.35463 0.06054 0.3706 0.06067 0.38518 C 0.05859 0.40115 0.06185 0.42546 0.06445 0.43472 " pathEditMode="relative" rAng="1140000" ptsTypes="AAAAAAAAA">
                                      <p:cBhvr>
                                        <p:cTn id="69" dur="5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2171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7" dur="4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7" dur="4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6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463 C -0.02161 0.03078 -0.04101 0.07106 -0.06002 0.09768 C -0.08021 0.12384 -0.10573 0.14282 -0.12252 0.1625 C -0.13958 0.17893 -0.15364 0.19097 -0.16497 0.20602 C -0.17565 0.22199 -0.18489 0.24074 -0.19323 0.25625 C -0.20182 0.27361 -0.20859 0.29074 -0.21862 0.30463 C -0.22812 0.31759 -0.24062 0.32778 -0.2526 0.34028 C -0.26523 0.35115 -0.2819 0.36041 -0.29518 0.37291 C -0.31067 0.38426 -0.32968 0.40787 -0.33633 0.41759 " pathEditMode="relative" rAng="4080000" ptsTypes="AAAAAAAAA">
                                      <p:cBhvr>
                                        <p:cTn id="96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58" y="2111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4" dur="4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4" dur="4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023 C 0.00924 0.04074 0.0181 0.08287 0.01966 0.11667 C 0.02096 0.15116 0.01445 0.18634 0.01406 0.21389 C 0.01211 0.23912 0.0099 0.26042 0.0099 0.27963 C 0.01237 0.29884 0.01536 0.31898 0.01849 0.33657 C 0.02266 0.35509 0.02734 0.37153 0.02786 0.38958 C 0.02813 0.40555 0.02643 0.42338 0.02461 0.44259 C 0.02318 0.46042 0.01758 0.48217 0.01484 0.50139 C 0.0112 0.52268 0.01172 0.55463 0.01289 0.56643 " pathEditMode="relative" rAng="1200000" ptsTypes="AAAAAAAAA">
                                      <p:cBhvr>
                                        <p:cTn id="123" dur="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2833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1" dur="4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1" dur="4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9" grpId="1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3" grpId="2" animBg="1"/>
      <p:bldP spid="13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2E0E0"/>
            </a:gs>
            <a:gs pos="100000">
              <a:srgbClr val="18F2E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E12827B-5D4D-4AFB-838C-AA4A2683D8C0}"/>
              </a:ext>
            </a:extLst>
          </p:cNvPr>
          <p:cNvGrpSpPr/>
          <p:nvPr/>
        </p:nvGrpSpPr>
        <p:grpSpPr>
          <a:xfrm>
            <a:off x="30921" y="1204206"/>
            <a:ext cx="5073683" cy="5284074"/>
            <a:chOff x="377160" y="553345"/>
            <a:chExt cx="4809429" cy="52053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07F94F-C3CF-4C53-946A-DD7934C74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3381992" y="3948266"/>
              <a:ext cx="542745" cy="5771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11B5E1-3710-4DC2-B3F9-C23265B38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60" y="553345"/>
              <a:ext cx="4809429" cy="520538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C6C47C-B73F-4EEA-9E34-B8571B553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972537" y="2974706"/>
              <a:ext cx="542745" cy="57715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DCCA2A-8BC6-42C0-83B5-1A2F47399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2345499" y="3105567"/>
              <a:ext cx="542745" cy="57715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A83017E-4A70-4D41-B460-89C3F1E31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3970043" y="2446218"/>
              <a:ext cx="542745" cy="57715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CDE7D1-222C-40B3-9503-6E490393A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4153363" y="3557760"/>
              <a:ext cx="542745" cy="57715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39A47A-A896-4745-BAF8-2C7AB94A3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2808090" y="2496527"/>
              <a:ext cx="542745" cy="57715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442721-D086-4000-B5EC-3E7A61F03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1284064" y="2039559"/>
              <a:ext cx="542745" cy="5771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CC47F7-9F47-4EFD-BD8F-C0D5B9D29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3676440" y="1645214"/>
              <a:ext cx="542745" cy="57715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925540F-CBB7-4693-B056-D3163327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2233298" y="1254708"/>
              <a:ext cx="542745" cy="57715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75FD00C-0131-4133-8082-BDF6276F8BD5}"/>
              </a:ext>
            </a:extLst>
          </p:cNvPr>
          <p:cNvSpPr txBox="1"/>
          <p:nvPr/>
        </p:nvSpPr>
        <p:spPr>
          <a:xfrm>
            <a:off x="5324157" y="837780"/>
            <a:ext cx="3733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৪ 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12F927-6353-4066-9B87-F9B0386F9CDC}"/>
              </a:ext>
            </a:extLst>
          </p:cNvPr>
          <p:cNvGrpSpPr/>
          <p:nvPr/>
        </p:nvGrpSpPr>
        <p:grpSpPr>
          <a:xfrm>
            <a:off x="5324157" y="5005978"/>
            <a:ext cx="4333978" cy="957882"/>
            <a:chOff x="5324157" y="5005978"/>
            <a:chExt cx="4333978" cy="95788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E85B2E5-E7EE-4694-93BB-66FC7517AAE2}"/>
                </a:ext>
              </a:extLst>
            </p:cNvPr>
            <p:cNvGrpSpPr/>
            <p:nvPr/>
          </p:nvGrpSpPr>
          <p:grpSpPr>
            <a:xfrm>
              <a:off x="5324157" y="5005978"/>
              <a:ext cx="4333978" cy="957882"/>
              <a:chOff x="5477152" y="554400"/>
              <a:chExt cx="7432893" cy="1216591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25887AF-7704-475B-8AEF-6B1CAE9B18E7}"/>
                  </a:ext>
                </a:extLst>
              </p:cNvPr>
              <p:cNvSpPr/>
              <p:nvPr/>
            </p:nvSpPr>
            <p:spPr>
              <a:xfrm>
                <a:off x="5477152" y="554400"/>
                <a:ext cx="933855" cy="1216591"/>
              </a:xfrm>
              <a:custGeom>
                <a:avLst/>
                <a:gdLst>
                  <a:gd name="connsiteX0" fmla="*/ 431810 w 2193092"/>
                  <a:gd name="connsiteY0" fmla="*/ 0 h 2018648"/>
                  <a:gd name="connsiteX1" fmla="*/ 2158990 w 2193092"/>
                  <a:gd name="connsiteY1" fmla="*/ 0 h 2018648"/>
                  <a:gd name="connsiteX2" fmla="*/ 2193092 w 2193092"/>
                  <a:gd name="connsiteY2" fmla="*/ 2214 h 2018648"/>
                  <a:gd name="connsiteX3" fmla="*/ 2193092 w 2193092"/>
                  <a:gd name="connsiteY3" fmla="*/ 2018648 h 2018648"/>
                  <a:gd name="connsiteX4" fmla="*/ 1527807 w 2193092"/>
                  <a:gd name="connsiteY4" fmla="*/ 1668948 h 2018648"/>
                  <a:gd name="connsiteX5" fmla="*/ 431810 w 2193092"/>
                  <a:gd name="connsiteY5" fmla="*/ 1668948 h 2018648"/>
                  <a:gd name="connsiteX6" fmla="*/ 0 w 2193092"/>
                  <a:gd name="connsiteY6" fmla="*/ 1390784 h 2018648"/>
                  <a:gd name="connsiteX7" fmla="*/ 0 w 2193092"/>
                  <a:gd name="connsiteY7" fmla="*/ 278164 h 2018648"/>
                  <a:gd name="connsiteX8" fmla="*/ 431810 w 2193092"/>
                  <a:gd name="connsiteY8" fmla="*/ 0 h 2018648"/>
                  <a:gd name="connsiteX0" fmla="*/ 431810 w 2193092"/>
                  <a:gd name="connsiteY0" fmla="*/ 0 h 2563396"/>
                  <a:gd name="connsiteX1" fmla="*/ 2158990 w 2193092"/>
                  <a:gd name="connsiteY1" fmla="*/ 0 h 2563396"/>
                  <a:gd name="connsiteX2" fmla="*/ 2193092 w 2193092"/>
                  <a:gd name="connsiteY2" fmla="*/ 2214 h 2563396"/>
                  <a:gd name="connsiteX3" fmla="*/ 2193092 w 2193092"/>
                  <a:gd name="connsiteY3" fmla="*/ 2563396 h 2563396"/>
                  <a:gd name="connsiteX4" fmla="*/ 1527807 w 2193092"/>
                  <a:gd name="connsiteY4" fmla="*/ 1668948 h 2563396"/>
                  <a:gd name="connsiteX5" fmla="*/ 431810 w 2193092"/>
                  <a:gd name="connsiteY5" fmla="*/ 1668948 h 2563396"/>
                  <a:gd name="connsiteX6" fmla="*/ 0 w 2193092"/>
                  <a:gd name="connsiteY6" fmla="*/ 1390784 h 2563396"/>
                  <a:gd name="connsiteX7" fmla="*/ 0 w 2193092"/>
                  <a:gd name="connsiteY7" fmla="*/ 278164 h 2563396"/>
                  <a:gd name="connsiteX8" fmla="*/ 431810 w 2193092"/>
                  <a:gd name="connsiteY8" fmla="*/ 0 h 256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3092" h="2563396">
                    <a:moveTo>
                      <a:pt x="431810" y="0"/>
                    </a:moveTo>
                    <a:lnTo>
                      <a:pt x="2158990" y="0"/>
                    </a:lnTo>
                    <a:lnTo>
                      <a:pt x="2193092" y="2214"/>
                    </a:lnTo>
                    <a:lnTo>
                      <a:pt x="2193092" y="2563396"/>
                    </a:lnTo>
                    <a:lnTo>
                      <a:pt x="1527807" y="1668948"/>
                    </a:lnTo>
                    <a:lnTo>
                      <a:pt x="431810" y="1668948"/>
                    </a:lnTo>
                    <a:cubicBezTo>
                      <a:pt x="193327" y="1668948"/>
                      <a:pt x="0" y="1544410"/>
                      <a:pt x="0" y="1390784"/>
                    </a:cubicBezTo>
                    <a:lnTo>
                      <a:pt x="0" y="278164"/>
                    </a:lnTo>
                    <a:cubicBezTo>
                      <a:pt x="0" y="124538"/>
                      <a:pt x="193327" y="0"/>
                      <a:pt x="4318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16E3C2D-4EAD-4570-875D-DC9A03969E54}"/>
                  </a:ext>
                </a:extLst>
              </p:cNvPr>
              <p:cNvSpPr/>
              <p:nvPr/>
            </p:nvSpPr>
            <p:spPr>
              <a:xfrm>
                <a:off x="6411007" y="558930"/>
                <a:ext cx="6499038" cy="788017"/>
              </a:xfrm>
              <a:custGeom>
                <a:avLst/>
                <a:gdLst>
                  <a:gd name="connsiteX0" fmla="*/ 0 w 4919451"/>
                  <a:gd name="connsiteY0" fmla="*/ 0 h 671272"/>
                  <a:gd name="connsiteX1" fmla="*/ 4846464 w 4919451"/>
                  <a:gd name="connsiteY1" fmla="*/ 0 h 671272"/>
                  <a:gd name="connsiteX2" fmla="*/ 4919451 w 4919451"/>
                  <a:gd name="connsiteY2" fmla="*/ 72987 h 671272"/>
                  <a:gd name="connsiteX3" fmla="*/ 4919451 w 4919451"/>
                  <a:gd name="connsiteY3" fmla="*/ 598285 h 671272"/>
                  <a:gd name="connsiteX4" fmla="*/ 4846464 w 4919451"/>
                  <a:gd name="connsiteY4" fmla="*/ 671272 h 671272"/>
                  <a:gd name="connsiteX5" fmla="*/ 0 w 4919451"/>
                  <a:gd name="connsiteY5" fmla="*/ 671272 h 671272"/>
                  <a:gd name="connsiteX6" fmla="*/ 0 w 4919451"/>
                  <a:gd name="connsiteY6" fmla="*/ 0 h 67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9451" h="671272">
                    <a:moveTo>
                      <a:pt x="0" y="0"/>
                    </a:moveTo>
                    <a:lnTo>
                      <a:pt x="4846464" y="0"/>
                    </a:lnTo>
                    <a:cubicBezTo>
                      <a:pt x="4886774" y="0"/>
                      <a:pt x="4919451" y="32677"/>
                      <a:pt x="4919451" y="72987"/>
                    </a:cubicBezTo>
                    <a:lnTo>
                      <a:pt x="4919451" y="598285"/>
                    </a:lnTo>
                    <a:cubicBezTo>
                      <a:pt x="4919451" y="638595"/>
                      <a:pt x="4886774" y="671272"/>
                      <a:pt x="4846464" y="671272"/>
                    </a:cubicBezTo>
                    <a:lnTo>
                      <a:pt x="0" y="671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B8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AB4A00-B94A-4777-96A3-A987A3DDFBE6}"/>
                </a:ext>
              </a:extLst>
            </p:cNvPr>
            <p:cNvSpPr txBox="1"/>
            <p:nvPr/>
          </p:nvSpPr>
          <p:spPr>
            <a:xfrm>
              <a:off x="6096000" y="5053384"/>
              <a:ext cx="3342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928143-6620-4008-BF89-97C161E34D3D}"/>
              </a:ext>
            </a:extLst>
          </p:cNvPr>
          <p:cNvGrpSpPr/>
          <p:nvPr/>
        </p:nvGrpSpPr>
        <p:grpSpPr>
          <a:xfrm>
            <a:off x="762764" y="146755"/>
            <a:ext cx="1745939" cy="1093807"/>
            <a:chOff x="1097375" y="1153886"/>
            <a:chExt cx="8016049" cy="5021943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DBEA1AF-1F86-4C2D-9D87-9F691C034A5F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13968BB-03EA-47E4-B0C8-6EB37626F09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979BF9B-6B7D-4940-BE91-CDD91A48FB30}"/>
              </a:ext>
            </a:extLst>
          </p:cNvPr>
          <p:cNvSpPr/>
          <p:nvPr/>
        </p:nvSpPr>
        <p:spPr>
          <a:xfrm>
            <a:off x="10366233" y="171076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7E695DE-95B9-4604-AA9D-F001374A3CD3}"/>
              </a:ext>
            </a:extLst>
          </p:cNvPr>
          <p:cNvSpPr/>
          <p:nvPr/>
        </p:nvSpPr>
        <p:spPr>
          <a:xfrm>
            <a:off x="6197704" y="6189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4A9ECA-871B-4D25-9750-BC1DFBFF09CA}"/>
              </a:ext>
            </a:extLst>
          </p:cNvPr>
          <p:cNvGrpSpPr/>
          <p:nvPr/>
        </p:nvGrpSpPr>
        <p:grpSpPr>
          <a:xfrm>
            <a:off x="8818988" y="590962"/>
            <a:ext cx="2996414" cy="3523658"/>
            <a:chOff x="7460455" y="1025195"/>
            <a:chExt cx="3176108" cy="34375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FF7726-EE87-469C-B7F1-FFAAA2278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455" y="1025195"/>
              <a:ext cx="3176108" cy="343759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3EEEA7-C3D0-472C-AADA-1A04CE600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9872130" y="2811765"/>
              <a:ext cx="360867" cy="3837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E1AAEDE-CFF1-4E6D-8A72-C22FE0C19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8868076" y="2588817"/>
              <a:ext cx="360867" cy="29195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E8730B-986B-49F4-8780-DD0B12BD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8015372" y="2483853"/>
              <a:ext cx="360867" cy="29195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85B4A72-AE3B-4B83-B8CB-A38C4DDE3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9079461" y="1618715"/>
              <a:ext cx="360867" cy="29195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1948E15-550E-4DDA-8213-18156DB13B78}"/>
              </a:ext>
            </a:extLst>
          </p:cNvPr>
          <p:cNvSpPr/>
          <p:nvPr/>
        </p:nvSpPr>
        <p:spPr>
          <a:xfrm>
            <a:off x="2932123" y="826507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845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2E0E0"/>
            </a:gs>
            <a:gs pos="100000">
              <a:srgbClr val="18F2E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6179138-9B69-43AF-BDF5-0CFD1D4C61D2}"/>
              </a:ext>
            </a:extLst>
          </p:cNvPr>
          <p:cNvSpPr/>
          <p:nvPr/>
        </p:nvSpPr>
        <p:spPr>
          <a:xfrm>
            <a:off x="530307" y="-1"/>
            <a:ext cx="11594030" cy="6858000"/>
          </a:xfrm>
          <a:custGeom>
            <a:avLst/>
            <a:gdLst>
              <a:gd name="connsiteX0" fmla="*/ 9725236 w 11594030"/>
              <a:gd name="connsiteY0" fmla="*/ 4796237 h 6858000"/>
              <a:gd name="connsiteX1" fmla="*/ 10279407 w 11594030"/>
              <a:gd name="connsiteY1" fmla="*/ 5001152 h 6858000"/>
              <a:gd name="connsiteX2" fmla="*/ 10321453 w 11594030"/>
              <a:gd name="connsiteY2" fmla="*/ 6092076 h 6858000"/>
              <a:gd name="connsiteX3" fmla="*/ 9612378 w 11594030"/>
              <a:gd name="connsiteY3" fmla="*/ 6858000 h 6858000"/>
              <a:gd name="connsiteX4" fmla="*/ 7508380 w 11594030"/>
              <a:gd name="connsiteY4" fmla="*/ 6858000 h 6858000"/>
              <a:gd name="connsiteX5" fmla="*/ 9188482 w 11594030"/>
              <a:gd name="connsiteY5" fmla="*/ 5043198 h 6858000"/>
              <a:gd name="connsiteX6" fmla="*/ 9725236 w 11594030"/>
              <a:gd name="connsiteY6" fmla="*/ 4796237 h 6858000"/>
              <a:gd name="connsiteX7" fmla="*/ 9590794 w 11594030"/>
              <a:gd name="connsiteY7" fmla="*/ 2770 h 6858000"/>
              <a:gd name="connsiteX8" fmla="*/ 11594030 w 11594030"/>
              <a:gd name="connsiteY8" fmla="*/ 2770 h 6858000"/>
              <a:gd name="connsiteX9" fmla="*/ 11587157 w 11594030"/>
              <a:gd name="connsiteY9" fmla="*/ 29735 h 6858000"/>
              <a:gd name="connsiteX10" fmla="*/ 11427539 w 11594030"/>
              <a:gd name="connsiteY10" fmla="*/ 291450 h 6858000"/>
              <a:gd name="connsiteX11" fmla="*/ 7748235 w 11594030"/>
              <a:gd name="connsiteY11" fmla="*/ 4265739 h 6858000"/>
              <a:gd name="connsiteX12" fmla="*/ 6657311 w 11594030"/>
              <a:gd name="connsiteY12" fmla="*/ 4307785 h 6858000"/>
              <a:gd name="connsiteX13" fmla="*/ 6615264 w 11594030"/>
              <a:gd name="connsiteY13" fmla="*/ 3216860 h 6858000"/>
              <a:gd name="connsiteX14" fmla="*/ 1373411 w 11594030"/>
              <a:gd name="connsiteY14" fmla="*/ 1343 h 6858000"/>
              <a:gd name="connsiteX15" fmla="*/ 3528806 w 11594030"/>
              <a:gd name="connsiteY15" fmla="*/ 1344 h 6858000"/>
              <a:gd name="connsiteX16" fmla="*/ 1371158 w 11594030"/>
              <a:gd name="connsiteY16" fmla="*/ 2331978 h 6858000"/>
              <a:gd name="connsiteX17" fmla="*/ 253584 w 11594030"/>
              <a:gd name="connsiteY17" fmla="*/ 2375052 h 6858000"/>
              <a:gd name="connsiteX18" fmla="*/ 253583 w 11594030"/>
              <a:gd name="connsiteY18" fmla="*/ 2375053 h 6858000"/>
              <a:gd name="connsiteX19" fmla="*/ 210511 w 11594030"/>
              <a:gd name="connsiteY19" fmla="*/ 1257478 h 6858000"/>
              <a:gd name="connsiteX20" fmla="*/ 5634081 w 11594030"/>
              <a:gd name="connsiteY20" fmla="*/ 0 h 6858000"/>
              <a:gd name="connsiteX21" fmla="*/ 7890511 w 11594030"/>
              <a:gd name="connsiteY21" fmla="*/ 0 h 6858000"/>
              <a:gd name="connsiteX22" fmla="*/ 3093753 w 11594030"/>
              <a:gd name="connsiteY22" fmla="*/ 5181333 h 6858000"/>
              <a:gd name="connsiteX23" fmla="*/ 1923793 w 11594030"/>
              <a:gd name="connsiteY23" fmla="*/ 5226425 h 6858000"/>
              <a:gd name="connsiteX24" fmla="*/ 1923793 w 11594030"/>
              <a:gd name="connsiteY24" fmla="*/ 5226426 h 6858000"/>
              <a:gd name="connsiteX25" fmla="*/ 1878700 w 11594030"/>
              <a:gd name="connsiteY25" fmla="*/ 40564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94030" h="6858000">
                <a:moveTo>
                  <a:pt x="9725236" y="4796237"/>
                </a:moveTo>
                <a:cubicBezTo>
                  <a:pt x="9922655" y="4788628"/>
                  <a:pt x="10122976" y="4856332"/>
                  <a:pt x="10279407" y="5001152"/>
                </a:cubicBezTo>
                <a:cubicBezTo>
                  <a:pt x="10592268" y="5290791"/>
                  <a:pt x="10611093" y="5779215"/>
                  <a:pt x="10321453" y="6092076"/>
                </a:cubicBezTo>
                <a:lnTo>
                  <a:pt x="9612378" y="6858000"/>
                </a:lnTo>
                <a:lnTo>
                  <a:pt x="7508380" y="6858000"/>
                </a:lnTo>
                <a:lnTo>
                  <a:pt x="9188482" y="5043198"/>
                </a:lnTo>
                <a:cubicBezTo>
                  <a:pt x="9333302" y="4886767"/>
                  <a:pt x="9527818" y="4803846"/>
                  <a:pt x="9725236" y="4796237"/>
                </a:cubicBezTo>
                <a:close/>
                <a:moveTo>
                  <a:pt x="9590794" y="2770"/>
                </a:moveTo>
                <a:lnTo>
                  <a:pt x="11594030" y="2770"/>
                </a:lnTo>
                <a:lnTo>
                  <a:pt x="11587157" y="29735"/>
                </a:lnTo>
                <a:cubicBezTo>
                  <a:pt x="11553079" y="124047"/>
                  <a:pt x="11499949" y="213235"/>
                  <a:pt x="11427539" y="291450"/>
                </a:cubicBezTo>
                <a:lnTo>
                  <a:pt x="7748235" y="4265739"/>
                </a:lnTo>
                <a:cubicBezTo>
                  <a:pt x="7458596" y="4578600"/>
                  <a:pt x="6970172" y="4597425"/>
                  <a:pt x="6657311" y="4307785"/>
                </a:cubicBezTo>
                <a:cubicBezTo>
                  <a:pt x="6344449" y="4018145"/>
                  <a:pt x="6325625" y="3529722"/>
                  <a:pt x="6615264" y="3216860"/>
                </a:cubicBezTo>
                <a:close/>
                <a:moveTo>
                  <a:pt x="1373411" y="1343"/>
                </a:moveTo>
                <a:lnTo>
                  <a:pt x="3528806" y="1344"/>
                </a:lnTo>
                <a:lnTo>
                  <a:pt x="1371158" y="2331978"/>
                </a:lnTo>
                <a:cubicBezTo>
                  <a:pt x="1074443" y="2652483"/>
                  <a:pt x="574088" y="2671767"/>
                  <a:pt x="253584" y="2375052"/>
                </a:cubicBezTo>
                <a:lnTo>
                  <a:pt x="253583" y="2375053"/>
                </a:lnTo>
                <a:cubicBezTo>
                  <a:pt x="-66920" y="2078337"/>
                  <a:pt x="-86204" y="1577983"/>
                  <a:pt x="210511" y="1257478"/>
                </a:cubicBezTo>
                <a:close/>
                <a:moveTo>
                  <a:pt x="5634081" y="0"/>
                </a:moveTo>
                <a:lnTo>
                  <a:pt x="7890511" y="0"/>
                </a:lnTo>
                <a:lnTo>
                  <a:pt x="3093753" y="5181333"/>
                </a:lnTo>
                <a:cubicBezTo>
                  <a:pt x="2783129" y="5516861"/>
                  <a:pt x="2259322" y="5537050"/>
                  <a:pt x="1923793" y="5226425"/>
                </a:cubicBezTo>
                <a:lnTo>
                  <a:pt x="1923793" y="5226426"/>
                </a:lnTo>
                <a:cubicBezTo>
                  <a:pt x="1588264" y="4915802"/>
                  <a:pt x="1568076" y="4391993"/>
                  <a:pt x="1878700" y="4056464"/>
                </a:cubicBezTo>
                <a:close/>
              </a:path>
            </a:pathLst>
          </a:custGeom>
          <a:solidFill>
            <a:srgbClr val="17FFE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C9D8A-3F28-4F30-BCB0-46BC1E1C5C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6"/>
          <a:stretch/>
        </p:blipFill>
        <p:spPr>
          <a:xfrm flipH="1">
            <a:off x="488451" y="221415"/>
            <a:ext cx="1553824" cy="11428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0CDA1B0-8C27-47B0-B993-58D3D845C5F7}"/>
              </a:ext>
            </a:extLst>
          </p:cNvPr>
          <p:cNvGrpSpPr/>
          <p:nvPr/>
        </p:nvGrpSpPr>
        <p:grpSpPr>
          <a:xfrm>
            <a:off x="2307638" y="542120"/>
            <a:ext cx="8872980" cy="834483"/>
            <a:chOff x="2307638" y="542120"/>
            <a:chExt cx="8872980" cy="834483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5DF5919-F4DB-412A-8DEA-69C337D55902}"/>
                </a:ext>
              </a:extLst>
            </p:cNvPr>
            <p:cNvSpPr/>
            <p:nvPr/>
          </p:nvSpPr>
          <p:spPr>
            <a:xfrm>
              <a:off x="2307638" y="542120"/>
              <a:ext cx="8872980" cy="834483"/>
            </a:xfrm>
            <a:prstGeom prst="wedgeRoundRectCallout">
              <a:avLst>
                <a:gd name="adj1" fmla="val -55624"/>
                <a:gd name="adj2" fmla="val -14986"/>
                <a:gd name="adj3" fmla="val 16667"/>
              </a:avLst>
            </a:prstGeom>
            <a:noFill/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4437B3-096E-4FDD-87B6-F22419E9CACB}"/>
                </a:ext>
              </a:extLst>
            </p:cNvPr>
            <p:cNvSpPr txBox="1"/>
            <p:nvPr/>
          </p:nvSpPr>
          <p:spPr>
            <a:xfrm>
              <a:off x="2490399" y="708967"/>
              <a:ext cx="84241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কতগুলো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কীভাবে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b="1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586464-DC64-41EA-A53E-B8D657C96B68}"/>
              </a:ext>
            </a:extLst>
          </p:cNvPr>
          <p:cNvGrpSpPr/>
          <p:nvPr/>
        </p:nvGrpSpPr>
        <p:grpSpPr>
          <a:xfrm>
            <a:off x="1832157" y="4069409"/>
            <a:ext cx="5874373" cy="585880"/>
            <a:chOff x="7470" y="2359175"/>
            <a:chExt cx="5874373" cy="58588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753330-84E7-46BA-81DE-6A83F0C90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7470" y="2359175"/>
              <a:ext cx="572566" cy="58588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5A5850-D2DA-4D5E-A2A3-686EC82D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670196" y="2359175"/>
              <a:ext cx="572566" cy="58588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B6E35B-3D9B-4FB1-BB65-F32885D22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1332922" y="2359175"/>
              <a:ext cx="572566" cy="58588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5085C7C-6DC4-44C3-9657-4CD4B0E66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1995648" y="2359175"/>
              <a:ext cx="572566" cy="58588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7B1DBA3-2DF4-4348-ADC0-E5E8BB284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2658374" y="2359175"/>
              <a:ext cx="572566" cy="58588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310EF6-C5DE-42F8-B19A-05206ADAA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3321100" y="2359175"/>
              <a:ext cx="572566" cy="5858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240806A-084E-467F-B84A-1252F779C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3983826" y="2359175"/>
              <a:ext cx="572566" cy="58588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4302968-FC83-481A-894C-186B1DC81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4646552" y="2359175"/>
              <a:ext cx="572566" cy="58588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4C0EFAF-8288-499B-A00C-9ECCBB2D4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4369">
              <a:off x="5309277" y="2359175"/>
              <a:ext cx="572566" cy="585880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5151049-FA86-4CD5-8A26-F17785BCA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69">
            <a:off x="8945633" y="4051982"/>
            <a:ext cx="572566" cy="5858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3D74F1D-0CFD-4346-9764-1ABF9A611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69">
            <a:off x="9608359" y="4051982"/>
            <a:ext cx="572566" cy="58588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4603BB2-5371-4191-824A-EAFDDE55E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69">
            <a:off x="10271085" y="4051982"/>
            <a:ext cx="572566" cy="5858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212F680-94CC-4378-A736-EC7BFB59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69">
            <a:off x="10933810" y="4051982"/>
            <a:ext cx="572566" cy="5858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8EF93F1-741B-4F96-9B98-1BA61AA25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2587854"/>
            <a:ext cx="1406597" cy="11960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E1681A-29D4-4916-9355-55B61C649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643" y="1878317"/>
            <a:ext cx="1406597" cy="11905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D20A019-7278-48F6-A21B-B5113AC2F6AE}"/>
              </a:ext>
            </a:extLst>
          </p:cNvPr>
          <p:cNvGrpSpPr/>
          <p:nvPr/>
        </p:nvGrpSpPr>
        <p:grpSpPr>
          <a:xfrm>
            <a:off x="2042275" y="5235752"/>
            <a:ext cx="7749023" cy="1195082"/>
            <a:chOff x="2042275" y="5235752"/>
            <a:chExt cx="7749023" cy="119508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F2ADC3-7BA9-45AA-B8ED-973AECAED8E5}"/>
                </a:ext>
              </a:extLst>
            </p:cNvPr>
            <p:cNvSpPr txBox="1"/>
            <p:nvPr/>
          </p:nvSpPr>
          <p:spPr>
            <a:xfrm>
              <a:off x="2632266" y="5353615"/>
              <a:ext cx="714650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+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10E89A7E-FACE-4CA0-A5FD-98A50323A9D6}"/>
                </a:ext>
              </a:extLst>
            </p:cNvPr>
            <p:cNvSpPr/>
            <p:nvPr/>
          </p:nvSpPr>
          <p:spPr>
            <a:xfrm flipH="1">
              <a:off x="2042275" y="5235752"/>
              <a:ext cx="7749023" cy="1195082"/>
            </a:xfrm>
            <a:prstGeom prst="wedgeRoundRectCallout">
              <a:avLst>
                <a:gd name="adj1" fmla="val -56081"/>
                <a:gd name="adj2" fmla="val -9879"/>
                <a:gd name="adj3" fmla="val 16667"/>
              </a:avLst>
            </a:prstGeom>
            <a:noFill/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D733506-A2C9-4880-A13D-7893DDD3A679}"/>
              </a:ext>
            </a:extLst>
          </p:cNvPr>
          <p:cNvGrpSpPr/>
          <p:nvPr/>
        </p:nvGrpSpPr>
        <p:grpSpPr>
          <a:xfrm>
            <a:off x="3244484" y="1671107"/>
            <a:ext cx="6781224" cy="834483"/>
            <a:chOff x="3244484" y="1671107"/>
            <a:chExt cx="6781224" cy="8344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A7A0CC-A8CA-446D-81A4-D07321801723}"/>
                </a:ext>
              </a:extLst>
            </p:cNvPr>
            <p:cNvSpPr txBox="1"/>
            <p:nvPr/>
          </p:nvSpPr>
          <p:spPr>
            <a:xfrm>
              <a:off x="3626126" y="1754268"/>
              <a:ext cx="61526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F0A95182-0A57-434C-98BE-EB9061C4F33E}"/>
                </a:ext>
              </a:extLst>
            </p:cNvPr>
            <p:cNvSpPr/>
            <p:nvPr/>
          </p:nvSpPr>
          <p:spPr>
            <a:xfrm flipH="1">
              <a:off x="3244484" y="1671107"/>
              <a:ext cx="6781224" cy="834483"/>
            </a:xfrm>
            <a:prstGeom prst="wedgeRoundRectCallout">
              <a:avLst>
                <a:gd name="adj1" fmla="val -57556"/>
                <a:gd name="adj2" fmla="val 36379"/>
                <a:gd name="adj3" fmla="val 16667"/>
              </a:avLst>
            </a:prstGeom>
            <a:noFill/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26B1C7-16AE-443A-80DC-018A2588BF3C}"/>
              </a:ext>
            </a:extLst>
          </p:cNvPr>
          <p:cNvGrpSpPr/>
          <p:nvPr/>
        </p:nvGrpSpPr>
        <p:grpSpPr>
          <a:xfrm>
            <a:off x="2525896" y="2858651"/>
            <a:ext cx="7700109" cy="834483"/>
            <a:chOff x="2525896" y="2858651"/>
            <a:chExt cx="7700109" cy="83448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5026D1-FFD2-47A3-B19A-DB34095E77D8}"/>
                </a:ext>
              </a:extLst>
            </p:cNvPr>
            <p:cNvSpPr txBox="1"/>
            <p:nvPr/>
          </p:nvSpPr>
          <p:spPr>
            <a:xfrm>
              <a:off x="2617165" y="2961024"/>
              <a:ext cx="72090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ি।</a:t>
              </a:r>
            </a:p>
          </p:txBody>
        </p:sp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0FC8A5B-5439-4854-9CD8-BE1BBF31CCF4}"/>
                </a:ext>
              </a:extLst>
            </p:cNvPr>
            <p:cNvSpPr/>
            <p:nvPr/>
          </p:nvSpPr>
          <p:spPr>
            <a:xfrm>
              <a:off x="2525896" y="2858651"/>
              <a:ext cx="7700109" cy="834483"/>
            </a:xfrm>
            <a:prstGeom prst="wedgeRoundRectCallout">
              <a:avLst>
                <a:gd name="adj1" fmla="val -57556"/>
                <a:gd name="adj2" fmla="val -21834"/>
                <a:gd name="adj3" fmla="val 16667"/>
              </a:avLst>
            </a:prstGeom>
            <a:noFill/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69CBB33-EC3A-45AF-8A1F-9743161ECF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6"/>
          <a:stretch/>
        </p:blipFill>
        <p:spPr>
          <a:xfrm>
            <a:off x="10029937" y="5074789"/>
            <a:ext cx="1553824" cy="114281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D88B483-5989-424D-8550-F0A713506DBB}"/>
              </a:ext>
            </a:extLst>
          </p:cNvPr>
          <p:cNvSpPr/>
          <p:nvPr/>
        </p:nvSpPr>
        <p:spPr>
          <a:xfrm>
            <a:off x="114300" y="76200"/>
            <a:ext cx="11963400" cy="6666279"/>
          </a:xfrm>
          <a:prstGeom prst="rect">
            <a:avLst/>
          </a:prstGeom>
          <a:noFill/>
          <a:ln w="222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2E0E0"/>
            </a:gs>
            <a:gs pos="100000">
              <a:srgbClr val="18F2E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E4F3812-2BB1-47BC-B56B-7E953C431B40}"/>
              </a:ext>
            </a:extLst>
          </p:cNvPr>
          <p:cNvSpPr/>
          <p:nvPr/>
        </p:nvSpPr>
        <p:spPr>
          <a:xfrm>
            <a:off x="530307" y="-1"/>
            <a:ext cx="11594030" cy="6858000"/>
          </a:xfrm>
          <a:custGeom>
            <a:avLst/>
            <a:gdLst>
              <a:gd name="connsiteX0" fmla="*/ 9725236 w 11594030"/>
              <a:gd name="connsiteY0" fmla="*/ 4796237 h 6858000"/>
              <a:gd name="connsiteX1" fmla="*/ 10279407 w 11594030"/>
              <a:gd name="connsiteY1" fmla="*/ 5001152 h 6858000"/>
              <a:gd name="connsiteX2" fmla="*/ 10321453 w 11594030"/>
              <a:gd name="connsiteY2" fmla="*/ 6092076 h 6858000"/>
              <a:gd name="connsiteX3" fmla="*/ 9612378 w 11594030"/>
              <a:gd name="connsiteY3" fmla="*/ 6858000 h 6858000"/>
              <a:gd name="connsiteX4" fmla="*/ 7508380 w 11594030"/>
              <a:gd name="connsiteY4" fmla="*/ 6858000 h 6858000"/>
              <a:gd name="connsiteX5" fmla="*/ 9188482 w 11594030"/>
              <a:gd name="connsiteY5" fmla="*/ 5043198 h 6858000"/>
              <a:gd name="connsiteX6" fmla="*/ 9725236 w 11594030"/>
              <a:gd name="connsiteY6" fmla="*/ 4796237 h 6858000"/>
              <a:gd name="connsiteX7" fmla="*/ 9590794 w 11594030"/>
              <a:gd name="connsiteY7" fmla="*/ 2770 h 6858000"/>
              <a:gd name="connsiteX8" fmla="*/ 11594030 w 11594030"/>
              <a:gd name="connsiteY8" fmla="*/ 2770 h 6858000"/>
              <a:gd name="connsiteX9" fmla="*/ 11587157 w 11594030"/>
              <a:gd name="connsiteY9" fmla="*/ 29735 h 6858000"/>
              <a:gd name="connsiteX10" fmla="*/ 11427539 w 11594030"/>
              <a:gd name="connsiteY10" fmla="*/ 291450 h 6858000"/>
              <a:gd name="connsiteX11" fmla="*/ 7748235 w 11594030"/>
              <a:gd name="connsiteY11" fmla="*/ 4265739 h 6858000"/>
              <a:gd name="connsiteX12" fmla="*/ 6657311 w 11594030"/>
              <a:gd name="connsiteY12" fmla="*/ 4307785 h 6858000"/>
              <a:gd name="connsiteX13" fmla="*/ 6615264 w 11594030"/>
              <a:gd name="connsiteY13" fmla="*/ 3216860 h 6858000"/>
              <a:gd name="connsiteX14" fmla="*/ 1373411 w 11594030"/>
              <a:gd name="connsiteY14" fmla="*/ 1343 h 6858000"/>
              <a:gd name="connsiteX15" fmla="*/ 3528806 w 11594030"/>
              <a:gd name="connsiteY15" fmla="*/ 1344 h 6858000"/>
              <a:gd name="connsiteX16" fmla="*/ 1371158 w 11594030"/>
              <a:gd name="connsiteY16" fmla="*/ 2331978 h 6858000"/>
              <a:gd name="connsiteX17" fmla="*/ 253584 w 11594030"/>
              <a:gd name="connsiteY17" fmla="*/ 2375052 h 6858000"/>
              <a:gd name="connsiteX18" fmla="*/ 253583 w 11594030"/>
              <a:gd name="connsiteY18" fmla="*/ 2375053 h 6858000"/>
              <a:gd name="connsiteX19" fmla="*/ 210511 w 11594030"/>
              <a:gd name="connsiteY19" fmla="*/ 1257478 h 6858000"/>
              <a:gd name="connsiteX20" fmla="*/ 5634081 w 11594030"/>
              <a:gd name="connsiteY20" fmla="*/ 0 h 6858000"/>
              <a:gd name="connsiteX21" fmla="*/ 7890511 w 11594030"/>
              <a:gd name="connsiteY21" fmla="*/ 0 h 6858000"/>
              <a:gd name="connsiteX22" fmla="*/ 3093753 w 11594030"/>
              <a:gd name="connsiteY22" fmla="*/ 5181333 h 6858000"/>
              <a:gd name="connsiteX23" fmla="*/ 1923793 w 11594030"/>
              <a:gd name="connsiteY23" fmla="*/ 5226425 h 6858000"/>
              <a:gd name="connsiteX24" fmla="*/ 1923793 w 11594030"/>
              <a:gd name="connsiteY24" fmla="*/ 5226426 h 6858000"/>
              <a:gd name="connsiteX25" fmla="*/ 1878700 w 11594030"/>
              <a:gd name="connsiteY25" fmla="*/ 40564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94030" h="6858000">
                <a:moveTo>
                  <a:pt x="9725236" y="4796237"/>
                </a:moveTo>
                <a:cubicBezTo>
                  <a:pt x="9922655" y="4788628"/>
                  <a:pt x="10122976" y="4856332"/>
                  <a:pt x="10279407" y="5001152"/>
                </a:cubicBezTo>
                <a:cubicBezTo>
                  <a:pt x="10592268" y="5290791"/>
                  <a:pt x="10611093" y="5779215"/>
                  <a:pt x="10321453" y="6092076"/>
                </a:cubicBezTo>
                <a:lnTo>
                  <a:pt x="9612378" y="6858000"/>
                </a:lnTo>
                <a:lnTo>
                  <a:pt x="7508380" y="6858000"/>
                </a:lnTo>
                <a:lnTo>
                  <a:pt x="9188482" y="5043198"/>
                </a:lnTo>
                <a:cubicBezTo>
                  <a:pt x="9333302" y="4886767"/>
                  <a:pt x="9527818" y="4803846"/>
                  <a:pt x="9725236" y="4796237"/>
                </a:cubicBezTo>
                <a:close/>
                <a:moveTo>
                  <a:pt x="9590794" y="2770"/>
                </a:moveTo>
                <a:lnTo>
                  <a:pt x="11594030" y="2770"/>
                </a:lnTo>
                <a:lnTo>
                  <a:pt x="11587157" y="29735"/>
                </a:lnTo>
                <a:cubicBezTo>
                  <a:pt x="11553079" y="124047"/>
                  <a:pt x="11499949" y="213235"/>
                  <a:pt x="11427539" y="291450"/>
                </a:cubicBezTo>
                <a:lnTo>
                  <a:pt x="7748235" y="4265739"/>
                </a:lnTo>
                <a:cubicBezTo>
                  <a:pt x="7458596" y="4578600"/>
                  <a:pt x="6970172" y="4597425"/>
                  <a:pt x="6657311" y="4307785"/>
                </a:cubicBezTo>
                <a:cubicBezTo>
                  <a:pt x="6344449" y="4018145"/>
                  <a:pt x="6325625" y="3529722"/>
                  <a:pt x="6615264" y="3216860"/>
                </a:cubicBezTo>
                <a:close/>
                <a:moveTo>
                  <a:pt x="1373411" y="1343"/>
                </a:moveTo>
                <a:lnTo>
                  <a:pt x="3528806" y="1344"/>
                </a:lnTo>
                <a:lnTo>
                  <a:pt x="1371158" y="2331978"/>
                </a:lnTo>
                <a:cubicBezTo>
                  <a:pt x="1074443" y="2652483"/>
                  <a:pt x="574088" y="2671767"/>
                  <a:pt x="253584" y="2375052"/>
                </a:cubicBezTo>
                <a:lnTo>
                  <a:pt x="253583" y="2375053"/>
                </a:lnTo>
                <a:cubicBezTo>
                  <a:pt x="-66920" y="2078337"/>
                  <a:pt x="-86204" y="1577983"/>
                  <a:pt x="210511" y="1257478"/>
                </a:cubicBezTo>
                <a:close/>
                <a:moveTo>
                  <a:pt x="5634081" y="0"/>
                </a:moveTo>
                <a:lnTo>
                  <a:pt x="7890511" y="0"/>
                </a:lnTo>
                <a:lnTo>
                  <a:pt x="3093753" y="5181333"/>
                </a:lnTo>
                <a:cubicBezTo>
                  <a:pt x="2783129" y="5516861"/>
                  <a:pt x="2259322" y="5537050"/>
                  <a:pt x="1923793" y="5226425"/>
                </a:cubicBezTo>
                <a:lnTo>
                  <a:pt x="1923793" y="5226426"/>
                </a:lnTo>
                <a:cubicBezTo>
                  <a:pt x="1588264" y="4915802"/>
                  <a:pt x="1568076" y="4391993"/>
                  <a:pt x="1878700" y="4056464"/>
                </a:cubicBezTo>
                <a:close/>
              </a:path>
            </a:pathLst>
          </a:custGeom>
          <a:solidFill>
            <a:srgbClr val="17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17435-0688-4FB7-8928-64AE8E080455}"/>
              </a:ext>
            </a:extLst>
          </p:cNvPr>
          <p:cNvSpPr/>
          <p:nvPr/>
        </p:nvSpPr>
        <p:spPr>
          <a:xfrm rot="16200000">
            <a:off x="8353207" y="1090838"/>
            <a:ext cx="512618" cy="512618"/>
          </a:xfrm>
          <a:prstGeom prst="rect">
            <a:avLst/>
          </a:prstGeom>
          <a:solidFill>
            <a:srgbClr val="36A11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96E71B-A7C9-4821-933A-760D93351B28}"/>
              </a:ext>
            </a:extLst>
          </p:cNvPr>
          <p:cNvGrpSpPr/>
          <p:nvPr/>
        </p:nvGrpSpPr>
        <p:grpSpPr>
          <a:xfrm>
            <a:off x="8919082" y="1090838"/>
            <a:ext cx="1644368" cy="512618"/>
            <a:chOff x="8379839" y="1090838"/>
            <a:chExt cx="1644368" cy="51261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2177592-F71A-43E9-94FB-25965B138C79}"/>
                </a:ext>
              </a:extLst>
            </p:cNvPr>
            <p:cNvSpPr/>
            <p:nvPr/>
          </p:nvSpPr>
          <p:spPr>
            <a:xfrm rot="16200000">
              <a:off x="8379839" y="1090838"/>
              <a:ext cx="512618" cy="512618"/>
            </a:xfrm>
            <a:prstGeom prst="rect">
              <a:avLst/>
            </a:prstGeom>
            <a:solidFill>
              <a:srgbClr val="EBBD0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283F43-5BBE-41E8-AE6E-97C347E9581E}"/>
                </a:ext>
              </a:extLst>
            </p:cNvPr>
            <p:cNvSpPr/>
            <p:nvPr/>
          </p:nvSpPr>
          <p:spPr>
            <a:xfrm rot="16200000">
              <a:off x="8945714" y="1090838"/>
              <a:ext cx="512618" cy="512618"/>
            </a:xfrm>
            <a:prstGeom prst="rect">
              <a:avLst/>
            </a:prstGeom>
            <a:solidFill>
              <a:srgbClr val="C35A1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7829A9-0AC6-46EF-9CE4-35EBAD3D8B18}"/>
                </a:ext>
              </a:extLst>
            </p:cNvPr>
            <p:cNvSpPr/>
            <p:nvPr/>
          </p:nvSpPr>
          <p:spPr>
            <a:xfrm rot="16200000">
              <a:off x="9511589" y="1090838"/>
              <a:ext cx="512618" cy="512618"/>
            </a:xfrm>
            <a:prstGeom prst="rect">
              <a:avLst/>
            </a:prstGeom>
            <a:solidFill>
              <a:srgbClr val="C50C1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620360-C60F-4BA0-BA09-99C799F8177A}"/>
              </a:ext>
            </a:extLst>
          </p:cNvPr>
          <p:cNvGrpSpPr/>
          <p:nvPr/>
        </p:nvGrpSpPr>
        <p:grpSpPr>
          <a:xfrm rot="16200000" flipH="1" flipV="1">
            <a:off x="3582485" y="-1445001"/>
            <a:ext cx="512618" cy="5605493"/>
            <a:chOff x="3338946" y="1083461"/>
            <a:chExt cx="512618" cy="56054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D680EF5-15FD-4484-84D8-DD3EA5768FDA}"/>
                </a:ext>
              </a:extLst>
            </p:cNvPr>
            <p:cNvSpPr/>
            <p:nvPr/>
          </p:nvSpPr>
          <p:spPr>
            <a:xfrm>
              <a:off x="3338946" y="4478711"/>
              <a:ext cx="512618" cy="512618"/>
            </a:xfrm>
            <a:prstGeom prst="rect">
              <a:avLst/>
            </a:prstGeom>
            <a:solidFill>
              <a:srgbClr val="39A71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4A652B-493D-4E49-AA1A-110DA5A82E97}"/>
                </a:ext>
              </a:extLst>
            </p:cNvPr>
            <p:cNvSpPr/>
            <p:nvPr/>
          </p:nvSpPr>
          <p:spPr>
            <a:xfrm>
              <a:off x="3338946" y="5044586"/>
              <a:ext cx="512618" cy="512618"/>
            </a:xfrm>
            <a:prstGeom prst="rect">
              <a:avLst/>
            </a:prstGeom>
            <a:solidFill>
              <a:srgbClr val="F2C30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1F2D591-A379-4BC2-94A7-3C4DF98C13BE}"/>
                </a:ext>
              </a:extLst>
            </p:cNvPr>
            <p:cNvSpPr/>
            <p:nvPr/>
          </p:nvSpPr>
          <p:spPr>
            <a:xfrm>
              <a:off x="3338946" y="5610461"/>
              <a:ext cx="512618" cy="512618"/>
            </a:xfrm>
            <a:prstGeom prst="rect">
              <a:avLst/>
            </a:prstGeom>
            <a:solidFill>
              <a:srgbClr val="C95E1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A9B3CA-BE10-43B6-AB16-D6EE04A15241}"/>
                </a:ext>
              </a:extLst>
            </p:cNvPr>
            <p:cNvSpPr/>
            <p:nvPr/>
          </p:nvSpPr>
          <p:spPr>
            <a:xfrm>
              <a:off x="3338946" y="6176336"/>
              <a:ext cx="512618" cy="512618"/>
            </a:xfrm>
            <a:prstGeom prst="rect">
              <a:avLst/>
            </a:prstGeom>
            <a:solidFill>
              <a:srgbClr val="CC0D1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404CFF9-A407-421D-BB36-95BFDD9DF750}"/>
                </a:ext>
              </a:extLst>
            </p:cNvPr>
            <p:cNvSpPr/>
            <p:nvPr/>
          </p:nvSpPr>
          <p:spPr>
            <a:xfrm>
              <a:off x="3338946" y="2215211"/>
              <a:ext cx="512618" cy="512618"/>
            </a:xfrm>
            <a:prstGeom prst="rect">
              <a:avLst/>
            </a:prstGeom>
            <a:solidFill>
              <a:srgbClr val="2B53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DC113C5-7BA5-4791-B661-5BF2D4F1B332}"/>
                </a:ext>
              </a:extLst>
            </p:cNvPr>
            <p:cNvSpPr/>
            <p:nvPr/>
          </p:nvSpPr>
          <p:spPr>
            <a:xfrm>
              <a:off x="3338946" y="2781086"/>
              <a:ext cx="512618" cy="512618"/>
            </a:xfrm>
            <a:prstGeom prst="rect">
              <a:avLst/>
            </a:prstGeom>
            <a:solidFill>
              <a:srgbClr val="0C82D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26065B-B169-451B-BF24-305599CC5F73}"/>
                </a:ext>
              </a:extLst>
            </p:cNvPr>
            <p:cNvSpPr/>
            <p:nvPr/>
          </p:nvSpPr>
          <p:spPr>
            <a:xfrm>
              <a:off x="3338946" y="1083461"/>
              <a:ext cx="512618" cy="512618"/>
            </a:xfrm>
            <a:prstGeom prst="rect">
              <a:avLst/>
            </a:prstGeom>
            <a:solidFill>
              <a:srgbClr val="9E288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11EBF6-ACC3-475D-B472-3462B4780BCC}"/>
                </a:ext>
              </a:extLst>
            </p:cNvPr>
            <p:cNvSpPr/>
            <p:nvPr/>
          </p:nvSpPr>
          <p:spPr>
            <a:xfrm>
              <a:off x="3338946" y="1649336"/>
              <a:ext cx="512618" cy="512618"/>
            </a:xfrm>
            <a:prstGeom prst="rect">
              <a:avLst/>
            </a:prstGeom>
            <a:solidFill>
              <a:srgbClr val="5D28B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662B0E6-E6CA-4BF4-8866-3A684FACE06A}"/>
                </a:ext>
              </a:extLst>
            </p:cNvPr>
            <p:cNvSpPr/>
            <p:nvPr/>
          </p:nvSpPr>
          <p:spPr>
            <a:xfrm>
              <a:off x="3338946" y="3346961"/>
              <a:ext cx="512618" cy="512618"/>
            </a:xfrm>
            <a:prstGeom prst="rect">
              <a:avLst/>
            </a:prstGeom>
            <a:solidFill>
              <a:srgbClr val="12AD7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0FB132-E883-4189-B5EF-B3993DE3B0BF}"/>
                </a:ext>
              </a:extLst>
            </p:cNvPr>
            <p:cNvSpPr/>
            <p:nvPr/>
          </p:nvSpPr>
          <p:spPr>
            <a:xfrm>
              <a:off x="3338946" y="3912836"/>
              <a:ext cx="512618" cy="512618"/>
            </a:xfrm>
            <a:prstGeom prst="rect">
              <a:avLst/>
            </a:prstGeom>
            <a:solidFill>
              <a:srgbClr val="27780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37D5C93-E69B-40C1-9475-98A735192B18}"/>
              </a:ext>
            </a:extLst>
          </p:cNvPr>
          <p:cNvGrpSpPr/>
          <p:nvPr/>
        </p:nvGrpSpPr>
        <p:grpSpPr>
          <a:xfrm>
            <a:off x="1062675" y="3172690"/>
            <a:ext cx="6185883" cy="512621"/>
            <a:chOff x="1062675" y="3172690"/>
            <a:chExt cx="6185883" cy="51262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32F0D7-43E1-47B0-92C6-5931830DB72E}"/>
                </a:ext>
              </a:extLst>
            </p:cNvPr>
            <p:cNvSpPr/>
            <p:nvPr/>
          </p:nvSpPr>
          <p:spPr>
            <a:xfrm rot="16200000" flipH="1" flipV="1">
              <a:off x="2760300" y="3172691"/>
              <a:ext cx="512618" cy="512618"/>
            </a:xfrm>
            <a:prstGeom prst="rect">
              <a:avLst/>
            </a:prstGeom>
            <a:solidFill>
              <a:srgbClr val="39A71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01924B-1B02-4986-96EE-2020DA6C62FE}"/>
                </a:ext>
              </a:extLst>
            </p:cNvPr>
            <p:cNvSpPr/>
            <p:nvPr/>
          </p:nvSpPr>
          <p:spPr>
            <a:xfrm rot="16200000" flipH="1" flipV="1">
              <a:off x="2194425" y="3172691"/>
              <a:ext cx="512618" cy="512618"/>
            </a:xfrm>
            <a:prstGeom prst="rect">
              <a:avLst/>
            </a:prstGeom>
            <a:solidFill>
              <a:srgbClr val="F2C30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F30EB53-CDD4-488F-B83C-B6F3AF3C3FA2}"/>
                </a:ext>
              </a:extLst>
            </p:cNvPr>
            <p:cNvSpPr/>
            <p:nvPr/>
          </p:nvSpPr>
          <p:spPr>
            <a:xfrm rot="16200000" flipH="1" flipV="1">
              <a:off x="1628550" y="3172691"/>
              <a:ext cx="512618" cy="512618"/>
            </a:xfrm>
            <a:prstGeom prst="rect">
              <a:avLst/>
            </a:prstGeom>
            <a:solidFill>
              <a:srgbClr val="C95E1A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398C68-CFBB-431D-A265-F781709C4B23}"/>
                </a:ext>
              </a:extLst>
            </p:cNvPr>
            <p:cNvSpPr/>
            <p:nvPr/>
          </p:nvSpPr>
          <p:spPr>
            <a:xfrm rot="16200000" flipH="1" flipV="1">
              <a:off x="1062675" y="3172690"/>
              <a:ext cx="512618" cy="512618"/>
            </a:xfrm>
            <a:prstGeom prst="rect">
              <a:avLst/>
            </a:prstGeom>
            <a:solidFill>
              <a:srgbClr val="CC0D1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1C7B1C-7398-4904-BE58-4FE7B73EA784}"/>
                </a:ext>
              </a:extLst>
            </p:cNvPr>
            <p:cNvSpPr/>
            <p:nvPr/>
          </p:nvSpPr>
          <p:spPr>
            <a:xfrm rot="16200000" flipH="1" flipV="1">
              <a:off x="5023800" y="3172690"/>
              <a:ext cx="512618" cy="512618"/>
            </a:xfrm>
            <a:prstGeom prst="rect">
              <a:avLst/>
            </a:prstGeom>
            <a:solidFill>
              <a:srgbClr val="2B53A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7DFAA5-DAEC-4BA6-89BE-A2900CB83F38}"/>
                </a:ext>
              </a:extLst>
            </p:cNvPr>
            <p:cNvSpPr/>
            <p:nvPr/>
          </p:nvSpPr>
          <p:spPr>
            <a:xfrm rot="16200000" flipH="1" flipV="1">
              <a:off x="4457926" y="3172690"/>
              <a:ext cx="512618" cy="512618"/>
            </a:xfrm>
            <a:prstGeom prst="rect">
              <a:avLst/>
            </a:prstGeom>
            <a:solidFill>
              <a:srgbClr val="0C82D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4EB443-482F-41FC-8AF1-A741D79240D3}"/>
                </a:ext>
              </a:extLst>
            </p:cNvPr>
            <p:cNvSpPr/>
            <p:nvPr/>
          </p:nvSpPr>
          <p:spPr>
            <a:xfrm rot="16200000" flipH="1" flipV="1">
              <a:off x="6155551" y="3172691"/>
              <a:ext cx="512618" cy="512618"/>
            </a:xfrm>
            <a:prstGeom prst="rect">
              <a:avLst/>
            </a:prstGeom>
            <a:solidFill>
              <a:srgbClr val="9E288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033863-F46D-490C-A73E-95A038028D6D}"/>
                </a:ext>
              </a:extLst>
            </p:cNvPr>
            <p:cNvSpPr/>
            <p:nvPr/>
          </p:nvSpPr>
          <p:spPr>
            <a:xfrm rot="16200000" flipH="1" flipV="1">
              <a:off x="5589676" y="3172691"/>
              <a:ext cx="512618" cy="512618"/>
            </a:xfrm>
            <a:prstGeom prst="rect">
              <a:avLst/>
            </a:prstGeom>
            <a:solidFill>
              <a:srgbClr val="5D28B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818ADD-E2DA-404F-9916-F561C8B341F5}"/>
                </a:ext>
              </a:extLst>
            </p:cNvPr>
            <p:cNvSpPr/>
            <p:nvPr/>
          </p:nvSpPr>
          <p:spPr>
            <a:xfrm rot="16200000" flipH="1" flipV="1">
              <a:off x="3892052" y="3172691"/>
              <a:ext cx="512618" cy="512618"/>
            </a:xfrm>
            <a:prstGeom prst="rect">
              <a:avLst/>
            </a:prstGeom>
            <a:solidFill>
              <a:srgbClr val="12AD73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69C874-54EB-4568-8B90-78D12B49857D}"/>
                </a:ext>
              </a:extLst>
            </p:cNvPr>
            <p:cNvSpPr/>
            <p:nvPr/>
          </p:nvSpPr>
          <p:spPr>
            <a:xfrm rot="16200000" flipH="1" flipV="1">
              <a:off x="3326177" y="3172693"/>
              <a:ext cx="512618" cy="512618"/>
            </a:xfrm>
            <a:prstGeom prst="rect">
              <a:avLst/>
            </a:prstGeom>
            <a:solidFill>
              <a:srgbClr val="27780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CF1C6DB-BA43-44ED-A1A7-D0AB0A1BCDA9}"/>
                </a:ext>
              </a:extLst>
            </p:cNvPr>
            <p:cNvSpPr/>
            <p:nvPr/>
          </p:nvSpPr>
          <p:spPr>
            <a:xfrm>
              <a:off x="6735940" y="3172690"/>
              <a:ext cx="512618" cy="512618"/>
            </a:xfrm>
            <a:prstGeom prst="rect">
              <a:avLst/>
            </a:prstGeom>
            <a:noFill/>
            <a:ln w="28575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4FC39EA-F0CD-456E-8296-AA2C215CB914}"/>
              </a:ext>
            </a:extLst>
          </p:cNvPr>
          <p:cNvSpPr/>
          <p:nvPr/>
        </p:nvSpPr>
        <p:spPr>
          <a:xfrm rot="16200000">
            <a:off x="8291947" y="1090838"/>
            <a:ext cx="512618" cy="512618"/>
          </a:xfrm>
          <a:prstGeom prst="rect">
            <a:avLst/>
          </a:prstGeom>
          <a:solidFill>
            <a:srgbClr val="36A11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3C70BE-B5A2-4C17-9FC1-EB700EAD89D4}"/>
              </a:ext>
            </a:extLst>
          </p:cNvPr>
          <p:cNvGrpSpPr/>
          <p:nvPr/>
        </p:nvGrpSpPr>
        <p:grpSpPr>
          <a:xfrm>
            <a:off x="8945710" y="1101436"/>
            <a:ext cx="1644368" cy="512618"/>
            <a:chOff x="8379839" y="1090838"/>
            <a:chExt cx="1644368" cy="51261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317C0A5-DF02-465A-AB5C-C724F24E00B8}"/>
                </a:ext>
              </a:extLst>
            </p:cNvPr>
            <p:cNvSpPr/>
            <p:nvPr/>
          </p:nvSpPr>
          <p:spPr>
            <a:xfrm rot="16200000">
              <a:off x="8379839" y="1090838"/>
              <a:ext cx="512618" cy="512618"/>
            </a:xfrm>
            <a:prstGeom prst="rect">
              <a:avLst/>
            </a:prstGeom>
            <a:solidFill>
              <a:srgbClr val="EBBD0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E3AB4A6-43B6-4087-ABC5-A031BB56FD2F}"/>
                </a:ext>
              </a:extLst>
            </p:cNvPr>
            <p:cNvSpPr/>
            <p:nvPr/>
          </p:nvSpPr>
          <p:spPr>
            <a:xfrm rot="16200000">
              <a:off x="8945714" y="1090838"/>
              <a:ext cx="512618" cy="512618"/>
            </a:xfrm>
            <a:prstGeom prst="rect">
              <a:avLst/>
            </a:prstGeom>
            <a:solidFill>
              <a:srgbClr val="C35A1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219C2C1-FA78-4570-9E03-F3321D3EC907}"/>
                </a:ext>
              </a:extLst>
            </p:cNvPr>
            <p:cNvSpPr/>
            <p:nvPr/>
          </p:nvSpPr>
          <p:spPr>
            <a:xfrm rot="16200000">
              <a:off x="9511589" y="1090838"/>
              <a:ext cx="512618" cy="512618"/>
            </a:xfrm>
            <a:prstGeom prst="rect">
              <a:avLst/>
            </a:prstGeom>
            <a:solidFill>
              <a:srgbClr val="C50C1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7C1FACE-582C-495A-8650-9116FD31151A}"/>
              </a:ext>
            </a:extLst>
          </p:cNvPr>
          <p:cNvSpPr txBox="1"/>
          <p:nvPr/>
        </p:nvSpPr>
        <p:spPr>
          <a:xfrm>
            <a:off x="2392064" y="5625942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079AB3-A043-4B5C-A2DF-8E8B871BAAF2}"/>
              </a:ext>
            </a:extLst>
          </p:cNvPr>
          <p:cNvSpPr txBox="1"/>
          <p:nvPr/>
        </p:nvSpPr>
        <p:spPr>
          <a:xfrm>
            <a:off x="8804565" y="3720671"/>
            <a:ext cx="3171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করি।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239CF43-6D80-4652-BED8-D051E738C13D}"/>
              </a:ext>
            </a:extLst>
          </p:cNvPr>
          <p:cNvGrpSpPr/>
          <p:nvPr/>
        </p:nvGrpSpPr>
        <p:grpSpPr>
          <a:xfrm>
            <a:off x="1078038" y="4752733"/>
            <a:ext cx="6184805" cy="512620"/>
            <a:chOff x="1346691" y="3515712"/>
            <a:chExt cx="6184805" cy="51262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4E155B1-BB5C-47FC-8538-0E58435A21BA}"/>
                </a:ext>
              </a:extLst>
            </p:cNvPr>
            <p:cNvGrpSpPr/>
            <p:nvPr/>
          </p:nvGrpSpPr>
          <p:grpSpPr>
            <a:xfrm rot="16200000" flipH="1" flipV="1">
              <a:off x="3893129" y="969276"/>
              <a:ext cx="512618" cy="5605493"/>
              <a:chOff x="3338946" y="1083461"/>
              <a:chExt cx="512618" cy="560549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CEAD5D4-E03B-4ED9-A4FE-EC3494E483BA}"/>
                  </a:ext>
                </a:extLst>
              </p:cNvPr>
              <p:cNvSpPr/>
              <p:nvPr/>
            </p:nvSpPr>
            <p:spPr>
              <a:xfrm>
                <a:off x="3338946" y="4478711"/>
                <a:ext cx="512618" cy="512618"/>
              </a:xfrm>
              <a:prstGeom prst="rect">
                <a:avLst/>
              </a:prstGeom>
              <a:solidFill>
                <a:srgbClr val="39A71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1860B0-DA18-43A1-BB95-78CF6A8286F7}"/>
                  </a:ext>
                </a:extLst>
              </p:cNvPr>
              <p:cNvSpPr/>
              <p:nvPr/>
            </p:nvSpPr>
            <p:spPr>
              <a:xfrm>
                <a:off x="3338946" y="5044586"/>
                <a:ext cx="512618" cy="512618"/>
              </a:xfrm>
              <a:prstGeom prst="rect">
                <a:avLst/>
              </a:prstGeom>
              <a:solidFill>
                <a:srgbClr val="F2C308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576A481-0493-49F0-8273-88E82E4047DD}"/>
                  </a:ext>
                </a:extLst>
              </p:cNvPr>
              <p:cNvSpPr/>
              <p:nvPr/>
            </p:nvSpPr>
            <p:spPr>
              <a:xfrm>
                <a:off x="3338946" y="5610461"/>
                <a:ext cx="512618" cy="512618"/>
              </a:xfrm>
              <a:prstGeom prst="rect">
                <a:avLst/>
              </a:prstGeom>
              <a:solidFill>
                <a:srgbClr val="C95E1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5700A68-29E3-41F8-8D2A-6950BC7147A2}"/>
                  </a:ext>
                </a:extLst>
              </p:cNvPr>
              <p:cNvSpPr/>
              <p:nvPr/>
            </p:nvSpPr>
            <p:spPr>
              <a:xfrm>
                <a:off x="3338946" y="6176336"/>
                <a:ext cx="512618" cy="512618"/>
              </a:xfrm>
              <a:prstGeom prst="rect">
                <a:avLst/>
              </a:prstGeom>
              <a:solidFill>
                <a:srgbClr val="CC0D1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8073DF0-4EAC-4125-8713-6DEF55F32DB1}"/>
                  </a:ext>
                </a:extLst>
              </p:cNvPr>
              <p:cNvSpPr/>
              <p:nvPr/>
            </p:nvSpPr>
            <p:spPr>
              <a:xfrm>
                <a:off x="3338946" y="2215211"/>
                <a:ext cx="512618" cy="512618"/>
              </a:xfrm>
              <a:prstGeom prst="rect">
                <a:avLst/>
              </a:prstGeom>
              <a:solidFill>
                <a:srgbClr val="2B53A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D0F91FE-00A1-46B6-99DC-76F709A1CFB3}"/>
                  </a:ext>
                </a:extLst>
              </p:cNvPr>
              <p:cNvSpPr/>
              <p:nvPr/>
            </p:nvSpPr>
            <p:spPr>
              <a:xfrm>
                <a:off x="3338946" y="2781086"/>
                <a:ext cx="512618" cy="512618"/>
              </a:xfrm>
              <a:prstGeom prst="rect">
                <a:avLst/>
              </a:prstGeom>
              <a:solidFill>
                <a:srgbClr val="0C82D3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D3B637F-F444-49E2-9F63-65B2FC5B57DB}"/>
                  </a:ext>
                </a:extLst>
              </p:cNvPr>
              <p:cNvSpPr/>
              <p:nvPr/>
            </p:nvSpPr>
            <p:spPr>
              <a:xfrm>
                <a:off x="3338946" y="1083461"/>
                <a:ext cx="512618" cy="512618"/>
              </a:xfrm>
              <a:prstGeom prst="rect">
                <a:avLst/>
              </a:prstGeom>
              <a:solidFill>
                <a:srgbClr val="9E2883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1CBEB71-D189-4BA9-8511-059444366C52}"/>
                  </a:ext>
                </a:extLst>
              </p:cNvPr>
              <p:cNvSpPr/>
              <p:nvPr/>
            </p:nvSpPr>
            <p:spPr>
              <a:xfrm>
                <a:off x="3338946" y="1649336"/>
                <a:ext cx="512618" cy="512618"/>
              </a:xfrm>
              <a:prstGeom prst="rect">
                <a:avLst/>
              </a:prstGeom>
              <a:solidFill>
                <a:srgbClr val="5D28B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29205BA-DE8D-4E5F-AF0A-3A2A3B32212F}"/>
                  </a:ext>
                </a:extLst>
              </p:cNvPr>
              <p:cNvSpPr/>
              <p:nvPr/>
            </p:nvSpPr>
            <p:spPr>
              <a:xfrm>
                <a:off x="3338946" y="3346961"/>
                <a:ext cx="512618" cy="512618"/>
              </a:xfrm>
              <a:prstGeom prst="rect">
                <a:avLst/>
              </a:prstGeom>
              <a:solidFill>
                <a:srgbClr val="12AD73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CDDBFF7-3067-494D-A336-BA3867A732F7}"/>
                  </a:ext>
                </a:extLst>
              </p:cNvPr>
              <p:cNvSpPr/>
              <p:nvPr/>
            </p:nvSpPr>
            <p:spPr>
              <a:xfrm>
                <a:off x="3338946" y="3912836"/>
                <a:ext cx="512618" cy="512618"/>
              </a:xfrm>
              <a:prstGeom prst="rect">
                <a:avLst/>
              </a:prstGeom>
              <a:solidFill>
                <a:srgbClr val="27780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1AC4037-0312-463A-9891-479A8CAA092E}"/>
                </a:ext>
              </a:extLst>
            </p:cNvPr>
            <p:cNvSpPr/>
            <p:nvPr/>
          </p:nvSpPr>
          <p:spPr>
            <a:xfrm rot="16200000">
              <a:off x="7018878" y="3515712"/>
              <a:ext cx="512618" cy="512618"/>
            </a:xfrm>
            <a:prstGeom prst="rect">
              <a:avLst/>
            </a:prstGeom>
            <a:solidFill>
              <a:srgbClr val="36A11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A99202-7E6C-40DC-B670-3076562CF7B2}"/>
              </a:ext>
            </a:extLst>
          </p:cNvPr>
          <p:cNvGrpSpPr/>
          <p:nvPr/>
        </p:nvGrpSpPr>
        <p:grpSpPr>
          <a:xfrm>
            <a:off x="7895411" y="4752732"/>
            <a:ext cx="1644368" cy="512618"/>
            <a:chOff x="8379839" y="1090838"/>
            <a:chExt cx="1644368" cy="51261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930D1CC-1233-4685-836B-DF7F994D0F02}"/>
                </a:ext>
              </a:extLst>
            </p:cNvPr>
            <p:cNvSpPr/>
            <p:nvPr/>
          </p:nvSpPr>
          <p:spPr>
            <a:xfrm rot="16200000">
              <a:off x="8379839" y="1090838"/>
              <a:ext cx="512618" cy="512618"/>
            </a:xfrm>
            <a:prstGeom prst="rect">
              <a:avLst/>
            </a:prstGeom>
            <a:solidFill>
              <a:srgbClr val="EBBD0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1528E70-9C01-4565-BF4D-11D5D3AA6109}"/>
                </a:ext>
              </a:extLst>
            </p:cNvPr>
            <p:cNvSpPr/>
            <p:nvPr/>
          </p:nvSpPr>
          <p:spPr>
            <a:xfrm rot="16200000">
              <a:off x="8945714" y="1090838"/>
              <a:ext cx="512618" cy="512618"/>
            </a:xfrm>
            <a:prstGeom prst="rect">
              <a:avLst/>
            </a:prstGeom>
            <a:solidFill>
              <a:srgbClr val="C35A1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9BADD81-F6EF-48EC-B738-500C98DD3E5F}"/>
                </a:ext>
              </a:extLst>
            </p:cNvPr>
            <p:cNvSpPr/>
            <p:nvPr/>
          </p:nvSpPr>
          <p:spPr>
            <a:xfrm rot="16200000">
              <a:off x="9511589" y="1090838"/>
              <a:ext cx="512618" cy="512618"/>
            </a:xfrm>
            <a:prstGeom prst="rect">
              <a:avLst/>
            </a:prstGeom>
            <a:solidFill>
              <a:srgbClr val="C50C1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AE0E5E1C-F47E-4D39-809F-932132158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5490" y="1677630"/>
            <a:ext cx="1282350" cy="109040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1D9BE93-8947-4667-87D4-DBBEFCA54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146" y="1828816"/>
            <a:ext cx="1116951" cy="94542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C0C4E2A-0FCF-42DE-96B1-4DDE7DF7F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9575" y="4535536"/>
            <a:ext cx="1282350" cy="109040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79A7345-F497-49CC-B985-4DDAE6041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110" y="5402455"/>
            <a:ext cx="1116951" cy="945427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C2B70EDE-BC39-4216-8FD1-02DA5A5626E5}"/>
              </a:ext>
            </a:extLst>
          </p:cNvPr>
          <p:cNvSpPr txBox="1"/>
          <p:nvPr/>
        </p:nvSpPr>
        <p:spPr>
          <a:xfrm>
            <a:off x="2218986" y="2140893"/>
            <a:ext cx="3858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6290BA-029B-43E9-8229-C40B67E519A8}"/>
              </a:ext>
            </a:extLst>
          </p:cNvPr>
          <p:cNvSpPr txBox="1"/>
          <p:nvPr/>
        </p:nvSpPr>
        <p:spPr>
          <a:xfrm>
            <a:off x="7796901" y="2138170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1F4D7A-ACDB-42FB-AE7C-D0B01C4D5A81}"/>
              </a:ext>
            </a:extLst>
          </p:cNvPr>
          <p:cNvSpPr txBox="1"/>
          <p:nvPr/>
        </p:nvSpPr>
        <p:spPr>
          <a:xfrm>
            <a:off x="6450062" y="5613558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 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55975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33333E-6 L 0.02735 0.30208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7" y="15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3.7037E-6 L -0.02591 0.3037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2" y="15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5" grpId="0" animBg="1"/>
          <p:bldP spid="35" grpId="1" animBg="1"/>
          <p:bldP spid="40" grpId="0"/>
          <p:bldP spid="41" grpId="0"/>
          <p:bldP spid="64" grpId="0"/>
          <p:bldP spid="65" grpId="0"/>
          <p:bldP spid="6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33333E-6 L 0.02735 0.30208 " pathEditMode="relative" rAng="0" ptsTypes="AA">
                                          <p:cBhvr>
                                            <p:cTn id="54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7" y="1509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3.7037E-6 L -0.02591 0.3037 " pathEditMode="relative" rAng="0" ptsTypes="AA">
                                          <p:cBhvr>
                                            <p:cTn id="56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2" y="15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3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6" fill="hold">
                          <p:stCondLst>
                            <p:cond delay="indefinite"/>
                          </p:stCondLst>
                          <p:childTnLst>
                            <p:par>
                              <p:cTn id="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8" fill="hold">
                          <p:stCondLst>
                            <p:cond delay="indefinite"/>
                          </p:stCondLst>
                          <p:childTnLst>
                            <p:par>
                              <p:cTn id="9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35" grpId="0" animBg="1"/>
          <p:bldP spid="35" grpId="1" animBg="1"/>
          <p:bldP spid="40" grpId="0"/>
          <p:bldP spid="41" grpId="0"/>
          <p:bldP spid="64" grpId="0"/>
          <p:bldP spid="65" grpId="0"/>
          <p:bldP spid="6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E0E0"/>
            </a:gs>
            <a:gs pos="100000">
              <a:srgbClr val="18F2E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E0A3C097-2E4D-444B-BB44-845B61B599CD}"/>
              </a:ext>
            </a:extLst>
          </p:cNvPr>
          <p:cNvSpPr/>
          <p:nvPr/>
        </p:nvSpPr>
        <p:spPr>
          <a:xfrm>
            <a:off x="530307" y="-1"/>
            <a:ext cx="11594030" cy="6858000"/>
          </a:xfrm>
          <a:custGeom>
            <a:avLst/>
            <a:gdLst>
              <a:gd name="connsiteX0" fmla="*/ 9725236 w 11594030"/>
              <a:gd name="connsiteY0" fmla="*/ 4796237 h 6858000"/>
              <a:gd name="connsiteX1" fmla="*/ 10279407 w 11594030"/>
              <a:gd name="connsiteY1" fmla="*/ 5001152 h 6858000"/>
              <a:gd name="connsiteX2" fmla="*/ 10321453 w 11594030"/>
              <a:gd name="connsiteY2" fmla="*/ 6092076 h 6858000"/>
              <a:gd name="connsiteX3" fmla="*/ 9612378 w 11594030"/>
              <a:gd name="connsiteY3" fmla="*/ 6858000 h 6858000"/>
              <a:gd name="connsiteX4" fmla="*/ 7508380 w 11594030"/>
              <a:gd name="connsiteY4" fmla="*/ 6858000 h 6858000"/>
              <a:gd name="connsiteX5" fmla="*/ 9188482 w 11594030"/>
              <a:gd name="connsiteY5" fmla="*/ 5043198 h 6858000"/>
              <a:gd name="connsiteX6" fmla="*/ 9725236 w 11594030"/>
              <a:gd name="connsiteY6" fmla="*/ 4796237 h 6858000"/>
              <a:gd name="connsiteX7" fmla="*/ 9590794 w 11594030"/>
              <a:gd name="connsiteY7" fmla="*/ 2770 h 6858000"/>
              <a:gd name="connsiteX8" fmla="*/ 11594030 w 11594030"/>
              <a:gd name="connsiteY8" fmla="*/ 2770 h 6858000"/>
              <a:gd name="connsiteX9" fmla="*/ 11587157 w 11594030"/>
              <a:gd name="connsiteY9" fmla="*/ 29735 h 6858000"/>
              <a:gd name="connsiteX10" fmla="*/ 11427539 w 11594030"/>
              <a:gd name="connsiteY10" fmla="*/ 291450 h 6858000"/>
              <a:gd name="connsiteX11" fmla="*/ 7748235 w 11594030"/>
              <a:gd name="connsiteY11" fmla="*/ 4265739 h 6858000"/>
              <a:gd name="connsiteX12" fmla="*/ 6657311 w 11594030"/>
              <a:gd name="connsiteY12" fmla="*/ 4307785 h 6858000"/>
              <a:gd name="connsiteX13" fmla="*/ 6615264 w 11594030"/>
              <a:gd name="connsiteY13" fmla="*/ 3216860 h 6858000"/>
              <a:gd name="connsiteX14" fmla="*/ 1373411 w 11594030"/>
              <a:gd name="connsiteY14" fmla="*/ 1343 h 6858000"/>
              <a:gd name="connsiteX15" fmla="*/ 3528806 w 11594030"/>
              <a:gd name="connsiteY15" fmla="*/ 1344 h 6858000"/>
              <a:gd name="connsiteX16" fmla="*/ 1371158 w 11594030"/>
              <a:gd name="connsiteY16" fmla="*/ 2331978 h 6858000"/>
              <a:gd name="connsiteX17" fmla="*/ 253584 w 11594030"/>
              <a:gd name="connsiteY17" fmla="*/ 2375052 h 6858000"/>
              <a:gd name="connsiteX18" fmla="*/ 253583 w 11594030"/>
              <a:gd name="connsiteY18" fmla="*/ 2375053 h 6858000"/>
              <a:gd name="connsiteX19" fmla="*/ 210511 w 11594030"/>
              <a:gd name="connsiteY19" fmla="*/ 1257478 h 6858000"/>
              <a:gd name="connsiteX20" fmla="*/ 5634081 w 11594030"/>
              <a:gd name="connsiteY20" fmla="*/ 0 h 6858000"/>
              <a:gd name="connsiteX21" fmla="*/ 7890511 w 11594030"/>
              <a:gd name="connsiteY21" fmla="*/ 0 h 6858000"/>
              <a:gd name="connsiteX22" fmla="*/ 3093753 w 11594030"/>
              <a:gd name="connsiteY22" fmla="*/ 5181333 h 6858000"/>
              <a:gd name="connsiteX23" fmla="*/ 1923793 w 11594030"/>
              <a:gd name="connsiteY23" fmla="*/ 5226425 h 6858000"/>
              <a:gd name="connsiteX24" fmla="*/ 1923793 w 11594030"/>
              <a:gd name="connsiteY24" fmla="*/ 5226426 h 6858000"/>
              <a:gd name="connsiteX25" fmla="*/ 1878700 w 11594030"/>
              <a:gd name="connsiteY25" fmla="*/ 40564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94030" h="6858000">
                <a:moveTo>
                  <a:pt x="9725236" y="4796237"/>
                </a:moveTo>
                <a:cubicBezTo>
                  <a:pt x="9922655" y="4788628"/>
                  <a:pt x="10122976" y="4856332"/>
                  <a:pt x="10279407" y="5001152"/>
                </a:cubicBezTo>
                <a:cubicBezTo>
                  <a:pt x="10592268" y="5290791"/>
                  <a:pt x="10611093" y="5779215"/>
                  <a:pt x="10321453" y="6092076"/>
                </a:cubicBezTo>
                <a:lnTo>
                  <a:pt x="9612378" y="6858000"/>
                </a:lnTo>
                <a:lnTo>
                  <a:pt x="7508380" y="6858000"/>
                </a:lnTo>
                <a:lnTo>
                  <a:pt x="9188482" y="5043198"/>
                </a:lnTo>
                <a:cubicBezTo>
                  <a:pt x="9333302" y="4886767"/>
                  <a:pt x="9527818" y="4803846"/>
                  <a:pt x="9725236" y="4796237"/>
                </a:cubicBezTo>
                <a:close/>
                <a:moveTo>
                  <a:pt x="9590794" y="2770"/>
                </a:moveTo>
                <a:lnTo>
                  <a:pt x="11594030" y="2770"/>
                </a:lnTo>
                <a:lnTo>
                  <a:pt x="11587157" y="29735"/>
                </a:lnTo>
                <a:cubicBezTo>
                  <a:pt x="11553079" y="124047"/>
                  <a:pt x="11499949" y="213235"/>
                  <a:pt x="11427539" y="291450"/>
                </a:cubicBezTo>
                <a:lnTo>
                  <a:pt x="7748235" y="4265739"/>
                </a:lnTo>
                <a:cubicBezTo>
                  <a:pt x="7458596" y="4578600"/>
                  <a:pt x="6970172" y="4597425"/>
                  <a:pt x="6657311" y="4307785"/>
                </a:cubicBezTo>
                <a:cubicBezTo>
                  <a:pt x="6344449" y="4018145"/>
                  <a:pt x="6325625" y="3529722"/>
                  <a:pt x="6615264" y="3216860"/>
                </a:cubicBezTo>
                <a:close/>
                <a:moveTo>
                  <a:pt x="1373411" y="1343"/>
                </a:moveTo>
                <a:lnTo>
                  <a:pt x="3528806" y="1344"/>
                </a:lnTo>
                <a:lnTo>
                  <a:pt x="1371158" y="2331978"/>
                </a:lnTo>
                <a:cubicBezTo>
                  <a:pt x="1074443" y="2652483"/>
                  <a:pt x="574088" y="2671767"/>
                  <a:pt x="253584" y="2375052"/>
                </a:cubicBezTo>
                <a:lnTo>
                  <a:pt x="253583" y="2375053"/>
                </a:lnTo>
                <a:cubicBezTo>
                  <a:pt x="-66920" y="2078337"/>
                  <a:pt x="-86204" y="1577983"/>
                  <a:pt x="210511" y="1257478"/>
                </a:cubicBezTo>
                <a:close/>
                <a:moveTo>
                  <a:pt x="5634081" y="0"/>
                </a:moveTo>
                <a:lnTo>
                  <a:pt x="7890511" y="0"/>
                </a:lnTo>
                <a:lnTo>
                  <a:pt x="3093753" y="5181333"/>
                </a:lnTo>
                <a:cubicBezTo>
                  <a:pt x="2783129" y="5516861"/>
                  <a:pt x="2259322" y="5537050"/>
                  <a:pt x="1923793" y="5226425"/>
                </a:cubicBezTo>
                <a:lnTo>
                  <a:pt x="1923793" y="5226426"/>
                </a:lnTo>
                <a:cubicBezTo>
                  <a:pt x="1588264" y="4915802"/>
                  <a:pt x="1568076" y="4391993"/>
                  <a:pt x="1878700" y="4056464"/>
                </a:cubicBezTo>
                <a:close/>
              </a:path>
            </a:pathLst>
          </a:custGeom>
          <a:solidFill>
            <a:srgbClr val="17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BA7EA3F-8ACE-4510-98A1-7E7F2F9FAECB}"/>
              </a:ext>
            </a:extLst>
          </p:cNvPr>
          <p:cNvSpPr/>
          <p:nvPr/>
        </p:nvSpPr>
        <p:spPr>
          <a:xfrm>
            <a:off x="1453184" y="865438"/>
            <a:ext cx="601402" cy="1222796"/>
          </a:xfrm>
          <a:custGeom>
            <a:avLst/>
            <a:gdLst>
              <a:gd name="connsiteX0" fmla="*/ 431810 w 2193092"/>
              <a:gd name="connsiteY0" fmla="*/ 0 h 2018648"/>
              <a:gd name="connsiteX1" fmla="*/ 2158990 w 2193092"/>
              <a:gd name="connsiteY1" fmla="*/ 0 h 2018648"/>
              <a:gd name="connsiteX2" fmla="*/ 2193092 w 2193092"/>
              <a:gd name="connsiteY2" fmla="*/ 2214 h 2018648"/>
              <a:gd name="connsiteX3" fmla="*/ 2193092 w 2193092"/>
              <a:gd name="connsiteY3" fmla="*/ 2018648 h 2018648"/>
              <a:gd name="connsiteX4" fmla="*/ 1527807 w 2193092"/>
              <a:gd name="connsiteY4" fmla="*/ 1668948 h 2018648"/>
              <a:gd name="connsiteX5" fmla="*/ 431810 w 2193092"/>
              <a:gd name="connsiteY5" fmla="*/ 1668948 h 2018648"/>
              <a:gd name="connsiteX6" fmla="*/ 0 w 2193092"/>
              <a:gd name="connsiteY6" fmla="*/ 1390784 h 2018648"/>
              <a:gd name="connsiteX7" fmla="*/ 0 w 2193092"/>
              <a:gd name="connsiteY7" fmla="*/ 278164 h 2018648"/>
              <a:gd name="connsiteX8" fmla="*/ 431810 w 2193092"/>
              <a:gd name="connsiteY8" fmla="*/ 0 h 2018648"/>
              <a:gd name="connsiteX0" fmla="*/ 431810 w 2193092"/>
              <a:gd name="connsiteY0" fmla="*/ 0 h 2563396"/>
              <a:gd name="connsiteX1" fmla="*/ 2158990 w 2193092"/>
              <a:gd name="connsiteY1" fmla="*/ 0 h 2563396"/>
              <a:gd name="connsiteX2" fmla="*/ 2193092 w 2193092"/>
              <a:gd name="connsiteY2" fmla="*/ 2214 h 2563396"/>
              <a:gd name="connsiteX3" fmla="*/ 2193092 w 2193092"/>
              <a:gd name="connsiteY3" fmla="*/ 2563396 h 2563396"/>
              <a:gd name="connsiteX4" fmla="*/ 1527807 w 2193092"/>
              <a:gd name="connsiteY4" fmla="*/ 1668948 h 2563396"/>
              <a:gd name="connsiteX5" fmla="*/ 431810 w 2193092"/>
              <a:gd name="connsiteY5" fmla="*/ 1668948 h 2563396"/>
              <a:gd name="connsiteX6" fmla="*/ 0 w 2193092"/>
              <a:gd name="connsiteY6" fmla="*/ 1390784 h 2563396"/>
              <a:gd name="connsiteX7" fmla="*/ 0 w 2193092"/>
              <a:gd name="connsiteY7" fmla="*/ 278164 h 2563396"/>
              <a:gd name="connsiteX8" fmla="*/ 431810 w 2193092"/>
              <a:gd name="connsiteY8" fmla="*/ 0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092" h="2563396">
                <a:moveTo>
                  <a:pt x="431810" y="0"/>
                </a:moveTo>
                <a:lnTo>
                  <a:pt x="2158990" y="0"/>
                </a:lnTo>
                <a:lnTo>
                  <a:pt x="2193092" y="2214"/>
                </a:lnTo>
                <a:lnTo>
                  <a:pt x="2193092" y="2563396"/>
                </a:lnTo>
                <a:lnTo>
                  <a:pt x="1527807" y="1668948"/>
                </a:lnTo>
                <a:lnTo>
                  <a:pt x="431810" y="1668948"/>
                </a:lnTo>
                <a:cubicBezTo>
                  <a:pt x="193327" y="1668948"/>
                  <a:pt x="0" y="1544410"/>
                  <a:pt x="0" y="1390784"/>
                </a:cubicBezTo>
                <a:lnTo>
                  <a:pt x="0" y="278164"/>
                </a:lnTo>
                <a:cubicBezTo>
                  <a:pt x="0" y="124538"/>
                  <a:pt x="193327" y="0"/>
                  <a:pt x="4318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91FAF2-652D-4804-B9FD-AA7FE0C082C1}"/>
              </a:ext>
            </a:extLst>
          </p:cNvPr>
          <p:cNvGrpSpPr/>
          <p:nvPr/>
        </p:nvGrpSpPr>
        <p:grpSpPr>
          <a:xfrm>
            <a:off x="2054586" y="865438"/>
            <a:ext cx="4185379" cy="792036"/>
            <a:chOff x="2054586" y="869991"/>
            <a:chExt cx="4185379" cy="7920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28F23D-F0E6-451B-87BB-CDE37DB0DDD7}"/>
                </a:ext>
              </a:extLst>
            </p:cNvPr>
            <p:cNvSpPr/>
            <p:nvPr/>
          </p:nvSpPr>
          <p:spPr>
            <a:xfrm>
              <a:off x="2054586" y="869991"/>
              <a:ext cx="4185379" cy="792036"/>
            </a:xfrm>
            <a:custGeom>
              <a:avLst/>
              <a:gdLst>
                <a:gd name="connsiteX0" fmla="*/ 0 w 4919451"/>
                <a:gd name="connsiteY0" fmla="*/ 0 h 671272"/>
                <a:gd name="connsiteX1" fmla="*/ 4846464 w 4919451"/>
                <a:gd name="connsiteY1" fmla="*/ 0 h 671272"/>
                <a:gd name="connsiteX2" fmla="*/ 4919451 w 4919451"/>
                <a:gd name="connsiteY2" fmla="*/ 72987 h 671272"/>
                <a:gd name="connsiteX3" fmla="*/ 4919451 w 4919451"/>
                <a:gd name="connsiteY3" fmla="*/ 598285 h 671272"/>
                <a:gd name="connsiteX4" fmla="*/ 4846464 w 4919451"/>
                <a:gd name="connsiteY4" fmla="*/ 671272 h 671272"/>
                <a:gd name="connsiteX5" fmla="*/ 0 w 4919451"/>
                <a:gd name="connsiteY5" fmla="*/ 671272 h 671272"/>
                <a:gd name="connsiteX6" fmla="*/ 0 w 4919451"/>
                <a:gd name="connsiteY6" fmla="*/ 0 h 67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9451" h="671272">
                  <a:moveTo>
                    <a:pt x="0" y="0"/>
                  </a:moveTo>
                  <a:lnTo>
                    <a:pt x="4846464" y="0"/>
                  </a:lnTo>
                  <a:cubicBezTo>
                    <a:pt x="4886774" y="0"/>
                    <a:pt x="4919451" y="32677"/>
                    <a:pt x="4919451" y="72987"/>
                  </a:cubicBezTo>
                  <a:lnTo>
                    <a:pt x="4919451" y="598285"/>
                  </a:lnTo>
                  <a:cubicBezTo>
                    <a:pt x="4919451" y="638595"/>
                    <a:pt x="4886774" y="671272"/>
                    <a:pt x="4846464" y="671272"/>
                  </a:cubicBezTo>
                  <a:lnTo>
                    <a:pt x="0" y="671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6DE7582-BC6D-426C-8CA3-02B82DAFC95E}"/>
                </a:ext>
              </a:extLst>
            </p:cNvPr>
            <p:cNvSpPr txBox="1"/>
            <p:nvPr/>
          </p:nvSpPr>
          <p:spPr>
            <a:xfrm>
              <a:off x="2194968" y="942843"/>
              <a:ext cx="38250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৯+৪ হিসাব করি 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DCBA8D5-9D83-45A6-901E-30D15BA39DA5}"/>
              </a:ext>
            </a:extLst>
          </p:cNvPr>
          <p:cNvSpPr txBox="1"/>
          <p:nvPr/>
        </p:nvSpPr>
        <p:spPr>
          <a:xfrm>
            <a:off x="1364613" y="2479241"/>
            <a:ext cx="5485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C85614-4C8D-40D7-A63A-99748848E4DC}"/>
              </a:ext>
            </a:extLst>
          </p:cNvPr>
          <p:cNvSpPr txBox="1"/>
          <p:nvPr/>
        </p:nvSpPr>
        <p:spPr>
          <a:xfrm>
            <a:off x="1364613" y="3216360"/>
            <a:ext cx="4203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(খ) ৪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B428F6-BFE5-42CF-8064-F5523C8C21F4}"/>
              </a:ext>
            </a:extLst>
          </p:cNvPr>
          <p:cNvSpPr txBox="1"/>
          <p:nvPr/>
        </p:nvSpPr>
        <p:spPr>
          <a:xfrm>
            <a:off x="1364613" y="3953479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৯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269788-F5EC-4B73-A4B1-53777ADD5C60}"/>
              </a:ext>
            </a:extLst>
          </p:cNvPr>
          <p:cNvSpPr txBox="1"/>
          <p:nvPr/>
        </p:nvSpPr>
        <p:spPr>
          <a:xfrm>
            <a:off x="1364613" y="4690598"/>
            <a:ext cx="3884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 ১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63C5EE-BE22-434C-8692-D7B77BEE0802}"/>
              </a:ext>
            </a:extLst>
          </p:cNvPr>
          <p:cNvSpPr/>
          <p:nvPr/>
        </p:nvSpPr>
        <p:spPr>
          <a:xfrm>
            <a:off x="762000" y="2141810"/>
            <a:ext cx="10668000" cy="360831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834BCC6-88B7-4450-8BF4-8656B7120B00}"/>
              </a:ext>
            </a:extLst>
          </p:cNvPr>
          <p:cNvGrpSpPr/>
          <p:nvPr/>
        </p:nvGrpSpPr>
        <p:grpSpPr>
          <a:xfrm>
            <a:off x="9208452" y="3452663"/>
            <a:ext cx="857780" cy="678212"/>
            <a:chOff x="9208452" y="3452663"/>
            <a:chExt cx="857780" cy="67821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FC0A5C5-9468-44BB-B3CB-72F551B83B65}"/>
                </a:ext>
              </a:extLst>
            </p:cNvPr>
            <p:cNvSpPr txBox="1"/>
            <p:nvPr/>
          </p:nvSpPr>
          <p:spPr>
            <a:xfrm>
              <a:off x="9208452" y="3484544"/>
              <a:ext cx="3674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CC2584F-77A9-428E-A34D-4ED26DB91CB9}"/>
                </a:ext>
              </a:extLst>
            </p:cNvPr>
            <p:cNvSpPr txBox="1"/>
            <p:nvPr/>
          </p:nvSpPr>
          <p:spPr>
            <a:xfrm>
              <a:off x="9633100" y="3452663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EA51D41-454F-4025-BF46-421767CDD42B}"/>
              </a:ext>
            </a:extLst>
          </p:cNvPr>
          <p:cNvGrpSpPr/>
          <p:nvPr/>
        </p:nvGrpSpPr>
        <p:grpSpPr>
          <a:xfrm>
            <a:off x="8472027" y="2434423"/>
            <a:ext cx="987574" cy="2512454"/>
            <a:chOff x="8472027" y="2434423"/>
            <a:chExt cx="987574" cy="251245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251F40-9530-45AC-8D58-FC577E9353BB}"/>
                </a:ext>
              </a:extLst>
            </p:cNvPr>
            <p:cNvSpPr/>
            <p:nvPr/>
          </p:nvSpPr>
          <p:spPr>
            <a:xfrm rot="19973727">
              <a:off x="8624980" y="2434423"/>
              <a:ext cx="834621" cy="2512454"/>
            </a:xfrm>
            <a:prstGeom prst="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464239B-C5AF-4F37-8D53-B4DB562A15DD}"/>
                </a:ext>
              </a:extLst>
            </p:cNvPr>
            <p:cNvGrpSpPr/>
            <p:nvPr/>
          </p:nvGrpSpPr>
          <p:grpSpPr>
            <a:xfrm>
              <a:off x="8472027" y="3470745"/>
              <a:ext cx="727318" cy="769441"/>
              <a:chOff x="8541300" y="3997895"/>
              <a:chExt cx="727318" cy="76944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A6C87BD-B342-4504-B2D8-1D4495467FE7}"/>
                  </a:ext>
                </a:extLst>
              </p:cNvPr>
              <p:cNvSpPr/>
              <p:nvPr/>
            </p:nvSpPr>
            <p:spPr>
              <a:xfrm>
                <a:off x="8541300" y="4011694"/>
                <a:ext cx="727318" cy="727318"/>
              </a:xfrm>
              <a:prstGeom prst="ellipse">
                <a:avLst/>
              </a:prstGeom>
              <a:solidFill>
                <a:srgbClr val="18F2E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A06FBF8-998D-490B-A5B4-D472DB966A57}"/>
                  </a:ext>
                </a:extLst>
              </p:cNvPr>
              <p:cNvSpPr txBox="1"/>
              <p:nvPr/>
            </p:nvSpPr>
            <p:spPr>
              <a:xfrm>
                <a:off x="8575953" y="3997895"/>
                <a:ext cx="66717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10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as-IN" sz="4400" b="1" dirty="0">
                    <a:solidFill>
                      <a:srgbClr val="FF010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endParaRPr lang="en-US" sz="4400" b="1" dirty="0">
                  <a:solidFill>
                    <a:srgbClr val="FF010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083E5A8-2F35-49BF-8013-3189404EF609}"/>
              </a:ext>
            </a:extLst>
          </p:cNvPr>
          <p:cNvSpPr txBox="1"/>
          <p:nvPr/>
        </p:nvSpPr>
        <p:spPr>
          <a:xfrm>
            <a:off x="8521542" y="2468169"/>
            <a:ext cx="2465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৯ +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8EBD9B4-4787-436C-BF67-F1E1C9354977}"/>
              </a:ext>
            </a:extLst>
          </p:cNvPr>
          <p:cNvGrpSpPr/>
          <p:nvPr/>
        </p:nvGrpSpPr>
        <p:grpSpPr>
          <a:xfrm>
            <a:off x="9392156" y="2990656"/>
            <a:ext cx="457510" cy="685120"/>
            <a:chOff x="9461429" y="3517806"/>
            <a:chExt cx="457510" cy="68512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6E2ADFB-FDE3-48F0-BF9C-C78FA28A8E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61429" y="3528917"/>
              <a:ext cx="192811" cy="6740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38EFA81-E1F9-4D7F-8150-FAFCA935296A}"/>
                </a:ext>
              </a:extLst>
            </p:cNvPr>
            <p:cNvCxnSpPr>
              <a:cxnSpLocks/>
            </p:cNvCxnSpPr>
            <p:nvPr/>
          </p:nvCxnSpPr>
          <p:spPr>
            <a:xfrm>
              <a:off x="9649262" y="3517806"/>
              <a:ext cx="269677" cy="681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696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8" grpId="0"/>
      <p:bldP spid="49" grpId="0"/>
      <p:bldP spid="50" grpId="0"/>
      <p:bldP spid="51" grpId="0"/>
      <p:bldP spid="7" grpId="0" animBg="1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2BB9CD"/>
            </a:gs>
            <a:gs pos="0">
              <a:srgbClr val="0B509B"/>
            </a:gs>
            <a:gs pos="100000">
              <a:srgbClr val="0B50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88240310-D046-4E1C-8D21-D434DA52AFB6}"/>
              </a:ext>
            </a:extLst>
          </p:cNvPr>
          <p:cNvGrpSpPr/>
          <p:nvPr/>
        </p:nvGrpSpPr>
        <p:grpSpPr>
          <a:xfrm>
            <a:off x="459271" y="221213"/>
            <a:ext cx="11273457" cy="6448105"/>
            <a:chOff x="470114" y="174252"/>
            <a:chExt cx="11273457" cy="644810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59D9A1F-54B6-4719-8B45-D78021E18705}"/>
                </a:ext>
              </a:extLst>
            </p:cNvPr>
            <p:cNvSpPr/>
            <p:nvPr/>
          </p:nvSpPr>
          <p:spPr>
            <a:xfrm rot="16200000">
              <a:off x="460301" y="38177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A87C8E9-B2AC-4F27-8D4B-7AC8542AC4D6}"/>
                </a:ext>
              </a:extLst>
            </p:cNvPr>
            <p:cNvSpPr/>
            <p:nvPr/>
          </p:nvSpPr>
          <p:spPr>
            <a:xfrm rot="16200000">
              <a:off x="5978513" y="585829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A63BCA3-2A29-437B-9839-471DB5062CA9}"/>
                </a:ext>
              </a:extLst>
            </p:cNvPr>
            <p:cNvSpPr/>
            <p:nvPr/>
          </p:nvSpPr>
          <p:spPr>
            <a:xfrm rot="16200000">
              <a:off x="4284753" y="115565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4DCB9AB-A664-4385-9FE0-8D4772B5C7D7}"/>
                </a:ext>
              </a:extLst>
            </p:cNvPr>
            <p:cNvSpPr/>
            <p:nvPr/>
          </p:nvSpPr>
          <p:spPr>
            <a:xfrm rot="16200000">
              <a:off x="5898293" y="32230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8903758-0047-486F-A7A1-D2A0D95A3C4C}"/>
                </a:ext>
              </a:extLst>
            </p:cNvPr>
            <p:cNvSpPr/>
            <p:nvPr/>
          </p:nvSpPr>
          <p:spPr>
            <a:xfrm rot="16200000">
              <a:off x="3312742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709157B-DAA7-4951-971F-3ABC73C2C911}"/>
                </a:ext>
              </a:extLst>
            </p:cNvPr>
            <p:cNvSpPr/>
            <p:nvPr/>
          </p:nvSpPr>
          <p:spPr>
            <a:xfrm rot="16200000">
              <a:off x="7141372" y="709149"/>
              <a:ext cx="1187794" cy="1157671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8E292FC-5DEA-4F2F-A89A-3F86E9A9314A}"/>
                </a:ext>
              </a:extLst>
            </p:cNvPr>
            <p:cNvSpPr/>
            <p:nvPr/>
          </p:nvSpPr>
          <p:spPr>
            <a:xfrm rot="16200000">
              <a:off x="9827879" y="1489357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67513AA-2F15-4E1B-AA7D-8BA1652F03E0}"/>
                </a:ext>
              </a:extLst>
            </p:cNvPr>
            <p:cNvSpPr/>
            <p:nvPr/>
          </p:nvSpPr>
          <p:spPr>
            <a:xfrm rot="16200000">
              <a:off x="1103484" y="508441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13E3DC9-B19F-40D9-B383-811EB9FFD70E}"/>
                </a:ext>
              </a:extLst>
            </p:cNvPr>
            <p:cNvSpPr/>
            <p:nvPr/>
          </p:nvSpPr>
          <p:spPr>
            <a:xfrm rot="16200000">
              <a:off x="10962031" y="5825809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E09097D-C3FF-4329-AFCE-347F8E20215E}"/>
                </a:ext>
              </a:extLst>
            </p:cNvPr>
            <p:cNvSpPr/>
            <p:nvPr/>
          </p:nvSpPr>
          <p:spPr>
            <a:xfrm rot="16200000">
              <a:off x="9078648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9EAA5C-80A3-4C13-AB68-ABEB404DDB6F}"/>
                </a:ext>
              </a:extLst>
            </p:cNvPr>
            <p:cNvSpPr/>
            <p:nvPr/>
          </p:nvSpPr>
          <p:spPr>
            <a:xfrm rot="16200000">
              <a:off x="10479738" y="3727659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7BBF6CD-9321-434D-B0E5-440BA3DEDD5F}"/>
                </a:ext>
              </a:extLst>
            </p:cNvPr>
            <p:cNvSpPr/>
            <p:nvPr/>
          </p:nvSpPr>
          <p:spPr>
            <a:xfrm rot="16200000">
              <a:off x="817351" y="333224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8A11FC8-97F7-44D2-94E6-E1FDCD94F0AE}"/>
                </a:ext>
              </a:extLst>
            </p:cNvPr>
            <p:cNvSpPr/>
            <p:nvPr/>
          </p:nvSpPr>
          <p:spPr>
            <a:xfrm rot="16200000">
              <a:off x="1955289" y="1590710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481E395-69A7-474D-B5DB-F7DB3FF48EB0}"/>
                </a:ext>
              </a:extLst>
            </p:cNvPr>
            <p:cNvSpPr/>
            <p:nvPr/>
          </p:nvSpPr>
          <p:spPr>
            <a:xfrm rot="16200000">
              <a:off x="11353171" y="179266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3A44121-1BF5-4EF1-8110-8FA75B3F2E55}"/>
              </a:ext>
            </a:extLst>
          </p:cNvPr>
          <p:cNvGrpSpPr/>
          <p:nvPr/>
        </p:nvGrpSpPr>
        <p:grpSpPr>
          <a:xfrm>
            <a:off x="709823" y="333080"/>
            <a:ext cx="2662239" cy="2422502"/>
            <a:chOff x="709823" y="333080"/>
            <a:chExt cx="2662239" cy="24225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7CFCCD-9233-4E9D-9397-CB3E009DC75D}"/>
                </a:ext>
              </a:extLst>
            </p:cNvPr>
            <p:cNvGrpSpPr/>
            <p:nvPr/>
          </p:nvGrpSpPr>
          <p:grpSpPr>
            <a:xfrm>
              <a:off x="709823" y="333080"/>
              <a:ext cx="2662239" cy="2422502"/>
              <a:chOff x="2098448" y="660242"/>
              <a:chExt cx="3042762" cy="27687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9E369FA-E332-4C41-A2E8-FCF8AF8C8ACD}"/>
                  </a:ext>
                </a:extLst>
              </p:cNvPr>
              <p:cNvGrpSpPr/>
              <p:nvPr/>
            </p:nvGrpSpPr>
            <p:grpSpPr>
              <a:xfrm>
                <a:off x="2098448" y="700314"/>
                <a:ext cx="3042762" cy="2728686"/>
                <a:chOff x="2098448" y="700314"/>
                <a:chExt cx="3042762" cy="2728686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43A05D2A-33EC-431D-BAC4-EB561735C975}"/>
                    </a:ext>
                  </a:extLst>
                </p:cNvPr>
                <p:cNvSpPr/>
                <p:nvPr/>
              </p:nvSpPr>
              <p:spPr>
                <a:xfrm>
                  <a:off x="2248332" y="700314"/>
                  <a:ext cx="2892878" cy="2728686"/>
                </a:xfrm>
                <a:custGeom>
                  <a:avLst/>
                  <a:gdLst>
                    <a:gd name="connsiteX0" fmla="*/ 0 w 2815771"/>
                    <a:gd name="connsiteY0" fmla="*/ 1364343 h 2728686"/>
                    <a:gd name="connsiteX1" fmla="*/ 1407886 w 2815771"/>
                    <a:gd name="connsiteY1" fmla="*/ 0 h 2728686"/>
                    <a:gd name="connsiteX2" fmla="*/ 2815772 w 2815771"/>
                    <a:gd name="connsiteY2" fmla="*/ 1364343 h 2728686"/>
                    <a:gd name="connsiteX3" fmla="*/ 1407886 w 2815771"/>
                    <a:gd name="connsiteY3" fmla="*/ 2728686 h 2728686"/>
                    <a:gd name="connsiteX4" fmla="*/ 0 w 2815771"/>
                    <a:gd name="connsiteY4" fmla="*/ 1364343 h 2728686"/>
                    <a:gd name="connsiteX0" fmla="*/ 246368 w 3062140"/>
                    <a:gd name="connsiteY0" fmla="*/ 1364343 h 2728686"/>
                    <a:gd name="connsiteX1" fmla="*/ 1654254 w 3062140"/>
                    <a:gd name="connsiteY1" fmla="*/ 0 h 2728686"/>
                    <a:gd name="connsiteX2" fmla="*/ 3062140 w 3062140"/>
                    <a:gd name="connsiteY2" fmla="*/ 1364343 h 2728686"/>
                    <a:gd name="connsiteX3" fmla="*/ 1654254 w 3062140"/>
                    <a:gd name="connsiteY3" fmla="*/ 2728686 h 2728686"/>
                    <a:gd name="connsiteX4" fmla="*/ 246368 w 3062140"/>
                    <a:gd name="connsiteY4" fmla="*/ 1364343 h 2728686"/>
                    <a:gd name="connsiteX0" fmla="*/ 363057 w 3178829"/>
                    <a:gd name="connsiteY0" fmla="*/ 1364343 h 2728686"/>
                    <a:gd name="connsiteX1" fmla="*/ 1770943 w 3178829"/>
                    <a:gd name="connsiteY1" fmla="*/ 0 h 2728686"/>
                    <a:gd name="connsiteX2" fmla="*/ 3178829 w 3178829"/>
                    <a:gd name="connsiteY2" fmla="*/ 1364343 h 2728686"/>
                    <a:gd name="connsiteX3" fmla="*/ 1770943 w 3178829"/>
                    <a:gd name="connsiteY3" fmla="*/ 2728686 h 2728686"/>
                    <a:gd name="connsiteX4" fmla="*/ 363057 w 3178829"/>
                    <a:gd name="connsiteY4" fmla="*/ 1364343 h 2728686"/>
                    <a:gd name="connsiteX0" fmla="*/ 218083 w 3033855"/>
                    <a:gd name="connsiteY0" fmla="*/ 1364343 h 2728686"/>
                    <a:gd name="connsiteX1" fmla="*/ 1625969 w 3033855"/>
                    <a:gd name="connsiteY1" fmla="*/ 0 h 2728686"/>
                    <a:gd name="connsiteX2" fmla="*/ 3033855 w 3033855"/>
                    <a:gd name="connsiteY2" fmla="*/ 1364343 h 2728686"/>
                    <a:gd name="connsiteX3" fmla="*/ 1625969 w 3033855"/>
                    <a:gd name="connsiteY3" fmla="*/ 2728686 h 2728686"/>
                    <a:gd name="connsiteX4" fmla="*/ 218083 w 3033855"/>
                    <a:gd name="connsiteY4" fmla="*/ 1364343 h 2728686"/>
                    <a:gd name="connsiteX0" fmla="*/ 218083 w 3033855"/>
                    <a:gd name="connsiteY0" fmla="*/ 1364343 h 2728686"/>
                    <a:gd name="connsiteX1" fmla="*/ 1625969 w 3033855"/>
                    <a:gd name="connsiteY1" fmla="*/ 0 h 2728686"/>
                    <a:gd name="connsiteX2" fmla="*/ 3033855 w 3033855"/>
                    <a:gd name="connsiteY2" fmla="*/ 1364343 h 2728686"/>
                    <a:gd name="connsiteX3" fmla="*/ 1625969 w 3033855"/>
                    <a:gd name="connsiteY3" fmla="*/ 2728686 h 2728686"/>
                    <a:gd name="connsiteX4" fmla="*/ 218083 w 3033855"/>
                    <a:gd name="connsiteY4" fmla="*/ 1364343 h 2728686"/>
                    <a:gd name="connsiteX0" fmla="*/ 9475 w 2825247"/>
                    <a:gd name="connsiteY0" fmla="*/ 1364343 h 2728686"/>
                    <a:gd name="connsiteX1" fmla="*/ 1417361 w 2825247"/>
                    <a:gd name="connsiteY1" fmla="*/ 0 h 2728686"/>
                    <a:gd name="connsiteX2" fmla="*/ 2825247 w 2825247"/>
                    <a:gd name="connsiteY2" fmla="*/ 1364343 h 2728686"/>
                    <a:gd name="connsiteX3" fmla="*/ 1417361 w 2825247"/>
                    <a:gd name="connsiteY3" fmla="*/ 2728686 h 2728686"/>
                    <a:gd name="connsiteX4" fmla="*/ 9475 w 2825247"/>
                    <a:gd name="connsiteY4" fmla="*/ 1364343 h 2728686"/>
                    <a:gd name="connsiteX0" fmla="*/ 77106 w 2892878"/>
                    <a:gd name="connsiteY0" fmla="*/ 1364343 h 2728686"/>
                    <a:gd name="connsiteX1" fmla="*/ 1484992 w 2892878"/>
                    <a:gd name="connsiteY1" fmla="*/ 0 h 2728686"/>
                    <a:gd name="connsiteX2" fmla="*/ 2892878 w 2892878"/>
                    <a:gd name="connsiteY2" fmla="*/ 1364343 h 2728686"/>
                    <a:gd name="connsiteX3" fmla="*/ 1484992 w 2892878"/>
                    <a:gd name="connsiteY3" fmla="*/ 2728686 h 2728686"/>
                    <a:gd name="connsiteX4" fmla="*/ 77106 w 2892878"/>
                    <a:gd name="connsiteY4" fmla="*/ 1364343 h 2728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2878" h="2728686">
                      <a:moveTo>
                        <a:pt x="77106" y="1364343"/>
                      </a:moveTo>
                      <a:cubicBezTo>
                        <a:pt x="439963" y="654379"/>
                        <a:pt x="707438" y="0"/>
                        <a:pt x="1484992" y="0"/>
                      </a:cubicBezTo>
                      <a:cubicBezTo>
                        <a:pt x="2262546" y="0"/>
                        <a:pt x="2892878" y="610837"/>
                        <a:pt x="2892878" y="1364343"/>
                      </a:cubicBezTo>
                      <a:cubicBezTo>
                        <a:pt x="2747735" y="2045278"/>
                        <a:pt x="2262546" y="2728686"/>
                        <a:pt x="1484992" y="2728686"/>
                      </a:cubicBezTo>
                      <a:cubicBezTo>
                        <a:pt x="707438" y="2728686"/>
                        <a:pt x="-285751" y="2074307"/>
                        <a:pt x="77106" y="136434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F2D7B"/>
                    </a:gs>
                    <a:gs pos="100000">
                      <a:srgbClr val="8A5EBA"/>
                    </a:gs>
                  </a:gsLst>
                  <a:lin ang="54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7132DA63-6AE5-47A1-83B6-09F0D8EBA4E4}"/>
                    </a:ext>
                  </a:extLst>
                </p:cNvPr>
                <p:cNvSpPr/>
                <p:nvPr/>
              </p:nvSpPr>
              <p:spPr>
                <a:xfrm>
                  <a:off x="2098448" y="978829"/>
                  <a:ext cx="1014186" cy="101418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AB611654-1251-4762-A3CD-DE5E913D1F8E}"/>
                  </a:ext>
                </a:extLst>
              </p:cNvPr>
              <p:cNvSpPr/>
              <p:nvPr/>
            </p:nvSpPr>
            <p:spPr>
              <a:xfrm rot="2291565">
                <a:off x="2505670" y="660242"/>
                <a:ext cx="2595695" cy="2665547"/>
              </a:xfrm>
              <a:custGeom>
                <a:avLst/>
                <a:gdLst>
                  <a:gd name="connsiteX0" fmla="*/ 0 w 2815771"/>
                  <a:gd name="connsiteY0" fmla="*/ 1364343 h 2728686"/>
                  <a:gd name="connsiteX1" fmla="*/ 1407886 w 2815771"/>
                  <a:gd name="connsiteY1" fmla="*/ 0 h 2728686"/>
                  <a:gd name="connsiteX2" fmla="*/ 2815772 w 2815771"/>
                  <a:gd name="connsiteY2" fmla="*/ 1364343 h 2728686"/>
                  <a:gd name="connsiteX3" fmla="*/ 1407886 w 2815771"/>
                  <a:gd name="connsiteY3" fmla="*/ 2728686 h 2728686"/>
                  <a:gd name="connsiteX4" fmla="*/ 0 w 2815771"/>
                  <a:gd name="connsiteY4" fmla="*/ 1364343 h 2728686"/>
                  <a:gd name="connsiteX0" fmla="*/ 246368 w 3062140"/>
                  <a:gd name="connsiteY0" fmla="*/ 1364343 h 2728686"/>
                  <a:gd name="connsiteX1" fmla="*/ 1654254 w 3062140"/>
                  <a:gd name="connsiteY1" fmla="*/ 0 h 2728686"/>
                  <a:gd name="connsiteX2" fmla="*/ 3062140 w 3062140"/>
                  <a:gd name="connsiteY2" fmla="*/ 1364343 h 2728686"/>
                  <a:gd name="connsiteX3" fmla="*/ 1654254 w 3062140"/>
                  <a:gd name="connsiteY3" fmla="*/ 2728686 h 2728686"/>
                  <a:gd name="connsiteX4" fmla="*/ 246368 w 3062140"/>
                  <a:gd name="connsiteY4" fmla="*/ 1364343 h 2728686"/>
                  <a:gd name="connsiteX0" fmla="*/ 363057 w 3178829"/>
                  <a:gd name="connsiteY0" fmla="*/ 1364343 h 2728686"/>
                  <a:gd name="connsiteX1" fmla="*/ 1770943 w 3178829"/>
                  <a:gd name="connsiteY1" fmla="*/ 0 h 2728686"/>
                  <a:gd name="connsiteX2" fmla="*/ 3178829 w 3178829"/>
                  <a:gd name="connsiteY2" fmla="*/ 1364343 h 2728686"/>
                  <a:gd name="connsiteX3" fmla="*/ 1770943 w 3178829"/>
                  <a:gd name="connsiteY3" fmla="*/ 2728686 h 2728686"/>
                  <a:gd name="connsiteX4" fmla="*/ 363057 w 3178829"/>
                  <a:gd name="connsiteY4" fmla="*/ 1364343 h 2728686"/>
                  <a:gd name="connsiteX0" fmla="*/ 218083 w 3033855"/>
                  <a:gd name="connsiteY0" fmla="*/ 1364343 h 2728686"/>
                  <a:gd name="connsiteX1" fmla="*/ 1625969 w 3033855"/>
                  <a:gd name="connsiteY1" fmla="*/ 0 h 2728686"/>
                  <a:gd name="connsiteX2" fmla="*/ 3033855 w 3033855"/>
                  <a:gd name="connsiteY2" fmla="*/ 1364343 h 2728686"/>
                  <a:gd name="connsiteX3" fmla="*/ 1625969 w 3033855"/>
                  <a:gd name="connsiteY3" fmla="*/ 2728686 h 2728686"/>
                  <a:gd name="connsiteX4" fmla="*/ 218083 w 3033855"/>
                  <a:gd name="connsiteY4" fmla="*/ 1364343 h 2728686"/>
                  <a:gd name="connsiteX0" fmla="*/ 218083 w 3033855"/>
                  <a:gd name="connsiteY0" fmla="*/ 1364343 h 2728686"/>
                  <a:gd name="connsiteX1" fmla="*/ 1625969 w 3033855"/>
                  <a:gd name="connsiteY1" fmla="*/ 0 h 2728686"/>
                  <a:gd name="connsiteX2" fmla="*/ 3033855 w 3033855"/>
                  <a:gd name="connsiteY2" fmla="*/ 1364343 h 2728686"/>
                  <a:gd name="connsiteX3" fmla="*/ 1625969 w 3033855"/>
                  <a:gd name="connsiteY3" fmla="*/ 2728686 h 2728686"/>
                  <a:gd name="connsiteX4" fmla="*/ 218083 w 3033855"/>
                  <a:gd name="connsiteY4" fmla="*/ 1364343 h 272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855" h="2728686">
                    <a:moveTo>
                      <a:pt x="218083" y="1364343"/>
                    </a:moveTo>
                    <a:cubicBezTo>
                      <a:pt x="972826" y="625351"/>
                      <a:pt x="848415" y="0"/>
                      <a:pt x="1625969" y="0"/>
                    </a:cubicBezTo>
                    <a:cubicBezTo>
                      <a:pt x="2403523" y="0"/>
                      <a:pt x="3033855" y="610837"/>
                      <a:pt x="3033855" y="1364343"/>
                    </a:cubicBezTo>
                    <a:cubicBezTo>
                      <a:pt x="2888712" y="2045278"/>
                      <a:pt x="2403523" y="2728686"/>
                      <a:pt x="1625969" y="2728686"/>
                    </a:cubicBezTo>
                    <a:cubicBezTo>
                      <a:pt x="848415" y="2728686"/>
                      <a:pt x="-536660" y="2103335"/>
                      <a:pt x="218083" y="13643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F2D7B"/>
                  </a:gs>
                  <a:gs pos="100000">
                    <a:srgbClr val="8A5EBA"/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6294D6-9637-485D-888A-C37ED3A53B6F}"/>
                </a:ext>
              </a:extLst>
            </p:cNvPr>
            <p:cNvSpPr/>
            <p:nvPr/>
          </p:nvSpPr>
          <p:spPr>
            <a:xfrm>
              <a:off x="1366183" y="823097"/>
              <a:ext cx="1739580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 </a:t>
              </a:r>
            </a:p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68B527B-A4ED-4D8F-88D9-67A874378B05}"/>
              </a:ext>
            </a:extLst>
          </p:cNvPr>
          <p:cNvSpPr/>
          <p:nvPr/>
        </p:nvSpPr>
        <p:spPr>
          <a:xfrm>
            <a:off x="4336820" y="860054"/>
            <a:ext cx="601402" cy="1222796"/>
          </a:xfrm>
          <a:custGeom>
            <a:avLst/>
            <a:gdLst>
              <a:gd name="connsiteX0" fmla="*/ 431810 w 2193092"/>
              <a:gd name="connsiteY0" fmla="*/ 0 h 2018648"/>
              <a:gd name="connsiteX1" fmla="*/ 2158990 w 2193092"/>
              <a:gd name="connsiteY1" fmla="*/ 0 h 2018648"/>
              <a:gd name="connsiteX2" fmla="*/ 2193092 w 2193092"/>
              <a:gd name="connsiteY2" fmla="*/ 2214 h 2018648"/>
              <a:gd name="connsiteX3" fmla="*/ 2193092 w 2193092"/>
              <a:gd name="connsiteY3" fmla="*/ 2018648 h 2018648"/>
              <a:gd name="connsiteX4" fmla="*/ 1527807 w 2193092"/>
              <a:gd name="connsiteY4" fmla="*/ 1668948 h 2018648"/>
              <a:gd name="connsiteX5" fmla="*/ 431810 w 2193092"/>
              <a:gd name="connsiteY5" fmla="*/ 1668948 h 2018648"/>
              <a:gd name="connsiteX6" fmla="*/ 0 w 2193092"/>
              <a:gd name="connsiteY6" fmla="*/ 1390784 h 2018648"/>
              <a:gd name="connsiteX7" fmla="*/ 0 w 2193092"/>
              <a:gd name="connsiteY7" fmla="*/ 278164 h 2018648"/>
              <a:gd name="connsiteX8" fmla="*/ 431810 w 2193092"/>
              <a:gd name="connsiteY8" fmla="*/ 0 h 2018648"/>
              <a:gd name="connsiteX0" fmla="*/ 431810 w 2193092"/>
              <a:gd name="connsiteY0" fmla="*/ 0 h 2563396"/>
              <a:gd name="connsiteX1" fmla="*/ 2158990 w 2193092"/>
              <a:gd name="connsiteY1" fmla="*/ 0 h 2563396"/>
              <a:gd name="connsiteX2" fmla="*/ 2193092 w 2193092"/>
              <a:gd name="connsiteY2" fmla="*/ 2214 h 2563396"/>
              <a:gd name="connsiteX3" fmla="*/ 2193092 w 2193092"/>
              <a:gd name="connsiteY3" fmla="*/ 2563396 h 2563396"/>
              <a:gd name="connsiteX4" fmla="*/ 1527807 w 2193092"/>
              <a:gd name="connsiteY4" fmla="*/ 1668948 h 2563396"/>
              <a:gd name="connsiteX5" fmla="*/ 431810 w 2193092"/>
              <a:gd name="connsiteY5" fmla="*/ 1668948 h 2563396"/>
              <a:gd name="connsiteX6" fmla="*/ 0 w 2193092"/>
              <a:gd name="connsiteY6" fmla="*/ 1390784 h 2563396"/>
              <a:gd name="connsiteX7" fmla="*/ 0 w 2193092"/>
              <a:gd name="connsiteY7" fmla="*/ 278164 h 2563396"/>
              <a:gd name="connsiteX8" fmla="*/ 431810 w 2193092"/>
              <a:gd name="connsiteY8" fmla="*/ 0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092" h="2563396">
                <a:moveTo>
                  <a:pt x="431810" y="0"/>
                </a:moveTo>
                <a:lnTo>
                  <a:pt x="2158990" y="0"/>
                </a:lnTo>
                <a:lnTo>
                  <a:pt x="2193092" y="2214"/>
                </a:lnTo>
                <a:lnTo>
                  <a:pt x="2193092" y="2563396"/>
                </a:lnTo>
                <a:lnTo>
                  <a:pt x="1527807" y="1668948"/>
                </a:lnTo>
                <a:lnTo>
                  <a:pt x="431810" y="1668948"/>
                </a:lnTo>
                <a:cubicBezTo>
                  <a:pt x="193327" y="1668948"/>
                  <a:pt x="0" y="1544410"/>
                  <a:pt x="0" y="1390784"/>
                </a:cubicBezTo>
                <a:lnTo>
                  <a:pt x="0" y="278164"/>
                </a:lnTo>
                <a:cubicBezTo>
                  <a:pt x="0" y="124538"/>
                  <a:pt x="193327" y="0"/>
                  <a:pt x="4318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957BD5-E409-4A0A-9B79-428FC2348556}"/>
              </a:ext>
            </a:extLst>
          </p:cNvPr>
          <p:cNvGrpSpPr/>
          <p:nvPr/>
        </p:nvGrpSpPr>
        <p:grpSpPr>
          <a:xfrm>
            <a:off x="4938222" y="864607"/>
            <a:ext cx="4185379" cy="792036"/>
            <a:chOff x="4938222" y="864607"/>
            <a:chExt cx="4185379" cy="7920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377957-E782-41F5-A76F-BBDFCBD819DF}"/>
                </a:ext>
              </a:extLst>
            </p:cNvPr>
            <p:cNvSpPr/>
            <p:nvPr/>
          </p:nvSpPr>
          <p:spPr>
            <a:xfrm>
              <a:off x="4938222" y="864607"/>
              <a:ext cx="4185379" cy="792036"/>
            </a:xfrm>
            <a:custGeom>
              <a:avLst/>
              <a:gdLst>
                <a:gd name="connsiteX0" fmla="*/ 0 w 4919451"/>
                <a:gd name="connsiteY0" fmla="*/ 0 h 671272"/>
                <a:gd name="connsiteX1" fmla="*/ 4846464 w 4919451"/>
                <a:gd name="connsiteY1" fmla="*/ 0 h 671272"/>
                <a:gd name="connsiteX2" fmla="*/ 4919451 w 4919451"/>
                <a:gd name="connsiteY2" fmla="*/ 72987 h 671272"/>
                <a:gd name="connsiteX3" fmla="*/ 4919451 w 4919451"/>
                <a:gd name="connsiteY3" fmla="*/ 598285 h 671272"/>
                <a:gd name="connsiteX4" fmla="*/ 4846464 w 4919451"/>
                <a:gd name="connsiteY4" fmla="*/ 671272 h 671272"/>
                <a:gd name="connsiteX5" fmla="*/ 0 w 4919451"/>
                <a:gd name="connsiteY5" fmla="*/ 671272 h 671272"/>
                <a:gd name="connsiteX6" fmla="*/ 0 w 4919451"/>
                <a:gd name="connsiteY6" fmla="*/ 0 h 67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9451" h="671272">
                  <a:moveTo>
                    <a:pt x="0" y="0"/>
                  </a:moveTo>
                  <a:lnTo>
                    <a:pt x="4846464" y="0"/>
                  </a:lnTo>
                  <a:cubicBezTo>
                    <a:pt x="4886774" y="0"/>
                    <a:pt x="4919451" y="32677"/>
                    <a:pt x="4919451" y="72987"/>
                  </a:cubicBezTo>
                  <a:lnTo>
                    <a:pt x="4919451" y="598285"/>
                  </a:lnTo>
                  <a:cubicBezTo>
                    <a:pt x="4919451" y="638595"/>
                    <a:pt x="4886774" y="671272"/>
                    <a:pt x="4846464" y="671272"/>
                  </a:cubicBezTo>
                  <a:lnTo>
                    <a:pt x="0" y="671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344E8B-BE5F-4420-9B17-C2A3D2D02BBD}"/>
                </a:ext>
              </a:extLst>
            </p:cNvPr>
            <p:cNvSpPr txBox="1"/>
            <p:nvPr/>
          </p:nvSpPr>
          <p:spPr>
            <a:xfrm>
              <a:off x="5079094" y="951614"/>
              <a:ext cx="39036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as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হিসাব করি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BE234DC-F178-44C7-B2A4-BE13BC32730F}"/>
              </a:ext>
            </a:extLst>
          </p:cNvPr>
          <p:cNvGrpSpPr/>
          <p:nvPr/>
        </p:nvGrpSpPr>
        <p:grpSpPr>
          <a:xfrm>
            <a:off x="8649593" y="3098837"/>
            <a:ext cx="987574" cy="2512454"/>
            <a:chOff x="8649593" y="3098837"/>
            <a:chExt cx="987574" cy="251245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27DCE0-67CB-4275-AB03-5EF1D52BA48C}"/>
                </a:ext>
              </a:extLst>
            </p:cNvPr>
            <p:cNvSpPr/>
            <p:nvPr/>
          </p:nvSpPr>
          <p:spPr>
            <a:xfrm rot="19973727">
              <a:off x="8802546" y="3098837"/>
              <a:ext cx="834621" cy="2512454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4F41F-901D-42DA-AC4E-086FFB7C713A}"/>
                </a:ext>
              </a:extLst>
            </p:cNvPr>
            <p:cNvGrpSpPr/>
            <p:nvPr/>
          </p:nvGrpSpPr>
          <p:grpSpPr>
            <a:xfrm>
              <a:off x="8649593" y="4135159"/>
              <a:ext cx="727318" cy="769441"/>
              <a:chOff x="8845897" y="4517492"/>
              <a:chExt cx="727318" cy="76944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9D8D8D7-1D8B-4AC2-B522-0A2A9FB98701}"/>
                  </a:ext>
                </a:extLst>
              </p:cNvPr>
              <p:cNvSpPr/>
              <p:nvPr/>
            </p:nvSpPr>
            <p:spPr>
              <a:xfrm>
                <a:off x="8845897" y="4531291"/>
                <a:ext cx="727318" cy="727318"/>
              </a:xfrm>
              <a:prstGeom prst="ellipse">
                <a:avLst/>
              </a:prstGeom>
              <a:solidFill>
                <a:srgbClr val="2BB9CD"/>
              </a:solidFill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6C863D-DD3E-40FA-8D50-3FA5E2950E13}"/>
                  </a:ext>
                </a:extLst>
              </p:cNvPr>
              <p:cNvSpPr txBox="1"/>
              <p:nvPr/>
            </p:nvSpPr>
            <p:spPr>
              <a:xfrm>
                <a:off x="8880550" y="4517492"/>
                <a:ext cx="667170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10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as-IN" sz="4400" b="1" dirty="0">
                    <a:solidFill>
                      <a:srgbClr val="FF010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endParaRPr lang="en-US" sz="4400" b="1" dirty="0">
                  <a:solidFill>
                    <a:srgbClr val="FF010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009F47-AF4E-4199-968D-578020D613D7}"/>
              </a:ext>
            </a:extLst>
          </p:cNvPr>
          <p:cNvGrpSpPr/>
          <p:nvPr/>
        </p:nvGrpSpPr>
        <p:grpSpPr>
          <a:xfrm rot="150874">
            <a:off x="9722442" y="3677249"/>
            <a:ext cx="605960" cy="611436"/>
            <a:chOff x="9130599" y="3149086"/>
            <a:chExt cx="605960" cy="61143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182E35B-8D64-4B7F-A377-AEC87AAFB758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 rot="21449126" flipH="1">
              <a:off x="9130599" y="3162385"/>
              <a:ext cx="324031" cy="59813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ADA7888-DEC3-4AFD-8E5D-14AF3EEAB122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 rot="21449126">
              <a:off x="9454138" y="3149086"/>
              <a:ext cx="282421" cy="58905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F5CCD8-EC88-49F9-A475-DB376D768A8D}"/>
              </a:ext>
            </a:extLst>
          </p:cNvPr>
          <p:cNvGrpSpPr/>
          <p:nvPr/>
        </p:nvGrpSpPr>
        <p:grpSpPr>
          <a:xfrm>
            <a:off x="935813" y="2904583"/>
            <a:ext cx="10668000" cy="3341592"/>
            <a:chOff x="935813" y="2904583"/>
            <a:chExt cx="10668000" cy="334159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A1FBCE-29F6-45E0-8454-65A411E23BB6}"/>
                </a:ext>
              </a:extLst>
            </p:cNvPr>
            <p:cNvGrpSpPr/>
            <p:nvPr/>
          </p:nvGrpSpPr>
          <p:grpSpPr>
            <a:xfrm>
              <a:off x="935813" y="2904583"/>
              <a:ext cx="10668000" cy="3341592"/>
              <a:chOff x="935813" y="2904583"/>
              <a:chExt cx="10668000" cy="3341592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90267D-8C5D-4B8D-9776-4618AF190BBC}"/>
                  </a:ext>
                </a:extLst>
              </p:cNvPr>
              <p:cNvSpPr txBox="1"/>
              <p:nvPr/>
            </p:nvSpPr>
            <p:spPr>
              <a:xfrm>
                <a:off x="1047831" y="3078557"/>
                <a:ext cx="60244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৮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      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31C94F-C0BC-4FF1-9B62-8C4011A37EAE}"/>
                  </a:ext>
                </a:extLst>
              </p:cNvPr>
              <p:cNvSpPr txBox="1"/>
              <p:nvPr/>
            </p:nvSpPr>
            <p:spPr>
              <a:xfrm>
                <a:off x="1047831" y="3773545"/>
                <a:ext cx="532389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ভ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ঙ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95AB7F-89DA-4328-AE37-44A92B3AFC2E}"/>
                  </a:ext>
                </a:extLst>
              </p:cNvPr>
              <p:cNvSpPr txBox="1"/>
              <p:nvPr/>
            </p:nvSpPr>
            <p:spPr>
              <a:xfrm>
                <a:off x="1047831" y="4457282"/>
                <a:ext cx="73084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৩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ৈ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6FFF990-F18F-44F3-981A-5094A2950D79}"/>
                  </a:ext>
                </a:extLst>
              </p:cNvPr>
              <p:cNvSpPr txBox="1"/>
              <p:nvPr/>
            </p:nvSpPr>
            <p:spPr>
              <a:xfrm>
                <a:off x="1047831" y="5166398"/>
                <a:ext cx="46987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১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০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        </a:t>
                </a:r>
                <a:r>
                  <a:rPr lang="as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য়।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EDFC39B-5689-4F99-B1E0-17657CF10202}"/>
                  </a:ext>
                </a:extLst>
              </p:cNvPr>
              <p:cNvSpPr/>
              <p:nvPr/>
            </p:nvSpPr>
            <p:spPr>
              <a:xfrm>
                <a:off x="935813" y="2904583"/>
                <a:ext cx="10668000" cy="3341592"/>
              </a:xfrm>
              <a:prstGeom prst="rect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B8791D-C30F-4AD5-8606-F1CD35F68137}"/>
                  </a:ext>
                </a:extLst>
              </p:cNvPr>
              <p:cNvSpPr txBox="1"/>
              <p:nvPr/>
            </p:nvSpPr>
            <p:spPr>
              <a:xfrm>
                <a:off x="8746058" y="3078557"/>
                <a:ext cx="20345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s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৩ =</a:t>
                </a:r>
              </a:p>
            </p:txBody>
          </p:sp>
        </p:grp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A1FEB62-F3AB-4029-81FC-81C76798C45B}"/>
                </a:ext>
              </a:extLst>
            </p:cNvPr>
            <p:cNvSpPr/>
            <p:nvPr/>
          </p:nvSpPr>
          <p:spPr>
            <a:xfrm>
              <a:off x="4818252" y="3107572"/>
              <a:ext cx="711200" cy="571533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F3780DB-A193-4BC1-9624-C04D75ABF2F2}"/>
                </a:ext>
              </a:extLst>
            </p:cNvPr>
            <p:cNvSpPr/>
            <p:nvPr/>
          </p:nvSpPr>
          <p:spPr>
            <a:xfrm>
              <a:off x="3473936" y="3810951"/>
              <a:ext cx="711200" cy="571533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92F58908-AA34-4D46-93AB-F5BCB5449484}"/>
                </a:ext>
              </a:extLst>
            </p:cNvPr>
            <p:cNvSpPr/>
            <p:nvPr/>
          </p:nvSpPr>
          <p:spPr>
            <a:xfrm>
              <a:off x="4578527" y="3810951"/>
              <a:ext cx="711200" cy="571533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BDF5D48-173E-4E2E-B047-187C3814DCA2}"/>
                </a:ext>
              </a:extLst>
            </p:cNvPr>
            <p:cNvSpPr/>
            <p:nvPr/>
          </p:nvSpPr>
          <p:spPr>
            <a:xfrm>
              <a:off x="4491312" y="4503538"/>
              <a:ext cx="711200" cy="571533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9EFCF0C-2FC4-42FC-AD75-7D45FCB5CCDD}"/>
                </a:ext>
              </a:extLst>
            </p:cNvPr>
            <p:cNvSpPr/>
            <p:nvPr/>
          </p:nvSpPr>
          <p:spPr>
            <a:xfrm>
              <a:off x="4140516" y="5197860"/>
              <a:ext cx="711200" cy="571533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F7F3286-ED71-4880-9B72-A17C08037641}"/>
                </a:ext>
              </a:extLst>
            </p:cNvPr>
            <p:cNvSpPr/>
            <p:nvPr/>
          </p:nvSpPr>
          <p:spPr>
            <a:xfrm>
              <a:off x="2579536" y="5197861"/>
              <a:ext cx="711200" cy="571533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9E17376-1AE5-4961-93E6-5DFA3030E851}"/>
              </a:ext>
            </a:extLst>
          </p:cNvPr>
          <p:cNvSpPr txBox="1"/>
          <p:nvPr/>
        </p:nvSpPr>
        <p:spPr>
          <a:xfrm>
            <a:off x="4934127" y="3017001"/>
            <a:ext cx="437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10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B24229-89B6-419B-8DE6-4B82554ADFED}"/>
              </a:ext>
            </a:extLst>
          </p:cNvPr>
          <p:cNvGrpSpPr/>
          <p:nvPr/>
        </p:nvGrpSpPr>
        <p:grpSpPr>
          <a:xfrm>
            <a:off x="3564890" y="3711989"/>
            <a:ext cx="1533858" cy="776685"/>
            <a:chOff x="3564890" y="3711989"/>
            <a:chExt cx="1533858" cy="77668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276B0A2-BAEF-400A-BD97-4ADB6051F07D}"/>
                </a:ext>
              </a:extLst>
            </p:cNvPr>
            <p:cNvSpPr txBox="1"/>
            <p:nvPr/>
          </p:nvSpPr>
          <p:spPr>
            <a:xfrm>
              <a:off x="3564890" y="3711989"/>
              <a:ext cx="4379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FF010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E94B186-6FE1-456D-962C-15D030578EED}"/>
                </a:ext>
              </a:extLst>
            </p:cNvPr>
            <p:cNvSpPr txBox="1"/>
            <p:nvPr/>
          </p:nvSpPr>
          <p:spPr>
            <a:xfrm>
              <a:off x="4689662" y="3719233"/>
              <a:ext cx="4090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4400" b="1" dirty="0">
                  <a:solidFill>
                    <a:srgbClr val="FF010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400" b="1" dirty="0">
                <a:solidFill>
                  <a:srgbClr val="FF010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A8522CE-4C7A-4CA8-A01A-41229D530C54}"/>
              </a:ext>
            </a:extLst>
          </p:cNvPr>
          <p:cNvSpPr txBox="1"/>
          <p:nvPr/>
        </p:nvSpPr>
        <p:spPr>
          <a:xfrm>
            <a:off x="4604163" y="4355064"/>
            <a:ext cx="4379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10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041B9F-6F0B-4053-AA31-15964A379051}"/>
              </a:ext>
            </a:extLst>
          </p:cNvPr>
          <p:cNvGrpSpPr/>
          <p:nvPr/>
        </p:nvGrpSpPr>
        <p:grpSpPr>
          <a:xfrm>
            <a:off x="2690489" y="5089497"/>
            <a:ext cx="2119395" cy="776537"/>
            <a:chOff x="2690489" y="5089497"/>
            <a:chExt cx="2119395" cy="77653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A4D29D5-535B-4C1B-AEEE-0A2CEF52A0B6}"/>
                </a:ext>
              </a:extLst>
            </p:cNvPr>
            <p:cNvSpPr txBox="1"/>
            <p:nvPr/>
          </p:nvSpPr>
          <p:spPr>
            <a:xfrm>
              <a:off x="2690489" y="5096593"/>
              <a:ext cx="4090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CEF1DA7-CFF5-450C-9E01-E50CB5FE5E0F}"/>
                </a:ext>
              </a:extLst>
            </p:cNvPr>
            <p:cNvSpPr txBox="1"/>
            <p:nvPr/>
          </p:nvSpPr>
          <p:spPr>
            <a:xfrm>
              <a:off x="4176377" y="5089497"/>
              <a:ext cx="6335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F01AAD5-F99B-4DDF-8EC6-46ADEE0C5A45}"/>
              </a:ext>
            </a:extLst>
          </p:cNvPr>
          <p:cNvGrpSpPr/>
          <p:nvPr/>
        </p:nvGrpSpPr>
        <p:grpSpPr>
          <a:xfrm>
            <a:off x="9480069" y="4189451"/>
            <a:ext cx="1077201" cy="653593"/>
            <a:chOff x="9480069" y="4189451"/>
            <a:chExt cx="1077201" cy="65359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057CB16-BCA7-42DB-935C-A14728F1375F}"/>
                </a:ext>
              </a:extLst>
            </p:cNvPr>
            <p:cNvSpPr/>
            <p:nvPr/>
          </p:nvSpPr>
          <p:spPr>
            <a:xfrm>
              <a:off x="9480069" y="4277242"/>
              <a:ext cx="470750" cy="470750"/>
            </a:xfrm>
            <a:prstGeom prst="ellipse">
              <a:avLst/>
            </a:prstGeom>
            <a:solidFill>
              <a:srgbClr val="1F90B9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33C022F-FF39-4D55-8185-769F0EFD15F1}"/>
                </a:ext>
              </a:extLst>
            </p:cNvPr>
            <p:cNvSpPr/>
            <p:nvPr/>
          </p:nvSpPr>
          <p:spPr>
            <a:xfrm>
              <a:off x="10086520" y="4268163"/>
              <a:ext cx="470750" cy="4707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DF298B6-0657-439A-B9DB-81E8F96D7F64}"/>
                </a:ext>
              </a:extLst>
            </p:cNvPr>
            <p:cNvSpPr txBox="1"/>
            <p:nvPr/>
          </p:nvSpPr>
          <p:spPr>
            <a:xfrm>
              <a:off x="10128649" y="4189451"/>
              <a:ext cx="369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B15979-CCCD-4156-95FB-F89CC7AEE09A}"/>
                </a:ext>
              </a:extLst>
            </p:cNvPr>
            <p:cNvSpPr txBox="1"/>
            <p:nvPr/>
          </p:nvSpPr>
          <p:spPr>
            <a:xfrm>
              <a:off x="9526145" y="4196713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4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2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E0E0"/>
            </a:gs>
            <a:gs pos="100000">
              <a:srgbClr val="18F2E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2CBD779C-FDC9-4711-8452-FF35F622EF80}"/>
              </a:ext>
            </a:extLst>
          </p:cNvPr>
          <p:cNvSpPr/>
          <p:nvPr/>
        </p:nvSpPr>
        <p:spPr>
          <a:xfrm>
            <a:off x="530307" y="-1"/>
            <a:ext cx="11594030" cy="6858000"/>
          </a:xfrm>
          <a:custGeom>
            <a:avLst/>
            <a:gdLst>
              <a:gd name="connsiteX0" fmla="*/ 9725236 w 11594030"/>
              <a:gd name="connsiteY0" fmla="*/ 4796237 h 6858000"/>
              <a:gd name="connsiteX1" fmla="*/ 10279407 w 11594030"/>
              <a:gd name="connsiteY1" fmla="*/ 5001152 h 6858000"/>
              <a:gd name="connsiteX2" fmla="*/ 10321453 w 11594030"/>
              <a:gd name="connsiteY2" fmla="*/ 6092076 h 6858000"/>
              <a:gd name="connsiteX3" fmla="*/ 9612378 w 11594030"/>
              <a:gd name="connsiteY3" fmla="*/ 6858000 h 6858000"/>
              <a:gd name="connsiteX4" fmla="*/ 7508380 w 11594030"/>
              <a:gd name="connsiteY4" fmla="*/ 6858000 h 6858000"/>
              <a:gd name="connsiteX5" fmla="*/ 9188482 w 11594030"/>
              <a:gd name="connsiteY5" fmla="*/ 5043198 h 6858000"/>
              <a:gd name="connsiteX6" fmla="*/ 9725236 w 11594030"/>
              <a:gd name="connsiteY6" fmla="*/ 4796237 h 6858000"/>
              <a:gd name="connsiteX7" fmla="*/ 9590794 w 11594030"/>
              <a:gd name="connsiteY7" fmla="*/ 2770 h 6858000"/>
              <a:gd name="connsiteX8" fmla="*/ 11594030 w 11594030"/>
              <a:gd name="connsiteY8" fmla="*/ 2770 h 6858000"/>
              <a:gd name="connsiteX9" fmla="*/ 11587157 w 11594030"/>
              <a:gd name="connsiteY9" fmla="*/ 29735 h 6858000"/>
              <a:gd name="connsiteX10" fmla="*/ 11427539 w 11594030"/>
              <a:gd name="connsiteY10" fmla="*/ 291450 h 6858000"/>
              <a:gd name="connsiteX11" fmla="*/ 7748235 w 11594030"/>
              <a:gd name="connsiteY11" fmla="*/ 4265739 h 6858000"/>
              <a:gd name="connsiteX12" fmla="*/ 6657311 w 11594030"/>
              <a:gd name="connsiteY12" fmla="*/ 4307785 h 6858000"/>
              <a:gd name="connsiteX13" fmla="*/ 6615264 w 11594030"/>
              <a:gd name="connsiteY13" fmla="*/ 3216860 h 6858000"/>
              <a:gd name="connsiteX14" fmla="*/ 1373411 w 11594030"/>
              <a:gd name="connsiteY14" fmla="*/ 1343 h 6858000"/>
              <a:gd name="connsiteX15" fmla="*/ 3528806 w 11594030"/>
              <a:gd name="connsiteY15" fmla="*/ 1344 h 6858000"/>
              <a:gd name="connsiteX16" fmla="*/ 1371158 w 11594030"/>
              <a:gd name="connsiteY16" fmla="*/ 2331978 h 6858000"/>
              <a:gd name="connsiteX17" fmla="*/ 253584 w 11594030"/>
              <a:gd name="connsiteY17" fmla="*/ 2375052 h 6858000"/>
              <a:gd name="connsiteX18" fmla="*/ 253583 w 11594030"/>
              <a:gd name="connsiteY18" fmla="*/ 2375053 h 6858000"/>
              <a:gd name="connsiteX19" fmla="*/ 210511 w 11594030"/>
              <a:gd name="connsiteY19" fmla="*/ 1257478 h 6858000"/>
              <a:gd name="connsiteX20" fmla="*/ 5634081 w 11594030"/>
              <a:gd name="connsiteY20" fmla="*/ 0 h 6858000"/>
              <a:gd name="connsiteX21" fmla="*/ 7890511 w 11594030"/>
              <a:gd name="connsiteY21" fmla="*/ 0 h 6858000"/>
              <a:gd name="connsiteX22" fmla="*/ 3093753 w 11594030"/>
              <a:gd name="connsiteY22" fmla="*/ 5181333 h 6858000"/>
              <a:gd name="connsiteX23" fmla="*/ 1923793 w 11594030"/>
              <a:gd name="connsiteY23" fmla="*/ 5226425 h 6858000"/>
              <a:gd name="connsiteX24" fmla="*/ 1923793 w 11594030"/>
              <a:gd name="connsiteY24" fmla="*/ 5226426 h 6858000"/>
              <a:gd name="connsiteX25" fmla="*/ 1878700 w 11594030"/>
              <a:gd name="connsiteY25" fmla="*/ 40564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94030" h="6858000">
                <a:moveTo>
                  <a:pt x="9725236" y="4796237"/>
                </a:moveTo>
                <a:cubicBezTo>
                  <a:pt x="9922655" y="4788628"/>
                  <a:pt x="10122976" y="4856332"/>
                  <a:pt x="10279407" y="5001152"/>
                </a:cubicBezTo>
                <a:cubicBezTo>
                  <a:pt x="10592268" y="5290791"/>
                  <a:pt x="10611093" y="5779215"/>
                  <a:pt x="10321453" y="6092076"/>
                </a:cubicBezTo>
                <a:lnTo>
                  <a:pt x="9612378" y="6858000"/>
                </a:lnTo>
                <a:lnTo>
                  <a:pt x="7508380" y="6858000"/>
                </a:lnTo>
                <a:lnTo>
                  <a:pt x="9188482" y="5043198"/>
                </a:lnTo>
                <a:cubicBezTo>
                  <a:pt x="9333302" y="4886767"/>
                  <a:pt x="9527818" y="4803846"/>
                  <a:pt x="9725236" y="4796237"/>
                </a:cubicBezTo>
                <a:close/>
                <a:moveTo>
                  <a:pt x="9590794" y="2770"/>
                </a:moveTo>
                <a:lnTo>
                  <a:pt x="11594030" y="2770"/>
                </a:lnTo>
                <a:lnTo>
                  <a:pt x="11587157" y="29735"/>
                </a:lnTo>
                <a:cubicBezTo>
                  <a:pt x="11553079" y="124047"/>
                  <a:pt x="11499949" y="213235"/>
                  <a:pt x="11427539" y="291450"/>
                </a:cubicBezTo>
                <a:lnTo>
                  <a:pt x="7748235" y="4265739"/>
                </a:lnTo>
                <a:cubicBezTo>
                  <a:pt x="7458596" y="4578600"/>
                  <a:pt x="6970172" y="4597425"/>
                  <a:pt x="6657311" y="4307785"/>
                </a:cubicBezTo>
                <a:cubicBezTo>
                  <a:pt x="6344449" y="4018145"/>
                  <a:pt x="6325625" y="3529722"/>
                  <a:pt x="6615264" y="3216860"/>
                </a:cubicBezTo>
                <a:close/>
                <a:moveTo>
                  <a:pt x="1373411" y="1343"/>
                </a:moveTo>
                <a:lnTo>
                  <a:pt x="3528806" y="1344"/>
                </a:lnTo>
                <a:lnTo>
                  <a:pt x="1371158" y="2331978"/>
                </a:lnTo>
                <a:cubicBezTo>
                  <a:pt x="1074443" y="2652483"/>
                  <a:pt x="574088" y="2671767"/>
                  <a:pt x="253584" y="2375052"/>
                </a:cubicBezTo>
                <a:lnTo>
                  <a:pt x="253583" y="2375053"/>
                </a:lnTo>
                <a:cubicBezTo>
                  <a:pt x="-66920" y="2078337"/>
                  <a:pt x="-86204" y="1577983"/>
                  <a:pt x="210511" y="1257478"/>
                </a:cubicBezTo>
                <a:close/>
                <a:moveTo>
                  <a:pt x="5634081" y="0"/>
                </a:moveTo>
                <a:lnTo>
                  <a:pt x="7890511" y="0"/>
                </a:lnTo>
                <a:lnTo>
                  <a:pt x="3093753" y="5181333"/>
                </a:lnTo>
                <a:cubicBezTo>
                  <a:pt x="2783129" y="5516861"/>
                  <a:pt x="2259322" y="5537050"/>
                  <a:pt x="1923793" y="5226425"/>
                </a:cubicBezTo>
                <a:lnTo>
                  <a:pt x="1923793" y="5226426"/>
                </a:lnTo>
                <a:cubicBezTo>
                  <a:pt x="1588264" y="4915802"/>
                  <a:pt x="1568076" y="4391993"/>
                  <a:pt x="1878700" y="4056464"/>
                </a:cubicBezTo>
                <a:close/>
              </a:path>
            </a:pathLst>
          </a:custGeom>
          <a:solidFill>
            <a:srgbClr val="17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EC5AF3-46B0-4130-A299-55433F30D907}"/>
              </a:ext>
            </a:extLst>
          </p:cNvPr>
          <p:cNvGrpSpPr/>
          <p:nvPr/>
        </p:nvGrpSpPr>
        <p:grpSpPr>
          <a:xfrm>
            <a:off x="1460489" y="625259"/>
            <a:ext cx="5369794" cy="924630"/>
            <a:chOff x="1460489" y="625259"/>
            <a:chExt cx="5369794" cy="9246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3393163-44AF-42C0-BB65-728D23B0BABC}"/>
                </a:ext>
              </a:extLst>
            </p:cNvPr>
            <p:cNvSpPr/>
            <p:nvPr/>
          </p:nvSpPr>
          <p:spPr>
            <a:xfrm>
              <a:off x="1460489" y="625259"/>
              <a:ext cx="5369794" cy="924630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  <a:effectLst>
              <a:glow rad="1016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A26991-C766-4E12-BBBD-CAAC38AB18AC}"/>
                </a:ext>
              </a:extLst>
            </p:cNvPr>
            <p:cNvSpPr txBox="1"/>
            <p:nvPr/>
          </p:nvSpPr>
          <p:spPr>
            <a:xfrm>
              <a:off x="2014541" y="778035"/>
              <a:ext cx="48157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CC8684C-697F-4DA5-8CA0-5A5FDCA5724C}"/>
              </a:ext>
            </a:extLst>
          </p:cNvPr>
          <p:cNvGrpSpPr/>
          <p:nvPr/>
        </p:nvGrpSpPr>
        <p:grpSpPr>
          <a:xfrm rot="16200000" flipH="1" flipV="1">
            <a:off x="3531094" y="2971"/>
            <a:ext cx="512618" cy="4473743"/>
            <a:chOff x="3338946" y="2215211"/>
            <a:chExt cx="512618" cy="4473743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B22EEA8-D562-45AF-859A-6530DFCE0410}"/>
                </a:ext>
              </a:extLst>
            </p:cNvPr>
            <p:cNvSpPr/>
            <p:nvPr/>
          </p:nvSpPr>
          <p:spPr>
            <a:xfrm>
              <a:off x="3338946" y="4478711"/>
              <a:ext cx="512618" cy="5126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ABEAFF-1F22-4EAB-88CD-21F2C2EEDEA2}"/>
                </a:ext>
              </a:extLst>
            </p:cNvPr>
            <p:cNvSpPr/>
            <p:nvPr/>
          </p:nvSpPr>
          <p:spPr>
            <a:xfrm>
              <a:off x="3338946" y="5044586"/>
              <a:ext cx="512618" cy="5126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39A4B1-F39D-4784-96C8-CF2F4B4982ED}"/>
                </a:ext>
              </a:extLst>
            </p:cNvPr>
            <p:cNvSpPr/>
            <p:nvPr/>
          </p:nvSpPr>
          <p:spPr>
            <a:xfrm>
              <a:off x="3338946" y="5610461"/>
              <a:ext cx="512618" cy="5126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2B2D528-4011-4F4A-BC21-4907BA82D5F7}"/>
                </a:ext>
              </a:extLst>
            </p:cNvPr>
            <p:cNvSpPr/>
            <p:nvPr/>
          </p:nvSpPr>
          <p:spPr>
            <a:xfrm>
              <a:off x="3338946" y="6176336"/>
              <a:ext cx="512618" cy="5126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6AACB61-2972-42A2-87D2-4228A0A4D1D9}"/>
                </a:ext>
              </a:extLst>
            </p:cNvPr>
            <p:cNvSpPr/>
            <p:nvPr/>
          </p:nvSpPr>
          <p:spPr>
            <a:xfrm>
              <a:off x="3338946" y="2215211"/>
              <a:ext cx="512618" cy="5126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22D8D62-A286-4CAD-A369-29D90A2FD8DF}"/>
                </a:ext>
              </a:extLst>
            </p:cNvPr>
            <p:cNvSpPr/>
            <p:nvPr/>
          </p:nvSpPr>
          <p:spPr>
            <a:xfrm>
              <a:off x="3338946" y="2781086"/>
              <a:ext cx="512618" cy="5126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B66267C-FC31-4F41-AC98-AD175FA112E2}"/>
                </a:ext>
              </a:extLst>
            </p:cNvPr>
            <p:cNvSpPr/>
            <p:nvPr/>
          </p:nvSpPr>
          <p:spPr>
            <a:xfrm>
              <a:off x="3338946" y="3346961"/>
              <a:ext cx="512618" cy="5126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118651F-AB0D-47BE-9A1C-0A661E2499D6}"/>
                </a:ext>
              </a:extLst>
            </p:cNvPr>
            <p:cNvSpPr/>
            <p:nvPr/>
          </p:nvSpPr>
          <p:spPr>
            <a:xfrm>
              <a:off x="3338946" y="3912836"/>
              <a:ext cx="512618" cy="5126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A9BB32-4065-4ED0-B6CD-C1D60D0DD9C5}"/>
              </a:ext>
            </a:extLst>
          </p:cNvPr>
          <p:cNvGrpSpPr/>
          <p:nvPr/>
        </p:nvGrpSpPr>
        <p:grpSpPr>
          <a:xfrm>
            <a:off x="7554241" y="2892824"/>
            <a:ext cx="1094580" cy="520143"/>
            <a:chOff x="8822429" y="3343486"/>
            <a:chExt cx="1094580" cy="520143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30BC2D4-B57D-4C4E-BE5D-A24ABED9D2CC}"/>
                </a:ext>
              </a:extLst>
            </p:cNvPr>
            <p:cNvSpPr/>
            <p:nvPr/>
          </p:nvSpPr>
          <p:spPr>
            <a:xfrm rot="16200000">
              <a:off x="9404391" y="3351011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87BD811-3F8E-4AAF-B037-59FBD78B80A6}"/>
                </a:ext>
              </a:extLst>
            </p:cNvPr>
            <p:cNvSpPr/>
            <p:nvPr/>
          </p:nvSpPr>
          <p:spPr>
            <a:xfrm rot="16200000">
              <a:off x="8822429" y="3343486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4217D9A-3328-450F-BAAA-3453C578371D}"/>
              </a:ext>
            </a:extLst>
          </p:cNvPr>
          <p:cNvGrpSpPr/>
          <p:nvPr/>
        </p:nvGrpSpPr>
        <p:grpSpPr>
          <a:xfrm>
            <a:off x="8732182" y="2900349"/>
            <a:ext cx="1644368" cy="512618"/>
            <a:chOff x="8379839" y="1090838"/>
            <a:chExt cx="1644368" cy="512618"/>
          </a:xfrm>
          <a:solidFill>
            <a:srgbClr val="FFC000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7894BE8-0B0D-40B5-91E5-2730ED28208F}"/>
                </a:ext>
              </a:extLst>
            </p:cNvPr>
            <p:cNvSpPr/>
            <p:nvPr/>
          </p:nvSpPr>
          <p:spPr>
            <a:xfrm rot="16200000">
              <a:off x="8379839" y="1090838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CBEFD8F-D742-4D4D-AE5F-9E18D44A9E45}"/>
                </a:ext>
              </a:extLst>
            </p:cNvPr>
            <p:cNvSpPr/>
            <p:nvPr/>
          </p:nvSpPr>
          <p:spPr>
            <a:xfrm rot="16200000">
              <a:off x="8945714" y="1090838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439817B-4C61-4D1C-9B1E-B4D9B673F52A}"/>
                </a:ext>
              </a:extLst>
            </p:cNvPr>
            <p:cNvSpPr/>
            <p:nvPr/>
          </p:nvSpPr>
          <p:spPr>
            <a:xfrm rot="16200000">
              <a:off x="9511589" y="1090838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CA5F2704-B2FF-4B4E-8C83-FF0BB9A86227}"/>
              </a:ext>
            </a:extLst>
          </p:cNvPr>
          <p:cNvSpPr txBox="1"/>
          <p:nvPr/>
        </p:nvSpPr>
        <p:spPr>
          <a:xfrm>
            <a:off x="6118966" y="5971131"/>
            <a:ext cx="2613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4239753-CAB2-48CA-B215-987933DABE82}"/>
              </a:ext>
            </a:extLst>
          </p:cNvPr>
          <p:cNvSpPr txBox="1"/>
          <p:nvPr/>
        </p:nvSpPr>
        <p:spPr>
          <a:xfrm>
            <a:off x="1458443" y="4426676"/>
            <a:ext cx="727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করি।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7B7407C-039E-4E17-896F-F8D09539EB5B}"/>
              </a:ext>
            </a:extLst>
          </p:cNvPr>
          <p:cNvGrpSpPr/>
          <p:nvPr/>
        </p:nvGrpSpPr>
        <p:grpSpPr>
          <a:xfrm rot="16200000" flipH="1" flipV="1">
            <a:off x="4043225" y="2568625"/>
            <a:ext cx="512618" cy="5605493"/>
            <a:chOff x="3338946" y="1083461"/>
            <a:chExt cx="512618" cy="5605493"/>
          </a:xfrm>
          <a:solidFill>
            <a:srgbClr val="FFC000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13649F8-0292-447B-BFC4-21BEB2C4106D}"/>
                </a:ext>
              </a:extLst>
            </p:cNvPr>
            <p:cNvSpPr/>
            <p:nvPr/>
          </p:nvSpPr>
          <p:spPr>
            <a:xfrm>
              <a:off x="3338946" y="4478711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73F57AD-EB9E-4402-849D-4701C20747D9}"/>
                </a:ext>
              </a:extLst>
            </p:cNvPr>
            <p:cNvSpPr/>
            <p:nvPr/>
          </p:nvSpPr>
          <p:spPr>
            <a:xfrm>
              <a:off x="3338946" y="5044586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8C6597D-2BB2-49B9-B025-AA084AD42367}"/>
                </a:ext>
              </a:extLst>
            </p:cNvPr>
            <p:cNvSpPr/>
            <p:nvPr/>
          </p:nvSpPr>
          <p:spPr>
            <a:xfrm>
              <a:off x="3338946" y="5610461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A19CE01-ABB0-4149-B755-D6C1F7F1532E}"/>
                </a:ext>
              </a:extLst>
            </p:cNvPr>
            <p:cNvSpPr/>
            <p:nvPr/>
          </p:nvSpPr>
          <p:spPr>
            <a:xfrm>
              <a:off x="3338946" y="6176336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5F78282-C1B7-4458-87E5-EE3AF492F027}"/>
                </a:ext>
              </a:extLst>
            </p:cNvPr>
            <p:cNvSpPr/>
            <p:nvPr/>
          </p:nvSpPr>
          <p:spPr>
            <a:xfrm>
              <a:off x="3338946" y="2215211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2392950-93DF-47D2-970E-D9D7CF82278B}"/>
                </a:ext>
              </a:extLst>
            </p:cNvPr>
            <p:cNvSpPr/>
            <p:nvPr/>
          </p:nvSpPr>
          <p:spPr>
            <a:xfrm>
              <a:off x="3338946" y="2781086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F0A6659E-60DB-4D1F-B9D2-654DAB8AD018}"/>
                </a:ext>
              </a:extLst>
            </p:cNvPr>
            <p:cNvSpPr/>
            <p:nvPr/>
          </p:nvSpPr>
          <p:spPr>
            <a:xfrm>
              <a:off x="3338946" y="1083461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5277499-3FF5-432D-B0FD-22E6394560EB}"/>
                </a:ext>
              </a:extLst>
            </p:cNvPr>
            <p:cNvSpPr/>
            <p:nvPr/>
          </p:nvSpPr>
          <p:spPr>
            <a:xfrm>
              <a:off x="3338946" y="1649336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A801D51-C64B-4B53-BEA8-C2AF1BB6B9E0}"/>
                </a:ext>
              </a:extLst>
            </p:cNvPr>
            <p:cNvSpPr/>
            <p:nvPr/>
          </p:nvSpPr>
          <p:spPr>
            <a:xfrm>
              <a:off x="3338946" y="3346961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54B17C7-080D-46B5-9ADD-12B3E3FAABF1}"/>
                </a:ext>
              </a:extLst>
            </p:cNvPr>
            <p:cNvSpPr/>
            <p:nvPr/>
          </p:nvSpPr>
          <p:spPr>
            <a:xfrm>
              <a:off x="3338946" y="3912836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id="{B2BACA89-22A6-466F-87E4-8720D1B50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09607" y="2018511"/>
            <a:ext cx="1282350" cy="109040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78AABC4-5E58-4D74-AA50-D509E2C37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970" y="2504278"/>
            <a:ext cx="1116951" cy="94542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EF7B37C-2543-4EE4-97EF-0F587D2AD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1939" y="5488714"/>
            <a:ext cx="1282350" cy="1090406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54A990E0-B2BD-4FF8-ADB4-2D23093D5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286" y="4039370"/>
            <a:ext cx="1116951" cy="945427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7630EBA9-2FC7-4247-BC55-453EB9CC2338}"/>
              </a:ext>
            </a:extLst>
          </p:cNvPr>
          <p:cNvSpPr txBox="1"/>
          <p:nvPr/>
        </p:nvSpPr>
        <p:spPr>
          <a:xfrm>
            <a:off x="7665840" y="452700"/>
            <a:ext cx="2483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B00E2C5-D4AB-4C7E-BAA6-4B69B8A4F68E}"/>
              </a:ext>
            </a:extLst>
          </p:cNvPr>
          <p:cNvSpPr txBox="1"/>
          <p:nvPr/>
        </p:nvSpPr>
        <p:spPr>
          <a:xfrm>
            <a:off x="7646615" y="2107574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 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1CF798C6-96D7-44C6-B0B0-2CCA235647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6"/>
          <a:stretch/>
        </p:blipFill>
        <p:spPr>
          <a:xfrm>
            <a:off x="10243488" y="405890"/>
            <a:ext cx="1553824" cy="1142815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14404E69-1F9D-45C9-9D18-198874D1B2E0}"/>
              </a:ext>
            </a:extLst>
          </p:cNvPr>
          <p:cNvSpPr txBox="1"/>
          <p:nvPr/>
        </p:nvSpPr>
        <p:spPr>
          <a:xfrm>
            <a:off x="1060952" y="2689588"/>
            <a:ext cx="488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DFF324-43B6-4543-9418-94941CCAB8B5}"/>
              </a:ext>
            </a:extLst>
          </p:cNvPr>
          <p:cNvGrpSpPr/>
          <p:nvPr/>
        </p:nvGrpSpPr>
        <p:grpSpPr>
          <a:xfrm>
            <a:off x="1496788" y="3669395"/>
            <a:ext cx="5734007" cy="521928"/>
            <a:chOff x="1496788" y="3669395"/>
            <a:chExt cx="5734007" cy="5219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462049-6222-407F-93DE-5D6B523FECA3}"/>
                </a:ext>
              </a:extLst>
            </p:cNvPr>
            <p:cNvGrpSpPr/>
            <p:nvPr/>
          </p:nvGrpSpPr>
          <p:grpSpPr>
            <a:xfrm>
              <a:off x="1496788" y="3669396"/>
              <a:ext cx="4473743" cy="512621"/>
              <a:chOff x="975135" y="3070570"/>
              <a:chExt cx="4473743" cy="512621"/>
            </a:xfrm>
            <a:solidFill>
              <a:srgbClr val="FFC000"/>
            </a:solidFill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EEDA5D9-A9DB-4477-9364-24CD6FDD7841}"/>
                  </a:ext>
                </a:extLst>
              </p:cNvPr>
              <p:cNvSpPr/>
              <p:nvPr/>
            </p:nvSpPr>
            <p:spPr>
              <a:xfrm rot="16200000" flipH="1" flipV="1">
                <a:off x="2672760" y="3070571"/>
                <a:ext cx="512618" cy="51261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9C7F65-A4E4-4E82-BEDB-E6E29B2C07A6}"/>
                  </a:ext>
                </a:extLst>
              </p:cNvPr>
              <p:cNvSpPr/>
              <p:nvPr/>
            </p:nvSpPr>
            <p:spPr>
              <a:xfrm rot="16200000" flipH="1" flipV="1">
                <a:off x="2106885" y="3070571"/>
                <a:ext cx="512618" cy="51261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508438-1320-4B34-8D7D-E5149E7B7B82}"/>
                  </a:ext>
                </a:extLst>
              </p:cNvPr>
              <p:cNvSpPr/>
              <p:nvPr/>
            </p:nvSpPr>
            <p:spPr>
              <a:xfrm rot="16200000" flipH="1" flipV="1">
                <a:off x="1541010" y="3070571"/>
                <a:ext cx="512618" cy="51261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91BEBB0-0C8E-4115-BA0B-232E831227BF}"/>
                  </a:ext>
                </a:extLst>
              </p:cNvPr>
              <p:cNvSpPr/>
              <p:nvPr/>
            </p:nvSpPr>
            <p:spPr>
              <a:xfrm rot="16200000" flipH="1" flipV="1">
                <a:off x="975135" y="3070570"/>
                <a:ext cx="512618" cy="51261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9D9E102-2A21-43F2-8F6D-C71FD5DD1879}"/>
                  </a:ext>
                </a:extLst>
              </p:cNvPr>
              <p:cNvSpPr/>
              <p:nvPr/>
            </p:nvSpPr>
            <p:spPr>
              <a:xfrm rot="16200000" flipH="1" flipV="1">
                <a:off x="4936260" y="3070570"/>
                <a:ext cx="512618" cy="51261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78AE6EE-8313-4D79-BC41-7E2D1AB8B4DF}"/>
                  </a:ext>
                </a:extLst>
              </p:cNvPr>
              <p:cNvSpPr/>
              <p:nvPr/>
            </p:nvSpPr>
            <p:spPr>
              <a:xfrm rot="16200000" flipH="1" flipV="1">
                <a:off x="4370386" y="3070570"/>
                <a:ext cx="512618" cy="51261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DEB1809-DBA8-42FA-87CE-1CB85448551D}"/>
                  </a:ext>
                </a:extLst>
              </p:cNvPr>
              <p:cNvSpPr/>
              <p:nvPr/>
            </p:nvSpPr>
            <p:spPr>
              <a:xfrm rot="16200000" flipH="1" flipV="1">
                <a:off x="3804512" y="3070571"/>
                <a:ext cx="512618" cy="51261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10DD887-56EF-4199-88E1-F53822FE2848}"/>
                  </a:ext>
                </a:extLst>
              </p:cNvPr>
              <p:cNvSpPr/>
              <p:nvPr/>
            </p:nvSpPr>
            <p:spPr>
              <a:xfrm rot="16200000" flipH="1" flipV="1">
                <a:off x="3238637" y="3070573"/>
                <a:ext cx="512618" cy="51261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87885E-A400-4688-BB06-E0FBDAB557FC}"/>
                </a:ext>
              </a:extLst>
            </p:cNvPr>
            <p:cNvGrpSpPr/>
            <p:nvPr/>
          </p:nvGrpSpPr>
          <p:grpSpPr>
            <a:xfrm>
              <a:off x="6129824" y="3669395"/>
              <a:ext cx="1100971" cy="521928"/>
              <a:chOff x="6137415" y="3072549"/>
              <a:chExt cx="1100971" cy="521928"/>
            </a:xfrm>
            <a:noFill/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3B19CAB-C65F-4C6C-95FB-8FFAD7DDACC4}"/>
                  </a:ext>
                </a:extLst>
              </p:cNvPr>
              <p:cNvSpPr/>
              <p:nvPr/>
            </p:nvSpPr>
            <p:spPr>
              <a:xfrm>
                <a:off x="6137415" y="3081859"/>
                <a:ext cx="512618" cy="51261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B356054D-0C55-404D-9B4A-0D04CD7355DD}"/>
                  </a:ext>
                </a:extLst>
              </p:cNvPr>
              <p:cNvSpPr/>
              <p:nvPr/>
            </p:nvSpPr>
            <p:spPr>
              <a:xfrm>
                <a:off x="6725768" y="3072549"/>
                <a:ext cx="512618" cy="512618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F71BE69-692C-4879-8C6A-7C80834023D1}"/>
              </a:ext>
            </a:extLst>
          </p:cNvPr>
          <p:cNvGrpSpPr/>
          <p:nvPr/>
        </p:nvGrpSpPr>
        <p:grpSpPr>
          <a:xfrm>
            <a:off x="7810550" y="5115063"/>
            <a:ext cx="1644368" cy="512618"/>
            <a:chOff x="8379839" y="1090838"/>
            <a:chExt cx="1644368" cy="512618"/>
          </a:xfrm>
          <a:solidFill>
            <a:srgbClr val="FFC000"/>
          </a:solidFill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B2F9C34-B697-4946-A150-FF1401BD1214}"/>
                </a:ext>
              </a:extLst>
            </p:cNvPr>
            <p:cNvSpPr/>
            <p:nvPr/>
          </p:nvSpPr>
          <p:spPr>
            <a:xfrm rot="16200000">
              <a:off x="8379839" y="1090838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5C46A40-6B74-4DD8-8988-101F3C259D28}"/>
                </a:ext>
              </a:extLst>
            </p:cNvPr>
            <p:cNvSpPr/>
            <p:nvPr/>
          </p:nvSpPr>
          <p:spPr>
            <a:xfrm rot="16200000">
              <a:off x="8945714" y="1090838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7261D10-C088-4A7C-9A30-B273313D15FF}"/>
                </a:ext>
              </a:extLst>
            </p:cNvPr>
            <p:cNvSpPr/>
            <p:nvPr/>
          </p:nvSpPr>
          <p:spPr>
            <a:xfrm rot="16200000">
              <a:off x="9511589" y="1090838"/>
              <a:ext cx="512618" cy="512618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3FC77C6-8F26-4CB9-BA55-40D6FF455908}"/>
              </a:ext>
            </a:extLst>
          </p:cNvPr>
          <p:cNvGrpSpPr/>
          <p:nvPr/>
        </p:nvGrpSpPr>
        <p:grpSpPr>
          <a:xfrm>
            <a:off x="530307" y="362109"/>
            <a:ext cx="1484234" cy="1450930"/>
            <a:chOff x="530307" y="753994"/>
            <a:chExt cx="1484234" cy="145093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9A90CFB-E0F6-4EA9-AE43-D315C3C3F6AD}"/>
                </a:ext>
              </a:extLst>
            </p:cNvPr>
            <p:cNvGrpSpPr/>
            <p:nvPr/>
          </p:nvGrpSpPr>
          <p:grpSpPr>
            <a:xfrm>
              <a:off x="530307" y="753994"/>
              <a:ext cx="1484234" cy="1350577"/>
              <a:chOff x="2098448" y="660242"/>
              <a:chExt cx="3042762" cy="276875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B812138-EA25-4FCB-A0D7-8E233A6982C6}"/>
                  </a:ext>
                </a:extLst>
              </p:cNvPr>
              <p:cNvGrpSpPr/>
              <p:nvPr/>
            </p:nvGrpSpPr>
            <p:grpSpPr>
              <a:xfrm>
                <a:off x="2098448" y="700314"/>
                <a:ext cx="3042762" cy="2728686"/>
                <a:chOff x="2098448" y="700314"/>
                <a:chExt cx="3042762" cy="2728686"/>
              </a:xfrm>
            </p:grpSpPr>
            <p:sp>
              <p:nvSpPr>
                <p:cNvPr id="33" name="Oval 7">
                  <a:extLst>
                    <a:ext uri="{FF2B5EF4-FFF2-40B4-BE49-F238E27FC236}">
                      <a16:creationId xmlns:a16="http://schemas.microsoft.com/office/drawing/2014/main" id="{AB3A6AD0-F3AC-469B-A134-4BCC0A943005}"/>
                    </a:ext>
                  </a:extLst>
                </p:cNvPr>
                <p:cNvSpPr/>
                <p:nvPr/>
              </p:nvSpPr>
              <p:spPr>
                <a:xfrm>
                  <a:off x="2248332" y="700314"/>
                  <a:ext cx="2892878" cy="2728686"/>
                </a:xfrm>
                <a:custGeom>
                  <a:avLst/>
                  <a:gdLst>
                    <a:gd name="connsiteX0" fmla="*/ 0 w 2815771"/>
                    <a:gd name="connsiteY0" fmla="*/ 1364343 h 2728686"/>
                    <a:gd name="connsiteX1" fmla="*/ 1407886 w 2815771"/>
                    <a:gd name="connsiteY1" fmla="*/ 0 h 2728686"/>
                    <a:gd name="connsiteX2" fmla="*/ 2815772 w 2815771"/>
                    <a:gd name="connsiteY2" fmla="*/ 1364343 h 2728686"/>
                    <a:gd name="connsiteX3" fmla="*/ 1407886 w 2815771"/>
                    <a:gd name="connsiteY3" fmla="*/ 2728686 h 2728686"/>
                    <a:gd name="connsiteX4" fmla="*/ 0 w 2815771"/>
                    <a:gd name="connsiteY4" fmla="*/ 1364343 h 2728686"/>
                    <a:gd name="connsiteX0" fmla="*/ 246368 w 3062140"/>
                    <a:gd name="connsiteY0" fmla="*/ 1364343 h 2728686"/>
                    <a:gd name="connsiteX1" fmla="*/ 1654254 w 3062140"/>
                    <a:gd name="connsiteY1" fmla="*/ 0 h 2728686"/>
                    <a:gd name="connsiteX2" fmla="*/ 3062140 w 3062140"/>
                    <a:gd name="connsiteY2" fmla="*/ 1364343 h 2728686"/>
                    <a:gd name="connsiteX3" fmla="*/ 1654254 w 3062140"/>
                    <a:gd name="connsiteY3" fmla="*/ 2728686 h 2728686"/>
                    <a:gd name="connsiteX4" fmla="*/ 246368 w 3062140"/>
                    <a:gd name="connsiteY4" fmla="*/ 1364343 h 2728686"/>
                    <a:gd name="connsiteX0" fmla="*/ 363057 w 3178829"/>
                    <a:gd name="connsiteY0" fmla="*/ 1364343 h 2728686"/>
                    <a:gd name="connsiteX1" fmla="*/ 1770943 w 3178829"/>
                    <a:gd name="connsiteY1" fmla="*/ 0 h 2728686"/>
                    <a:gd name="connsiteX2" fmla="*/ 3178829 w 3178829"/>
                    <a:gd name="connsiteY2" fmla="*/ 1364343 h 2728686"/>
                    <a:gd name="connsiteX3" fmla="*/ 1770943 w 3178829"/>
                    <a:gd name="connsiteY3" fmla="*/ 2728686 h 2728686"/>
                    <a:gd name="connsiteX4" fmla="*/ 363057 w 3178829"/>
                    <a:gd name="connsiteY4" fmla="*/ 1364343 h 2728686"/>
                    <a:gd name="connsiteX0" fmla="*/ 218083 w 3033855"/>
                    <a:gd name="connsiteY0" fmla="*/ 1364343 h 2728686"/>
                    <a:gd name="connsiteX1" fmla="*/ 1625969 w 3033855"/>
                    <a:gd name="connsiteY1" fmla="*/ 0 h 2728686"/>
                    <a:gd name="connsiteX2" fmla="*/ 3033855 w 3033855"/>
                    <a:gd name="connsiteY2" fmla="*/ 1364343 h 2728686"/>
                    <a:gd name="connsiteX3" fmla="*/ 1625969 w 3033855"/>
                    <a:gd name="connsiteY3" fmla="*/ 2728686 h 2728686"/>
                    <a:gd name="connsiteX4" fmla="*/ 218083 w 3033855"/>
                    <a:gd name="connsiteY4" fmla="*/ 1364343 h 2728686"/>
                    <a:gd name="connsiteX0" fmla="*/ 218083 w 3033855"/>
                    <a:gd name="connsiteY0" fmla="*/ 1364343 h 2728686"/>
                    <a:gd name="connsiteX1" fmla="*/ 1625969 w 3033855"/>
                    <a:gd name="connsiteY1" fmla="*/ 0 h 2728686"/>
                    <a:gd name="connsiteX2" fmla="*/ 3033855 w 3033855"/>
                    <a:gd name="connsiteY2" fmla="*/ 1364343 h 2728686"/>
                    <a:gd name="connsiteX3" fmla="*/ 1625969 w 3033855"/>
                    <a:gd name="connsiteY3" fmla="*/ 2728686 h 2728686"/>
                    <a:gd name="connsiteX4" fmla="*/ 218083 w 3033855"/>
                    <a:gd name="connsiteY4" fmla="*/ 1364343 h 2728686"/>
                    <a:gd name="connsiteX0" fmla="*/ 9475 w 2825247"/>
                    <a:gd name="connsiteY0" fmla="*/ 1364343 h 2728686"/>
                    <a:gd name="connsiteX1" fmla="*/ 1417361 w 2825247"/>
                    <a:gd name="connsiteY1" fmla="*/ 0 h 2728686"/>
                    <a:gd name="connsiteX2" fmla="*/ 2825247 w 2825247"/>
                    <a:gd name="connsiteY2" fmla="*/ 1364343 h 2728686"/>
                    <a:gd name="connsiteX3" fmla="*/ 1417361 w 2825247"/>
                    <a:gd name="connsiteY3" fmla="*/ 2728686 h 2728686"/>
                    <a:gd name="connsiteX4" fmla="*/ 9475 w 2825247"/>
                    <a:gd name="connsiteY4" fmla="*/ 1364343 h 2728686"/>
                    <a:gd name="connsiteX0" fmla="*/ 77106 w 2892878"/>
                    <a:gd name="connsiteY0" fmla="*/ 1364343 h 2728686"/>
                    <a:gd name="connsiteX1" fmla="*/ 1484992 w 2892878"/>
                    <a:gd name="connsiteY1" fmla="*/ 0 h 2728686"/>
                    <a:gd name="connsiteX2" fmla="*/ 2892878 w 2892878"/>
                    <a:gd name="connsiteY2" fmla="*/ 1364343 h 2728686"/>
                    <a:gd name="connsiteX3" fmla="*/ 1484992 w 2892878"/>
                    <a:gd name="connsiteY3" fmla="*/ 2728686 h 2728686"/>
                    <a:gd name="connsiteX4" fmla="*/ 77106 w 2892878"/>
                    <a:gd name="connsiteY4" fmla="*/ 1364343 h 2728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2878" h="2728686">
                      <a:moveTo>
                        <a:pt x="77106" y="1364343"/>
                      </a:moveTo>
                      <a:cubicBezTo>
                        <a:pt x="439963" y="654379"/>
                        <a:pt x="707438" y="0"/>
                        <a:pt x="1484992" y="0"/>
                      </a:cubicBezTo>
                      <a:cubicBezTo>
                        <a:pt x="2262546" y="0"/>
                        <a:pt x="2892878" y="610837"/>
                        <a:pt x="2892878" y="1364343"/>
                      </a:cubicBezTo>
                      <a:cubicBezTo>
                        <a:pt x="2747735" y="2045278"/>
                        <a:pt x="2262546" y="2728686"/>
                        <a:pt x="1484992" y="2728686"/>
                      </a:cubicBezTo>
                      <a:cubicBezTo>
                        <a:pt x="707438" y="2728686"/>
                        <a:pt x="-285751" y="2074307"/>
                        <a:pt x="77106" y="136434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F2D7B"/>
                    </a:gs>
                    <a:gs pos="100000">
                      <a:srgbClr val="8A5EBA"/>
                    </a:gs>
                  </a:gsLst>
                  <a:lin ang="5400000" scaled="0"/>
                  <a:tileRect/>
                </a:gra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9E6DA05-46D8-4792-9F3E-417A3CD4BB4F}"/>
                    </a:ext>
                  </a:extLst>
                </p:cNvPr>
                <p:cNvSpPr/>
                <p:nvPr/>
              </p:nvSpPr>
              <p:spPr>
                <a:xfrm>
                  <a:off x="2098448" y="978829"/>
                  <a:ext cx="1014186" cy="101418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Oval 7">
                <a:extLst>
                  <a:ext uri="{FF2B5EF4-FFF2-40B4-BE49-F238E27FC236}">
                    <a16:creationId xmlns:a16="http://schemas.microsoft.com/office/drawing/2014/main" id="{8B555714-2304-4C2E-9AB9-FD395BECADC8}"/>
                  </a:ext>
                </a:extLst>
              </p:cNvPr>
              <p:cNvSpPr/>
              <p:nvPr/>
            </p:nvSpPr>
            <p:spPr>
              <a:xfrm rot="2291565">
                <a:off x="2505670" y="660242"/>
                <a:ext cx="2595695" cy="2665547"/>
              </a:xfrm>
              <a:custGeom>
                <a:avLst/>
                <a:gdLst>
                  <a:gd name="connsiteX0" fmla="*/ 0 w 2815771"/>
                  <a:gd name="connsiteY0" fmla="*/ 1364343 h 2728686"/>
                  <a:gd name="connsiteX1" fmla="*/ 1407886 w 2815771"/>
                  <a:gd name="connsiteY1" fmla="*/ 0 h 2728686"/>
                  <a:gd name="connsiteX2" fmla="*/ 2815772 w 2815771"/>
                  <a:gd name="connsiteY2" fmla="*/ 1364343 h 2728686"/>
                  <a:gd name="connsiteX3" fmla="*/ 1407886 w 2815771"/>
                  <a:gd name="connsiteY3" fmla="*/ 2728686 h 2728686"/>
                  <a:gd name="connsiteX4" fmla="*/ 0 w 2815771"/>
                  <a:gd name="connsiteY4" fmla="*/ 1364343 h 2728686"/>
                  <a:gd name="connsiteX0" fmla="*/ 246368 w 3062140"/>
                  <a:gd name="connsiteY0" fmla="*/ 1364343 h 2728686"/>
                  <a:gd name="connsiteX1" fmla="*/ 1654254 w 3062140"/>
                  <a:gd name="connsiteY1" fmla="*/ 0 h 2728686"/>
                  <a:gd name="connsiteX2" fmla="*/ 3062140 w 3062140"/>
                  <a:gd name="connsiteY2" fmla="*/ 1364343 h 2728686"/>
                  <a:gd name="connsiteX3" fmla="*/ 1654254 w 3062140"/>
                  <a:gd name="connsiteY3" fmla="*/ 2728686 h 2728686"/>
                  <a:gd name="connsiteX4" fmla="*/ 246368 w 3062140"/>
                  <a:gd name="connsiteY4" fmla="*/ 1364343 h 2728686"/>
                  <a:gd name="connsiteX0" fmla="*/ 363057 w 3178829"/>
                  <a:gd name="connsiteY0" fmla="*/ 1364343 h 2728686"/>
                  <a:gd name="connsiteX1" fmla="*/ 1770943 w 3178829"/>
                  <a:gd name="connsiteY1" fmla="*/ 0 h 2728686"/>
                  <a:gd name="connsiteX2" fmla="*/ 3178829 w 3178829"/>
                  <a:gd name="connsiteY2" fmla="*/ 1364343 h 2728686"/>
                  <a:gd name="connsiteX3" fmla="*/ 1770943 w 3178829"/>
                  <a:gd name="connsiteY3" fmla="*/ 2728686 h 2728686"/>
                  <a:gd name="connsiteX4" fmla="*/ 363057 w 3178829"/>
                  <a:gd name="connsiteY4" fmla="*/ 1364343 h 2728686"/>
                  <a:gd name="connsiteX0" fmla="*/ 218083 w 3033855"/>
                  <a:gd name="connsiteY0" fmla="*/ 1364343 h 2728686"/>
                  <a:gd name="connsiteX1" fmla="*/ 1625969 w 3033855"/>
                  <a:gd name="connsiteY1" fmla="*/ 0 h 2728686"/>
                  <a:gd name="connsiteX2" fmla="*/ 3033855 w 3033855"/>
                  <a:gd name="connsiteY2" fmla="*/ 1364343 h 2728686"/>
                  <a:gd name="connsiteX3" fmla="*/ 1625969 w 3033855"/>
                  <a:gd name="connsiteY3" fmla="*/ 2728686 h 2728686"/>
                  <a:gd name="connsiteX4" fmla="*/ 218083 w 3033855"/>
                  <a:gd name="connsiteY4" fmla="*/ 1364343 h 2728686"/>
                  <a:gd name="connsiteX0" fmla="*/ 218083 w 3033855"/>
                  <a:gd name="connsiteY0" fmla="*/ 1364343 h 2728686"/>
                  <a:gd name="connsiteX1" fmla="*/ 1625969 w 3033855"/>
                  <a:gd name="connsiteY1" fmla="*/ 0 h 2728686"/>
                  <a:gd name="connsiteX2" fmla="*/ 3033855 w 3033855"/>
                  <a:gd name="connsiteY2" fmla="*/ 1364343 h 2728686"/>
                  <a:gd name="connsiteX3" fmla="*/ 1625969 w 3033855"/>
                  <a:gd name="connsiteY3" fmla="*/ 2728686 h 2728686"/>
                  <a:gd name="connsiteX4" fmla="*/ 218083 w 3033855"/>
                  <a:gd name="connsiteY4" fmla="*/ 1364343 h 272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855" h="2728686">
                    <a:moveTo>
                      <a:pt x="218083" y="1364343"/>
                    </a:moveTo>
                    <a:cubicBezTo>
                      <a:pt x="972826" y="625351"/>
                      <a:pt x="848415" y="0"/>
                      <a:pt x="1625969" y="0"/>
                    </a:cubicBezTo>
                    <a:cubicBezTo>
                      <a:pt x="2403523" y="0"/>
                      <a:pt x="3033855" y="610837"/>
                      <a:pt x="3033855" y="1364343"/>
                    </a:cubicBezTo>
                    <a:cubicBezTo>
                      <a:pt x="2888712" y="2045278"/>
                      <a:pt x="2403523" y="2728686"/>
                      <a:pt x="1625969" y="2728686"/>
                    </a:cubicBezTo>
                    <a:cubicBezTo>
                      <a:pt x="848415" y="2728686"/>
                      <a:pt x="-536660" y="2103335"/>
                      <a:pt x="218083" y="13643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F2D7B"/>
                  </a:gs>
                  <a:gs pos="100000">
                    <a:srgbClr val="8A5EBA"/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85C41D8-5B36-4114-BFC9-D438C2FC8957}"/>
                </a:ext>
              </a:extLst>
            </p:cNvPr>
            <p:cNvSpPr txBox="1"/>
            <p:nvPr/>
          </p:nvSpPr>
          <p:spPr>
            <a:xfrm>
              <a:off x="965777" y="881485"/>
              <a:ext cx="68640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27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8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22222E-6 L -0.11705 0.11227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59" y="5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4.81481E-6 L -0.00234 0.11157 " pathEditMode="relative" rAng="0" ptsTypes="AA">
                                          <p:cBhvr>
                                            <p:cTn id="80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5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2" grpId="0"/>
          <p:bldP spid="104" grpId="0"/>
          <p:bldP spid="105" grpId="0"/>
          <p:bldP spid="10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-2.22222E-6 L -0.11705 0.11227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859" y="5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4.81481E-6 L -0.00234 0.11157 " pathEditMode="relative" rAng="0" ptsTypes="AA">
                                          <p:cBhvr>
                                            <p:cTn id="80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5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2" grpId="0"/>
          <p:bldP spid="104" grpId="0"/>
          <p:bldP spid="105" grpId="0"/>
          <p:bldP spid="10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2BB9CD"/>
            </a:gs>
            <a:gs pos="0">
              <a:srgbClr val="0B509B"/>
            </a:gs>
            <a:gs pos="100000">
              <a:srgbClr val="0B50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FBB86EE5-6DD7-4CDF-8CEB-3C4852FE093D}"/>
              </a:ext>
            </a:extLst>
          </p:cNvPr>
          <p:cNvGrpSpPr/>
          <p:nvPr/>
        </p:nvGrpSpPr>
        <p:grpSpPr>
          <a:xfrm>
            <a:off x="459271" y="221213"/>
            <a:ext cx="11273457" cy="6448105"/>
            <a:chOff x="470114" y="174252"/>
            <a:chExt cx="11273457" cy="6448105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52FDAC7-F02A-4770-908F-B0D6BAAB74CE}"/>
                </a:ext>
              </a:extLst>
            </p:cNvPr>
            <p:cNvSpPr/>
            <p:nvPr/>
          </p:nvSpPr>
          <p:spPr>
            <a:xfrm rot="16200000">
              <a:off x="460301" y="38177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CB3810A-0108-47FC-9DF8-8978E6146924}"/>
                </a:ext>
              </a:extLst>
            </p:cNvPr>
            <p:cNvSpPr/>
            <p:nvPr/>
          </p:nvSpPr>
          <p:spPr>
            <a:xfrm rot="16200000">
              <a:off x="5978513" y="585829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0D9207C-79C7-4FC0-8185-7C0F950E1A2E}"/>
                </a:ext>
              </a:extLst>
            </p:cNvPr>
            <p:cNvSpPr/>
            <p:nvPr/>
          </p:nvSpPr>
          <p:spPr>
            <a:xfrm rot="16200000">
              <a:off x="4284753" y="115565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41DF6B1-3D5F-4249-8151-ED2946771ECB}"/>
                </a:ext>
              </a:extLst>
            </p:cNvPr>
            <p:cNvSpPr/>
            <p:nvPr/>
          </p:nvSpPr>
          <p:spPr>
            <a:xfrm rot="16200000">
              <a:off x="5898293" y="32230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141058B-A5BD-4F27-864B-D66CAA0BCDF4}"/>
                </a:ext>
              </a:extLst>
            </p:cNvPr>
            <p:cNvSpPr/>
            <p:nvPr/>
          </p:nvSpPr>
          <p:spPr>
            <a:xfrm rot="16200000">
              <a:off x="3312742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57E77BA-1B08-45AB-9C9E-B302D67412C6}"/>
                </a:ext>
              </a:extLst>
            </p:cNvPr>
            <p:cNvSpPr/>
            <p:nvPr/>
          </p:nvSpPr>
          <p:spPr>
            <a:xfrm rot="16200000">
              <a:off x="7141372" y="709149"/>
              <a:ext cx="1187794" cy="1157671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5987FC6-B1F0-47BD-8F91-E93E89B125A5}"/>
                </a:ext>
              </a:extLst>
            </p:cNvPr>
            <p:cNvSpPr/>
            <p:nvPr/>
          </p:nvSpPr>
          <p:spPr>
            <a:xfrm rot="16200000">
              <a:off x="9827879" y="1489357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E068807-E5C1-4B88-BFE1-D1C75AD2D42C}"/>
                </a:ext>
              </a:extLst>
            </p:cNvPr>
            <p:cNvSpPr/>
            <p:nvPr/>
          </p:nvSpPr>
          <p:spPr>
            <a:xfrm rot="16200000">
              <a:off x="1103484" y="508441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0347BD9-C775-45FD-BF05-707F1EEB9D9B}"/>
                </a:ext>
              </a:extLst>
            </p:cNvPr>
            <p:cNvSpPr/>
            <p:nvPr/>
          </p:nvSpPr>
          <p:spPr>
            <a:xfrm rot="16200000">
              <a:off x="10962031" y="5825809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5C19084-7BA9-4043-ADD9-2800E7433E08}"/>
                </a:ext>
              </a:extLst>
            </p:cNvPr>
            <p:cNvSpPr/>
            <p:nvPr/>
          </p:nvSpPr>
          <p:spPr>
            <a:xfrm rot="16200000">
              <a:off x="9078648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10C9845-D119-4D55-994F-27D53861E02A}"/>
                </a:ext>
              </a:extLst>
            </p:cNvPr>
            <p:cNvSpPr/>
            <p:nvPr/>
          </p:nvSpPr>
          <p:spPr>
            <a:xfrm rot="16200000">
              <a:off x="10479738" y="3727659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C21391B-29FD-4108-9E25-1F99AC089B0D}"/>
                </a:ext>
              </a:extLst>
            </p:cNvPr>
            <p:cNvSpPr/>
            <p:nvPr/>
          </p:nvSpPr>
          <p:spPr>
            <a:xfrm rot="16200000">
              <a:off x="817351" y="333224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CEFF914-D0B9-4BC6-B19A-90F2B397BAE7}"/>
                </a:ext>
              </a:extLst>
            </p:cNvPr>
            <p:cNvSpPr/>
            <p:nvPr/>
          </p:nvSpPr>
          <p:spPr>
            <a:xfrm rot="16200000">
              <a:off x="1955289" y="1590710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335A7B2-F1C5-40DF-8DB6-902CC39646A6}"/>
                </a:ext>
              </a:extLst>
            </p:cNvPr>
            <p:cNvSpPr/>
            <p:nvPr/>
          </p:nvSpPr>
          <p:spPr>
            <a:xfrm rot="16200000">
              <a:off x="11353171" y="179266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DEB1B79-204A-4F01-BE37-18396F379A86}"/>
              </a:ext>
            </a:extLst>
          </p:cNvPr>
          <p:cNvGrpSpPr/>
          <p:nvPr/>
        </p:nvGrpSpPr>
        <p:grpSpPr>
          <a:xfrm>
            <a:off x="709823" y="333080"/>
            <a:ext cx="2251091" cy="2048378"/>
            <a:chOff x="709823" y="333080"/>
            <a:chExt cx="2251091" cy="204837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7CFCCD-9233-4E9D-9397-CB3E009DC75D}"/>
                </a:ext>
              </a:extLst>
            </p:cNvPr>
            <p:cNvGrpSpPr/>
            <p:nvPr/>
          </p:nvGrpSpPr>
          <p:grpSpPr>
            <a:xfrm>
              <a:off x="709823" y="333080"/>
              <a:ext cx="2251091" cy="2048378"/>
              <a:chOff x="2098448" y="660242"/>
              <a:chExt cx="3042762" cy="276875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9E369FA-E332-4C41-A2E8-FCF8AF8C8ACD}"/>
                  </a:ext>
                </a:extLst>
              </p:cNvPr>
              <p:cNvGrpSpPr/>
              <p:nvPr/>
            </p:nvGrpSpPr>
            <p:grpSpPr>
              <a:xfrm>
                <a:off x="2098448" y="700314"/>
                <a:ext cx="3042762" cy="2728686"/>
                <a:chOff x="2098448" y="700314"/>
                <a:chExt cx="3042762" cy="2728686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43A05D2A-33EC-431D-BAC4-EB561735C975}"/>
                    </a:ext>
                  </a:extLst>
                </p:cNvPr>
                <p:cNvSpPr/>
                <p:nvPr/>
              </p:nvSpPr>
              <p:spPr>
                <a:xfrm>
                  <a:off x="2248332" y="700314"/>
                  <a:ext cx="2892878" cy="2728686"/>
                </a:xfrm>
                <a:custGeom>
                  <a:avLst/>
                  <a:gdLst>
                    <a:gd name="connsiteX0" fmla="*/ 0 w 2815771"/>
                    <a:gd name="connsiteY0" fmla="*/ 1364343 h 2728686"/>
                    <a:gd name="connsiteX1" fmla="*/ 1407886 w 2815771"/>
                    <a:gd name="connsiteY1" fmla="*/ 0 h 2728686"/>
                    <a:gd name="connsiteX2" fmla="*/ 2815772 w 2815771"/>
                    <a:gd name="connsiteY2" fmla="*/ 1364343 h 2728686"/>
                    <a:gd name="connsiteX3" fmla="*/ 1407886 w 2815771"/>
                    <a:gd name="connsiteY3" fmla="*/ 2728686 h 2728686"/>
                    <a:gd name="connsiteX4" fmla="*/ 0 w 2815771"/>
                    <a:gd name="connsiteY4" fmla="*/ 1364343 h 2728686"/>
                    <a:gd name="connsiteX0" fmla="*/ 246368 w 3062140"/>
                    <a:gd name="connsiteY0" fmla="*/ 1364343 h 2728686"/>
                    <a:gd name="connsiteX1" fmla="*/ 1654254 w 3062140"/>
                    <a:gd name="connsiteY1" fmla="*/ 0 h 2728686"/>
                    <a:gd name="connsiteX2" fmla="*/ 3062140 w 3062140"/>
                    <a:gd name="connsiteY2" fmla="*/ 1364343 h 2728686"/>
                    <a:gd name="connsiteX3" fmla="*/ 1654254 w 3062140"/>
                    <a:gd name="connsiteY3" fmla="*/ 2728686 h 2728686"/>
                    <a:gd name="connsiteX4" fmla="*/ 246368 w 3062140"/>
                    <a:gd name="connsiteY4" fmla="*/ 1364343 h 2728686"/>
                    <a:gd name="connsiteX0" fmla="*/ 363057 w 3178829"/>
                    <a:gd name="connsiteY0" fmla="*/ 1364343 h 2728686"/>
                    <a:gd name="connsiteX1" fmla="*/ 1770943 w 3178829"/>
                    <a:gd name="connsiteY1" fmla="*/ 0 h 2728686"/>
                    <a:gd name="connsiteX2" fmla="*/ 3178829 w 3178829"/>
                    <a:gd name="connsiteY2" fmla="*/ 1364343 h 2728686"/>
                    <a:gd name="connsiteX3" fmla="*/ 1770943 w 3178829"/>
                    <a:gd name="connsiteY3" fmla="*/ 2728686 h 2728686"/>
                    <a:gd name="connsiteX4" fmla="*/ 363057 w 3178829"/>
                    <a:gd name="connsiteY4" fmla="*/ 1364343 h 2728686"/>
                    <a:gd name="connsiteX0" fmla="*/ 218083 w 3033855"/>
                    <a:gd name="connsiteY0" fmla="*/ 1364343 h 2728686"/>
                    <a:gd name="connsiteX1" fmla="*/ 1625969 w 3033855"/>
                    <a:gd name="connsiteY1" fmla="*/ 0 h 2728686"/>
                    <a:gd name="connsiteX2" fmla="*/ 3033855 w 3033855"/>
                    <a:gd name="connsiteY2" fmla="*/ 1364343 h 2728686"/>
                    <a:gd name="connsiteX3" fmla="*/ 1625969 w 3033855"/>
                    <a:gd name="connsiteY3" fmla="*/ 2728686 h 2728686"/>
                    <a:gd name="connsiteX4" fmla="*/ 218083 w 3033855"/>
                    <a:gd name="connsiteY4" fmla="*/ 1364343 h 2728686"/>
                    <a:gd name="connsiteX0" fmla="*/ 218083 w 3033855"/>
                    <a:gd name="connsiteY0" fmla="*/ 1364343 h 2728686"/>
                    <a:gd name="connsiteX1" fmla="*/ 1625969 w 3033855"/>
                    <a:gd name="connsiteY1" fmla="*/ 0 h 2728686"/>
                    <a:gd name="connsiteX2" fmla="*/ 3033855 w 3033855"/>
                    <a:gd name="connsiteY2" fmla="*/ 1364343 h 2728686"/>
                    <a:gd name="connsiteX3" fmla="*/ 1625969 w 3033855"/>
                    <a:gd name="connsiteY3" fmla="*/ 2728686 h 2728686"/>
                    <a:gd name="connsiteX4" fmla="*/ 218083 w 3033855"/>
                    <a:gd name="connsiteY4" fmla="*/ 1364343 h 2728686"/>
                    <a:gd name="connsiteX0" fmla="*/ 9475 w 2825247"/>
                    <a:gd name="connsiteY0" fmla="*/ 1364343 h 2728686"/>
                    <a:gd name="connsiteX1" fmla="*/ 1417361 w 2825247"/>
                    <a:gd name="connsiteY1" fmla="*/ 0 h 2728686"/>
                    <a:gd name="connsiteX2" fmla="*/ 2825247 w 2825247"/>
                    <a:gd name="connsiteY2" fmla="*/ 1364343 h 2728686"/>
                    <a:gd name="connsiteX3" fmla="*/ 1417361 w 2825247"/>
                    <a:gd name="connsiteY3" fmla="*/ 2728686 h 2728686"/>
                    <a:gd name="connsiteX4" fmla="*/ 9475 w 2825247"/>
                    <a:gd name="connsiteY4" fmla="*/ 1364343 h 2728686"/>
                    <a:gd name="connsiteX0" fmla="*/ 77106 w 2892878"/>
                    <a:gd name="connsiteY0" fmla="*/ 1364343 h 2728686"/>
                    <a:gd name="connsiteX1" fmla="*/ 1484992 w 2892878"/>
                    <a:gd name="connsiteY1" fmla="*/ 0 h 2728686"/>
                    <a:gd name="connsiteX2" fmla="*/ 2892878 w 2892878"/>
                    <a:gd name="connsiteY2" fmla="*/ 1364343 h 2728686"/>
                    <a:gd name="connsiteX3" fmla="*/ 1484992 w 2892878"/>
                    <a:gd name="connsiteY3" fmla="*/ 2728686 h 2728686"/>
                    <a:gd name="connsiteX4" fmla="*/ 77106 w 2892878"/>
                    <a:gd name="connsiteY4" fmla="*/ 1364343 h 2728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92878" h="2728686">
                      <a:moveTo>
                        <a:pt x="77106" y="1364343"/>
                      </a:moveTo>
                      <a:cubicBezTo>
                        <a:pt x="439963" y="654379"/>
                        <a:pt x="707438" y="0"/>
                        <a:pt x="1484992" y="0"/>
                      </a:cubicBezTo>
                      <a:cubicBezTo>
                        <a:pt x="2262546" y="0"/>
                        <a:pt x="2892878" y="610837"/>
                        <a:pt x="2892878" y="1364343"/>
                      </a:cubicBezTo>
                      <a:cubicBezTo>
                        <a:pt x="2747735" y="2045278"/>
                        <a:pt x="2262546" y="2728686"/>
                        <a:pt x="1484992" y="2728686"/>
                      </a:cubicBezTo>
                      <a:cubicBezTo>
                        <a:pt x="707438" y="2728686"/>
                        <a:pt x="-285751" y="2074307"/>
                        <a:pt x="77106" y="136434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F2D7B"/>
                    </a:gs>
                    <a:gs pos="100000">
                      <a:srgbClr val="8A5EBA"/>
                    </a:gs>
                  </a:gsLst>
                  <a:lin ang="54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7132DA63-6AE5-47A1-83B6-09F0D8EBA4E4}"/>
                    </a:ext>
                  </a:extLst>
                </p:cNvPr>
                <p:cNvSpPr/>
                <p:nvPr/>
              </p:nvSpPr>
              <p:spPr>
                <a:xfrm>
                  <a:off x="2098448" y="978829"/>
                  <a:ext cx="1014186" cy="1014186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Oval 7">
                <a:extLst>
                  <a:ext uri="{FF2B5EF4-FFF2-40B4-BE49-F238E27FC236}">
                    <a16:creationId xmlns:a16="http://schemas.microsoft.com/office/drawing/2014/main" id="{AB611654-1251-4762-A3CD-DE5E913D1F8E}"/>
                  </a:ext>
                </a:extLst>
              </p:cNvPr>
              <p:cNvSpPr/>
              <p:nvPr/>
            </p:nvSpPr>
            <p:spPr>
              <a:xfrm rot="2291565">
                <a:off x="2505670" y="660242"/>
                <a:ext cx="2595695" cy="2665547"/>
              </a:xfrm>
              <a:custGeom>
                <a:avLst/>
                <a:gdLst>
                  <a:gd name="connsiteX0" fmla="*/ 0 w 2815771"/>
                  <a:gd name="connsiteY0" fmla="*/ 1364343 h 2728686"/>
                  <a:gd name="connsiteX1" fmla="*/ 1407886 w 2815771"/>
                  <a:gd name="connsiteY1" fmla="*/ 0 h 2728686"/>
                  <a:gd name="connsiteX2" fmla="*/ 2815772 w 2815771"/>
                  <a:gd name="connsiteY2" fmla="*/ 1364343 h 2728686"/>
                  <a:gd name="connsiteX3" fmla="*/ 1407886 w 2815771"/>
                  <a:gd name="connsiteY3" fmla="*/ 2728686 h 2728686"/>
                  <a:gd name="connsiteX4" fmla="*/ 0 w 2815771"/>
                  <a:gd name="connsiteY4" fmla="*/ 1364343 h 2728686"/>
                  <a:gd name="connsiteX0" fmla="*/ 246368 w 3062140"/>
                  <a:gd name="connsiteY0" fmla="*/ 1364343 h 2728686"/>
                  <a:gd name="connsiteX1" fmla="*/ 1654254 w 3062140"/>
                  <a:gd name="connsiteY1" fmla="*/ 0 h 2728686"/>
                  <a:gd name="connsiteX2" fmla="*/ 3062140 w 3062140"/>
                  <a:gd name="connsiteY2" fmla="*/ 1364343 h 2728686"/>
                  <a:gd name="connsiteX3" fmla="*/ 1654254 w 3062140"/>
                  <a:gd name="connsiteY3" fmla="*/ 2728686 h 2728686"/>
                  <a:gd name="connsiteX4" fmla="*/ 246368 w 3062140"/>
                  <a:gd name="connsiteY4" fmla="*/ 1364343 h 2728686"/>
                  <a:gd name="connsiteX0" fmla="*/ 363057 w 3178829"/>
                  <a:gd name="connsiteY0" fmla="*/ 1364343 h 2728686"/>
                  <a:gd name="connsiteX1" fmla="*/ 1770943 w 3178829"/>
                  <a:gd name="connsiteY1" fmla="*/ 0 h 2728686"/>
                  <a:gd name="connsiteX2" fmla="*/ 3178829 w 3178829"/>
                  <a:gd name="connsiteY2" fmla="*/ 1364343 h 2728686"/>
                  <a:gd name="connsiteX3" fmla="*/ 1770943 w 3178829"/>
                  <a:gd name="connsiteY3" fmla="*/ 2728686 h 2728686"/>
                  <a:gd name="connsiteX4" fmla="*/ 363057 w 3178829"/>
                  <a:gd name="connsiteY4" fmla="*/ 1364343 h 2728686"/>
                  <a:gd name="connsiteX0" fmla="*/ 218083 w 3033855"/>
                  <a:gd name="connsiteY0" fmla="*/ 1364343 h 2728686"/>
                  <a:gd name="connsiteX1" fmla="*/ 1625969 w 3033855"/>
                  <a:gd name="connsiteY1" fmla="*/ 0 h 2728686"/>
                  <a:gd name="connsiteX2" fmla="*/ 3033855 w 3033855"/>
                  <a:gd name="connsiteY2" fmla="*/ 1364343 h 2728686"/>
                  <a:gd name="connsiteX3" fmla="*/ 1625969 w 3033855"/>
                  <a:gd name="connsiteY3" fmla="*/ 2728686 h 2728686"/>
                  <a:gd name="connsiteX4" fmla="*/ 218083 w 3033855"/>
                  <a:gd name="connsiteY4" fmla="*/ 1364343 h 2728686"/>
                  <a:gd name="connsiteX0" fmla="*/ 218083 w 3033855"/>
                  <a:gd name="connsiteY0" fmla="*/ 1364343 h 2728686"/>
                  <a:gd name="connsiteX1" fmla="*/ 1625969 w 3033855"/>
                  <a:gd name="connsiteY1" fmla="*/ 0 h 2728686"/>
                  <a:gd name="connsiteX2" fmla="*/ 3033855 w 3033855"/>
                  <a:gd name="connsiteY2" fmla="*/ 1364343 h 2728686"/>
                  <a:gd name="connsiteX3" fmla="*/ 1625969 w 3033855"/>
                  <a:gd name="connsiteY3" fmla="*/ 2728686 h 2728686"/>
                  <a:gd name="connsiteX4" fmla="*/ 218083 w 3033855"/>
                  <a:gd name="connsiteY4" fmla="*/ 1364343 h 272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3855" h="2728686">
                    <a:moveTo>
                      <a:pt x="218083" y="1364343"/>
                    </a:moveTo>
                    <a:cubicBezTo>
                      <a:pt x="972826" y="625351"/>
                      <a:pt x="848415" y="0"/>
                      <a:pt x="1625969" y="0"/>
                    </a:cubicBezTo>
                    <a:cubicBezTo>
                      <a:pt x="2403523" y="0"/>
                      <a:pt x="3033855" y="610837"/>
                      <a:pt x="3033855" y="1364343"/>
                    </a:cubicBezTo>
                    <a:cubicBezTo>
                      <a:pt x="2888712" y="2045278"/>
                      <a:pt x="2403523" y="2728686"/>
                      <a:pt x="1625969" y="2728686"/>
                    </a:cubicBezTo>
                    <a:cubicBezTo>
                      <a:pt x="848415" y="2728686"/>
                      <a:pt x="-536660" y="2103335"/>
                      <a:pt x="218083" y="13643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F2D7B"/>
                  </a:gs>
                  <a:gs pos="100000">
                    <a:srgbClr val="8A5EBA"/>
                  </a:gs>
                </a:gsLst>
                <a:lin ang="5400000" scaled="0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6294D6-9637-485D-888A-C37ED3A53B6F}"/>
                </a:ext>
              </a:extLst>
            </p:cNvPr>
            <p:cNvSpPr/>
            <p:nvPr/>
          </p:nvSpPr>
          <p:spPr>
            <a:xfrm>
              <a:off x="1385394" y="687388"/>
              <a:ext cx="1396536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A51BFF0-4B07-4697-A28D-EC783140308E}"/>
              </a:ext>
            </a:extLst>
          </p:cNvPr>
          <p:cNvSpPr txBox="1"/>
          <p:nvPr/>
        </p:nvSpPr>
        <p:spPr>
          <a:xfrm>
            <a:off x="3228084" y="769021"/>
            <a:ext cx="7572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৭+৬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৬+৫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হিসাব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5F4EB4-B74E-4BAC-A29E-E043A5DC056B}"/>
              </a:ext>
            </a:extLst>
          </p:cNvPr>
          <p:cNvGrpSpPr/>
          <p:nvPr/>
        </p:nvGrpSpPr>
        <p:grpSpPr>
          <a:xfrm>
            <a:off x="1683911" y="3116389"/>
            <a:ext cx="8780559" cy="772105"/>
            <a:chOff x="1683911" y="3116389"/>
            <a:chExt cx="8780559" cy="7721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AEAC537-93AF-404B-8FED-04A113F913C9}"/>
                </a:ext>
              </a:extLst>
            </p:cNvPr>
            <p:cNvGrpSpPr/>
            <p:nvPr/>
          </p:nvGrpSpPr>
          <p:grpSpPr>
            <a:xfrm>
              <a:off x="1683911" y="3116389"/>
              <a:ext cx="3627996" cy="772105"/>
              <a:chOff x="1683911" y="3116389"/>
              <a:chExt cx="3627996" cy="772105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EDE5195-FE7C-4D14-889A-2919DCD8F4D2}"/>
                  </a:ext>
                </a:extLst>
              </p:cNvPr>
              <p:cNvSpPr txBox="1"/>
              <p:nvPr/>
            </p:nvSpPr>
            <p:spPr>
              <a:xfrm>
                <a:off x="1683911" y="3119053"/>
                <a:ext cx="20345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৭  + </a:t>
                </a:r>
                <a:r>
                  <a:rPr lang="as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34F9753-0E42-418E-859D-CFF9A8297BC7}"/>
                  </a:ext>
                </a:extLst>
              </p:cNvPr>
              <p:cNvSpPr/>
              <p:nvPr/>
            </p:nvSpPr>
            <p:spPr>
              <a:xfrm>
                <a:off x="4034971" y="3116389"/>
                <a:ext cx="1276936" cy="769441"/>
              </a:xfrm>
              <a:prstGeom prst="roundRect">
                <a:avLst/>
              </a:prstGeom>
              <a:grp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9F875B2-AE59-4D64-AD3C-B6B35F0F7DEF}"/>
                </a:ext>
              </a:extLst>
            </p:cNvPr>
            <p:cNvGrpSpPr/>
            <p:nvPr/>
          </p:nvGrpSpPr>
          <p:grpSpPr>
            <a:xfrm>
              <a:off x="6880094" y="3116389"/>
              <a:ext cx="3584376" cy="769441"/>
              <a:chOff x="6880094" y="3116389"/>
              <a:chExt cx="3584376" cy="769441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AECF1F9-F651-492F-972B-6D7E5E5F9557}"/>
                  </a:ext>
                </a:extLst>
              </p:cNvPr>
              <p:cNvSpPr txBox="1"/>
              <p:nvPr/>
            </p:nvSpPr>
            <p:spPr>
              <a:xfrm>
                <a:off x="6880094" y="3116389"/>
                <a:ext cx="203453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as-IN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+ ৫ =</a:t>
                </a:r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4031200D-327D-47A4-B5CA-140E53FC40E3}"/>
                  </a:ext>
                </a:extLst>
              </p:cNvPr>
              <p:cNvSpPr/>
              <p:nvPr/>
            </p:nvSpPr>
            <p:spPr>
              <a:xfrm>
                <a:off x="9187534" y="3116389"/>
                <a:ext cx="1276936" cy="769441"/>
              </a:xfrm>
              <a:prstGeom prst="roundRect">
                <a:avLst/>
              </a:prstGeom>
              <a:grp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AAB2A6-A499-417F-B97C-04BB1E296C7E}"/>
              </a:ext>
            </a:extLst>
          </p:cNvPr>
          <p:cNvGrpSpPr/>
          <p:nvPr/>
        </p:nvGrpSpPr>
        <p:grpSpPr>
          <a:xfrm>
            <a:off x="2216088" y="3708315"/>
            <a:ext cx="1483424" cy="1506300"/>
            <a:chOff x="2216088" y="3708315"/>
            <a:chExt cx="1483424" cy="15063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DD8120-CED8-49AE-B3B9-53E4D6D658AF}"/>
                </a:ext>
              </a:extLst>
            </p:cNvPr>
            <p:cNvGrpSpPr/>
            <p:nvPr/>
          </p:nvGrpSpPr>
          <p:grpSpPr>
            <a:xfrm>
              <a:off x="2216088" y="3708315"/>
              <a:ext cx="1483424" cy="1462579"/>
              <a:chOff x="2422313" y="3733469"/>
              <a:chExt cx="1077201" cy="106206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B009F47-AF4E-4199-968D-578020D613D7}"/>
                  </a:ext>
                </a:extLst>
              </p:cNvPr>
              <p:cNvGrpSpPr/>
              <p:nvPr/>
            </p:nvGrpSpPr>
            <p:grpSpPr>
              <a:xfrm rot="150874">
                <a:off x="2637036" y="3733469"/>
                <a:ext cx="597968" cy="611085"/>
                <a:chOff x="9130599" y="3149437"/>
                <a:chExt cx="597968" cy="611085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5182E35B-8D64-4B7F-A377-AEC87AAFB7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449126" flipH="1">
                  <a:off x="9130599" y="3162385"/>
                  <a:ext cx="324031" cy="598137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ADA7888-DEC3-4AFD-8E5D-14AF3EEAB1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449126">
                  <a:off x="9446146" y="3149437"/>
                  <a:ext cx="282421" cy="589058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7D2E8B4B-288D-4559-826A-0F169A7DE942}"/>
                  </a:ext>
                </a:extLst>
              </p:cNvPr>
              <p:cNvGrpSpPr/>
              <p:nvPr/>
            </p:nvGrpSpPr>
            <p:grpSpPr>
              <a:xfrm>
                <a:off x="2422313" y="4315704"/>
                <a:ext cx="1077201" cy="479829"/>
                <a:chOff x="9632469" y="4420563"/>
                <a:chExt cx="1077201" cy="479829"/>
              </a:xfrm>
              <a:noFill/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013B97FE-993C-4D84-9001-B0B031AB23C1}"/>
                    </a:ext>
                  </a:extLst>
                </p:cNvPr>
                <p:cNvSpPr/>
                <p:nvPr/>
              </p:nvSpPr>
              <p:spPr>
                <a:xfrm>
                  <a:off x="9632469" y="4429642"/>
                  <a:ext cx="470750" cy="470750"/>
                </a:xfrm>
                <a:prstGeom prst="ellipse">
                  <a:avLst/>
                </a:prstGeom>
                <a:grp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4B754ACE-BDD4-4155-A10E-A72E3010AC05}"/>
                    </a:ext>
                  </a:extLst>
                </p:cNvPr>
                <p:cNvSpPr/>
                <p:nvPr/>
              </p:nvSpPr>
              <p:spPr>
                <a:xfrm>
                  <a:off x="10238920" y="4420563"/>
                  <a:ext cx="470750" cy="470750"/>
                </a:xfrm>
                <a:prstGeom prst="ellipse">
                  <a:avLst/>
                </a:prstGeom>
                <a:grp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0999562-6DDF-423F-8B65-8CEF0E764A63}"/>
                </a:ext>
              </a:extLst>
            </p:cNvPr>
            <p:cNvGrpSpPr/>
            <p:nvPr/>
          </p:nvGrpSpPr>
          <p:grpSpPr>
            <a:xfrm>
              <a:off x="2301895" y="4445173"/>
              <a:ext cx="1375666" cy="769442"/>
              <a:chOff x="2301895" y="4445173"/>
              <a:chExt cx="1375666" cy="76944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EAAED5-C651-45AF-B30B-413222F93B9F}"/>
                  </a:ext>
                </a:extLst>
              </p:cNvPr>
              <p:cNvSpPr txBox="1"/>
              <p:nvPr/>
            </p:nvSpPr>
            <p:spPr>
              <a:xfrm>
                <a:off x="3114586" y="4445173"/>
                <a:ext cx="5629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986092A-F10D-4753-9B08-29E09F09A13E}"/>
                  </a:ext>
                </a:extLst>
              </p:cNvPr>
              <p:cNvSpPr txBox="1"/>
              <p:nvPr/>
            </p:nvSpPr>
            <p:spPr>
              <a:xfrm>
                <a:off x="2301895" y="4445174"/>
                <a:ext cx="5629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F6EA1254-B3DC-4ECD-B81D-1522A1EE186A}"/>
              </a:ext>
            </a:extLst>
          </p:cNvPr>
          <p:cNvSpPr txBox="1"/>
          <p:nvPr/>
        </p:nvSpPr>
        <p:spPr>
          <a:xfrm>
            <a:off x="4321647" y="3116389"/>
            <a:ext cx="873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B8398B1-382A-403E-AE2E-0234DBB4090F}"/>
              </a:ext>
            </a:extLst>
          </p:cNvPr>
          <p:cNvGrpSpPr/>
          <p:nvPr/>
        </p:nvGrpSpPr>
        <p:grpSpPr>
          <a:xfrm>
            <a:off x="7372009" y="3677858"/>
            <a:ext cx="1542787" cy="1536755"/>
            <a:chOff x="7372009" y="3677858"/>
            <a:chExt cx="1542787" cy="15367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1C35445-7B12-4A95-AC58-A1A8D57C476F}"/>
                </a:ext>
              </a:extLst>
            </p:cNvPr>
            <p:cNvGrpSpPr/>
            <p:nvPr/>
          </p:nvGrpSpPr>
          <p:grpSpPr>
            <a:xfrm>
              <a:off x="7372009" y="3677858"/>
              <a:ext cx="1502619" cy="1493042"/>
              <a:chOff x="7584920" y="3725199"/>
              <a:chExt cx="1077201" cy="1070334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CB76EDF-9B9E-402A-B118-6B67D66D0F73}"/>
                  </a:ext>
                </a:extLst>
              </p:cNvPr>
              <p:cNvGrpSpPr/>
              <p:nvPr/>
            </p:nvGrpSpPr>
            <p:grpSpPr>
              <a:xfrm rot="150874">
                <a:off x="7830138" y="3725199"/>
                <a:ext cx="598071" cy="611087"/>
                <a:chOff x="9137795" y="3133306"/>
                <a:chExt cx="598071" cy="611087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1B554410-A176-44B7-B987-19C336902F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449126" flipH="1">
                  <a:off x="9137795" y="3146256"/>
                  <a:ext cx="324031" cy="598137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500858C7-F9A6-46A3-8394-946D04A637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1449126">
                  <a:off x="9453445" y="3133306"/>
                  <a:ext cx="282421" cy="589058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36600751-6BB8-4610-9DA2-0DB50EDD7C44}"/>
                  </a:ext>
                </a:extLst>
              </p:cNvPr>
              <p:cNvGrpSpPr/>
              <p:nvPr/>
            </p:nvGrpSpPr>
            <p:grpSpPr>
              <a:xfrm>
                <a:off x="7584920" y="4315704"/>
                <a:ext cx="1077201" cy="479829"/>
                <a:chOff x="9632469" y="4420563"/>
                <a:chExt cx="1077201" cy="479829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CC6B5C6-FE0B-4945-AD18-5F859447D10F}"/>
                    </a:ext>
                  </a:extLst>
                </p:cNvPr>
                <p:cNvSpPr/>
                <p:nvPr/>
              </p:nvSpPr>
              <p:spPr>
                <a:xfrm>
                  <a:off x="9632469" y="4429642"/>
                  <a:ext cx="470750" cy="470750"/>
                </a:xfrm>
                <a:prstGeom prst="ellipse">
                  <a:avLst/>
                </a:prstGeom>
                <a:no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47C3A7B9-30C9-4336-AF68-DAA355B51798}"/>
                    </a:ext>
                  </a:extLst>
                </p:cNvPr>
                <p:cNvSpPr/>
                <p:nvPr/>
              </p:nvSpPr>
              <p:spPr>
                <a:xfrm>
                  <a:off x="10238920" y="4420563"/>
                  <a:ext cx="470750" cy="470750"/>
                </a:xfrm>
                <a:prstGeom prst="ellipse">
                  <a:avLst/>
                </a:prstGeom>
                <a:noFill/>
                <a:ln w="57150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E458C04-B496-404D-BAB5-BD8022558AC6}"/>
                </a:ext>
              </a:extLst>
            </p:cNvPr>
            <p:cNvGrpSpPr/>
            <p:nvPr/>
          </p:nvGrpSpPr>
          <p:grpSpPr>
            <a:xfrm>
              <a:off x="7493379" y="4445171"/>
              <a:ext cx="1421417" cy="769442"/>
              <a:chOff x="7493379" y="4445171"/>
              <a:chExt cx="1421417" cy="769442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B58D072-F311-46A9-B371-127A71502E19}"/>
                  </a:ext>
                </a:extLst>
              </p:cNvPr>
              <p:cNvSpPr txBox="1"/>
              <p:nvPr/>
            </p:nvSpPr>
            <p:spPr>
              <a:xfrm>
                <a:off x="7493379" y="4445172"/>
                <a:ext cx="5629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0A6055F-8C53-4709-8518-F9D822E6A67C}"/>
                  </a:ext>
                </a:extLst>
              </p:cNvPr>
              <p:cNvSpPr txBox="1"/>
              <p:nvPr/>
            </p:nvSpPr>
            <p:spPr>
              <a:xfrm>
                <a:off x="8351821" y="4445171"/>
                <a:ext cx="56297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4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690437B-5309-437E-BD42-C37AF576A561}"/>
              </a:ext>
            </a:extLst>
          </p:cNvPr>
          <p:cNvSpPr txBox="1"/>
          <p:nvPr/>
        </p:nvSpPr>
        <p:spPr>
          <a:xfrm>
            <a:off x="9440637" y="3116389"/>
            <a:ext cx="873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11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2E0E0"/>
            </a:gs>
            <a:gs pos="100000">
              <a:srgbClr val="18F2E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E0A3C097-2E4D-444B-BB44-845B61B599CD}"/>
              </a:ext>
            </a:extLst>
          </p:cNvPr>
          <p:cNvSpPr/>
          <p:nvPr/>
        </p:nvSpPr>
        <p:spPr>
          <a:xfrm>
            <a:off x="530307" y="-1"/>
            <a:ext cx="11594030" cy="6858000"/>
          </a:xfrm>
          <a:custGeom>
            <a:avLst/>
            <a:gdLst>
              <a:gd name="connsiteX0" fmla="*/ 9725236 w 11594030"/>
              <a:gd name="connsiteY0" fmla="*/ 4796237 h 6858000"/>
              <a:gd name="connsiteX1" fmla="*/ 10279407 w 11594030"/>
              <a:gd name="connsiteY1" fmla="*/ 5001152 h 6858000"/>
              <a:gd name="connsiteX2" fmla="*/ 10321453 w 11594030"/>
              <a:gd name="connsiteY2" fmla="*/ 6092076 h 6858000"/>
              <a:gd name="connsiteX3" fmla="*/ 9612378 w 11594030"/>
              <a:gd name="connsiteY3" fmla="*/ 6858000 h 6858000"/>
              <a:gd name="connsiteX4" fmla="*/ 7508380 w 11594030"/>
              <a:gd name="connsiteY4" fmla="*/ 6858000 h 6858000"/>
              <a:gd name="connsiteX5" fmla="*/ 9188482 w 11594030"/>
              <a:gd name="connsiteY5" fmla="*/ 5043198 h 6858000"/>
              <a:gd name="connsiteX6" fmla="*/ 9725236 w 11594030"/>
              <a:gd name="connsiteY6" fmla="*/ 4796237 h 6858000"/>
              <a:gd name="connsiteX7" fmla="*/ 9590794 w 11594030"/>
              <a:gd name="connsiteY7" fmla="*/ 2770 h 6858000"/>
              <a:gd name="connsiteX8" fmla="*/ 11594030 w 11594030"/>
              <a:gd name="connsiteY8" fmla="*/ 2770 h 6858000"/>
              <a:gd name="connsiteX9" fmla="*/ 11587157 w 11594030"/>
              <a:gd name="connsiteY9" fmla="*/ 29735 h 6858000"/>
              <a:gd name="connsiteX10" fmla="*/ 11427539 w 11594030"/>
              <a:gd name="connsiteY10" fmla="*/ 291450 h 6858000"/>
              <a:gd name="connsiteX11" fmla="*/ 7748235 w 11594030"/>
              <a:gd name="connsiteY11" fmla="*/ 4265739 h 6858000"/>
              <a:gd name="connsiteX12" fmla="*/ 6657311 w 11594030"/>
              <a:gd name="connsiteY12" fmla="*/ 4307785 h 6858000"/>
              <a:gd name="connsiteX13" fmla="*/ 6615264 w 11594030"/>
              <a:gd name="connsiteY13" fmla="*/ 3216860 h 6858000"/>
              <a:gd name="connsiteX14" fmla="*/ 1373411 w 11594030"/>
              <a:gd name="connsiteY14" fmla="*/ 1343 h 6858000"/>
              <a:gd name="connsiteX15" fmla="*/ 3528806 w 11594030"/>
              <a:gd name="connsiteY15" fmla="*/ 1344 h 6858000"/>
              <a:gd name="connsiteX16" fmla="*/ 1371158 w 11594030"/>
              <a:gd name="connsiteY16" fmla="*/ 2331978 h 6858000"/>
              <a:gd name="connsiteX17" fmla="*/ 253584 w 11594030"/>
              <a:gd name="connsiteY17" fmla="*/ 2375052 h 6858000"/>
              <a:gd name="connsiteX18" fmla="*/ 253583 w 11594030"/>
              <a:gd name="connsiteY18" fmla="*/ 2375053 h 6858000"/>
              <a:gd name="connsiteX19" fmla="*/ 210511 w 11594030"/>
              <a:gd name="connsiteY19" fmla="*/ 1257478 h 6858000"/>
              <a:gd name="connsiteX20" fmla="*/ 5634081 w 11594030"/>
              <a:gd name="connsiteY20" fmla="*/ 0 h 6858000"/>
              <a:gd name="connsiteX21" fmla="*/ 7890511 w 11594030"/>
              <a:gd name="connsiteY21" fmla="*/ 0 h 6858000"/>
              <a:gd name="connsiteX22" fmla="*/ 3093753 w 11594030"/>
              <a:gd name="connsiteY22" fmla="*/ 5181333 h 6858000"/>
              <a:gd name="connsiteX23" fmla="*/ 1923793 w 11594030"/>
              <a:gd name="connsiteY23" fmla="*/ 5226425 h 6858000"/>
              <a:gd name="connsiteX24" fmla="*/ 1923793 w 11594030"/>
              <a:gd name="connsiteY24" fmla="*/ 5226426 h 6858000"/>
              <a:gd name="connsiteX25" fmla="*/ 1878700 w 11594030"/>
              <a:gd name="connsiteY25" fmla="*/ 40564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94030" h="6858000">
                <a:moveTo>
                  <a:pt x="9725236" y="4796237"/>
                </a:moveTo>
                <a:cubicBezTo>
                  <a:pt x="9922655" y="4788628"/>
                  <a:pt x="10122976" y="4856332"/>
                  <a:pt x="10279407" y="5001152"/>
                </a:cubicBezTo>
                <a:cubicBezTo>
                  <a:pt x="10592268" y="5290791"/>
                  <a:pt x="10611093" y="5779215"/>
                  <a:pt x="10321453" y="6092076"/>
                </a:cubicBezTo>
                <a:lnTo>
                  <a:pt x="9612378" y="6858000"/>
                </a:lnTo>
                <a:lnTo>
                  <a:pt x="7508380" y="6858000"/>
                </a:lnTo>
                <a:lnTo>
                  <a:pt x="9188482" y="5043198"/>
                </a:lnTo>
                <a:cubicBezTo>
                  <a:pt x="9333302" y="4886767"/>
                  <a:pt x="9527818" y="4803846"/>
                  <a:pt x="9725236" y="4796237"/>
                </a:cubicBezTo>
                <a:close/>
                <a:moveTo>
                  <a:pt x="9590794" y="2770"/>
                </a:moveTo>
                <a:lnTo>
                  <a:pt x="11594030" y="2770"/>
                </a:lnTo>
                <a:lnTo>
                  <a:pt x="11587157" y="29735"/>
                </a:lnTo>
                <a:cubicBezTo>
                  <a:pt x="11553079" y="124047"/>
                  <a:pt x="11499949" y="213235"/>
                  <a:pt x="11427539" y="291450"/>
                </a:cubicBezTo>
                <a:lnTo>
                  <a:pt x="7748235" y="4265739"/>
                </a:lnTo>
                <a:cubicBezTo>
                  <a:pt x="7458596" y="4578600"/>
                  <a:pt x="6970172" y="4597425"/>
                  <a:pt x="6657311" y="4307785"/>
                </a:cubicBezTo>
                <a:cubicBezTo>
                  <a:pt x="6344449" y="4018145"/>
                  <a:pt x="6325625" y="3529722"/>
                  <a:pt x="6615264" y="3216860"/>
                </a:cubicBezTo>
                <a:close/>
                <a:moveTo>
                  <a:pt x="1373411" y="1343"/>
                </a:moveTo>
                <a:lnTo>
                  <a:pt x="3528806" y="1344"/>
                </a:lnTo>
                <a:lnTo>
                  <a:pt x="1371158" y="2331978"/>
                </a:lnTo>
                <a:cubicBezTo>
                  <a:pt x="1074443" y="2652483"/>
                  <a:pt x="574088" y="2671767"/>
                  <a:pt x="253584" y="2375052"/>
                </a:cubicBezTo>
                <a:lnTo>
                  <a:pt x="253583" y="2375053"/>
                </a:lnTo>
                <a:cubicBezTo>
                  <a:pt x="-66920" y="2078337"/>
                  <a:pt x="-86204" y="1577983"/>
                  <a:pt x="210511" y="1257478"/>
                </a:cubicBezTo>
                <a:close/>
                <a:moveTo>
                  <a:pt x="5634081" y="0"/>
                </a:moveTo>
                <a:lnTo>
                  <a:pt x="7890511" y="0"/>
                </a:lnTo>
                <a:lnTo>
                  <a:pt x="3093753" y="5181333"/>
                </a:lnTo>
                <a:cubicBezTo>
                  <a:pt x="2783129" y="5516861"/>
                  <a:pt x="2259322" y="5537050"/>
                  <a:pt x="1923793" y="5226425"/>
                </a:cubicBezTo>
                <a:lnTo>
                  <a:pt x="1923793" y="5226426"/>
                </a:lnTo>
                <a:cubicBezTo>
                  <a:pt x="1588264" y="4915802"/>
                  <a:pt x="1568076" y="4391993"/>
                  <a:pt x="1878700" y="4056464"/>
                </a:cubicBezTo>
                <a:close/>
              </a:path>
            </a:pathLst>
          </a:custGeom>
          <a:solidFill>
            <a:srgbClr val="17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A88987-D390-4C4E-901D-735FD5E5F8C4}"/>
              </a:ext>
            </a:extLst>
          </p:cNvPr>
          <p:cNvSpPr txBox="1"/>
          <p:nvPr/>
        </p:nvSpPr>
        <p:spPr>
          <a:xfrm>
            <a:off x="1456021" y="252691"/>
            <a:ext cx="2429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AA39156-D6F4-4657-9459-D70561271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2" y="392152"/>
            <a:ext cx="1887586" cy="179114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5916CE8-180F-4B5A-B1E2-1C7A2677A66E}"/>
              </a:ext>
            </a:extLst>
          </p:cNvPr>
          <p:cNvGrpSpPr/>
          <p:nvPr/>
        </p:nvGrpSpPr>
        <p:grpSpPr>
          <a:xfrm>
            <a:off x="2940844" y="1711556"/>
            <a:ext cx="1483424" cy="1462821"/>
            <a:chOff x="2422313" y="3733293"/>
            <a:chExt cx="1077201" cy="106224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95FBF22-F7CB-4A8C-9E74-FEF7FB044161}"/>
                </a:ext>
              </a:extLst>
            </p:cNvPr>
            <p:cNvGrpSpPr/>
            <p:nvPr/>
          </p:nvGrpSpPr>
          <p:grpSpPr>
            <a:xfrm rot="150874">
              <a:off x="2637040" y="3733293"/>
              <a:ext cx="605960" cy="611436"/>
              <a:chOff x="9130599" y="3149086"/>
              <a:chExt cx="605960" cy="611436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BC4D382-D6DC-4AD5-8DFE-A14D26D971C6}"/>
                  </a:ext>
                </a:extLst>
              </p:cNvPr>
              <p:cNvCxnSpPr>
                <a:cxnSpLocks/>
              </p:cNvCxnSpPr>
              <p:nvPr/>
            </p:nvCxnSpPr>
            <p:spPr>
              <a:xfrm rot="21449126" flipH="1">
                <a:off x="9130599" y="3162385"/>
                <a:ext cx="324031" cy="598137"/>
              </a:xfrm>
              <a:prstGeom prst="line">
                <a:avLst/>
              </a:prstGeom>
              <a:ln w="57150">
                <a:solidFill>
                  <a:srgbClr val="2F2D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ADC87B4-9B40-4579-9445-114A3B612982}"/>
                  </a:ext>
                </a:extLst>
              </p:cNvPr>
              <p:cNvCxnSpPr>
                <a:cxnSpLocks/>
              </p:cNvCxnSpPr>
              <p:nvPr/>
            </p:nvCxnSpPr>
            <p:spPr>
              <a:xfrm rot="21449126">
                <a:off x="9454138" y="3149086"/>
                <a:ext cx="282421" cy="589058"/>
              </a:xfrm>
              <a:prstGeom prst="line">
                <a:avLst/>
              </a:prstGeom>
              <a:ln w="57150">
                <a:solidFill>
                  <a:srgbClr val="2F2D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72AFCC1-ABF5-4177-B82A-A992D33C59CD}"/>
                </a:ext>
              </a:extLst>
            </p:cNvPr>
            <p:cNvGrpSpPr/>
            <p:nvPr/>
          </p:nvGrpSpPr>
          <p:grpSpPr>
            <a:xfrm>
              <a:off x="2422313" y="4315704"/>
              <a:ext cx="1077201" cy="479829"/>
              <a:chOff x="9632469" y="4420563"/>
              <a:chExt cx="1077201" cy="479829"/>
            </a:xfrm>
            <a:noFill/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3D465BF5-5024-4B9B-9EE3-1D651F6007E5}"/>
                  </a:ext>
                </a:extLst>
              </p:cNvPr>
              <p:cNvSpPr/>
              <p:nvPr/>
            </p:nvSpPr>
            <p:spPr>
              <a:xfrm>
                <a:off x="9632469" y="4429642"/>
                <a:ext cx="470750" cy="470750"/>
              </a:xfrm>
              <a:prstGeom prst="ellipse">
                <a:avLst/>
              </a:prstGeom>
              <a:grpFill/>
              <a:ln w="57150">
                <a:solidFill>
                  <a:srgbClr val="2F2D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42C23E1-BF65-42E8-9C30-A7BF1790A6D9}"/>
                  </a:ext>
                </a:extLst>
              </p:cNvPr>
              <p:cNvSpPr/>
              <p:nvPr/>
            </p:nvSpPr>
            <p:spPr>
              <a:xfrm>
                <a:off x="10238920" y="4420563"/>
                <a:ext cx="470750" cy="470750"/>
              </a:xfrm>
              <a:prstGeom prst="ellipse">
                <a:avLst/>
              </a:prstGeom>
              <a:grpFill/>
              <a:ln w="57150">
                <a:solidFill>
                  <a:srgbClr val="2F2D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161009B-6EAD-455F-8FD9-AA255D74EA9F}"/>
              </a:ext>
            </a:extLst>
          </p:cNvPr>
          <p:cNvGrpSpPr/>
          <p:nvPr/>
        </p:nvGrpSpPr>
        <p:grpSpPr>
          <a:xfrm>
            <a:off x="8029033" y="1703129"/>
            <a:ext cx="1502619" cy="1471247"/>
            <a:chOff x="7584920" y="3740822"/>
            <a:chExt cx="1077201" cy="105471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53FE164-2EB0-43A4-9FD9-A3066103705C}"/>
                </a:ext>
              </a:extLst>
            </p:cNvPr>
            <p:cNvGrpSpPr/>
            <p:nvPr/>
          </p:nvGrpSpPr>
          <p:grpSpPr>
            <a:xfrm rot="150874">
              <a:off x="7822246" y="3740822"/>
              <a:ext cx="605960" cy="611436"/>
              <a:chOff x="9130599" y="3149086"/>
              <a:chExt cx="605960" cy="61143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56C5122-FEBF-4F8B-A562-008868C1E084}"/>
                  </a:ext>
                </a:extLst>
              </p:cNvPr>
              <p:cNvCxnSpPr>
                <a:cxnSpLocks/>
              </p:cNvCxnSpPr>
              <p:nvPr/>
            </p:nvCxnSpPr>
            <p:spPr>
              <a:xfrm rot="21449126" flipH="1">
                <a:off x="9130599" y="3162385"/>
                <a:ext cx="324031" cy="598137"/>
              </a:xfrm>
              <a:prstGeom prst="line">
                <a:avLst/>
              </a:prstGeom>
              <a:ln w="57150">
                <a:solidFill>
                  <a:srgbClr val="2F2D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2506B75-C423-4EDE-90DE-5B8BD4152D84}"/>
                  </a:ext>
                </a:extLst>
              </p:cNvPr>
              <p:cNvCxnSpPr>
                <a:cxnSpLocks/>
              </p:cNvCxnSpPr>
              <p:nvPr/>
            </p:nvCxnSpPr>
            <p:spPr>
              <a:xfrm rot="21449126">
                <a:off x="9454138" y="3149086"/>
                <a:ext cx="282421" cy="589058"/>
              </a:xfrm>
              <a:prstGeom prst="line">
                <a:avLst/>
              </a:prstGeom>
              <a:ln w="57150">
                <a:solidFill>
                  <a:srgbClr val="2F2D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D181AA9-2D6D-461B-BA83-942C6AC04A7C}"/>
                </a:ext>
              </a:extLst>
            </p:cNvPr>
            <p:cNvGrpSpPr/>
            <p:nvPr/>
          </p:nvGrpSpPr>
          <p:grpSpPr>
            <a:xfrm>
              <a:off x="7584920" y="4315704"/>
              <a:ext cx="1077201" cy="479829"/>
              <a:chOff x="9632469" y="4420563"/>
              <a:chExt cx="1077201" cy="479829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22BBEBA-CBBC-43BC-9900-5031158A6393}"/>
                  </a:ext>
                </a:extLst>
              </p:cNvPr>
              <p:cNvSpPr/>
              <p:nvPr/>
            </p:nvSpPr>
            <p:spPr>
              <a:xfrm>
                <a:off x="9632469" y="4429642"/>
                <a:ext cx="470750" cy="470750"/>
              </a:xfrm>
              <a:prstGeom prst="ellipse">
                <a:avLst/>
              </a:prstGeom>
              <a:noFill/>
              <a:ln w="57150">
                <a:solidFill>
                  <a:srgbClr val="2F2D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2F28CF1-CF90-4B0E-9465-2E280479CA61}"/>
                  </a:ext>
                </a:extLst>
              </p:cNvPr>
              <p:cNvSpPr/>
              <p:nvPr/>
            </p:nvSpPr>
            <p:spPr>
              <a:xfrm>
                <a:off x="10238920" y="4420563"/>
                <a:ext cx="470750" cy="470750"/>
              </a:xfrm>
              <a:prstGeom prst="ellipse">
                <a:avLst/>
              </a:prstGeom>
              <a:noFill/>
              <a:ln w="57150">
                <a:solidFill>
                  <a:srgbClr val="2F2D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56E2A31-F7F8-4F4C-9ED9-DC393579753D}"/>
              </a:ext>
            </a:extLst>
          </p:cNvPr>
          <p:cNvGrpSpPr/>
          <p:nvPr/>
        </p:nvGrpSpPr>
        <p:grpSpPr>
          <a:xfrm>
            <a:off x="2754580" y="4652745"/>
            <a:ext cx="1483424" cy="1462821"/>
            <a:chOff x="2422313" y="3733293"/>
            <a:chExt cx="1077201" cy="1062240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194E2E4B-B260-4B78-919F-C8F068EC64C3}"/>
                </a:ext>
              </a:extLst>
            </p:cNvPr>
            <p:cNvGrpSpPr/>
            <p:nvPr/>
          </p:nvGrpSpPr>
          <p:grpSpPr>
            <a:xfrm rot="150874">
              <a:off x="2637040" y="3733293"/>
              <a:ext cx="605960" cy="611436"/>
              <a:chOff x="9130599" y="3149086"/>
              <a:chExt cx="605960" cy="611436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C641DA7-DC05-465E-9C7F-F3B2C12B89BF}"/>
                  </a:ext>
                </a:extLst>
              </p:cNvPr>
              <p:cNvCxnSpPr>
                <a:cxnSpLocks/>
              </p:cNvCxnSpPr>
              <p:nvPr/>
            </p:nvCxnSpPr>
            <p:spPr>
              <a:xfrm rot="21449126" flipH="1">
                <a:off x="9130599" y="3162385"/>
                <a:ext cx="324031" cy="598137"/>
              </a:xfrm>
              <a:prstGeom prst="line">
                <a:avLst/>
              </a:prstGeom>
              <a:ln w="57150">
                <a:solidFill>
                  <a:srgbClr val="2F2D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49F8FF6-A0CB-4A7A-92CA-961A2ECA8DB9}"/>
                  </a:ext>
                </a:extLst>
              </p:cNvPr>
              <p:cNvCxnSpPr>
                <a:cxnSpLocks/>
              </p:cNvCxnSpPr>
              <p:nvPr/>
            </p:nvCxnSpPr>
            <p:spPr>
              <a:xfrm rot="21449126">
                <a:off x="9454138" y="3149086"/>
                <a:ext cx="282421" cy="589058"/>
              </a:xfrm>
              <a:prstGeom prst="line">
                <a:avLst/>
              </a:prstGeom>
              <a:ln w="57150">
                <a:solidFill>
                  <a:srgbClr val="2F2D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B6EAC08-156E-4FCE-A5EF-B7D9F924D5EC}"/>
                </a:ext>
              </a:extLst>
            </p:cNvPr>
            <p:cNvGrpSpPr/>
            <p:nvPr/>
          </p:nvGrpSpPr>
          <p:grpSpPr>
            <a:xfrm>
              <a:off x="2422313" y="4315704"/>
              <a:ext cx="1077201" cy="479829"/>
              <a:chOff x="9632469" y="4420563"/>
              <a:chExt cx="1077201" cy="479829"/>
            </a:xfrm>
            <a:noFill/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B77E13B-1C11-4E36-A567-FBAD22E865F7}"/>
                  </a:ext>
                </a:extLst>
              </p:cNvPr>
              <p:cNvSpPr/>
              <p:nvPr/>
            </p:nvSpPr>
            <p:spPr>
              <a:xfrm>
                <a:off x="9632469" y="4429642"/>
                <a:ext cx="470750" cy="470750"/>
              </a:xfrm>
              <a:prstGeom prst="ellipse">
                <a:avLst/>
              </a:prstGeom>
              <a:grpFill/>
              <a:ln w="57150">
                <a:solidFill>
                  <a:srgbClr val="2F2D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C607782-196B-4AAF-8654-FEE8B244C4D1}"/>
                  </a:ext>
                </a:extLst>
              </p:cNvPr>
              <p:cNvSpPr/>
              <p:nvPr/>
            </p:nvSpPr>
            <p:spPr>
              <a:xfrm>
                <a:off x="10238920" y="4420563"/>
                <a:ext cx="470750" cy="470750"/>
              </a:xfrm>
              <a:prstGeom prst="ellipse">
                <a:avLst/>
              </a:prstGeom>
              <a:grpFill/>
              <a:ln w="57150">
                <a:solidFill>
                  <a:srgbClr val="2F2D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DC3DA06-EFC0-4F9F-A299-8669F28D306F}"/>
              </a:ext>
            </a:extLst>
          </p:cNvPr>
          <p:cNvGrpSpPr/>
          <p:nvPr/>
        </p:nvGrpSpPr>
        <p:grpSpPr>
          <a:xfrm>
            <a:off x="8147563" y="4644318"/>
            <a:ext cx="1502619" cy="1471247"/>
            <a:chOff x="7584920" y="3740822"/>
            <a:chExt cx="1077201" cy="105471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680EA9C-15F2-4C7A-8B10-689512AB093D}"/>
                </a:ext>
              </a:extLst>
            </p:cNvPr>
            <p:cNvGrpSpPr/>
            <p:nvPr/>
          </p:nvGrpSpPr>
          <p:grpSpPr>
            <a:xfrm rot="150874">
              <a:off x="7822246" y="3740822"/>
              <a:ext cx="605960" cy="611436"/>
              <a:chOff x="9130599" y="3149086"/>
              <a:chExt cx="605960" cy="611436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0FDBA65-0A79-4530-AE02-C1ACF331DEFB}"/>
                  </a:ext>
                </a:extLst>
              </p:cNvPr>
              <p:cNvCxnSpPr>
                <a:cxnSpLocks/>
              </p:cNvCxnSpPr>
              <p:nvPr/>
            </p:nvCxnSpPr>
            <p:spPr>
              <a:xfrm rot="21449126" flipH="1">
                <a:off x="9130599" y="3162385"/>
                <a:ext cx="324031" cy="598137"/>
              </a:xfrm>
              <a:prstGeom prst="line">
                <a:avLst/>
              </a:prstGeom>
              <a:ln w="57150">
                <a:solidFill>
                  <a:srgbClr val="2F2D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64668A6B-FC1A-4271-81DC-3E2D9E561FCB}"/>
                  </a:ext>
                </a:extLst>
              </p:cNvPr>
              <p:cNvCxnSpPr>
                <a:cxnSpLocks/>
              </p:cNvCxnSpPr>
              <p:nvPr/>
            </p:nvCxnSpPr>
            <p:spPr>
              <a:xfrm rot="21449126">
                <a:off x="9454138" y="3149086"/>
                <a:ext cx="282421" cy="589058"/>
              </a:xfrm>
              <a:prstGeom prst="line">
                <a:avLst/>
              </a:prstGeom>
              <a:ln w="57150">
                <a:solidFill>
                  <a:srgbClr val="2F2D7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41FFEE8-9AA2-495A-9118-EBADB066FAB1}"/>
                </a:ext>
              </a:extLst>
            </p:cNvPr>
            <p:cNvGrpSpPr/>
            <p:nvPr/>
          </p:nvGrpSpPr>
          <p:grpSpPr>
            <a:xfrm>
              <a:off x="7584920" y="4315704"/>
              <a:ext cx="1077201" cy="479829"/>
              <a:chOff x="9632469" y="4420563"/>
              <a:chExt cx="1077201" cy="479829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BE187C3-DF72-4AD7-A9BC-90A086AFC0B2}"/>
                  </a:ext>
                </a:extLst>
              </p:cNvPr>
              <p:cNvSpPr/>
              <p:nvPr/>
            </p:nvSpPr>
            <p:spPr>
              <a:xfrm>
                <a:off x="9632469" y="4429642"/>
                <a:ext cx="470750" cy="470750"/>
              </a:xfrm>
              <a:prstGeom prst="ellipse">
                <a:avLst/>
              </a:prstGeom>
              <a:noFill/>
              <a:ln w="57150">
                <a:solidFill>
                  <a:srgbClr val="2F2D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D2EA9072-D84A-4CC8-9E8F-0EB1F2375479}"/>
                  </a:ext>
                </a:extLst>
              </p:cNvPr>
              <p:cNvSpPr/>
              <p:nvPr/>
            </p:nvSpPr>
            <p:spPr>
              <a:xfrm>
                <a:off x="10238920" y="4420563"/>
                <a:ext cx="470750" cy="470750"/>
              </a:xfrm>
              <a:prstGeom prst="ellipse">
                <a:avLst/>
              </a:prstGeom>
              <a:noFill/>
              <a:ln w="57150">
                <a:solidFill>
                  <a:srgbClr val="2F2D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FCFED5-2653-4467-A2BC-EE2D3B6CEC6A}"/>
              </a:ext>
            </a:extLst>
          </p:cNvPr>
          <p:cNvGrpSpPr/>
          <p:nvPr/>
        </p:nvGrpSpPr>
        <p:grpSpPr>
          <a:xfrm>
            <a:off x="2408666" y="1119874"/>
            <a:ext cx="8780560" cy="3713294"/>
            <a:chOff x="2408666" y="1119874"/>
            <a:chExt cx="8780560" cy="371329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CDC408E-4EF2-417C-A883-F771DF401954}"/>
                </a:ext>
              </a:extLst>
            </p:cNvPr>
            <p:cNvSpPr txBox="1"/>
            <p:nvPr/>
          </p:nvSpPr>
          <p:spPr>
            <a:xfrm>
              <a:off x="2408667" y="1122538"/>
              <a:ext cx="19495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৭  + ৫ =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2D0FDE-0A9C-4E61-9D36-3DCF627793DE}"/>
                </a:ext>
              </a:extLst>
            </p:cNvPr>
            <p:cNvSpPr txBox="1"/>
            <p:nvPr/>
          </p:nvSpPr>
          <p:spPr>
            <a:xfrm>
              <a:off x="7604850" y="1119874"/>
              <a:ext cx="19495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৭  + 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=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35DA2DBD-A385-4A2E-A3C9-5A4E41DDE760}"/>
                </a:ext>
              </a:extLst>
            </p:cNvPr>
            <p:cNvSpPr/>
            <p:nvPr/>
          </p:nvSpPr>
          <p:spPr>
            <a:xfrm>
              <a:off x="4759727" y="1119874"/>
              <a:ext cx="1276936" cy="769441"/>
            </a:xfrm>
            <a:prstGeom prst="roundRect">
              <a:avLst/>
            </a:prstGeom>
            <a:grpFill/>
            <a:ln w="57150">
              <a:solidFill>
                <a:srgbClr val="2F2D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6B6CD209-0998-4C9C-8E4F-0B4EB86E2DF0}"/>
                </a:ext>
              </a:extLst>
            </p:cNvPr>
            <p:cNvSpPr/>
            <p:nvPr/>
          </p:nvSpPr>
          <p:spPr>
            <a:xfrm>
              <a:off x="9912290" y="1119874"/>
              <a:ext cx="1276936" cy="769441"/>
            </a:xfrm>
            <a:prstGeom prst="roundRect">
              <a:avLst/>
            </a:prstGeom>
            <a:grpFill/>
            <a:ln w="57150">
              <a:solidFill>
                <a:srgbClr val="2F2D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74E13B9-8101-4C5D-A245-AFF19BED03F9}"/>
                </a:ext>
              </a:extLst>
            </p:cNvPr>
            <p:cNvSpPr txBox="1"/>
            <p:nvPr/>
          </p:nvSpPr>
          <p:spPr>
            <a:xfrm>
              <a:off x="2408666" y="4063727"/>
              <a:ext cx="18565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+ 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=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B0D83D3-DF39-435B-96EC-996B3D405557}"/>
                </a:ext>
              </a:extLst>
            </p:cNvPr>
            <p:cNvSpPr txBox="1"/>
            <p:nvPr/>
          </p:nvSpPr>
          <p:spPr>
            <a:xfrm>
              <a:off x="7604849" y="4061063"/>
              <a:ext cx="202811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+ ৬ =</a:t>
              </a: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C2A1FD76-F0C8-4EE8-A6D1-D58929FA7FFB}"/>
                </a:ext>
              </a:extLst>
            </p:cNvPr>
            <p:cNvSpPr/>
            <p:nvPr/>
          </p:nvSpPr>
          <p:spPr>
            <a:xfrm>
              <a:off x="4759726" y="4061063"/>
              <a:ext cx="1276936" cy="769441"/>
            </a:xfrm>
            <a:prstGeom prst="roundRect">
              <a:avLst/>
            </a:prstGeom>
            <a:grpFill/>
            <a:ln w="57150">
              <a:solidFill>
                <a:srgbClr val="2F2D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378BC50E-7A56-4B26-A229-DA0280D571ED}"/>
                </a:ext>
              </a:extLst>
            </p:cNvPr>
            <p:cNvSpPr/>
            <p:nvPr/>
          </p:nvSpPr>
          <p:spPr>
            <a:xfrm>
              <a:off x="9912289" y="4061063"/>
              <a:ext cx="1276936" cy="769441"/>
            </a:xfrm>
            <a:prstGeom prst="roundRect">
              <a:avLst/>
            </a:prstGeom>
            <a:grpFill/>
            <a:ln w="57150">
              <a:solidFill>
                <a:srgbClr val="2F2D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033C15D-0B43-410D-9FBE-3987B5CC8EBF}"/>
              </a:ext>
            </a:extLst>
          </p:cNvPr>
          <p:cNvSpPr txBox="1"/>
          <p:nvPr/>
        </p:nvSpPr>
        <p:spPr>
          <a:xfrm>
            <a:off x="10222425" y="1164468"/>
            <a:ext cx="65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2B1AD35-A45E-4E26-9464-C7B1836AD092}"/>
              </a:ext>
            </a:extLst>
          </p:cNvPr>
          <p:cNvSpPr txBox="1"/>
          <p:nvPr/>
        </p:nvSpPr>
        <p:spPr>
          <a:xfrm>
            <a:off x="5053029" y="1085771"/>
            <a:ext cx="873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63D998-52F4-4B99-90CD-27E42037A522}"/>
              </a:ext>
            </a:extLst>
          </p:cNvPr>
          <p:cNvGrpSpPr/>
          <p:nvPr/>
        </p:nvGrpSpPr>
        <p:grpSpPr>
          <a:xfrm>
            <a:off x="2975447" y="2448158"/>
            <a:ext cx="1538168" cy="795773"/>
            <a:chOff x="2961944" y="2448659"/>
            <a:chExt cx="1538168" cy="79577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020F230-D1A7-4713-94D8-161ECC55E98A}"/>
                </a:ext>
              </a:extLst>
            </p:cNvPr>
            <p:cNvSpPr txBox="1"/>
            <p:nvPr/>
          </p:nvSpPr>
          <p:spPr>
            <a:xfrm>
              <a:off x="2961944" y="2474991"/>
              <a:ext cx="6482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2B83BA-4168-477B-BAA9-9ACBA6D47DD4}"/>
                </a:ext>
              </a:extLst>
            </p:cNvPr>
            <p:cNvSpPr txBox="1"/>
            <p:nvPr/>
          </p:nvSpPr>
          <p:spPr>
            <a:xfrm>
              <a:off x="3851838" y="2448659"/>
              <a:ext cx="6482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7B521D7-F7E1-433E-A1E6-E3D34EFC7A6E}"/>
              </a:ext>
            </a:extLst>
          </p:cNvPr>
          <p:cNvSpPr txBox="1"/>
          <p:nvPr/>
        </p:nvSpPr>
        <p:spPr>
          <a:xfrm>
            <a:off x="5088369" y="4061448"/>
            <a:ext cx="65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0BF8D3-9476-480D-BB24-DF4B1BD72C8A}"/>
              </a:ext>
            </a:extLst>
          </p:cNvPr>
          <p:cNvGrpSpPr/>
          <p:nvPr/>
        </p:nvGrpSpPr>
        <p:grpSpPr>
          <a:xfrm>
            <a:off x="2886319" y="5389347"/>
            <a:ext cx="1248238" cy="782607"/>
            <a:chOff x="2886319" y="5389347"/>
            <a:chExt cx="1248238" cy="78260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60FFE74-C767-4294-808C-98BCEC3FF43A}"/>
                </a:ext>
              </a:extLst>
            </p:cNvPr>
            <p:cNvSpPr txBox="1"/>
            <p:nvPr/>
          </p:nvSpPr>
          <p:spPr>
            <a:xfrm>
              <a:off x="2886319" y="5402513"/>
              <a:ext cx="45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C1B8D02-CE41-4C90-B776-7664B54B02BB}"/>
                </a:ext>
              </a:extLst>
            </p:cNvPr>
            <p:cNvSpPr txBox="1"/>
            <p:nvPr/>
          </p:nvSpPr>
          <p:spPr>
            <a:xfrm>
              <a:off x="3682557" y="5389347"/>
              <a:ext cx="45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51F64B8-7AE9-407E-8A97-DF25DBDA4F2D}"/>
              </a:ext>
            </a:extLst>
          </p:cNvPr>
          <p:cNvGrpSpPr/>
          <p:nvPr/>
        </p:nvGrpSpPr>
        <p:grpSpPr>
          <a:xfrm>
            <a:off x="8281497" y="5390688"/>
            <a:ext cx="1248238" cy="782607"/>
            <a:chOff x="2886319" y="5389347"/>
            <a:chExt cx="1248238" cy="78260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A2C895-48BD-4B0C-9A73-2F6DC2A10AA6}"/>
                </a:ext>
              </a:extLst>
            </p:cNvPr>
            <p:cNvSpPr txBox="1"/>
            <p:nvPr/>
          </p:nvSpPr>
          <p:spPr>
            <a:xfrm>
              <a:off x="2886319" y="5402513"/>
              <a:ext cx="45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87E356B-6751-47FA-8576-FF4260D820F8}"/>
                </a:ext>
              </a:extLst>
            </p:cNvPr>
            <p:cNvSpPr txBox="1"/>
            <p:nvPr/>
          </p:nvSpPr>
          <p:spPr>
            <a:xfrm>
              <a:off x="3682557" y="5389347"/>
              <a:ext cx="45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91DA422-D6AC-4582-A558-B5310D153FCC}"/>
              </a:ext>
            </a:extLst>
          </p:cNvPr>
          <p:cNvSpPr txBox="1"/>
          <p:nvPr/>
        </p:nvSpPr>
        <p:spPr>
          <a:xfrm>
            <a:off x="10210170" y="4061062"/>
            <a:ext cx="65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E0424-C000-4689-8D4B-076434751EF6}"/>
              </a:ext>
            </a:extLst>
          </p:cNvPr>
          <p:cNvGrpSpPr/>
          <p:nvPr/>
        </p:nvGrpSpPr>
        <p:grpSpPr>
          <a:xfrm>
            <a:off x="8156224" y="2423527"/>
            <a:ext cx="1248238" cy="782607"/>
            <a:chOff x="2886319" y="5389347"/>
            <a:chExt cx="1248238" cy="78260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A6DCFF-437C-4B16-A9A8-590A2E50A0D0}"/>
                </a:ext>
              </a:extLst>
            </p:cNvPr>
            <p:cNvSpPr txBox="1"/>
            <p:nvPr/>
          </p:nvSpPr>
          <p:spPr>
            <a:xfrm>
              <a:off x="2886319" y="5402513"/>
              <a:ext cx="45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BB7DCA2-11BB-437E-BFA1-EAC23D1D5C57}"/>
                </a:ext>
              </a:extLst>
            </p:cNvPr>
            <p:cNvSpPr txBox="1"/>
            <p:nvPr/>
          </p:nvSpPr>
          <p:spPr>
            <a:xfrm>
              <a:off x="3682557" y="5389347"/>
              <a:ext cx="452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s-IN" sz="4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81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7" grpId="0"/>
      <p:bldP spid="48" grpId="0"/>
      <p:bldP spid="51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9A14E8-674A-434B-8FDC-7D24B85E7975}"/>
              </a:ext>
            </a:extLst>
          </p:cNvPr>
          <p:cNvGrpSpPr/>
          <p:nvPr/>
        </p:nvGrpSpPr>
        <p:grpSpPr>
          <a:xfrm>
            <a:off x="505479" y="351153"/>
            <a:ext cx="4869081" cy="1800419"/>
            <a:chOff x="505479" y="351153"/>
            <a:chExt cx="4869081" cy="180041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F4EE3EC-6990-4495-B15C-820FDF1AA856}"/>
                </a:ext>
              </a:extLst>
            </p:cNvPr>
            <p:cNvGrpSpPr/>
            <p:nvPr/>
          </p:nvGrpSpPr>
          <p:grpSpPr>
            <a:xfrm>
              <a:off x="505479" y="351153"/>
              <a:ext cx="4869081" cy="1800419"/>
              <a:chOff x="5477152" y="554400"/>
              <a:chExt cx="4484115" cy="1216591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474D462-4766-40E4-AE66-32D465A240DC}"/>
                  </a:ext>
                </a:extLst>
              </p:cNvPr>
              <p:cNvSpPr/>
              <p:nvPr/>
            </p:nvSpPr>
            <p:spPr>
              <a:xfrm>
                <a:off x="5477152" y="554400"/>
                <a:ext cx="933855" cy="1216591"/>
              </a:xfrm>
              <a:custGeom>
                <a:avLst/>
                <a:gdLst>
                  <a:gd name="connsiteX0" fmla="*/ 431810 w 2193092"/>
                  <a:gd name="connsiteY0" fmla="*/ 0 h 2018648"/>
                  <a:gd name="connsiteX1" fmla="*/ 2158990 w 2193092"/>
                  <a:gd name="connsiteY1" fmla="*/ 0 h 2018648"/>
                  <a:gd name="connsiteX2" fmla="*/ 2193092 w 2193092"/>
                  <a:gd name="connsiteY2" fmla="*/ 2214 h 2018648"/>
                  <a:gd name="connsiteX3" fmla="*/ 2193092 w 2193092"/>
                  <a:gd name="connsiteY3" fmla="*/ 2018648 h 2018648"/>
                  <a:gd name="connsiteX4" fmla="*/ 1527807 w 2193092"/>
                  <a:gd name="connsiteY4" fmla="*/ 1668948 h 2018648"/>
                  <a:gd name="connsiteX5" fmla="*/ 431810 w 2193092"/>
                  <a:gd name="connsiteY5" fmla="*/ 1668948 h 2018648"/>
                  <a:gd name="connsiteX6" fmla="*/ 0 w 2193092"/>
                  <a:gd name="connsiteY6" fmla="*/ 1390784 h 2018648"/>
                  <a:gd name="connsiteX7" fmla="*/ 0 w 2193092"/>
                  <a:gd name="connsiteY7" fmla="*/ 278164 h 2018648"/>
                  <a:gd name="connsiteX8" fmla="*/ 431810 w 2193092"/>
                  <a:gd name="connsiteY8" fmla="*/ 0 h 2018648"/>
                  <a:gd name="connsiteX0" fmla="*/ 431810 w 2193092"/>
                  <a:gd name="connsiteY0" fmla="*/ 0 h 2563396"/>
                  <a:gd name="connsiteX1" fmla="*/ 2158990 w 2193092"/>
                  <a:gd name="connsiteY1" fmla="*/ 0 h 2563396"/>
                  <a:gd name="connsiteX2" fmla="*/ 2193092 w 2193092"/>
                  <a:gd name="connsiteY2" fmla="*/ 2214 h 2563396"/>
                  <a:gd name="connsiteX3" fmla="*/ 2193092 w 2193092"/>
                  <a:gd name="connsiteY3" fmla="*/ 2563396 h 2563396"/>
                  <a:gd name="connsiteX4" fmla="*/ 1527807 w 2193092"/>
                  <a:gd name="connsiteY4" fmla="*/ 1668948 h 2563396"/>
                  <a:gd name="connsiteX5" fmla="*/ 431810 w 2193092"/>
                  <a:gd name="connsiteY5" fmla="*/ 1668948 h 2563396"/>
                  <a:gd name="connsiteX6" fmla="*/ 0 w 2193092"/>
                  <a:gd name="connsiteY6" fmla="*/ 1390784 h 2563396"/>
                  <a:gd name="connsiteX7" fmla="*/ 0 w 2193092"/>
                  <a:gd name="connsiteY7" fmla="*/ 278164 h 2563396"/>
                  <a:gd name="connsiteX8" fmla="*/ 431810 w 2193092"/>
                  <a:gd name="connsiteY8" fmla="*/ 0 h 2563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3092" h="2563396">
                    <a:moveTo>
                      <a:pt x="431810" y="0"/>
                    </a:moveTo>
                    <a:lnTo>
                      <a:pt x="2158990" y="0"/>
                    </a:lnTo>
                    <a:lnTo>
                      <a:pt x="2193092" y="2214"/>
                    </a:lnTo>
                    <a:lnTo>
                      <a:pt x="2193092" y="2563396"/>
                    </a:lnTo>
                    <a:lnTo>
                      <a:pt x="1527807" y="1668948"/>
                    </a:lnTo>
                    <a:lnTo>
                      <a:pt x="431810" y="1668948"/>
                    </a:lnTo>
                    <a:cubicBezTo>
                      <a:pt x="193327" y="1668948"/>
                      <a:pt x="0" y="1544410"/>
                      <a:pt x="0" y="1390784"/>
                    </a:cubicBezTo>
                    <a:lnTo>
                      <a:pt x="0" y="278164"/>
                    </a:lnTo>
                    <a:cubicBezTo>
                      <a:pt x="0" y="124538"/>
                      <a:pt x="193327" y="0"/>
                      <a:pt x="431810" y="0"/>
                    </a:cubicBezTo>
                    <a:close/>
                  </a:path>
                </a:pathLst>
              </a:custGeom>
              <a:solidFill>
                <a:srgbClr val="2BB9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587DD13-C267-4BA9-928E-1C9CB8852E9D}"/>
                  </a:ext>
                </a:extLst>
              </p:cNvPr>
              <p:cNvSpPr/>
              <p:nvPr/>
            </p:nvSpPr>
            <p:spPr>
              <a:xfrm>
                <a:off x="6411007" y="558930"/>
                <a:ext cx="3550260" cy="788017"/>
              </a:xfrm>
              <a:custGeom>
                <a:avLst/>
                <a:gdLst>
                  <a:gd name="connsiteX0" fmla="*/ 0 w 4919451"/>
                  <a:gd name="connsiteY0" fmla="*/ 0 h 671272"/>
                  <a:gd name="connsiteX1" fmla="*/ 4846464 w 4919451"/>
                  <a:gd name="connsiteY1" fmla="*/ 0 h 671272"/>
                  <a:gd name="connsiteX2" fmla="*/ 4919451 w 4919451"/>
                  <a:gd name="connsiteY2" fmla="*/ 72987 h 671272"/>
                  <a:gd name="connsiteX3" fmla="*/ 4919451 w 4919451"/>
                  <a:gd name="connsiteY3" fmla="*/ 598285 h 671272"/>
                  <a:gd name="connsiteX4" fmla="*/ 4846464 w 4919451"/>
                  <a:gd name="connsiteY4" fmla="*/ 671272 h 671272"/>
                  <a:gd name="connsiteX5" fmla="*/ 0 w 4919451"/>
                  <a:gd name="connsiteY5" fmla="*/ 671272 h 671272"/>
                  <a:gd name="connsiteX6" fmla="*/ 0 w 4919451"/>
                  <a:gd name="connsiteY6" fmla="*/ 0 h 67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19451" h="671272">
                    <a:moveTo>
                      <a:pt x="0" y="0"/>
                    </a:moveTo>
                    <a:lnTo>
                      <a:pt x="4846464" y="0"/>
                    </a:lnTo>
                    <a:cubicBezTo>
                      <a:pt x="4886774" y="0"/>
                      <a:pt x="4919451" y="32677"/>
                      <a:pt x="4919451" y="72987"/>
                    </a:cubicBezTo>
                    <a:lnTo>
                      <a:pt x="4919451" y="598285"/>
                    </a:lnTo>
                    <a:cubicBezTo>
                      <a:pt x="4919451" y="638595"/>
                      <a:pt x="4886774" y="671272"/>
                      <a:pt x="4846464" y="671272"/>
                    </a:cubicBezTo>
                    <a:lnTo>
                      <a:pt x="0" y="671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2D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872585" y="437416"/>
              <a:ext cx="31058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A3971F6-D307-4F7B-A536-5F1760316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 r="11089" b="20046"/>
          <a:stretch/>
        </p:blipFill>
        <p:spPr>
          <a:xfrm>
            <a:off x="152400" y="1681679"/>
            <a:ext cx="5518402" cy="50620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6C4460-9F18-4EB0-A824-83CCE81E3B81}"/>
              </a:ext>
            </a:extLst>
          </p:cNvPr>
          <p:cNvGrpSpPr/>
          <p:nvPr/>
        </p:nvGrpSpPr>
        <p:grpSpPr>
          <a:xfrm>
            <a:off x="5670802" y="2635511"/>
            <a:ext cx="5917041" cy="2950917"/>
            <a:chOff x="5670802" y="2635511"/>
            <a:chExt cx="5917041" cy="29509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65F653-110B-4DF6-9886-007B6129798E}"/>
                </a:ext>
              </a:extLst>
            </p:cNvPr>
            <p:cNvSpPr txBox="1"/>
            <p:nvPr/>
          </p:nvSpPr>
          <p:spPr>
            <a:xfrm>
              <a:off x="5670802" y="2686285"/>
              <a:ext cx="178286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C8B2E5-4A8E-4ED0-9825-A56353C7A2CD}"/>
                </a:ext>
              </a:extLst>
            </p:cNvPr>
            <p:cNvSpPr txBox="1"/>
            <p:nvPr/>
          </p:nvSpPr>
          <p:spPr>
            <a:xfrm>
              <a:off x="7737091" y="2660898"/>
              <a:ext cx="17700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(২) ৮+৪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1B0588-3C0A-443F-9065-C4C00260EBD7}"/>
                </a:ext>
              </a:extLst>
            </p:cNvPr>
            <p:cNvSpPr txBox="1"/>
            <p:nvPr/>
          </p:nvSpPr>
          <p:spPr>
            <a:xfrm>
              <a:off x="9803380" y="2635511"/>
              <a:ext cx="17780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(৩) ৭+৭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0F618C-BF06-4993-AC63-DB3C5EB1458C}"/>
                </a:ext>
              </a:extLst>
            </p:cNvPr>
            <p:cNvSpPr txBox="1"/>
            <p:nvPr/>
          </p:nvSpPr>
          <p:spPr>
            <a:xfrm>
              <a:off x="5670802" y="3751636"/>
              <a:ext cx="175400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(৪) 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+৫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0AADE1A-C2DE-446A-B88B-38335C964CF6}"/>
                </a:ext>
              </a:extLst>
            </p:cNvPr>
            <p:cNvSpPr txBox="1"/>
            <p:nvPr/>
          </p:nvSpPr>
          <p:spPr>
            <a:xfrm>
              <a:off x="7737091" y="3726249"/>
              <a:ext cx="18421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(৫) ৮+৬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8BF2030-6406-4681-A793-AA7723AB0174}"/>
                </a:ext>
              </a:extLst>
            </p:cNvPr>
            <p:cNvSpPr txBox="1"/>
            <p:nvPr/>
          </p:nvSpPr>
          <p:spPr>
            <a:xfrm>
              <a:off x="9803380" y="3700862"/>
              <a:ext cx="17844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(৬) 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+৪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BA32B34-C9E5-4F93-BD7A-D61C7A7DB524}"/>
                </a:ext>
              </a:extLst>
            </p:cNvPr>
            <p:cNvSpPr txBox="1"/>
            <p:nvPr/>
          </p:nvSpPr>
          <p:spPr>
            <a:xfrm>
              <a:off x="5670802" y="4816987"/>
              <a:ext cx="17363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(৭) 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+৭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2DA980-7C69-43AF-BF58-94929BDA3AE4}"/>
                </a:ext>
              </a:extLst>
            </p:cNvPr>
            <p:cNvSpPr txBox="1"/>
            <p:nvPr/>
          </p:nvSpPr>
          <p:spPr>
            <a:xfrm>
              <a:off x="7737091" y="4791600"/>
              <a:ext cx="18598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(৮) ৮+৮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4575FD-7137-4805-9D94-68EAF3919919}"/>
                </a:ext>
              </a:extLst>
            </p:cNvPr>
            <p:cNvSpPr txBox="1"/>
            <p:nvPr/>
          </p:nvSpPr>
          <p:spPr>
            <a:xfrm>
              <a:off x="9803380" y="4766213"/>
              <a:ext cx="177805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(৯) </a:t>
              </a: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+৯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5707485" y="3883415"/>
            <a:ext cx="6032554" cy="1898544"/>
            <a:chOff x="5413659" y="1364860"/>
            <a:chExt cx="3922676" cy="121334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90603" y="3661980"/>
            <a:ext cx="6338797" cy="2199496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710" y="4437123"/>
            <a:ext cx="5279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73" y="544608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161">
        <p14:doors dir="vert"/>
      </p:transition>
    </mc:Choice>
    <mc:Fallback xmlns="">
      <p:transition spd="slow" advTm="4161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4 0.01898 L 0.43907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3264A5-F4CC-46B1-A66C-B0DB8F43DA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44"/>
          <a:stretch/>
        </p:blipFill>
        <p:spPr>
          <a:xfrm>
            <a:off x="1752600" y="788260"/>
            <a:ext cx="496824" cy="4168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6A7409-7034-48F2-9E2F-46E5040F24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02" r="71009" b="-102"/>
          <a:stretch/>
        </p:blipFill>
        <p:spPr>
          <a:xfrm>
            <a:off x="2249424" y="794753"/>
            <a:ext cx="496824" cy="4168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95241E-FE68-48F2-A204-D2E0566A61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 r="56332"/>
          <a:stretch/>
        </p:blipFill>
        <p:spPr>
          <a:xfrm>
            <a:off x="2746248" y="788260"/>
            <a:ext cx="496824" cy="41683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BE1F8A-ECDE-4969-8F8E-B925688CE1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9" t="-508" r="41655" b="508"/>
          <a:stretch/>
        </p:blipFill>
        <p:spPr>
          <a:xfrm>
            <a:off x="3243072" y="762000"/>
            <a:ext cx="496824" cy="41683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E23F3F-5C3E-4951-8F20-B6C1F8F7DA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5" r="27099"/>
          <a:stretch/>
        </p:blipFill>
        <p:spPr>
          <a:xfrm>
            <a:off x="3739896" y="788260"/>
            <a:ext cx="496824" cy="41683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71DA36-E44F-4F26-9E2B-D6485B05C3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0" t="812" r="12664" b="-812"/>
          <a:stretch/>
        </p:blipFill>
        <p:spPr>
          <a:xfrm>
            <a:off x="4236720" y="814521"/>
            <a:ext cx="496824" cy="41683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D7F2AA-6B21-45BB-A1AA-428263B50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1" t="254" r="-2377" b="-254"/>
          <a:stretch/>
        </p:blipFill>
        <p:spPr>
          <a:xfrm>
            <a:off x="4733544" y="797941"/>
            <a:ext cx="496824" cy="4168307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13372D6-D724-458F-91DB-A00C67557118}"/>
              </a:ext>
            </a:extLst>
          </p:cNvPr>
          <p:cNvSpPr/>
          <p:nvPr/>
        </p:nvSpPr>
        <p:spPr>
          <a:xfrm>
            <a:off x="-30480" y="0"/>
            <a:ext cx="1222248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498273 w 12192000"/>
              <a:gd name="connsiteY5" fmla="*/ 946444 h 6858000"/>
              <a:gd name="connsiteX6" fmla="*/ 1517073 w 12192000"/>
              <a:gd name="connsiteY6" fmla="*/ 2927644 h 6858000"/>
              <a:gd name="connsiteX7" fmla="*/ 3498273 w 12192000"/>
              <a:gd name="connsiteY7" fmla="*/ 4908844 h 6858000"/>
              <a:gd name="connsiteX8" fmla="*/ 5479473 w 12192000"/>
              <a:gd name="connsiteY8" fmla="*/ 2927644 h 6858000"/>
              <a:gd name="connsiteX9" fmla="*/ 3498273 w 12192000"/>
              <a:gd name="connsiteY9" fmla="*/ 946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498273" y="946444"/>
                </a:moveTo>
                <a:cubicBezTo>
                  <a:pt x="2404086" y="946444"/>
                  <a:pt x="1517073" y="1833457"/>
                  <a:pt x="1517073" y="2927644"/>
                </a:cubicBezTo>
                <a:cubicBezTo>
                  <a:pt x="1517073" y="4021831"/>
                  <a:pt x="2404086" y="4908844"/>
                  <a:pt x="3498273" y="4908844"/>
                </a:cubicBezTo>
                <a:cubicBezTo>
                  <a:pt x="4592460" y="4908844"/>
                  <a:pt x="5479473" y="4021831"/>
                  <a:pt x="5479473" y="2927644"/>
                </a:cubicBezTo>
                <a:cubicBezTo>
                  <a:pt x="5479473" y="1833457"/>
                  <a:pt x="4592460" y="946444"/>
                  <a:pt x="3498273" y="946444"/>
                </a:cubicBezTo>
                <a:close/>
              </a:path>
            </a:pathLst>
          </a:custGeom>
          <a:gradFill>
            <a:gsLst>
              <a:gs pos="0">
                <a:srgbClr val="12E0E0"/>
              </a:gs>
              <a:gs pos="100000">
                <a:srgbClr val="18F2E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Circle: Hollow 6">
            <a:extLst>
              <a:ext uri="{FF2B5EF4-FFF2-40B4-BE49-F238E27FC236}">
                <a16:creationId xmlns:a16="http://schemas.microsoft.com/office/drawing/2014/main" id="{8DBC81B1-BB1B-4277-960D-069FC46B496C}"/>
              </a:ext>
            </a:extLst>
          </p:cNvPr>
          <p:cNvSpPr/>
          <p:nvPr/>
        </p:nvSpPr>
        <p:spPr>
          <a:xfrm>
            <a:off x="1195810" y="609600"/>
            <a:ext cx="4591348" cy="4591349"/>
          </a:xfrm>
          <a:prstGeom prst="donut">
            <a:avLst>
              <a:gd name="adj" fmla="val 7004"/>
            </a:avLst>
          </a:prstGeom>
          <a:solidFill>
            <a:srgbClr val="12E0E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7D1B4F-549C-414F-8798-EB08546B7297}"/>
              </a:ext>
            </a:extLst>
          </p:cNvPr>
          <p:cNvGrpSpPr/>
          <p:nvPr/>
        </p:nvGrpSpPr>
        <p:grpSpPr>
          <a:xfrm>
            <a:off x="5762127" y="518113"/>
            <a:ext cx="6678285" cy="5824567"/>
            <a:chOff x="5673908" y="520814"/>
            <a:chExt cx="6678285" cy="58245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2E62A77-AC59-4FA0-BE1E-49D23A253975}"/>
                </a:ext>
              </a:extLst>
            </p:cNvPr>
            <p:cNvGrpSpPr/>
            <p:nvPr/>
          </p:nvGrpSpPr>
          <p:grpSpPr>
            <a:xfrm>
              <a:off x="5673908" y="520814"/>
              <a:ext cx="5922349" cy="5824567"/>
              <a:chOff x="7427534" y="1190620"/>
              <a:chExt cx="2045859" cy="2129659"/>
            </a:xfrm>
            <a:solidFill>
              <a:srgbClr val="FFFF00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EC3BB80-6790-4DA4-BD13-B61F619577AE}"/>
                  </a:ext>
                </a:extLst>
              </p:cNvPr>
              <p:cNvSpPr/>
              <p:nvPr/>
            </p:nvSpPr>
            <p:spPr>
              <a:xfrm>
                <a:off x="7672302" y="1190620"/>
                <a:ext cx="1801091" cy="2129659"/>
              </a:xfrm>
              <a:custGeom>
                <a:avLst/>
                <a:gdLst>
                  <a:gd name="connsiteX0" fmla="*/ 216818 w 1801091"/>
                  <a:gd name="connsiteY0" fmla="*/ 0 h 2129659"/>
                  <a:gd name="connsiteX1" fmla="*/ 1584273 w 1801091"/>
                  <a:gd name="connsiteY1" fmla="*/ 0 h 2129659"/>
                  <a:gd name="connsiteX2" fmla="*/ 1801091 w 1801091"/>
                  <a:gd name="connsiteY2" fmla="*/ 216818 h 2129659"/>
                  <a:gd name="connsiteX3" fmla="*/ 1801091 w 1801091"/>
                  <a:gd name="connsiteY3" fmla="*/ 1582801 h 2129659"/>
                  <a:gd name="connsiteX4" fmla="*/ 1801090 w 1801091"/>
                  <a:gd name="connsiteY4" fmla="*/ 1582811 h 2129659"/>
                  <a:gd name="connsiteX5" fmla="*/ 1801090 w 1801091"/>
                  <a:gd name="connsiteY5" fmla="*/ 1629155 h 2129659"/>
                  <a:gd name="connsiteX6" fmla="*/ 1662712 w 1801091"/>
                  <a:gd name="connsiteY6" fmla="*/ 2012546 h 2129659"/>
                  <a:gd name="connsiteX7" fmla="*/ 1404032 w 1801091"/>
                  <a:gd name="connsiteY7" fmla="*/ 2121010 h 2129659"/>
                  <a:gd name="connsiteX8" fmla="*/ 1296036 w 1801091"/>
                  <a:gd name="connsiteY8" fmla="*/ 2129437 h 2129659"/>
                  <a:gd name="connsiteX9" fmla="*/ 1296036 w 1801091"/>
                  <a:gd name="connsiteY9" fmla="*/ 2129659 h 2129659"/>
                  <a:gd name="connsiteX10" fmla="*/ 1293189 w 1801091"/>
                  <a:gd name="connsiteY10" fmla="*/ 2129659 h 2129659"/>
                  <a:gd name="connsiteX11" fmla="*/ 783417 w 1801091"/>
                  <a:gd name="connsiteY11" fmla="*/ 2129659 h 2129659"/>
                  <a:gd name="connsiteX12" fmla="*/ 783417 w 1801091"/>
                  <a:gd name="connsiteY12" fmla="*/ 1951022 h 2129659"/>
                  <a:gd name="connsiteX13" fmla="*/ 1256484 w 1801091"/>
                  <a:gd name="connsiteY13" fmla="*/ 1951022 h 2129659"/>
                  <a:gd name="connsiteX14" fmla="*/ 1256207 w 1801091"/>
                  <a:gd name="connsiteY14" fmla="*/ 1949674 h 2129659"/>
                  <a:gd name="connsiteX15" fmla="*/ 1443278 w 1801091"/>
                  <a:gd name="connsiteY15" fmla="*/ 1876325 h 2129659"/>
                  <a:gd name="connsiteX16" fmla="*/ 1489546 w 1801091"/>
                  <a:gd name="connsiteY16" fmla="*/ 1807520 h 2129659"/>
                  <a:gd name="connsiteX17" fmla="*/ 1491557 w 1801091"/>
                  <a:gd name="connsiteY17" fmla="*/ 1799619 h 2129659"/>
                  <a:gd name="connsiteX18" fmla="*/ 216818 w 1801091"/>
                  <a:gd name="connsiteY18" fmla="*/ 1799619 h 2129659"/>
                  <a:gd name="connsiteX19" fmla="*/ 0 w 1801091"/>
                  <a:gd name="connsiteY19" fmla="*/ 1582801 h 2129659"/>
                  <a:gd name="connsiteX20" fmla="*/ 0 w 1801091"/>
                  <a:gd name="connsiteY20" fmla="*/ 216818 h 2129659"/>
                  <a:gd name="connsiteX21" fmla="*/ 216818 w 1801091"/>
                  <a:gd name="connsiteY21" fmla="*/ 0 h 212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01091" h="2129659">
                    <a:moveTo>
                      <a:pt x="216818" y="0"/>
                    </a:moveTo>
                    <a:lnTo>
                      <a:pt x="1584273" y="0"/>
                    </a:lnTo>
                    <a:cubicBezTo>
                      <a:pt x="1704018" y="0"/>
                      <a:pt x="1801091" y="97073"/>
                      <a:pt x="1801091" y="216818"/>
                    </a:cubicBezTo>
                    <a:lnTo>
                      <a:pt x="1801091" y="1582801"/>
                    </a:lnTo>
                    <a:lnTo>
                      <a:pt x="1801090" y="1582811"/>
                    </a:lnTo>
                    <a:lnTo>
                      <a:pt x="1801090" y="1629155"/>
                    </a:lnTo>
                    <a:cubicBezTo>
                      <a:pt x="1799191" y="1809036"/>
                      <a:pt x="1753063" y="1936833"/>
                      <a:pt x="1662712" y="2012546"/>
                    </a:cubicBezTo>
                    <a:cubicBezTo>
                      <a:pt x="1594947" y="2069330"/>
                      <a:pt x="1508721" y="2105484"/>
                      <a:pt x="1404032" y="2121010"/>
                    </a:cubicBezTo>
                    <a:lnTo>
                      <a:pt x="1296036" y="2129437"/>
                    </a:lnTo>
                    <a:lnTo>
                      <a:pt x="1296036" y="2129659"/>
                    </a:lnTo>
                    <a:lnTo>
                      <a:pt x="1293189" y="2129659"/>
                    </a:lnTo>
                    <a:lnTo>
                      <a:pt x="783417" y="2129659"/>
                    </a:lnTo>
                    <a:lnTo>
                      <a:pt x="783417" y="1951022"/>
                    </a:lnTo>
                    <a:lnTo>
                      <a:pt x="1256484" y="1951022"/>
                    </a:lnTo>
                    <a:lnTo>
                      <a:pt x="1256207" y="1949674"/>
                    </a:lnTo>
                    <a:cubicBezTo>
                      <a:pt x="1339058" y="1939709"/>
                      <a:pt x="1401417" y="1915259"/>
                      <a:pt x="1443278" y="1876325"/>
                    </a:cubicBezTo>
                    <a:cubicBezTo>
                      <a:pt x="1464210" y="1856857"/>
                      <a:pt x="1479632" y="1833922"/>
                      <a:pt x="1489546" y="1807520"/>
                    </a:cubicBezTo>
                    <a:lnTo>
                      <a:pt x="1491557" y="1799619"/>
                    </a:lnTo>
                    <a:lnTo>
                      <a:pt x="216818" y="1799619"/>
                    </a:lnTo>
                    <a:cubicBezTo>
                      <a:pt x="97073" y="1799619"/>
                      <a:pt x="0" y="1702546"/>
                      <a:pt x="0" y="1582801"/>
                    </a:cubicBezTo>
                    <a:lnTo>
                      <a:pt x="0" y="216818"/>
                    </a:lnTo>
                    <a:cubicBezTo>
                      <a:pt x="0" y="97073"/>
                      <a:pt x="97073" y="0"/>
                      <a:pt x="2168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775DF3-A18A-4DF1-B2D3-7BF47D82CAC4}"/>
                  </a:ext>
                </a:extLst>
              </p:cNvPr>
              <p:cNvSpPr/>
              <p:nvPr/>
            </p:nvSpPr>
            <p:spPr>
              <a:xfrm rot="10800000">
                <a:off x="7427534" y="1279793"/>
                <a:ext cx="214533" cy="292968"/>
              </a:xfrm>
              <a:custGeom>
                <a:avLst/>
                <a:gdLst/>
                <a:ahLst/>
                <a:cxnLst/>
                <a:rect l="l" t="t" r="r" b="b"/>
                <a:pathLst>
                  <a:path w="225237" h="368941">
                    <a:moveTo>
                      <a:pt x="23441" y="0"/>
                    </a:moveTo>
                    <a:lnTo>
                      <a:pt x="225237" y="0"/>
                    </a:lnTo>
                    <a:lnTo>
                      <a:pt x="225237" y="162049"/>
                    </a:lnTo>
                    <a:cubicBezTo>
                      <a:pt x="224452" y="236406"/>
                      <a:pt x="205384" y="289233"/>
                      <a:pt x="168036" y="320530"/>
                    </a:cubicBezTo>
                    <a:cubicBezTo>
                      <a:pt x="130687" y="351827"/>
                      <a:pt x="79771" y="367964"/>
                      <a:pt x="15287" y="368941"/>
                    </a:cubicBezTo>
                    <a:lnTo>
                      <a:pt x="0" y="294541"/>
                    </a:lnTo>
                    <a:cubicBezTo>
                      <a:pt x="34248" y="290422"/>
                      <a:pt x="60025" y="280315"/>
                      <a:pt x="77329" y="264221"/>
                    </a:cubicBezTo>
                    <a:cubicBezTo>
                      <a:pt x="94634" y="248126"/>
                      <a:pt x="102830" y="226299"/>
                      <a:pt x="101917" y="198739"/>
                    </a:cubicBezTo>
                    <a:lnTo>
                      <a:pt x="23441" y="198739"/>
                    </a:lnTo>
                    <a:lnTo>
                      <a:pt x="234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B7301F1-F87E-44FA-96E5-56F86E58692E}"/>
                </a:ext>
              </a:extLst>
            </p:cNvPr>
            <p:cNvGrpSpPr/>
            <p:nvPr/>
          </p:nvGrpSpPr>
          <p:grpSpPr>
            <a:xfrm>
              <a:off x="6402493" y="1109492"/>
              <a:ext cx="5949700" cy="3591564"/>
              <a:chOff x="6401221" y="1026903"/>
              <a:chExt cx="5949700" cy="359156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FD831B-7063-4FB0-B21F-C146C433BEF7}"/>
                  </a:ext>
                </a:extLst>
              </p:cNvPr>
              <p:cNvSpPr txBox="1"/>
              <p:nvPr/>
            </p:nvSpPr>
            <p:spPr>
              <a:xfrm>
                <a:off x="7286947" y="1026903"/>
                <a:ext cx="39853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আবু হাসান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F0F62E5-B170-445B-9945-72F2F29E3013}"/>
                  </a:ext>
                </a:extLst>
              </p:cNvPr>
              <p:cNvSpPr txBox="1"/>
              <p:nvPr/>
            </p:nvSpPr>
            <p:spPr>
              <a:xfrm>
                <a:off x="7717796" y="1998868"/>
                <a:ext cx="28827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34CA4A-CCAC-4F99-9D4F-069D39550879}"/>
                  </a:ext>
                </a:extLst>
              </p:cNvPr>
              <p:cNvSpPr txBox="1"/>
              <p:nvPr/>
            </p:nvSpPr>
            <p:spPr>
              <a:xfrm>
                <a:off x="6401221" y="2638985"/>
                <a:ext cx="594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বিজবাগ সরকারি প্রাথমিক বিদ্যালয়।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423E09-1D26-4EFE-9C63-D88C19318282}"/>
                  </a:ext>
                </a:extLst>
              </p:cNvPr>
              <p:cNvSpPr txBox="1"/>
              <p:nvPr/>
            </p:nvSpPr>
            <p:spPr>
              <a:xfrm>
                <a:off x="7870831" y="3173849"/>
                <a:ext cx="3320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সেনবাগ, নোয়াখালী।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C3675A9-4829-47A0-A162-BF812701A863}"/>
                  </a:ext>
                </a:extLst>
              </p:cNvPr>
              <p:cNvSpPr txBox="1"/>
              <p:nvPr/>
            </p:nvSpPr>
            <p:spPr>
              <a:xfrm>
                <a:off x="7105106" y="3728321"/>
                <a:ext cx="45382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Email: mdabuhasan47@gmail.com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2A9A71-3917-4429-AC33-3BFE3419C545}"/>
                  </a:ext>
                </a:extLst>
              </p:cNvPr>
              <p:cNvSpPr txBox="1"/>
              <p:nvPr/>
            </p:nvSpPr>
            <p:spPr>
              <a:xfrm>
                <a:off x="7402657" y="4095247"/>
                <a:ext cx="40861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মোবই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ং: 01672017410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535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52F39-6187-453E-8917-DA4C7D2929AA}"/>
              </a:ext>
            </a:extLst>
          </p:cNvPr>
          <p:cNvSpPr/>
          <p:nvPr/>
        </p:nvSpPr>
        <p:spPr>
          <a:xfrm>
            <a:off x="-1" y="-25337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A6D3E0"/>
              </a:gs>
              <a:gs pos="100000">
                <a:srgbClr val="48A6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1509512" y="348297"/>
            <a:ext cx="1745939" cy="1093807"/>
            <a:chOff x="1097375" y="1153886"/>
            <a:chExt cx="8016049" cy="50219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8707A-9BDA-40E1-BF9A-8FBA454E685C}"/>
              </a:ext>
            </a:extLst>
          </p:cNvPr>
          <p:cNvGrpSpPr/>
          <p:nvPr/>
        </p:nvGrpSpPr>
        <p:grpSpPr>
          <a:xfrm rot="3199893">
            <a:off x="2782190" y="164349"/>
            <a:ext cx="1453281" cy="2906560"/>
            <a:chOff x="3187700" y="1663700"/>
            <a:chExt cx="1765301" cy="35306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A54F28-DF5B-48FB-8329-3EC4CBA6461F}"/>
                </a:ext>
              </a:extLst>
            </p:cNvPr>
            <p:cNvSpPr/>
            <p:nvPr/>
          </p:nvSpPr>
          <p:spPr>
            <a:xfrm>
              <a:off x="3187700" y="1663700"/>
              <a:ext cx="1765300" cy="3530600"/>
            </a:xfrm>
            <a:custGeom>
              <a:avLst/>
              <a:gdLst>
                <a:gd name="connsiteX0" fmla="*/ 1765300 w 1765300"/>
                <a:gd name="connsiteY0" fmla="*/ 0 h 3530600"/>
                <a:gd name="connsiteX1" fmla="*/ 1765300 w 1765300"/>
                <a:gd name="connsiteY1" fmla="*/ 1168598 h 3530600"/>
                <a:gd name="connsiteX2" fmla="*/ 1745343 w 1765300"/>
                <a:gd name="connsiteY2" fmla="*/ 1166586 h 3530600"/>
                <a:gd name="connsiteX3" fmla="*/ 1146629 w 1765300"/>
                <a:gd name="connsiteY3" fmla="*/ 1765300 h 3530600"/>
                <a:gd name="connsiteX4" fmla="*/ 1745343 w 1765300"/>
                <a:gd name="connsiteY4" fmla="*/ 2364014 h 3530600"/>
                <a:gd name="connsiteX5" fmla="*/ 1765300 w 1765300"/>
                <a:gd name="connsiteY5" fmla="*/ 2362002 h 3530600"/>
                <a:gd name="connsiteX6" fmla="*/ 1765300 w 1765300"/>
                <a:gd name="connsiteY6" fmla="*/ 3530600 h 3530600"/>
                <a:gd name="connsiteX7" fmla="*/ 0 w 1765300"/>
                <a:gd name="connsiteY7" fmla="*/ 1765300 h 3530600"/>
                <a:gd name="connsiteX8" fmla="*/ 1765300 w 1765300"/>
                <a:gd name="connsiteY8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300" h="3530600">
                  <a:moveTo>
                    <a:pt x="1765300" y="0"/>
                  </a:moveTo>
                  <a:lnTo>
                    <a:pt x="1765300" y="1168598"/>
                  </a:lnTo>
                  <a:lnTo>
                    <a:pt x="1745343" y="1166586"/>
                  </a:lnTo>
                  <a:cubicBezTo>
                    <a:pt x="1414682" y="1166586"/>
                    <a:pt x="1146629" y="1434639"/>
                    <a:pt x="1146629" y="1765300"/>
                  </a:cubicBezTo>
                  <a:cubicBezTo>
                    <a:pt x="1146629" y="2095961"/>
                    <a:pt x="1414682" y="2364014"/>
                    <a:pt x="1745343" y="2364014"/>
                  </a:cubicBezTo>
                  <a:lnTo>
                    <a:pt x="1765300" y="2362002"/>
                  </a:lnTo>
                  <a:lnTo>
                    <a:pt x="1765300" y="3530600"/>
                  </a:lnTo>
                  <a:cubicBezTo>
                    <a:pt x="790352" y="3530600"/>
                    <a:pt x="0" y="2740248"/>
                    <a:pt x="0" y="1765300"/>
                  </a:cubicBezTo>
                  <a:cubicBezTo>
                    <a:pt x="0" y="790352"/>
                    <a:pt x="790352" y="0"/>
                    <a:pt x="17653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7E334D-649C-4965-BD24-F784FB862A15}"/>
                </a:ext>
              </a:extLst>
            </p:cNvPr>
            <p:cNvSpPr/>
            <p:nvPr/>
          </p:nvSpPr>
          <p:spPr>
            <a:xfrm>
              <a:off x="3497944" y="1973943"/>
              <a:ext cx="1455057" cy="2910114"/>
            </a:xfrm>
            <a:custGeom>
              <a:avLst/>
              <a:gdLst>
                <a:gd name="connsiteX0" fmla="*/ 1455057 w 1455057"/>
                <a:gd name="connsiteY0" fmla="*/ 0 h 2910114"/>
                <a:gd name="connsiteX1" fmla="*/ 1455057 w 1455057"/>
                <a:gd name="connsiteY1" fmla="*/ 858355 h 2910114"/>
                <a:gd name="connsiteX2" fmla="*/ 1435099 w 1455057"/>
                <a:gd name="connsiteY2" fmla="*/ 856343 h 2910114"/>
                <a:gd name="connsiteX3" fmla="*/ 836385 w 1455057"/>
                <a:gd name="connsiteY3" fmla="*/ 1455057 h 2910114"/>
                <a:gd name="connsiteX4" fmla="*/ 1435099 w 1455057"/>
                <a:gd name="connsiteY4" fmla="*/ 2053771 h 2910114"/>
                <a:gd name="connsiteX5" fmla="*/ 1455057 w 1455057"/>
                <a:gd name="connsiteY5" fmla="*/ 2051759 h 2910114"/>
                <a:gd name="connsiteX6" fmla="*/ 1455057 w 1455057"/>
                <a:gd name="connsiteY6" fmla="*/ 2910114 h 2910114"/>
                <a:gd name="connsiteX7" fmla="*/ 0 w 1455057"/>
                <a:gd name="connsiteY7" fmla="*/ 1455057 h 2910114"/>
                <a:gd name="connsiteX8" fmla="*/ 1455057 w 1455057"/>
                <a:gd name="connsiteY8" fmla="*/ 0 h 29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57" h="2910114">
                  <a:moveTo>
                    <a:pt x="1455057" y="0"/>
                  </a:moveTo>
                  <a:lnTo>
                    <a:pt x="1455057" y="858355"/>
                  </a:lnTo>
                  <a:lnTo>
                    <a:pt x="1435099" y="856343"/>
                  </a:lnTo>
                  <a:cubicBezTo>
                    <a:pt x="1104438" y="856343"/>
                    <a:pt x="836385" y="1124396"/>
                    <a:pt x="836385" y="1455057"/>
                  </a:cubicBezTo>
                  <a:cubicBezTo>
                    <a:pt x="836385" y="1785718"/>
                    <a:pt x="1104438" y="2053771"/>
                    <a:pt x="1435099" y="2053771"/>
                  </a:cubicBezTo>
                  <a:lnTo>
                    <a:pt x="1455057" y="2051759"/>
                  </a:lnTo>
                  <a:lnTo>
                    <a:pt x="1455057" y="2910114"/>
                  </a:lnTo>
                  <a:cubicBezTo>
                    <a:pt x="651451" y="2910114"/>
                    <a:pt x="0" y="2258663"/>
                    <a:pt x="0" y="1455057"/>
                  </a:cubicBezTo>
                  <a:cubicBezTo>
                    <a:pt x="0" y="651451"/>
                    <a:pt x="651451" y="0"/>
                    <a:pt x="1455057" y="0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05116-F509-4356-93FC-AE097BF8057A}"/>
                </a:ext>
              </a:extLst>
            </p:cNvPr>
            <p:cNvSpPr/>
            <p:nvPr/>
          </p:nvSpPr>
          <p:spPr>
            <a:xfrm>
              <a:off x="3715658" y="2191657"/>
              <a:ext cx="1237343" cy="2474686"/>
            </a:xfrm>
            <a:custGeom>
              <a:avLst/>
              <a:gdLst>
                <a:gd name="connsiteX0" fmla="*/ 1237343 w 1237343"/>
                <a:gd name="connsiteY0" fmla="*/ 0 h 2474686"/>
                <a:gd name="connsiteX1" fmla="*/ 1237343 w 1237343"/>
                <a:gd name="connsiteY1" fmla="*/ 640641 h 2474686"/>
                <a:gd name="connsiteX2" fmla="*/ 1217385 w 1237343"/>
                <a:gd name="connsiteY2" fmla="*/ 638629 h 2474686"/>
                <a:gd name="connsiteX3" fmla="*/ 618671 w 1237343"/>
                <a:gd name="connsiteY3" fmla="*/ 1237343 h 2474686"/>
                <a:gd name="connsiteX4" fmla="*/ 1217385 w 1237343"/>
                <a:gd name="connsiteY4" fmla="*/ 1836057 h 2474686"/>
                <a:gd name="connsiteX5" fmla="*/ 1237343 w 1237343"/>
                <a:gd name="connsiteY5" fmla="*/ 1834045 h 2474686"/>
                <a:gd name="connsiteX6" fmla="*/ 1237343 w 1237343"/>
                <a:gd name="connsiteY6" fmla="*/ 2474686 h 2474686"/>
                <a:gd name="connsiteX7" fmla="*/ 0 w 1237343"/>
                <a:gd name="connsiteY7" fmla="*/ 1237343 h 2474686"/>
                <a:gd name="connsiteX8" fmla="*/ 1237343 w 1237343"/>
                <a:gd name="connsiteY8" fmla="*/ 0 h 24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343" h="2474686">
                  <a:moveTo>
                    <a:pt x="1237343" y="0"/>
                  </a:moveTo>
                  <a:lnTo>
                    <a:pt x="1237343" y="640641"/>
                  </a:lnTo>
                  <a:lnTo>
                    <a:pt x="1217385" y="638629"/>
                  </a:lnTo>
                  <a:cubicBezTo>
                    <a:pt x="886724" y="638629"/>
                    <a:pt x="618671" y="906682"/>
                    <a:pt x="618671" y="1237343"/>
                  </a:cubicBezTo>
                  <a:cubicBezTo>
                    <a:pt x="618671" y="1568004"/>
                    <a:pt x="886724" y="1836057"/>
                    <a:pt x="1217385" y="1836057"/>
                  </a:cubicBezTo>
                  <a:lnTo>
                    <a:pt x="1237343" y="1834045"/>
                  </a:lnTo>
                  <a:lnTo>
                    <a:pt x="1237343" y="2474686"/>
                  </a:lnTo>
                  <a:cubicBezTo>
                    <a:pt x="553977" y="2474686"/>
                    <a:pt x="0" y="1920709"/>
                    <a:pt x="0" y="1237343"/>
                  </a:cubicBezTo>
                  <a:cubicBezTo>
                    <a:pt x="0" y="553977"/>
                    <a:pt x="553977" y="0"/>
                    <a:pt x="1237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4DE70F-4F3D-4DA5-B8CE-4723AEBF08A7}"/>
                </a:ext>
              </a:extLst>
            </p:cNvPr>
            <p:cNvSpPr/>
            <p:nvPr/>
          </p:nvSpPr>
          <p:spPr>
            <a:xfrm>
              <a:off x="3989615" y="2465614"/>
              <a:ext cx="963385" cy="1926772"/>
            </a:xfrm>
            <a:custGeom>
              <a:avLst/>
              <a:gdLst>
                <a:gd name="connsiteX0" fmla="*/ 963385 w 963385"/>
                <a:gd name="connsiteY0" fmla="*/ 0 h 1926772"/>
                <a:gd name="connsiteX1" fmla="*/ 963385 w 963385"/>
                <a:gd name="connsiteY1" fmla="*/ 366684 h 1926772"/>
                <a:gd name="connsiteX2" fmla="*/ 943428 w 963385"/>
                <a:gd name="connsiteY2" fmla="*/ 364672 h 1926772"/>
                <a:gd name="connsiteX3" fmla="*/ 344714 w 963385"/>
                <a:gd name="connsiteY3" fmla="*/ 963386 h 1926772"/>
                <a:gd name="connsiteX4" fmla="*/ 943428 w 963385"/>
                <a:gd name="connsiteY4" fmla="*/ 1562100 h 1926772"/>
                <a:gd name="connsiteX5" fmla="*/ 963385 w 963385"/>
                <a:gd name="connsiteY5" fmla="*/ 1560088 h 1926772"/>
                <a:gd name="connsiteX6" fmla="*/ 963385 w 963385"/>
                <a:gd name="connsiteY6" fmla="*/ 1926772 h 1926772"/>
                <a:gd name="connsiteX7" fmla="*/ 864886 w 963385"/>
                <a:gd name="connsiteY7" fmla="*/ 1921798 h 1926772"/>
                <a:gd name="connsiteX8" fmla="*/ 0 w 963385"/>
                <a:gd name="connsiteY8" fmla="*/ 963386 h 1926772"/>
                <a:gd name="connsiteX9" fmla="*/ 864886 w 963385"/>
                <a:gd name="connsiteY9" fmla="*/ 4974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385" h="1926772">
                  <a:moveTo>
                    <a:pt x="963385" y="0"/>
                  </a:moveTo>
                  <a:lnTo>
                    <a:pt x="963385" y="366684"/>
                  </a:lnTo>
                  <a:lnTo>
                    <a:pt x="943428" y="364672"/>
                  </a:lnTo>
                  <a:cubicBezTo>
                    <a:pt x="612767" y="364672"/>
                    <a:pt x="344714" y="632725"/>
                    <a:pt x="344714" y="963386"/>
                  </a:cubicBezTo>
                  <a:cubicBezTo>
                    <a:pt x="344714" y="1294047"/>
                    <a:pt x="612767" y="1562100"/>
                    <a:pt x="943428" y="1562100"/>
                  </a:cubicBezTo>
                  <a:lnTo>
                    <a:pt x="963385" y="1560088"/>
                  </a:lnTo>
                  <a:lnTo>
                    <a:pt x="963385" y="1926772"/>
                  </a:lnTo>
                  <a:lnTo>
                    <a:pt x="864886" y="1921798"/>
                  </a:lnTo>
                  <a:cubicBezTo>
                    <a:pt x="379093" y="1872463"/>
                    <a:pt x="0" y="1462195"/>
                    <a:pt x="0" y="963386"/>
                  </a:cubicBezTo>
                  <a:cubicBezTo>
                    <a:pt x="0" y="464577"/>
                    <a:pt x="379093" y="54309"/>
                    <a:pt x="864886" y="49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D58102-B788-4195-99A2-F25A2E96C481}"/>
              </a:ext>
            </a:extLst>
          </p:cNvPr>
          <p:cNvSpPr/>
          <p:nvPr/>
        </p:nvSpPr>
        <p:spPr>
          <a:xfrm>
            <a:off x="1818145" y="678241"/>
            <a:ext cx="8555708" cy="566843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520700" dist="5207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9B0162-98CA-42D7-9B37-EC8A7AD9031B}"/>
              </a:ext>
            </a:extLst>
          </p:cNvPr>
          <p:cNvSpPr/>
          <p:nvPr/>
        </p:nvSpPr>
        <p:spPr>
          <a:xfrm>
            <a:off x="2087976" y="957945"/>
            <a:ext cx="8016049" cy="50219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FC5488-12AF-45B1-9639-05A9F7137D2E}"/>
              </a:ext>
            </a:extLst>
          </p:cNvPr>
          <p:cNvSpPr/>
          <p:nvPr/>
        </p:nvSpPr>
        <p:spPr>
          <a:xfrm>
            <a:off x="2444658" y="1234319"/>
            <a:ext cx="7302684" cy="4480156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9038641" y="67824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5874657" y="91693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1241675" y="2497005"/>
            <a:ext cx="1262644" cy="791029"/>
            <a:chOff x="1097375" y="1153886"/>
            <a:chExt cx="8016049" cy="50219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7B699-69B2-4329-8783-80938570D4C9}"/>
              </a:ext>
            </a:extLst>
          </p:cNvPr>
          <p:cNvSpPr txBox="1"/>
          <p:nvPr/>
        </p:nvSpPr>
        <p:spPr>
          <a:xfrm>
            <a:off x="4372672" y="1634792"/>
            <a:ext cx="31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FC4719-FA1A-456F-9BDE-1CF8B2E74A5A}"/>
              </a:ext>
            </a:extLst>
          </p:cNvPr>
          <p:cNvSpPr txBox="1"/>
          <p:nvPr/>
        </p:nvSpPr>
        <p:spPr>
          <a:xfrm>
            <a:off x="3306164" y="2438370"/>
            <a:ext cx="54603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(১১-২০)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অধ্যায়:৭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sp>
        <p:nvSpPr>
          <p:cNvPr id="37" name="Right Triangle 35">
            <a:extLst>
              <a:ext uri="{FF2B5EF4-FFF2-40B4-BE49-F238E27FC236}">
                <a16:creationId xmlns:a16="http://schemas.microsoft.com/office/drawing/2014/main" id="{37BA49BC-D2FB-48CF-922E-F9AB318D2CD8}"/>
              </a:ext>
            </a:extLst>
          </p:cNvPr>
          <p:cNvSpPr/>
          <p:nvPr/>
        </p:nvSpPr>
        <p:spPr>
          <a:xfrm>
            <a:off x="0" y="5738715"/>
            <a:ext cx="11048999" cy="1128584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A0727CAB-C863-4CF4-BF8D-C66A0277BC27}"/>
              </a:ext>
            </a:extLst>
          </p:cNvPr>
          <p:cNvSpPr/>
          <p:nvPr/>
        </p:nvSpPr>
        <p:spPr>
          <a:xfrm flipH="1">
            <a:off x="-228599" y="5317384"/>
            <a:ext cx="12420599" cy="1540617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C1D9F6F-AFC0-44E3-BE7A-6CC9048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3099" r="9382" b="13042"/>
          <a:stretch/>
        </p:blipFill>
        <p:spPr>
          <a:xfrm>
            <a:off x="8706869" y="3297642"/>
            <a:ext cx="2350779" cy="3522574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8E73DA78-234C-4303-B0A6-790CCDA5E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798571" y="5976432"/>
            <a:ext cx="6572196" cy="88621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3CDEE89-4575-47FA-A3E6-149DED45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1371" r="12336" b="12804"/>
          <a:stretch/>
        </p:blipFill>
        <p:spPr>
          <a:xfrm>
            <a:off x="1364451" y="3409001"/>
            <a:ext cx="2249347" cy="320894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BF39C634-FA10-4A1A-8B43-1EB690B33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-228599" y="5990849"/>
            <a:ext cx="6543764" cy="8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7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2BB9CD"/>
            </a:gs>
            <a:gs pos="0">
              <a:srgbClr val="0B509B"/>
            </a:gs>
            <a:gs pos="100000">
              <a:srgbClr val="0B50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405AFA-D554-458E-A4F5-D51F37F50BAE}"/>
              </a:ext>
            </a:extLst>
          </p:cNvPr>
          <p:cNvSpPr/>
          <p:nvPr/>
        </p:nvSpPr>
        <p:spPr>
          <a:xfrm>
            <a:off x="3123155" y="2229607"/>
            <a:ext cx="1159975" cy="1800419"/>
          </a:xfrm>
          <a:custGeom>
            <a:avLst/>
            <a:gdLst>
              <a:gd name="connsiteX0" fmla="*/ 431810 w 2193092"/>
              <a:gd name="connsiteY0" fmla="*/ 0 h 2018648"/>
              <a:gd name="connsiteX1" fmla="*/ 2158990 w 2193092"/>
              <a:gd name="connsiteY1" fmla="*/ 0 h 2018648"/>
              <a:gd name="connsiteX2" fmla="*/ 2193092 w 2193092"/>
              <a:gd name="connsiteY2" fmla="*/ 2214 h 2018648"/>
              <a:gd name="connsiteX3" fmla="*/ 2193092 w 2193092"/>
              <a:gd name="connsiteY3" fmla="*/ 2018648 h 2018648"/>
              <a:gd name="connsiteX4" fmla="*/ 1527807 w 2193092"/>
              <a:gd name="connsiteY4" fmla="*/ 1668948 h 2018648"/>
              <a:gd name="connsiteX5" fmla="*/ 431810 w 2193092"/>
              <a:gd name="connsiteY5" fmla="*/ 1668948 h 2018648"/>
              <a:gd name="connsiteX6" fmla="*/ 0 w 2193092"/>
              <a:gd name="connsiteY6" fmla="*/ 1390784 h 2018648"/>
              <a:gd name="connsiteX7" fmla="*/ 0 w 2193092"/>
              <a:gd name="connsiteY7" fmla="*/ 278164 h 2018648"/>
              <a:gd name="connsiteX8" fmla="*/ 431810 w 2193092"/>
              <a:gd name="connsiteY8" fmla="*/ 0 h 2018648"/>
              <a:gd name="connsiteX0" fmla="*/ 431810 w 2193092"/>
              <a:gd name="connsiteY0" fmla="*/ 0 h 2563396"/>
              <a:gd name="connsiteX1" fmla="*/ 2158990 w 2193092"/>
              <a:gd name="connsiteY1" fmla="*/ 0 h 2563396"/>
              <a:gd name="connsiteX2" fmla="*/ 2193092 w 2193092"/>
              <a:gd name="connsiteY2" fmla="*/ 2214 h 2563396"/>
              <a:gd name="connsiteX3" fmla="*/ 2193092 w 2193092"/>
              <a:gd name="connsiteY3" fmla="*/ 2563396 h 2563396"/>
              <a:gd name="connsiteX4" fmla="*/ 1527807 w 2193092"/>
              <a:gd name="connsiteY4" fmla="*/ 1668948 h 2563396"/>
              <a:gd name="connsiteX5" fmla="*/ 431810 w 2193092"/>
              <a:gd name="connsiteY5" fmla="*/ 1668948 h 2563396"/>
              <a:gd name="connsiteX6" fmla="*/ 0 w 2193092"/>
              <a:gd name="connsiteY6" fmla="*/ 1390784 h 2563396"/>
              <a:gd name="connsiteX7" fmla="*/ 0 w 2193092"/>
              <a:gd name="connsiteY7" fmla="*/ 278164 h 2563396"/>
              <a:gd name="connsiteX8" fmla="*/ 431810 w 2193092"/>
              <a:gd name="connsiteY8" fmla="*/ 0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092" h="2563396">
                <a:moveTo>
                  <a:pt x="431810" y="0"/>
                </a:moveTo>
                <a:lnTo>
                  <a:pt x="2158990" y="0"/>
                </a:lnTo>
                <a:lnTo>
                  <a:pt x="2193092" y="2214"/>
                </a:lnTo>
                <a:lnTo>
                  <a:pt x="2193092" y="2563396"/>
                </a:lnTo>
                <a:lnTo>
                  <a:pt x="1527807" y="1668948"/>
                </a:lnTo>
                <a:lnTo>
                  <a:pt x="431810" y="1668948"/>
                </a:lnTo>
                <a:cubicBezTo>
                  <a:pt x="193327" y="1668948"/>
                  <a:pt x="0" y="1544410"/>
                  <a:pt x="0" y="1390784"/>
                </a:cubicBezTo>
                <a:lnTo>
                  <a:pt x="0" y="278164"/>
                </a:lnTo>
                <a:cubicBezTo>
                  <a:pt x="0" y="124538"/>
                  <a:pt x="193327" y="0"/>
                  <a:pt x="4318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6EC90FD-B4AF-4567-B991-A191D6792961}"/>
              </a:ext>
            </a:extLst>
          </p:cNvPr>
          <p:cNvGrpSpPr/>
          <p:nvPr/>
        </p:nvGrpSpPr>
        <p:grpSpPr>
          <a:xfrm>
            <a:off x="4283131" y="2236311"/>
            <a:ext cx="4944306" cy="1166177"/>
            <a:chOff x="4050657" y="695197"/>
            <a:chExt cx="4944306" cy="116617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F9EB38-6769-42AE-AB94-0794DD6DD001}"/>
                </a:ext>
              </a:extLst>
            </p:cNvPr>
            <p:cNvSpPr/>
            <p:nvPr/>
          </p:nvSpPr>
          <p:spPr>
            <a:xfrm>
              <a:off x="4050657" y="695197"/>
              <a:ext cx="4944306" cy="1166177"/>
            </a:xfrm>
            <a:custGeom>
              <a:avLst/>
              <a:gdLst>
                <a:gd name="connsiteX0" fmla="*/ 0 w 4919451"/>
                <a:gd name="connsiteY0" fmla="*/ 0 h 671272"/>
                <a:gd name="connsiteX1" fmla="*/ 4846464 w 4919451"/>
                <a:gd name="connsiteY1" fmla="*/ 0 h 671272"/>
                <a:gd name="connsiteX2" fmla="*/ 4919451 w 4919451"/>
                <a:gd name="connsiteY2" fmla="*/ 72987 h 671272"/>
                <a:gd name="connsiteX3" fmla="*/ 4919451 w 4919451"/>
                <a:gd name="connsiteY3" fmla="*/ 598285 h 671272"/>
                <a:gd name="connsiteX4" fmla="*/ 4846464 w 4919451"/>
                <a:gd name="connsiteY4" fmla="*/ 671272 h 671272"/>
                <a:gd name="connsiteX5" fmla="*/ 0 w 4919451"/>
                <a:gd name="connsiteY5" fmla="*/ 671272 h 671272"/>
                <a:gd name="connsiteX6" fmla="*/ 0 w 4919451"/>
                <a:gd name="connsiteY6" fmla="*/ 0 h 67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9451" h="671272">
                  <a:moveTo>
                    <a:pt x="0" y="0"/>
                  </a:moveTo>
                  <a:lnTo>
                    <a:pt x="4846464" y="0"/>
                  </a:lnTo>
                  <a:cubicBezTo>
                    <a:pt x="4886774" y="0"/>
                    <a:pt x="4919451" y="32677"/>
                    <a:pt x="4919451" y="72987"/>
                  </a:cubicBezTo>
                  <a:lnTo>
                    <a:pt x="4919451" y="598285"/>
                  </a:lnTo>
                  <a:cubicBezTo>
                    <a:pt x="4919451" y="638595"/>
                    <a:pt x="4886774" y="671272"/>
                    <a:pt x="4846464" y="671272"/>
                  </a:cubicBezTo>
                  <a:lnTo>
                    <a:pt x="0" y="671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6D76E9-7D2F-4C21-B0D9-905CC8882DCE}"/>
                </a:ext>
              </a:extLst>
            </p:cNvPr>
            <p:cNvSpPr txBox="1"/>
            <p:nvPr/>
          </p:nvSpPr>
          <p:spPr>
            <a:xfrm>
              <a:off x="4689204" y="770453"/>
              <a:ext cx="28135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আবেগ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3E80E96-8745-49C7-881C-AA656B0F74B0}"/>
              </a:ext>
            </a:extLst>
          </p:cNvPr>
          <p:cNvSpPr txBox="1"/>
          <p:nvPr/>
        </p:nvSpPr>
        <p:spPr>
          <a:xfrm>
            <a:off x="2364889" y="4360514"/>
            <a:ext cx="792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ি......................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72C174-8CA6-4F60-9F9D-B55F67833A93}"/>
              </a:ext>
            </a:extLst>
          </p:cNvPr>
          <p:cNvGrpSpPr/>
          <p:nvPr/>
        </p:nvGrpSpPr>
        <p:grpSpPr>
          <a:xfrm>
            <a:off x="459271" y="221213"/>
            <a:ext cx="11273457" cy="6448105"/>
            <a:chOff x="470114" y="174252"/>
            <a:chExt cx="11273457" cy="644810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108660-AD90-4131-9A1E-CC6408C758EA}"/>
                </a:ext>
              </a:extLst>
            </p:cNvPr>
            <p:cNvSpPr/>
            <p:nvPr/>
          </p:nvSpPr>
          <p:spPr>
            <a:xfrm rot="16200000">
              <a:off x="460301" y="38177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F779FBD-FFE8-4421-BF3D-A62EFF9C086E}"/>
                </a:ext>
              </a:extLst>
            </p:cNvPr>
            <p:cNvSpPr/>
            <p:nvPr/>
          </p:nvSpPr>
          <p:spPr>
            <a:xfrm rot="16200000">
              <a:off x="5978513" y="585829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B36272-0CF1-475F-A5E0-31F231493AF9}"/>
                </a:ext>
              </a:extLst>
            </p:cNvPr>
            <p:cNvSpPr/>
            <p:nvPr/>
          </p:nvSpPr>
          <p:spPr>
            <a:xfrm rot="16200000">
              <a:off x="4284753" y="115565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B11FF1B-8B80-46FF-84D4-77F401FE9587}"/>
                </a:ext>
              </a:extLst>
            </p:cNvPr>
            <p:cNvSpPr/>
            <p:nvPr/>
          </p:nvSpPr>
          <p:spPr>
            <a:xfrm rot="16200000">
              <a:off x="5898293" y="32230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34AE6E-90E9-46D2-9A2E-347CF2CA8302}"/>
                </a:ext>
              </a:extLst>
            </p:cNvPr>
            <p:cNvSpPr/>
            <p:nvPr/>
          </p:nvSpPr>
          <p:spPr>
            <a:xfrm rot="16200000">
              <a:off x="3312742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0837D51-BD48-4234-B24B-439BDEE69517}"/>
                </a:ext>
              </a:extLst>
            </p:cNvPr>
            <p:cNvSpPr/>
            <p:nvPr/>
          </p:nvSpPr>
          <p:spPr>
            <a:xfrm rot="16200000">
              <a:off x="7141372" y="709149"/>
              <a:ext cx="1187794" cy="1157671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6B66CE-B984-4635-9647-5B303616D7E2}"/>
                </a:ext>
              </a:extLst>
            </p:cNvPr>
            <p:cNvSpPr/>
            <p:nvPr/>
          </p:nvSpPr>
          <p:spPr>
            <a:xfrm rot="16200000">
              <a:off x="9827879" y="1489357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364E88-C4B9-4AD7-98D7-027CAB583415}"/>
                </a:ext>
              </a:extLst>
            </p:cNvPr>
            <p:cNvSpPr/>
            <p:nvPr/>
          </p:nvSpPr>
          <p:spPr>
            <a:xfrm rot="16200000">
              <a:off x="1103484" y="508441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B831411-509C-4C2B-8725-2BE24395B84B}"/>
                </a:ext>
              </a:extLst>
            </p:cNvPr>
            <p:cNvSpPr/>
            <p:nvPr/>
          </p:nvSpPr>
          <p:spPr>
            <a:xfrm rot="16200000">
              <a:off x="10962031" y="5825809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86ED335-C533-476D-8A60-E67C91FFC281}"/>
                </a:ext>
              </a:extLst>
            </p:cNvPr>
            <p:cNvSpPr/>
            <p:nvPr/>
          </p:nvSpPr>
          <p:spPr>
            <a:xfrm rot="16200000">
              <a:off x="9078648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2155174-C19B-48B5-B7A5-E1712EDB67CA}"/>
                </a:ext>
              </a:extLst>
            </p:cNvPr>
            <p:cNvSpPr/>
            <p:nvPr/>
          </p:nvSpPr>
          <p:spPr>
            <a:xfrm rot="16200000">
              <a:off x="10479738" y="3727659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85EDA7D-290B-4EBA-B2AF-1BB137B48AD4}"/>
                </a:ext>
              </a:extLst>
            </p:cNvPr>
            <p:cNvSpPr/>
            <p:nvPr/>
          </p:nvSpPr>
          <p:spPr>
            <a:xfrm rot="16200000">
              <a:off x="817351" y="333224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F5AFA5B-B111-4F74-BA05-C9B9991F10B4}"/>
                </a:ext>
              </a:extLst>
            </p:cNvPr>
            <p:cNvSpPr/>
            <p:nvPr/>
          </p:nvSpPr>
          <p:spPr>
            <a:xfrm rot="16200000">
              <a:off x="1955289" y="1590710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3C9113E-36F0-4ED8-9DBA-28CAA2BB4B89}"/>
                </a:ext>
              </a:extLst>
            </p:cNvPr>
            <p:cNvSpPr/>
            <p:nvPr/>
          </p:nvSpPr>
          <p:spPr>
            <a:xfrm rot="16200000">
              <a:off x="11353171" y="179266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93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2BB9CD"/>
            </a:gs>
            <a:gs pos="0">
              <a:srgbClr val="0B509B"/>
            </a:gs>
            <a:gs pos="100000">
              <a:srgbClr val="0B50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9F14AA1-44DE-4C09-8471-C016FE9F1556}"/>
              </a:ext>
            </a:extLst>
          </p:cNvPr>
          <p:cNvGrpSpPr/>
          <p:nvPr/>
        </p:nvGrpSpPr>
        <p:grpSpPr>
          <a:xfrm>
            <a:off x="6578455" y="727111"/>
            <a:ext cx="4780540" cy="5696174"/>
            <a:chOff x="3381351" y="792701"/>
            <a:chExt cx="4780540" cy="5696174"/>
          </a:xfrm>
          <a:noFill/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689301-EE23-458F-AF9F-724E5B68CADA}"/>
                </a:ext>
              </a:extLst>
            </p:cNvPr>
            <p:cNvGrpSpPr/>
            <p:nvPr/>
          </p:nvGrpSpPr>
          <p:grpSpPr>
            <a:xfrm>
              <a:off x="3845147" y="1231697"/>
              <a:ext cx="3781686" cy="5136906"/>
              <a:chOff x="3845147" y="1231697"/>
              <a:chExt cx="3781686" cy="5136906"/>
            </a:xfrm>
            <a:grp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9EFA321-8CB1-4EE2-9399-7E3277ABCBA5}"/>
                  </a:ext>
                </a:extLst>
              </p:cNvPr>
              <p:cNvSpPr/>
              <p:nvPr/>
            </p:nvSpPr>
            <p:spPr>
              <a:xfrm>
                <a:off x="4287495" y="2216727"/>
                <a:ext cx="1143487" cy="1759528"/>
              </a:xfrm>
              <a:custGeom>
                <a:avLst/>
                <a:gdLst>
                  <a:gd name="connsiteX0" fmla="*/ 0 w 1149927"/>
                  <a:gd name="connsiteY0" fmla="*/ 526473 h 1759528"/>
                  <a:gd name="connsiteX1" fmla="*/ 1080654 w 1149927"/>
                  <a:gd name="connsiteY1" fmla="*/ 0 h 1759528"/>
                  <a:gd name="connsiteX2" fmla="*/ 1149927 w 1149927"/>
                  <a:gd name="connsiteY2" fmla="*/ 1676400 h 1759528"/>
                  <a:gd name="connsiteX3" fmla="*/ 346363 w 1149927"/>
                  <a:gd name="connsiteY3" fmla="*/ 1759528 h 1759528"/>
                  <a:gd name="connsiteX4" fmla="*/ 277090 w 1149927"/>
                  <a:gd name="connsiteY4" fmla="*/ 1468582 h 1759528"/>
                  <a:gd name="connsiteX0" fmla="*/ 0 w 1149927"/>
                  <a:gd name="connsiteY0" fmla="*/ 526473 h 1759528"/>
                  <a:gd name="connsiteX1" fmla="*/ 1125730 w 1149927"/>
                  <a:gd name="connsiteY1" fmla="*/ 0 h 1759528"/>
                  <a:gd name="connsiteX2" fmla="*/ 1149927 w 1149927"/>
                  <a:gd name="connsiteY2" fmla="*/ 1676400 h 1759528"/>
                  <a:gd name="connsiteX3" fmla="*/ 346363 w 1149927"/>
                  <a:gd name="connsiteY3" fmla="*/ 1759528 h 1759528"/>
                  <a:gd name="connsiteX4" fmla="*/ 277090 w 1149927"/>
                  <a:gd name="connsiteY4" fmla="*/ 1468582 h 1759528"/>
                  <a:gd name="connsiteX0" fmla="*/ 0 w 1143487"/>
                  <a:gd name="connsiteY0" fmla="*/ 539352 h 1759528"/>
                  <a:gd name="connsiteX1" fmla="*/ 1119290 w 1143487"/>
                  <a:gd name="connsiteY1" fmla="*/ 0 h 1759528"/>
                  <a:gd name="connsiteX2" fmla="*/ 1143487 w 1143487"/>
                  <a:gd name="connsiteY2" fmla="*/ 1676400 h 1759528"/>
                  <a:gd name="connsiteX3" fmla="*/ 339923 w 1143487"/>
                  <a:gd name="connsiteY3" fmla="*/ 1759528 h 1759528"/>
                  <a:gd name="connsiteX4" fmla="*/ 270650 w 1143487"/>
                  <a:gd name="connsiteY4" fmla="*/ 1468582 h 1759528"/>
                  <a:gd name="connsiteX0" fmla="*/ 0 w 1143487"/>
                  <a:gd name="connsiteY0" fmla="*/ 539352 h 1759528"/>
                  <a:gd name="connsiteX1" fmla="*/ 1119290 w 1143487"/>
                  <a:gd name="connsiteY1" fmla="*/ 0 h 1759528"/>
                  <a:gd name="connsiteX2" fmla="*/ 1143487 w 1143487"/>
                  <a:gd name="connsiteY2" fmla="*/ 1676400 h 1759528"/>
                  <a:gd name="connsiteX3" fmla="*/ 339923 w 1143487"/>
                  <a:gd name="connsiteY3" fmla="*/ 1759528 h 1759528"/>
                  <a:gd name="connsiteX4" fmla="*/ 224642 w 1143487"/>
                  <a:gd name="connsiteY4" fmla="*/ 1497337 h 175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487" h="1759528">
                    <a:moveTo>
                      <a:pt x="0" y="539352"/>
                    </a:moveTo>
                    <a:lnTo>
                      <a:pt x="1119290" y="0"/>
                    </a:lnTo>
                    <a:lnTo>
                      <a:pt x="1143487" y="1676400"/>
                    </a:lnTo>
                    <a:lnTo>
                      <a:pt x="339923" y="1759528"/>
                    </a:lnTo>
                    <a:cubicBezTo>
                      <a:pt x="316832" y="1662546"/>
                      <a:pt x="247733" y="1594319"/>
                      <a:pt x="224642" y="1497337"/>
                    </a:cubicBez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6328B48-FA9A-4920-A46D-F424F7A4220D}"/>
                  </a:ext>
                </a:extLst>
              </p:cNvPr>
              <p:cNvSpPr/>
              <p:nvPr/>
            </p:nvSpPr>
            <p:spPr>
              <a:xfrm>
                <a:off x="5140036" y="1683815"/>
                <a:ext cx="257772" cy="424613"/>
              </a:xfrm>
              <a:custGeom>
                <a:avLst/>
                <a:gdLst>
                  <a:gd name="connsiteX0" fmla="*/ 0 w 277091"/>
                  <a:gd name="connsiteY0" fmla="*/ 263236 h 360218"/>
                  <a:gd name="connsiteX1" fmla="*/ 180109 w 277091"/>
                  <a:gd name="connsiteY1" fmla="*/ 360218 h 360218"/>
                  <a:gd name="connsiteX2" fmla="*/ 277091 w 277091"/>
                  <a:gd name="connsiteY2" fmla="*/ 0 h 360218"/>
                  <a:gd name="connsiteX3" fmla="*/ 0 w 277091"/>
                  <a:gd name="connsiteY3" fmla="*/ 263236 h 360218"/>
                  <a:gd name="connsiteX0" fmla="*/ 0 w 277091"/>
                  <a:gd name="connsiteY0" fmla="*/ 263236 h 418173"/>
                  <a:gd name="connsiteX1" fmla="*/ 186549 w 277091"/>
                  <a:gd name="connsiteY1" fmla="*/ 418173 h 418173"/>
                  <a:gd name="connsiteX2" fmla="*/ 277091 w 277091"/>
                  <a:gd name="connsiteY2" fmla="*/ 0 h 418173"/>
                  <a:gd name="connsiteX3" fmla="*/ 0 w 277091"/>
                  <a:gd name="connsiteY3" fmla="*/ 263236 h 418173"/>
                  <a:gd name="connsiteX0" fmla="*/ 0 w 257772"/>
                  <a:gd name="connsiteY0" fmla="*/ 269676 h 424613"/>
                  <a:gd name="connsiteX1" fmla="*/ 186549 w 257772"/>
                  <a:gd name="connsiteY1" fmla="*/ 424613 h 424613"/>
                  <a:gd name="connsiteX2" fmla="*/ 257772 w 257772"/>
                  <a:gd name="connsiteY2" fmla="*/ 0 h 424613"/>
                  <a:gd name="connsiteX3" fmla="*/ 0 w 257772"/>
                  <a:gd name="connsiteY3" fmla="*/ 269676 h 424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772" h="424613">
                    <a:moveTo>
                      <a:pt x="0" y="269676"/>
                    </a:moveTo>
                    <a:lnTo>
                      <a:pt x="186549" y="424613"/>
                    </a:lnTo>
                    <a:lnTo>
                      <a:pt x="257772" y="0"/>
                    </a:lnTo>
                    <a:lnTo>
                      <a:pt x="0" y="269676"/>
                    </a:lnTo>
                    <a:close/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31EEFA0-EF2A-45B4-BD1F-D6B5F681D529}"/>
                  </a:ext>
                </a:extLst>
              </p:cNvPr>
              <p:cNvSpPr/>
              <p:nvPr/>
            </p:nvSpPr>
            <p:spPr>
              <a:xfrm>
                <a:off x="4816699" y="1938270"/>
                <a:ext cx="212501" cy="6439"/>
              </a:xfrm>
              <a:custGeom>
                <a:avLst/>
                <a:gdLst>
                  <a:gd name="connsiteX0" fmla="*/ 0 w 212501"/>
                  <a:gd name="connsiteY0" fmla="*/ 0 h 6439"/>
                  <a:gd name="connsiteX1" fmla="*/ 212501 w 212501"/>
                  <a:gd name="connsiteY1" fmla="*/ 0 h 6439"/>
                  <a:gd name="connsiteX2" fmla="*/ 206062 w 212501"/>
                  <a:gd name="connsiteY2" fmla="*/ 6439 h 6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501" h="6439">
                    <a:moveTo>
                      <a:pt x="0" y="0"/>
                    </a:moveTo>
                    <a:lnTo>
                      <a:pt x="212501" y="0"/>
                    </a:lnTo>
                    <a:lnTo>
                      <a:pt x="206062" y="6439"/>
                    </a:ln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AFFE74B-1B4E-41D2-BC52-13176DF3B2C5}"/>
                  </a:ext>
                </a:extLst>
              </p:cNvPr>
              <p:cNvSpPr/>
              <p:nvPr/>
            </p:nvSpPr>
            <p:spPr>
              <a:xfrm>
                <a:off x="4365938" y="3960254"/>
                <a:ext cx="270456" cy="347729"/>
              </a:xfrm>
              <a:custGeom>
                <a:avLst/>
                <a:gdLst>
                  <a:gd name="connsiteX0" fmla="*/ 270456 w 270456"/>
                  <a:gd name="connsiteY0" fmla="*/ 0 h 347729"/>
                  <a:gd name="connsiteX1" fmla="*/ 0 w 270456"/>
                  <a:gd name="connsiteY1" fmla="*/ 347729 h 3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0456" h="347729">
                    <a:moveTo>
                      <a:pt x="270456" y="0"/>
                    </a:moveTo>
                    <a:lnTo>
                      <a:pt x="0" y="347729"/>
                    </a:ln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68061D7-CF72-4E47-92D4-91CD5B1C0BEA}"/>
                  </a:ext>
                </a:extLst>
              </p:cNvPr>
              <p:cNvSpPr/>
              <p:nvPr/>
            </p:nvSpPr>
            <p:spPr>
              <a:xfrm>
                <a:off x="4107979" y="2551693"/>
                <a:ext cx="304777" cy="346902"/>
              </a:xfrm>
              <a:custGeom>
                <a:avLst/>
                <a:gdLst>
                  <a:gd name="connsiteX0" fmla="*/ 0 w 199623"/>
                  <a:gd name="connsiteY0" fmla="*/ 0 h 231820"/>
                  <a:gd name="connsiteX1" fmla="*/ 199623 w 199623"/>
                  <a:gd name="connsiteY1" fmla="*/ 231820 h 23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623" h="231820">
                    <a:moveTo>
                      <a:pt x="0" y="0"/>
                    </a:moveTo>
                    <a:lnTo>
                      <a:pt x="199623" y="231820"/>
                    </a:ln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AC9658D-D4CF-4C1B-943B-92E7DC9FF944}"/>
                  </a:ext>
                </a:extLst>
              </p:cNvPr>
              <p:cNvSpPr/>
              <p:nvPr/>
            </p:nvSpPr>
            <p:spPr>
              <a:xfrm>
                <a:off x="4017814" y="2654581"/>
                <a:ext cx="269681" cy="293510"/>
              </a:xfrm>
              <a:custGeom>
                <a:avLst/>
                <a:gdLst>
                  <a:gd name="connsiteX0" fmla="*/ 0 w 199623"/>
                  <a:gd name="connsiteY0" fmla="*/ 0 h 231820"/>
                  <a:gd name="connsiteX1" fmla="*/ 199623 w 199623"/>
                  <a:gd name="connsiteY1" fmla="*/ 231820 h 23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9623" h="231820">
                    <a:moveTo>
                      <a:pt x="0" y="0"/>
                    </a:moveTo>
                    <a:lnTo>
                      <a:pt x="199623" y="231820"/>
                    </a:ln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2B23B1C-8A8A-41B0-94E8-E82CE2D8D76C}"/>
                  </a:ext>
                </a:extLst>
              </p:cNvPr>
              <p:cNvSpPr/>
              <p:nvPr/>
            </p:nvSpPr>
            <p:spPr>
              <a:xfrm>
                <a:off x="3979572" y="4861775"/>
                <a:ext cx="1287887" cy="1474631"/>
              </a:xfrm>
              <a:custGeom>
                <a:avLst/>
                <a:gdLst>
                  <a:gd name="connsiteX0" fmla="*/ 1287887 w 1287887"/>
                  <a:gd name="connsiteY0" fmla="*/ 0 h 1474631"/>
                  <a:gd name="connsiteX1" fmla="*/ 0 w 1287887"/>
                  <a:gd name="connsiteY1" fmla="*/ 1474631 h 1474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7887" h="1474631">
                    <a:moveTo>
                      <a:pt x="1287887" y="0"/>
                    </a:moveTo>
                    <a:lnTo>
                      <a:pt x="0" y="1474631"/>
                    </a:ln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D62D1B2-DB98-43D8-B74A-94A76EC3B144}"/>
                  </a:ext>
                </a:extLst>
              </p:cNvPr>
              <p:cNvSpPr/>
              <p:nvPr/>
            </p:nvSpPr>
            <p:spPr>
              <a:xfrm>
                <a:off x="4134119" y="5632502"/>
                <a:ext cx="328412" cy="150111"/>
              </a:xfrm>
              <a:custGeom>
                <a:avLst/>
                <a:gdLst>
                  <a:gd name="connsiteX0" fmla="*/ 0 w 296215"/>
                  <a:gd name="connsiteY0" fmla="*/ 0 h 154546"/>
                  <a:gd name="connsiteX1" fmla="*/ 296215 w 296215"/>
                  <a:gd name="connsiteY1" fmla="*/ 154546 h 15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6215" h="154546">
                    <a:moveTo>
                      <a:pt x="0" y="0"/>
                    </a:moveTo>
                    <a:lnTo>
                      <a:pt x="296215" y="154546"/>
                    </a:ln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B17443D-EAB8-4E8E-91B0-B76B9AD2C5B8}"/>
                  </a:ext>
                </a:extLst>
              </p:cNvPr>
              <p:cNvSpPr/>
              <p:nvPr/>
            </p:nvSpPr>
            <p:spPr>
              <a:xfrm>
                <a:off x="4112176" y="5782614"/>
                <a:ext cx="273080" cy="109471"/>
              </a:xfrm>
              <a:custGeom>
                <a:avLst/>
                <a:gdLst>
                  <a:gd name="connsiteX0" fmla="*/ 0 w 251138"/>
                  <a:gd name="connsiteY0" fmla="*/ 0 h 128789"/>
                  <a:gd name="connsiteX1" fmla="*/ 251138 w 251138"/>
                  <a:gd name="connsiteY1" fmla="*/ 128789 h 12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1138" h="128789">
                    <a:moveTo>
                      <a:pt x="0" y="0"/>
                    </a:moveTo>
                    <a:lnTo>
                      <a:pt x="251138" y="128789"/>
                    </a:ln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DBC7D4E-93F6-45D0-8CF3-DCA9979B283B}"/>
                  </a:ext>
                </a:extLst>
              </p:cNvPr>
              <p:cNvGrpSpPr/>
              <p:nvPr/>
            </p:nvGrpSpPr>
            <p:grpSpPr>
              <a:xfrm rot="18945625">
                <a:off x="6817217" y="5631287"/>
                <a:ext cx="328412" cy="264017"/>
                <a:chOff x="7113431" y="5550795"/>
                <a:chExt cx="328412" cy="264017"/>
              </a:xfrm>
              <a:grpFill/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79B8B6F0-DBBC-487B-B0C5-2CA533385F2A}"/>
                    </a:ext>
                  </a:extLst>
                </p:cNvPr>
                <p:cNvSpPr/>
                <p:nvPr/>
              </p:nvSpPr>
              <p:spPr>
                <a:xfrm>
                  <a:off x="7145628" y="5550795"/>
                  <a:ext cx="296215" cy="154546"/>
                </a:xfrm>
                <a:custGeom>
                  <a:avLst/>
                  <a:gdLst>
                    <a:gd name="connsiteX0" fmla="*/ 0 w 296215"/>
                    <a:gd name="connsiteY0" fmla="*/ 0 h 154546"/>
                    <a:gd name="connsiteX1" fmla="*/ 296215 w 296215"/>
                    <a:gd name="connsiteY1" fmla="*/ 154546 h 154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6215" h="154546">
                      <a:moveTo>
                        <a:pt x="0" y="0"/>
                      </a:moveTo>
                      <a:lnTo>
                        <a:pt x="296215" y="154546"/>
                      </a:lnTo>
                    </a:path>
                  </a:pathLst>
                </a:custGeom>
                <a:grp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E272FDEF-5DBC-49FB-A09E-B535A746E142}"/>
                    </a:ext>
                  </a:extLst>
                </p:cNvPr>
                <p:cNvSpPr/>
                <p:nvPr/>
              </p:nvSpPr>
              <p:spPr>
                <a:xfrm>
                  <a:off x="7113431" y="5686023"/>
                  <a:ext cx="251138" cy="128789"/>
                </a:xfrm>
                <a:custGeom>
                  <a:avLst/>
                  <a:gdLst>
                    <a:gd name="connsiteX0" fmla="*/ 0 w 251138"/>
                    <a:gd name="connsiteY0" fmla="*/ 0 h 128789"/>
                    <a:gd name="connsiteX1" fmla="*/ 251138 w 251138"/>
                    <a:gd name="connsiteY1" fmla="*/ 128789 h 128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1138" h="128789">
                      <a:moveTo>
                        <a:pt x="0" y="0"/>
                      </a:moveTo>
                      <a:lnTo>
                        <a:pt x="251138" y="128789"/>
                      </a:lnTo>
                    </a:path>
                  </a:pathLst>
                </a:custGeom>
                <a:grp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60D6F73-FB59-4E05-8D59-D7AAA51E6140}"/>
                  </a:ext>
                </a:extLst>
              </p:cNvPr>
              <p:cNvSpPr/>
              <p:nvPr/>
            </p:nvSpPr>
            <p:spPr>
              <a:xfrm>
                <a:off x="4642834" y="2311758"/>
                <a:ext cx="96591" cy="122349"/>
              </a:xfrm>
              <a:custGeom>
                <a:avLst/>
                <a:gdLst>
                  <a:gd name="connsiteX0" fmla="*/ 0 w 96591"/>
                  <a:gd name="connsiteY0" fmla="*/ 0 h 122349"/>
                  <a:gd name="connsiteX1" fmla="*/ 96591 w 96591"/>
                  <a:gd name="connsiteY1" fmla="*/ 122349 h 122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591" h="122349">
                    <a:moveTo>
                      <a:pt x="0" y="0"/>
                    </a:moveTo>
                    <a:lnTo>
                      <a:pt x="96591" y="122349"/>
                    </a:ln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9C3EFD1-D439-46CF-BBE1-4C733BEF0300}"/>
                  </a:ext>
                </a:extLst>
              </p:cNvPr>
              <p:cNvGrpSpPr/>
              <p:nvPr/>
            </p:nvGrpSpPr>
            <p:grpSpPr>
              <a:xfrm rot="17546471">
                <a:off x="4125860" y="1931273"/>
                <a:ext cx="1130538" cy="905521"/>
                <a:chOff x="6006062" y="99324"/>
                <a:chExt cx="3022947" cy="3013656"/>
              </a:xfrm>
              <a:grpFill/>
            </p:grpSpPr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09EA4C28-B456-4D7B-B880-EDE41B2BE469}"/>
                    </a:ext>
                  </a:extLst>
                </p:cNvPr>
                <p:cNvSpPr/>
                <p:nvPr/>
              </p:nvSpPr>
              <p:spPr>
                <a:xfrm>
                  <a:off x="6006062" y="1103876"/>
                  <a:ext cx="2009104" cy="2009104"/>
                </a:xfrm>
                <a:prstGeom prst="arc">
                  <a:avLst/>
                </a:prstGeom>
                <a:grp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Arc 69">
                  <a:extLst>
                    <a:ext uri="{FF2B5EF4-FFF2-40B4-BE49-F238E27FC236}">
                      <a16:creationId xmlns:a16="http://schemas.microsoft.com/office/drawing/2014/main" id="{3F957BC6-06CD-4ABA-9240-742DD21AA9AD}"/>
                    </a:ext>
                  </a:extLst>
                </p:cNvPr>
                <p:cNvSpPr/>
                <p:nvPr/>
              </p:nvSpPr>
              <p:spPr>
                <a:xfrm rot="16200000" flipH="1">
                  <a:off x="7019905" y="99324"/>
                  <a:ext cx="2009104" cy="2009104"/>
                </a:xfrm>
                <a:prstGeom prst="arc">
                  <a:avLst/>
                </a:prstGeom>
                <a:grpFill/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9444B3E-BBBE-469B-9F48-0948ACEF5D72}"/>
                  </a:ext>
                </a:extLst>
              </p:cNvPr>
              <p:cNvSpPr/>
              <p:nvPr/>
            </p:nvSpPr>
            <p:spPr>
              <a:xfrm>
                <a:off x="5570113" y="3940935"/>
                <a:ext cx="953036" cy="624626"/>
              </a:xfrm>
              <a:custGeom>
                <a:avLst/>
                <a:gdLst>
                  <a:gd name="connsiteX0" fmla="*/ 0 w 953036"/>
                  <a:gd name="connsiteY0" fmla="*/ 12879 h 624626"/>
                  <a:gd name="connsiteX1" fmla="*/ 38636 w 953036"/>
                  <a:gd name="connsiteY1" fmla="*/ 624626 h 624626"/>
                  <a:gd name="connsiteX2" fmla="*/ 953036 w 953036"/>
                  <a:gd name="connsiteY2" fmla="*/ 611747 h 624626"/>
                  <a:gd name="connsiteX3" fmla="*/ 940157 w 953036"/>
                  <a:gd name="connsiteY3" fmla="*/ 0 h 624626"/>
                  <a:gd name="connsiteX4" fmla="*/ 953036 w 953036"/>
                  <a:gd name="connsiteY4" fmla="*/ 0 h 624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036" h="624626">
                    <a:moveTo>
                      <a:pt x="0" y="12879"/>
                    </a:moveTo>
                    <a:lnTo>
                      <a:pt x="38636" y="624626"/>
                    </a:lnTo>
                    <a:lnTo>
                      <a:pt x="953036" y="611747"/>
                    </a:lnTo>
                    <a:lnTo>
                      <a:pt x="940157" y="0"/>
                    </a:lnTo>
                    <a:lnTo>
                      <a:pt x="953036" y="0"/>
                    </a:ln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11FFC41-8946-4D93-B811-7C7C23C40C8A}"/>
                  </a:ext>
                </a:extLst>
              </p:cNvPr>
              <p:cNvSpPr/>
              <p:nvPr/>
            </p:nvSpPr>
            <p:spPr>
              <a:xfrm>
                <a:off x="5975797" y="4153437"/>
                <a:ext cx="294067" cy="154546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056E614-BF5A-4684-957A-7ADF6093DB27}"/>
                  </a:ext>
                </a:extLst>
              </p:cNvPr>
              <p:cNvSpPr/>
              <p:nvPr/>
            </p:nvSpPr>
            <p:spPr>
              <a:xfrm>
                <a:off x="5822324" y="4043966"/>
                <a:ext cx="559158" cy="367048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7EA49E5-7E37-46F4-8097-125150268EFF}"/>
                  </a:ext>
                </a:extLst>
              </p:cNvPr>
              <p:cNvSpPr/>
              <p:nvPr/>
            </p:nvSpPr>
            <p:spPr>
              <a:xfrm>
                <a:off x="5467082" y="3928056"/>
                <a:ext cx="1191295" cy="753414"/>
              </a:xfrm>
              <a:custGeom>
                <a:avLst/>
                <a:gdLst>
                  <a:gd name="connsiteX0" fmla="*/ 1114022 w 1191295"/>
                  <a:gd name="connsiteY0" fmla="*/ 0 h 753414"/>
                  <a:gd name="connsiteX1" fmla="*/ 1088264 w 1191295"/>
                  <a:gd name="connsiteY1" fmla="*/ 83713 h 753414"/>
                  <a:gd name="connsiteX2" fmla="*/ 1159098 w 1191295"/>
                  <a:gd name="connsiteY2" fmla="*/ 154547 h 753414"/>
                  <a:gd name="connsiteX3" fmla="*/ 1081825 w 1191295"/>
                  <a:gd name="connsiteY3" fmla="*/ 251138 h 753414"/>
                  <a:gd name="connsiteX4" fmla="*/ 1171977 w 1191295"/>
                  <a:gd name="connsiteY4" fmla="*/ 328412 h 753414"/>
                  <a:gd name="connsiteX5" fmla="*/ 1075386 w 1191295"/>
                  <a:gd name="connsiteY5" fmla="*/ 412124 h 753414"/>
                  <a:gd name="connsiteX6" fmla="*/ 1191295 w 1191295"/>
                  <a:gd name="connsiteY6" fmla="*/ 470079 h 753414"/>
                  <a:gd name="connsiteX7" fmla="*/ 1081825 w 1191295"/>
                  <a:gd name="connsiteY7" fmla="*/ 540913 h 753414"/>
                  <a:gd name="connsiteX8" fmla="*/ 1184856 w 1191295"/>
                  <a:gd name="connsiteY8" fmla="*/ 618186 h 753414"/>
                  <a:gd name="connsiteX9" fmla="*/ 1075386 w 1191295"/>
                  <a:gd name="connsiteY9" fmla="*/ 618186 h 753414"/>
                  <a:gd name="connsiteX10" fmla="*/ 1062507 w 1191295"/>
                  <a:gd name="connsiteY10" fmla="*/ 727657 h 753414"/>
                  <a:gd name="connsiteX11" fmla="*/ 985233 w 1191295"/>
                  <a:gd name="connsiteY11" fmla="*/ 650383 h 753414"/>
                  <a:gd name="connsiteX12" fmla="*/ 888642 w 1191295"/>
                  <a:gd name="connsiteY12" fmla="*/ 753414 h 753414"/>
                  <a:gd name="connsiteX13" fmla="*/ 811369 w 1191295"/>
                  <a:gd name="connsiteY13" fmla="*/ 643944 h 753414"/>
                  <a:gd name="connsiteX14" fmla="*/ 701898 w 1191295"/>
                  <a:gd name="connsiteY14" fmla="*/ 746975 h 753414"/>
                  <a:gd name="connsiteX15" fmla="*/ 611746 w 1191295"/>
                  <a:gd name="connsiteY15" fmla="*/ 643944 h 753414"/>
                  <a:gd name="connsiteX16" fmla="*/ 457200 w 1191295"/>
                  <a:gd name="connsiteY16" fmla="*/ 734096 h 753414"/>
                  <a:gd name="connsiteX17" fmla="*/ 431442 w 1191295"/>
                  <a:gd name="connsiteY17" fmla="*/ 637505 h 753414"/>
                  <a:gd name="connsiteX18" fmla="*/ 347729 w 1191295"/>
                  <a:gd name="connsiteY18" fmla="*/ 714778 h 753414"/>
                  <a:gd name="connsiteX19" fmla="*/ 341290 w 1191295"/>
                  <a:gd name="connsiteY19" fmla="*/ 714778 h 753414"/>
                  <a:gd name="connsiteX20" fmla="*/ 251138 w 1191295"/>
                  <a:gd name="connsiteY20" fmla="*/ 650383 h 753414"/>
                  <a:gd name="connsiteX21" fmla="*/ 148107 w 1191295"/>
                  <a:gd name="connsiteY21" fmla="*/ 708338 h 753414"/>
                  <a:gd name="connsiteX22" fmla="*/ 154546 w 1191295"/>
                  <a:gd name="connsiteY22" fmla="*/ 611747 h 753414"/>
                  <a:gd name="connsiteX23" fmla="*/ 19318 w 1191295"/>
                  <a:gd name="connsiteY23" fmla="*/ 637505 h 753414"/>
                  <a:gd name="connsiteX24" fmla="*/ 103031 w 1191295"/>
                  <a:gd name="connsiteY24" fmla="*/ 547352 h 753414"/>
                  <a:gd name="connsiteX25" fmla="*/ 0 w 1191295"/>
                  <a:gd name="connsiteY25" fmla="*/ 495837 h 753414"/>
                  <a:gd name="connsiteX26" fmla="*/ 103031 w 1191295"/>
                  <a:gd name="connsiteY26" fmla="*/ 412124 h 753414"/>
                  <a:gd name="connsiteX27" fmla="*/ 19318 w 1191295"/>
                  <a:gd name="connsiteY27" fmla="*/ 334851 h 753414"/>
                  <a:gd name="connsiteX28" fmla="*/ 122349 w 1191295"/>
                  <a:gd name="connsiteY28" fmla="*/ 251138 h 753414"/>
                  <a:gd name="connsiteX29" fmla="*/ 25757 w 1191295"/>
                  <a:gd name="connsiteY29" fmla="*/ 186744 h 753414"/>
                  <a:gd name="connsiteX30" fmla="*/ 96591 w 1191295"/>
                  <a:gd name="connsiteY30" fmla="*/ 135229 h 753414"/>
                  <a:gd name="connsiteX31" fmla="*/ 32197 w 1191295"/>
                  <a:gd name="connsiteY31" fmla="*/ 12879 h 753414"/>
                  <a:gd name="connsiteX32" fmla="*/ 115910 w 1191295"/>
                  <a:gd name="connsiteY32" fmla="*/ 25758 h 753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91295" h="753414">
                    <a:moveTo>
                      <a:pt x="1114022" y="0"/>
                    </a:moveTo>
                    <a:lnTo>
                      <a:pt x="1088264" y="83713"/>
                    </a:lnTo>
                    <a:lnTo>
                      <a:pt x="1159098" y="154547"/>
                    </a:lnTo>
                    <a:lnTo>
                      <a:pt x="1081825" y="251138"/>
                    </a:lnTo>
                    <a:lnTo>
                      <a:pt x="1171977" y="328412"/>
                    </a:lnTo>
                    <a:lnTo>
                      <a:pt x="1075386" y="412124"/>
                    </a:lnTo>
                    <a:lnTo>
                      <a:pt x="1191295" y="470079"/>
                    </a:lnTo>
                    <a:lnTo>
                      <a:pt x="1081825" y="540913"/>
                    </a:lnTo>
                    <a:lnTo>
                      <a:pt x="1184856" y="618186"/>
                    </a:lnTo>
                    <a:lnTo>
                      <a:pt x="1075386" y="618186"/>
                    </a:lnTo>
                    <a:lnTo>
                      <a:pt x="1062507" y="727657"/>
                    </a:lnTo>
                    <a:lnTo>
                      <a:pt x="985233" y="650383"/>
                    </a:lnTo>
                    <a:lnTo>
                      <a:pt x="888642" y="753414"/>
                    </a:lnTo>
                    <a:lnTo>
                      <a:pt x="811369" y="643944"/>
                    </a:lnTo>
                    <a:lnTo>
                      <a:pt x="701898" y="746975"/>
                    </a:lnTo>
                    <a:lnTo>
                      <a:pt x="611746" y="643944"/>
                    </a:lnTo>
                    <a:lnTo>
                      <a:pt x="457200" y="734096"/>
                    </a:lnTo>
                    <a:lnTo>
                      <a:pt x="431442" y="637505"/>
                    </a:lnTo>
                    <a:lnTo>
                      <a:pt x="347729" y="714778"/>
                    </a:lnTo>
                    <a:lnTo>
                      <a:pt x="341290" y="714778"/>
                    </a:lnTo>
                    <a:lnTo>
                      <a:pt x="251138" y="650383"/>
                    </a:lnTo>
                    <a:lnTo>
                      <a:pt x="148107" y="708338"/>
                    </a:lnTo>
                    <a:lnTo>
                      <a:pt x="154546" y="611747"/>
                    </a:lnTo>
                    <a:lnTo>
                      <a:pt x="19318" y="637505"/>
                    </a:lnTo>
                    <a:lnTo>
                      <a:pt x="103031" y="547352"/>
                    </a:lnTo>
                    <a:lnTo>
                      <a:pt x="0" y="495837"/>
                    </a:lnTo>
                    <a:lnTo>
                      <a:pt x="103031" y="412124"/>
                    </a:lnTo>
                    <a:lnTo>
                      <a:pt x="19318" y="334851"/>
                    </a:lnTo>
                    <a:lnTo>
                      <a:pt x="122349" y="251138"/>
                    </a:lnTo>
                    <a:lnTo>
                      <a:pt x="25757" y="186744"/>
                    </a:lnTo>
                    <a:lnTo>
                      <a:pt x="96591" y="135229"/>
                    </a:lnTo>
                    <a:lnTo>
                      <a:pt x="32197" y="12879"/>
                    </a:lnTo>
                    <a:lnTo>
                      <a:pt x="115910" y="25758"/>
                    </a:lnTo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493DFFB-726B-47FF-87F9-E25D15A5EAFE}"/>
                  </a:ext>
                </a:extLst>
              </p:cNvPr>
              <p:cNvSpPr/>
              <p:nvPr/>
            </p:nvSpPr>
            <p:spPr>
              <a:xfrm>
                <a:off x="5679583" y="3928056"/>
                <a:ext cx="817809" cy="579550"/>
              </a:xfrm>
              <a:custGeom>
                <a:avLst/>
                <a:gdLst>
                  <a:gd name="connsiteX0" fmla="*/ 373487 w 817809"/>
                  <a:gd name="connsiteY0" fmla="*/ 115910 h 579550"/>
                  <a:gd name="connsiteX1" fmla="*/ 392806 w 817809"/>
                  <a:gd name="connsiteY1" fmla="*/ 0 h 579550"/>
                  <a:gd name="connsiteX2" fmla="*/ 444321 w 817809"/>
                  <a:gd name="connsiteY2" fmla="*/ 122350 h 579550"/>
                  <a:gd name="connsiteX3" fmla="*/ 540913 w 817809"/>
                  <a:gd name="connsiteY3" fmla="*/ 6440 h 579550"/>
                  <a:gd name="connsiteX4" fmla="*/ 573110 w 817809"/>
                  <a:gd name="connsiteY4" fmla="*/ 148107 h 579550"/>
                  <a:gd name="connsiteX5" fmla="*/ 727656 w 817809"/>
                  <a:gd name="connsiteY5" fmla="*/ 77274 h 579550"/>
                  <a:gd name="connsiteX6" fmla="*/ 682580 w 817809"/>
                  <a:gd name="connsiteY6" fmla="*/ 199623 h 579550"/>
                  <a:gd name="connsiteX7" fmla="*/ 817809 w 817809"/>
                  <a:gd name="connsiteY7" fmla="*/ 283336 h 579550"/>
                  <a:gd name="connsiteX8" fmla="*/ 727656 w 817809"/>
                  <a:gd name="connsiteY8" fmla="*/ 328412 h 579550"/>
                  <a:gd name="connsiteX9" fmla="*/ 785611 w 817809"/>
                  <a:gd name="connsiteY9" fmla="*/ 437882 h 579550"/>
                  <a:gd name="connsiteX10" fmla="*/ 676141 w 817809"/>
                  <a:gd name="connsiteY10" fmla="*/ 418564 h 579550"/>
                  <a:gd name="connsiteX11" fmla="*/ 682580 w 817809"/>
                  <a:gd name="connsiteY11" fmla="*/ 521595 h 579550"/>
                  <a:gd name="connsiteX12" fmla="*/ 560231 w 817809"/>
                  <a:gd name="connsiteY12" fmla="*/ 450761 h 579550"/>
                  <a:gd name="connsiteX13" fmla="*/ 521594 w 817809"/>
                  <a:gd name="connsiteY13" fmla="*/ 573110 h 579550"/>
                  <a:gd name="connsiteX14" fmla="*/ 463640 w 817809"/>
                  <a:gd name="connsiteY14" fmla="*/ 470079 h 579550"/>
                  <a:gd name="connsiteX15" fmla="*/ 360609 w 817809"/>
                  <a:gd name="connsiteY15" fmla="*/ 579550 h 579550"/>
                  <a:gd name="connsiteX16" fmla="*/ 296214 w 817809"/>
                  <a:gd name="connsiteY16" fmla="*/ 476519 h 579550"/>
                  <a:gd name="connsiteX17" fmla="*/ 154547 w 817809"/>
                  <a:gd name="connsiteY17" fmla="*/ 521595 h 579550"/>
                  <a:gd name="connsiteX18" fmla="*/ 199623 w 817809"/>
                  <a:gd name="connsiteY18" fmla="*/ 405685 h 579550"/>
                  <a:gd name="connsiteX19" fmla="*/ 19318 w 817809"/>
                  <a:gd name="connsiteY19" fmla="*/ 412124 h 579550"/>
                  <a:gd name="connsiteX20" fmla="*/ 160986 w 817809"/>
                  <a:gd name="connsiteY20" fmla="*/ 315533 h 579550"/>
                  <a:gd name="connsiteX21" fmla="*/ 0 w 817809"/>
                  <a:gd name="connsiteY21" fmla="*/ 199623 h 579550"/>
                  <a:gd name="connsiteX22" fmla="*/ 173865 w 817809"/>
                  <a:gd name="connsiteY22" fmla="*/ 206062 h 579550"/>
                  <a:gd name="connsiteX23" fmla="*/ 115910 w 817809"/>
                  <a:gd name="connsiteY23" fmla="*/ 83713 h 579550"/>
                  <a:gd name="connsiteX24" fmla="*/ 225380 w 817809"/>
                  <a:gd name="connsiteY24" fmla="*/ 173865 h 579550"/>
                  <a:gd name="connsiteX25" fmla="*/ 251138 w 817809"/>
                  <a:gd name="connsiteY25" fmla="*/ 6440 h 579550"/>
                  <a:gd name="connsiteX26" fmla="*/ 373487 w 817809"/>
                  <a:gd name="connsiteY26" fmla="*/ 115910 h 57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17809" h="579550">
                    <a:moveTo>
                      <a:pt x="373487" y="115910"/>
                    </a:moveTo>
                    <a:lnTo>
                      <a:pt x="392806" y="0"/>
                    </a:lnTo>
                    <a:lnTo>
                      <a:pt x="444321" y="122350"/>
                    </a:lnTo>
                    <a:lnTo>
                      <a:pt x="540913" y="6440"/>
                    </a:lnTo>
                    <a:lnTo>
                      <a:pt x="573110" y="148107"/>
                    </a:lnTo>
                    <a:lnTo>
                      <a:pt x="727656" y="77274"/>
                    </a:lnTo>
                    <a:lnTo>
                      <a:pt x="682580" y="199623"/>
                    </a:lnTo>
                    <a:lnTo>
                      <a:pt x="817809" y="283336"/>
                    </a:lnTo>
                    <a:lnTo>
                      <a:pt x="727656" y="328412"/>
                    </a:lnTo>
                    <a:lnTo>
                      <a:pt x="785611" y="437882"/>
                    </a:lnTo>
                    <a:lnTo>
                      <a:pt x="676141" y="418564"/>
                    </a:lnTo>
                    <a:lnTo>
                      <a:pt x="682580" y="521595"/>
                    </a:lnTo>
                    <a:lnTo>
                      <a:pt x="560231" y="450761"/>
                    </a:lnTo>
                    <a:lnTo>
                      <a:pt x="521594" y="573110"/>
                    </a:lnTo>
                    <a:lnTo>
                      <a:pt x="463640" y="470079"/>
                    </a:lnTo>
                    <a:lnTo>
                      <a:pt x="360609" y="579550"/>
                    </a:lnTo>
                    <a:lnTo>
                      <a:pt x="296214" y="476519"/>
                    </a:lnTo>
                    <a:lnTo>
                      <a:pt x="154547" y="521595"/>
                    </a:lnTo>
                    <a:lnTo>
                      <a:pt x="199623" y="405685"/>
                    </a:lnTo>
                    <a:lnTo>
                      <a:pt x="19318" y="412124"/>
                    </a:lnTo>
                    <a:lnTo>
                      <a:pt x="160986" y="315533"/>
                    </a:lnTo>
                    <a:lnTo>
                      <a:pt x="0" y="199623"/>
                    </a:lnTo>
                    <a:lnTo>
                      <a:pt x="173865" y="206062"/>
                    </a:lnTo>
                    <a:lnTo>
                      <a:pt x="115910" y="83713"/>
                    </a:lnTo>
                    <a:lnTo>
                      <a:pt x="225380" y="173865"/>
                    </a:lnTo>
                    <a:lnTo>
                      <a:pt x="251138" y="6440"/>
                    </a:lnTo>
                    <a:lnTo>
                      <a:pt x="373487" y="115910"/>
                    </a:lnTo>
                    <a:close/>
                  </a:path>
                </a:pathLst>
              </a:cu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425D7A6-E3D9-49D8-8AE6-C26FE28BC084}"/>
                  </a:ext>
                </a:extLst>
              </p:cNvPr>
              <p:cNvSpPr/>
              <p:nvPr/>
            </p:nvSpPr>
            <p:spPr>
              <a:xfrm>
                <a:off x="3845147" y="2807595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C17D978-3FAF-4EAD-AE27-5DEAC4B9FAAE}"/>
                  </a:ext>
                </a:extLst>
              </p:cNvPr>
              <p:cNvSpPr/>
              <p:nvPr/>
            </p:nvSpPr>
            <p:spPr>
              <a:xfrm>
                <a:off x="4030354" y="2986309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F5CA87F-1D8B-4CEB-9DFF-1B5D5F6BFD6A}"/>
                  </a:ext>
                </a:extLst>
              </p:cNvPr>
              <p:cNvSpPr/>
              <p:nvPr/>
            </p:nvSpPr>
            <p:spPr>
              <a:xfrm>
                <a:off x="4766551" y="2712396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432ADA2-9DAE-48E0-938F-A31DAF032B93}"/>
                  </a:ext>
                </a:extLst>
              </p:cNvPr>
              <p:cNvSpPr/>
              <p:nvPr/>
            </p:nvSpPr>
            <p:spPr>
              <a:xfrm>
                <a:off x="4430333" y="2097146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F20C514-6C9C-4E50-A3B8-B5C0E3B574C7}"/>
                  </a:ext>
                </a:extLst>
              </p:cNvPr>
              <p:cNvSpPr/>
              <p:nvPr/>
            </p:nvSpPr>
            <p:spPr>
              <a:xfrm>
                <a:off x="4788405" y="1912512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A7B7684-6360-45FE-B85F-1CAABDAEFD7F}"/>
                  </a:ext>
                </a:extLst>
              </p:cNvPr>
              <p:cNvSpPr/>
              <p:nvPr/>
            </p:nvSpPr>
            <p:spPr>
              <a:xfrm>
                <a:off x="5010987" y="1907634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C31E80F6-59B0-42B3-9800-9385A91B2953}"/>
                  </a:ext>
                </a:extLst>
              </p:cNvPr>
              <p:cNvSpPr/>
              <p:nvPr/>
            </p:nvSpPr>
            <p:spPr>
              <a:xfrm>
                <a:off x="4943795" y="1231697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5BBFC3D-ABA5-46D5-BB45-CEB699346A58}"/>
                  </a:ext>
                </a:extLst>
              </p:cNvPr>
              <p:cNvSpPr/>
              <p:nvPr/>
            </p:nvSpPr>
            <p:spPr>
              <a:xfrm>
                <a:off x="5657728" y="1231697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BED56E4F-6DD8-4C79-9938-3ACCE1E17F16}"/>
                  </a:ext>
                </a:extLst>
              </p:cNvPr>
              <p:cNvSpPr/>
              <p:nvPr/>
            </p:nvSpPr>
            <p:spPr>
              <a:xfrm>
                <a:off x="5140258" y="1741770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D1AA386-6CCF-49C2-9CE0-E1167AF89874}"/>
                  </a:ext>
                </a:extLst>
              </p:cNvPr>
              <p:cNvSpPr/>
              <p:nvPr/>
            </p:nvSpPr>
            <p:spPr>
              <a:xfrm>
                <a:off x="5343498" y="2209898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D200BC59-EAEE-4645-A0D1-1FB3E8FF65B1}"/>
                  </a:ext>
                </a:extLst>
              </p:cNvPr>
              <p:cNvSpPr/>
              <p:nvPr/>
            </p:nvSpPr>
            <p:spPr>
              <a:xfrm>
                <a:off x="5591603" y="3650381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3C4AC251-FAE4-40FE-A164-AE20DB998BD9}"/>
                  </a:ext>
                </a:extLst>
              </p:cNvPr>
              <p:cNvSpPr/>
              <p:nvPr/>
            </p:nvSpPr>
            <p:spPr>
              <a:xfrm>
                <a:off x="4394916" y="3934399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504553F-BF27-420D-BC14-313E10415226}"/>
                  </a:ext>
                </a:extLst>
              </p:cNvPr>
              <p:cNvSpPr/>
              <p:nvPr/>
            </p:nvSpPr>
            <p:spPr>
              <a:xfrm>
                <a:off x="3959521" y="6304209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D0C6708-F38C-4166-8264-41199E7F8BC6}"/>
                  </a:ext>
                </a:extLst>
              </p:cNvPr>
              <p:cNvSpPr/>
              <p:nvPr/>
            </p:nvSpPr>
            <p:spPr>
              <a:xfrm>
                <a:off x="7153426" y="6304209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833E9BF-9DAE-49AB-AC1C-9B8C3F6EA750}"/>
                  </a:ext>
                </a:extLst>
              </p:cNvPr>
              <p:cNvSpPr/>
              <p:nvPr/>
            </p:nvSpPr>
            <p:spPr>
              <a:xfrm>
                <a:off x="6122830" y="4829578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E1D40D86-3EA8-4065-B247-BC7B9EEDC613}"/>
                  </a:ext>
                </a:extLst>
              </p:cNvPr>
              <p:cNvSpPr/>
              <p:nvPr/>
            </p:nvSpPr>
            <p:spPr>
              <a:xfrm>
                <a:off x="5216677" y="4829578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50F2C36-0063-4A6F-B355-DA36A1A4BB26}"/>
                  </a:ext>
                </a:extLst>
              </p:cNvPr>
              <p:cNvSpPr/>
              <p:nvPr/>
            </p:nvSpPr>
            <p:spPr>
              <a:xfrm>
                <a:off x="7556000" y="4617076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709011F-3CFE-4BFB-86F2-151A7703FE43}"/>
                  </a:ext>
                </a:extLst>
              </p:cNvPr>
              <p:cNvSpPr/>
              <p:nvPr/>
            </p:nvSpPr>
            <p:spPr>
              <a:xfrm>
                <a:off x="6835950" y="4304763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D7C2C44-60F2-4313-8187-4648F48FDA59}"/>
                  </a:ext>
                </a:extLst>
              </p:cNvPr>
              <p:cNvSpPr/>
              <p:nvPr/>
            </p:nvSpPr>
            <p:spPr>
              <a:xfrm>
                <a:off x="6780797" y="3863662"/>
                <a:ext cx="70833" cy="64394"/>
              </a:xfrm>
              <a:prstGeom prst="ellips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24800E-D4CE-4A48-AFA1-20CF095314CE}"/>
                </a:ext>
              </a:extLst>
            </p:cNvPr>
            <p:cNvSpPr txBox="1"/>
            <p:nvPr/>
          </p:nvSpPr>
          <p:spPr>
            <a:xfrm>
              <a:off x="3458495" y="6106993"/>
              <a:ext cx="27603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A8B1D7-6A99-41AF-94E5-F7C5E2A3F5F0}"/>
                </a:ext>
              </a:extLst>
            </p:cNvPr>
            <p:cNvSpPr txBox="1"/>
            <p:nvPr/>
          </p:nvSpPr>
          <p:spPr>
            <a:xfrm>
              <a:off x="3774984" y="3714775"/>
              <a:ext cx="300082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as-IN" sz="200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58206C-F540-41B1-9EF3-01046484A4A5}"/>
                </a:ext>
              </a:extLst>
            </p:cNvPr>
            <p:cNvSpPr txBox="1"/>
            <p:nvPr/>
          </p:nvSpPr>
          <p:spPr>
            <a:xfrm>
              <a:off x="4917308" y="2527483"/>
              <a:ext cx="32252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7CA1A7-3CBB-4576-B68F-AB02C0B06105}"/>
                </a:ext>
              </a:extLst>
            </p:cNvPr>
            <p:cNvSpPr txBox="1"/>
            <p:nvPr/>
          </p:nvSpPr>
          <p:spPr>
            <a:xfrm>
              <a:off x="3678990" y="2922269"/>
              <a:ext cx="290464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as-IN" sz="200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BEDA54-050E-4958-B50B-7A67FDCB00D5}"/>
                </a:ext>
              </a:extLst>
            </p:cNvPr>
            <p:cNvSpPr txBox="1"/>
            <p:nvPr/>
          </p:nvSpPr>
          <p:spPr>
            <a:xfrm>
              <a:off x="3381351" y="2578182"/>
              <a:ext cx="304892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CF100E-C309-4BE0-AC48-C96D27A6F72C}"/>
                </a:ext>
              </a:extLst>
            </p:cNvPr>
            <p:cNvSpPr txBox="1"/>
            <p:nvPr/>
          </p:nvSpPr>
          <p:spPr>
            <a:xfrm>
              <a:off x="4134118" y="1783837"/>
              <a:ext cx="31771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as-IN" sz="2000"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374596-F520-4B99-AA96-463685F10946}"/>
                </a:ext>
              </a:extLst>
            </p:cNvPr>
            <p:cNvSpPr txBox="1"/>
            <p:nvPr/>
          </p:nvSpPr>
          <p:spPr>
            <a:xfrm>
              <a:off x="4400626" y="1400738"/>
              <a:ext cx="28245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68060DD-2876-45C2-A1AD-4497D5EBC907}"/>
                </a:ext>
              </a:extLst>
            </p:cNvPr>
            <p:cNvSpPr txBox="1"/>
            <p:nvPr/>
          </p:nvSpPr>
          <p:spPr>
            <a:xfrm>
              <a:off x="4678995" y="792701"/>
              <a:ext cx="316112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as-IN" sz="200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6E92B7-F8F7-4FBE-A08D-5FAE4C3B7B87}"/>
                </a:ext>
              </a:extLst>
            </p:cNvPr>
            <p:cNvSpPr txBox="1"/>
            <p:nvPr/>
          </p:nvSpPr>
          <p:spPr>
            <a:xfrm>
              <a:off x="4872386" y="1398076"/>
              <a:ext cx="30328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AFEAB3-D75C-45D1-83EE-828AB71F185F}"/>
                </a:ext>
              </a:extLst>
            </p:cNvPr>
            <p:cNvSpPr txBox="1"/>
            <p:nvPr/>
          </p:nvSpPr>
          <p:spPr>
            <a:xfrm>
              <a:off x="4932215" y="1970467"/>
              <a:ext cx="38183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as-IN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A46AD84-D765-4F9D-BB7E-3A78D9B09665}"/>
                </a:ext>
              </a:extLst>
            </p:cNvPr>
            <p:cNvSpPr txBox="1"/>
            <p:nvPr/>
          </p:nvSpPr>
          <p:spPr>
            <a:xfrm>
              <a:off x="5784879" y="992756"/>
              <a:ext cx="36740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as-IN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D79AEE-380B-4906-9AA8-A50EB6253247}"/>
                </a:ext>
              </a:extLst>
            </p:cNvPr>
            <p:cNvSpPr txBox="1"/>
            <p:nvPr/>
          </p:nvSpPr>
          <p:spPr>
            <a:xfrm>
              <a:off x="5487626" y="1962721"/>
              <a:ext cx="38023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as-IN">
                  <a:latin typeface="NikoshBAN" panose="02000000000000000000" pitchFamily="2" charset="0"/>
                  <a:cs typeface="NikoshBAN" panose="02000000000000000000" pitchFamily="2" charset="0"/>
                </a:rPr>
                <a:t>১২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D8D811-EC24-48CE-A346-1A7659E21F86}"/>
                </a:ext>
              </a:extLst>
            </p:cNvPr>
            <p:cNvSpPr txBox="1"/>
            <p:nvPr/>
          </p:nvSpPr>
          <p:spPr>
            <a:xfrm>
              <a:off x="5708255" y="3313246"/>
              <a:ext cx="39946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40A12C-2FC5-4310-9794-F6BB4068F604}"/>
                </a:ext>
              </a:extLst>
            </p:cNvPr>
            <p:cNvSpPr txBox="1"/>
            <p:nvPr/>
          </p:nvSpPr>
          <p:spPr>
            <a:xfrm>
              <a:off x="5534013" y="3779948"/>
              <a:ext cx="37221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১৪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37E0FE-D9D6-4138-A1E2-47DE5C261663}"/>
                </a:ext>
              </a:extLst>
            </p:cNvPr>
            <p:cNvSpPr txBox="1"/>
            <p:nvPr/>
          </p:nvSpPr>
          <p:spPr>
            <a:xfrm>
              <a:off x="6818922" y="3590922"/>
              <a:ext cx="38504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as-IN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5000B9C-3A01-4C67-885C-7E847AA4617B}"/>
                </a:ext>
              </a:extLst>
            </p:cNvPr>
            <p:cNvSpPr txBox="1"/>
            <p:nvPr/>
          </p:nvSpPr>
          <p:spPr>
            <a:xfrm>
              <a:off x="7765629" y="4432410"/>
              <a:ext cx="39626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as-IN">
                  <a:latin typeface="NikoshBAN" panose="02000000000000000000" pitchFamily="2" charset="0"/>
                  <a:cs typeface="NikoshBAN" panose="02000000000000000000" pitchFamily="2" charset="0"/>
                </a:rPr>
                <a:t>১৬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0579DA-0121-4CBE-B231-F7F4D7FD3BD2}"/>
                </a:ext>
              </a:extLst>
            </p:cNvPr>
            <p:cNvSpPr txBox="1"/>
            <p:nvPr/>
          </p:nvSpPr>
          <p:spPr>
            <a:xfrm>
              <a:off x="6549033" y="4312138"/>
              <a:ext cx="37382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as-IN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4AB35F-384A-412C-B088-7CDAA96FA583}"/>
                </a:ext>
              </a:extLst>
            </p:cNvPr>
            <p:cNvSpPr txBox="1"/>
            <p:nvPr/>
          </p:nvSpPr>
          <p:spPr>
            <a:xfrm>
              <a:off x="7369090" y="6119543"/>
              <a:ext cx="39466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১৮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0EA891-6C0A-4671-BC9C-89259F207871}"/>
                </a:ext>
              </a:extLst>
            </p:cNvPr>
            <p:cNvSpPr txBox="1"/>
            <p:nvPr/>
          </p:nvSpPr>
          <p:spPr>
            <a:xfrm>
              <a:off x="6001944" y="4893972"/>
              <a:ext cx="383438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as-IN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AE833BE-2434-42EA-9EF5-B891B97DEF26}"/>
                </a:ext>
              </a:extLst>
            </p:cNvPr>
            <p:cNvSpPr txBox="1"/>
            <p:nvPr/>
          </p:nvSpPr>
          <p:spPr>
            <a:xfrm>
              <a:off x="5222612" y="4826349"/>
              <a:ext cx="39466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২০</a:t>
              </a:r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6F3E4C6-61BE-4876-9ACF-1EE3F16E409D}"/>
              </a:ext>
            </a:extLst>
          </p:cNvPr>
          <p:cNvSpPr/>
          <p:nvPr/>
        </p:nvSpPr>
        <p:spPr>
          <a:xfrm>
            <a:off x="7255537" y="2677610"/>
            <a:ext cx="739035" cy="288099"/>
          </a:xfrm>
          <a:custGeom>
            <a:avLst/>
            <a:gdLst>
              <a:gd name="connsiteX0" fmla="*/ 739035 w 739035"/>
              <a:gd name="connsiteY0" fmla="*/ 0 h 288099"/>
              <a:gd name="connsiteX1" fmla="*/ 0 w 739035"/>
              <a:gd name="connsiteY1" fmla="*/ 288099 h 28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9035" h="288099">
                <a:moveTo>
                  <a:pt x="739035" y="0"/>
                </a:moveTo>
                <a:lnTo>
                  <a:pt x="0" y="288099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1E0A799-611C-42AD-8710-14E6CDA920A0}"/>
              </a:ext>
            </a:extLst>
          </p:cNvPr>
          <p:cNvSpPr/>
          <p:nvPr/>
        </p:nvSpPr>
        <p:spPr>
          <a:xfrm>
            <a:off x="7092699" y="2777818"/>
            <a:ext cx="175364" cy="175365"/>
          </a:xfrm>
          <a:custGeom>
            <a:avLst/>
            <a:gdLst>
              <a:gd name="connsiteX0" fmla="*/ 175364 w 175364"/>
              <a:gd name="connsiteY0" fmla="*/ 175365 h 175365"/>
              <a:gd name="connsiteX1" fmla="*/ 0 w 175364"/>
              <a:gd name="connsiteY1" fmla="*/ 0 h 175365"/>
              <a:gd name="connsiteX2" fmla="*/ 0 w 175364"/>
              <a:gd name="connsiteY2" fmla="*/ 0 h 175365"/>
              <a:gd name="connsiteX3" fmla="*/ 0 w 175364"/>
              <a:gd name="connsiteY3" fmla="*/ 0 h 1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64" h="175365">
                <a:moveTo>
                  <a:pt x="175364" y="17536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33DFFEAE-F637-41A3-B4AF-A571A2D48BFF}"/>
              </a:ext>
            </a:extLst>
          </p:cNvPr>
          <p:cNvSpPr/>
          <p:nvPr/>
        </p:nvSpPr>
        <p:spPr>
          <a:xfrm>
            <a:off x="7080172" y="2076361"/>
            <a:ext cx="588724" cy="701457"/>
          </a:xfrm>
          <a:custGeom>
            <a:avLst/>
            <a:gdLst>
              <a:gd name="connsiteX0" fmla="*/ 0 w 588724"/>
              <a:gd name="connsiteY0" fmla="*/ 701457 h 701457"/>
              <a:gd name="connsiteX1" fmla="*/ 588724 w 588724"/>
              <a:gd name="connsiteY1" fmla="*/ 0 h 701457"/>
              <a:gd name="connsiteX2" fmla="*/ 588724 w 588724"/>
              <a:gd name="connsiteY2" fmla="*/ 0 h 70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724" h="701457">
                <a:moveTo>
                  <a:pt x="0" y="701457"/>
                </a:moveTo>
                <a:lnTo>
                  <a:pt x="588724" y="0"/>
                </a:lnTo>
                <a:lnTo>
                  <a:pt x="588724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A51465E-2434-4E01-BAD8-664CA618A14A}"/>
              </a:ext>
            </a:extLst>
          </p:cNvPr>
          <p:cNvSpPr/>
          <p:nvPr/>
        </p:nvSpPr>
        <p:spPr>
          <a:xfrm>
            <a:off x="7668896" y="1888470"/>
            <a:ext cx="350729" cy="175365"/>
          </a:xfrm>
          <a:custGeom>
            <a:avLst/>
            <a:gdLst>
              <a:gd name="connsiteX0" fmla="*/ 0 w 350729"/>
              <a:gd name="connsiteY0" fmla="*/ 175365 h 175365"/>
              <a:gd name="connsiteX1" fmla="*/ 350729 w 350729"/>
              <a:gd name="connsiteY1" fmla="*/ 0 h 1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729" h="175365">
                <a:moveTo>
                  <a:pt x="0" y="175365"/>
                </a:moveTo>
                <a:lnTo>
                  <a:pt x="350729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48A0395A-ED82-4D00-98C5-AFFF0490C48B}"/>
              </a:ext>
            </a:extLst>
          </p:cNvPr>
          <p:cNvSpPr/>
          <p:nvPr/>
        </p:nvSpPr>
        <p:spPr>
          <a:xfrm>
            <a:off x="8019625" y="1187013"/>
            <a:ext cx="175364" cy="701457"/>
          </a:xfrm>
          <a:custGeom>
            <a:avLst/>
            <a:gdLst>
              <a:gd name="connsiteX0" fmla="*/ 0 w 175364"/>
              <a:gd name="connsiteY0" fmla="*/ 701457 h 701457"/>
              <a:gd name="connsiteX1" fmla="*/ 175364 w 175364"/>
              <a:gd name="connsiteY1" fmla="*/ 12526 h 701457"/>
              <a:gd name="connsiteX2" fmla="*/ 175364 w 175364"/>
              <a:gd name="connsiteY2" fmla="*/ 0 h 70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364" h="701457">
                <a:moveTo>
                  <a:pt x="0" y="701457"/>
                </a:moveTo>
                <a:lnTo>
                  <a:pt x="175364" y="12526"/>
                </a:lnTo>
                <a:lnTo>
                  <a:pt x="175364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2608286-E27C-4EA6-B7C7-12AA77A3A87E}"/>
              </a:ext>
            </a:extLst>
          </p:cNvPr>
          <p:cNvSpPr/>
          <p:nvPr/>
        </p:nvSpPr>
        <p:spPr>
          <a:xfrm>
            <a:off x="8182463" y="1187013"/>
            <a:ext cx="175364" cy="551145"/>
          </a:xfrm>
          <a:custGeom>
            <a:avLst/>
            <a:gdLst>
              <a:gd name="connsiteX0" fmla="*/ 0 w 175364"/>
              <a:gd name="connsiteY0" fmla="*/ 0 h 551145"/>
              <a:gd name="connsiteX1" fmla="*/ 175364 w 175364"/>
              <a:gd name="connsiteY1" fmla="*/ 551145 h 55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364" h="551145">
                <a:moveTo>
                  <a:pt x="0" y="0"/>
                </a:moveTo>
                <a:lnTo>
                  <a:pt x="175364" y="551145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2AC14FE-3F51-40A5-8F56-FDC64A7E792C}"/>
              </a:ext>
            </a:extLst>
          </p:cNvPr>
          <p:cNvSpPr/>
          <p:nvPr/>
        </p:nvSpPr>
        <p:spPr>
          <a:xfrm>
            <a:off x="8359876" y="1199539"/>
            <a:ext cx="524044" cy="523021"/>
          </a:xfrm>
          <a:custGeom>
            <a:avLst/>
            <a:gdLst>
              <a:gd name="connsiteX0" fmla="*/ 0 w 501041"/>
              <a:gd name="connsiteY0" fmla="*/ 488515 h 488515"/>
              <a:gd name="connsiteX1" fmla="*/ 501041 w 501041"/>
              <a:gd name="connsiteY1" fmla="*/ 0 h 488515"/>
              <a:gd name="connsiteX2" fmla="*/ 501041 w 501041"/>
              <a:gd name="connsiteY2" fmla="*/ 0 h 488515"/>
              <a:gd name="connsiteX0" fmla="*/ 0 w 524044"/>
              <a:gd name="connsiteY0" fmla="*/ 523021 h 523021"/>
              <a:gd name="connsiteX1" fmla="*/ 524044 w 524044"/>
              <a:gd name="connsiteY1" fmla="*/ 0 h 523021"/>
              <a:gd name="connsiteX2" fmla="*/ 524044 w 524044"/>
              <a:gd name="connsiteY2" fmla="*/ 0 h 52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044" h="523021">
                <a:moveTo>
                  <a:pt x="0" y="523021"/>
                </a:moveTo>
                <a:lnTo>
                  <a:pt x="524044" y="0"/>
                </a:lnTo>
                <a:lnTo>
                  <a:pt x="524044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59E8A463-7315-4A8C-8C01-38C6D8A84157}"/>
              </a:ext>
            </a:extLst>
          </p:cNvPr>
          <p:cNvSpPr/>
          <p:nvPr/>
        </p:nvSpPr>
        <p:spPr>
          <a:xfrm>
            <a:off x="8595822" y="1187013"/>
            <a:ext cx="300624" cy="977030"/>
          </a:xfrm>
          <a:custGeom>
            <a:avLst/>
            <a:gdLst>
              <a:gd name="connsiteX0" fmla="*/ 300624 w 300624"/>
              <a:gd name="connsiteY0" fmla="*/ 0 h 977030"/>
              <a:gd name="connsiteX1" fmla="*/ 0 w 300624"/>
              <a:gd name="connsiteY1" fmla="*/ 977030 h 97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0624" h="977030">
                <a:moveTo>
                  <a:pt x="300624" y="0"/>
                </a:moveTo>
                <a:lnTo>
                  <a:pt x="0" y="97703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C3E5DAF-C1D9-4DB5-9374-5AEEBA2B8B58}"/>
              </a:ext>
            </a:extLst>
          </p:cNvPr>
          <p:cNvSpPr/>
          <p:nvPr/>
        </p:nvSpPr>
        <p:spPr>
          <a:xfrm>
            <a:off x="8620874" y="2151517"/>
            <a:ext cx="225468" cy="1478071"/>
          </a:xfrm>
          <a:custGeom>
            <a:avLst/>
            <a:gdLst>
              <a:gd name="connsiteX0" fmla="*/ 0 w 225468"/>
              <a:gd name="connsiteY0" fmla="*/ 0 h 1478071"/>
              <a:gd name="connsiteX1" fmla="*/ 225468 w 225468"/>
              <a:gd name="connsiteY1" fmla="*/ 1478071 h 1478071"/>
              <a:gd name="connsiteX2" fmla="*/ 212942 w 225468"/>
              <a:gd name="connsiteY2" fmla="*/ 1465545 h 147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68" h="1478071">
                <a:moveTo>
                  <a:pt x="0" y="0"/>
                </a:moveTo>
                <a:lnTo>
                  <a:pt x="225468" y="1478071"/>
                </a:lnTo>
                <a:lnTo>
                  <a:pt x="212942" y="1465545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790511A-9DFE-4412-9CC8-D06EE3511734}"/>
              </a:ext>
            </a:extLst>
          </p:cNvPr>
          <p:cNvSpPr/>
          <p:nvPr/>
        </p:nvSpPr>
        <p:spPr>
          <a:xfrm>
            <a:off x="8670171" y="3617062"/>
            <a:ext cx="1366145" cy="231328"/>
          </a:xfrm>
          <a:custGeom>
            <a:avLst/>
            <a:gdLst>
              <a:gd name="connsiteX0" fmla="*/ 75156 w 1277655"/>
              <a:gd name="connsiteY0" fmla="*/ 0 h 275573"/>
              <a:gd name="connsiteX1" fmla="*/ 0 w 1277655"/>
              <a:gd name="connsiteY1" fmla="*/ 275573 h 275573"/>
              <a:gd name="connsiteX2" fmla="*/ 1277655 w 1277655"/>
              <a:gd name="connsiteY2" fmla="*/ 212943 h 275573"/>
              <a:gd name="connsiteX0" fmla="*/ 230014 w 1432513"/>
              <a:gd name="connsiteY0" fmla="*/ 0 h 246076"/>
              <a:gd name="connsiteX1" fmla="*/ 0 w 1432513"/>
              <a:gd name="connsiteY1" fmla="*/ 246076 h 246076"/>
              <a:gd name="connsiteX2" fmla="*/ 1432513 w 1432513"/>
              <a:gd name="connsiteY2" fmla="*/ 212943 h 246076"/>
              <a:gd name="connsiteX0" fmla="*/ 200517 w 1403016"/>
              <a:gd name="connsiteY0" fmla="*/ 0 h 218569"/>
              <a:gd name="connsiteX1" fmla="*/ 0 w 1403016"/>
              <a:gd name="connsiteY1" fmla="*/ 209205 h 218569"/>
              <a:gd name="connsiteX2" fmla="*/ 1403016 w 1403016"/>
              <a:gd name="connsiteY2" fmla="*/ 212943 h 218569"/>
              <a:gd name="connsiteX0" fmla="*/ 163646 w 1366145"/>
              <a:gd name="connsiteY0" fmla="*/ 0 h 231328"/>
              <a:gd name="connsiteX1" fmla="*/ 0 w 1366145"/>
              <a:gd name="connsiteY1" fmla="*/ 231328 h 231328"/>
              <a:gd name="connsiteX2" fmla="*/ 1366145 w 1366145"/>
              <a:gd name="connsiteY2" fmla="*/ 212943 h 23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6145" h="231328">
                <a:moveTo>
                  <a:pt x="163646" y="0"/>
                </a:moveTo>
                <a:lnTo>
                  <a:pt x="0" y="231328"/>
                </a:lnTo>
                <a:cubicBezTo>
                  <a:pt x="425885" y="210451"/>
                  <a:pt x="940260" y="233820"/>
                  <a:pt x="1366145" y="21294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1FD4F88-E38E-46C1-BD48-660841CBF96F}"/>
              </a:ext>
            </a:extLst>
          </p:cNvPr>
          <p:cNvSpPr/>
          <p:nvPr/>
        </p:nvSpPr>
        <p:spPr>
          <a:xfrm>
            <a:off x="10023789" y="3830005"/>
            <a:ext cx="789140" cy="776613"/>
          </a:xfrm>
          <a:custGeom>
            <a:avLst/>
            <a:gdLst>
              <a:gd name="connsiteX0" fmla="*/ 0 w 789140"/>
              <a:gd name="connsiteY0" fmla="*/ 0 h 776613"/>
              <a:gd name="connsiteX1" fmla="*/ 789140 w 789140"/>
              <a:gd name="connsiteY1" fmla="*/ 776613 h 77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9140" h="776613">
                <a:moveTo>
                  <a:pt x="0" y="0"/>
                </a:moveTo>
                <a:lnTo>
                  <a:pt x="789140" y="776613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16156ED-FF86-4459-895F-6D56B7035B15}"/>
              </a:ext>
            </a:extLst>
          </p:cNvPr>
          <p:cNvSpPr/>
          <p:nvPr/>
        </p:nvSpPr>
        <p:spPr>
          <a:xfrm>
            <a:off x="10061367" y="4293468"/>
            <a:ext cx="751562" cy="300624"/>
          </a:xfrm>
          <a:custGeom>
            <a:avLst/>
            <a:gdLst>
              <a:gd name="connsiteX0" fmla="*/ 751562 w 751562"/>
              <a:gd name="connsiteY0" fmla="*/ 300624 h 300624"/>
              <a:gd name="connsiteX1" fmla="*/ 0 w 751562"/>
              <a:gd name="connsiteY1" fmla="*/ 0 h 30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562" h="300624">
                <a:moveTo>
                  <a:pt x="751562" y="30062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D7B993B-D471-486B-9C68-C5A6E367DC0A}"/>
              </a:ext>
            </a:extLst>
          </p:cNvPr>
          <p:cNvSpPr/>
          <p:nvPr/>
        </p:nvSpPr>
        <p:spPr>
          <a:xfrm>
            <a:off x="10086419" y="4293468"/>
            <a:ext cx="338203" cy="1991638"/>
          </a:xfrm>
          <a:custGeom>
            <a:avLst/>
            <a:gdLst>
              <a:gd name="connsiteX0" fmla="*/ 0 w 338203"/>
              <a:gd name="connsiteY0" fmla="*/ 0 h 1991638"/>
              <a:gd name="connsiteX1" fmla="*/ 338203 w 338203"/>
              <a:gd name="connsiteY1" fmla="*/ 1979112 h 1991638"/>
              <a:gd name="connsiteX2" fmla="*/ 325677 w 338203"/>
              <a:gd name="connsiteY2" fmla="*/ 1991638 h 199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203" h="1991638">
                <a:moveTo>
                  <a:pt x="0" y="0"/>
                </a:moveTo>
                <a:lnTo>
                  <a:pt x="338203" y="1979112"/>
                </a:lnTo>
                <a:lnTo>
                  <a:pt x="325677" y="1991638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63AF835-728D-45C6-BC45-E0F9DA8AADB4}"/>
              </a:ext>
            </a:extLst>
          </p:cNvPr>
          <p:cNvSpPr/>
          <p:nvPr/>
        </p:nvSpPr>
        <p:spPr>
          <a:xfrm>
            <a:off x="9372436" y="4819561"/>
            <a:ext cx="1060615" cy="1474999"/>
          </a:xfrm>
          <a:custGeom>
            <a:avLst/>
            <a:gdLst>
              <a:gd name="connsiteX0" fmla="*/ 1014608 w 1014608"/>
              <a:gd name="connsiteY0" fmla="*/ 1440493 h 1440493"/>
              <a:gd name="connsiteX1" fmla="*/ 0 w 1014608"/>
              <a:gd name="connsiteY1" fmla="*/ 0 h 1440493"/>
              <a:gd name="connsiteX2" fmla="*/ 0 w 1014608"/>
              <a:gd name="connsiteY2" fmla="*/ 0 h 1440493"/>
              <a:gd name="connsiteX3" fmla="*/ 0 w 1014608"/>
              <a:gd name="connsiteY3" fmla="*/ 0 h 1440493"/>
              <a:gd name="connsiteX0" fmla="*/ 1060615 w 1060615"/>
              <a:gd name="connsiteY0" fmla="*/ 1474999 h 1474999"/>
              <a:gd name="connsiteX1" fmla="*/ 0 w 1060615"/>
              <a:gd name="connsiteY1" fmla="*/ 0 h 1474999"/>
              <a:gd name="connsiteX2" fmla="*/ 0 w 1060615"/>
              <a:gd name="connsiteY2" fmla="*/ 0 h 1474999"/>
              <a:gd name="connsiteX3" fmla="*/ 0 w 1060615"/>
              <a:gd name="connsiteY3" fmla="*/ 0 h 147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615" h="1474999">
                <a:moveTo>
                  <a:pt x="1060615" y="147499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CC7B5F2-0F2A-4A5A-AD84-079D74CA65E9}"/>
              </a:ext>
            </a:extLst>
          </p:cNvPr>
          <p:cNvSpPr/>
          <p:nvPr/>
        </p:nvSpPr>
        <p:spPr>
          <a:xfrm>
            <a:off x="8458036" y="4807035"/>
            <a:ext cx="914400" cy="12526"/>
          </a:xfrm>
          <a:custGeom>
            <a:avLst/>
            <a:gdLst>
              <a:gd name="connsiteX0" fmla="*/ 914400 w 914400"/>
              <a:gd name="connsiteY0" fmla="*/ 12526 h 12526"/>
              <a:gd name="connsiteX1" fmla="*/ 0 w 914400"/>
              <a:gd name="connsiteY1" fmla="*/ 0 h 12526"/>
              <a:gd name="connsiteX2" fmla="*/ 0 w 914400"/>
              <a:gd name="connsiteY2" fmla="*/ 0 h 1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12526">
                <a:moveTo>
                  <a:pt x="914400" y="12526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F75DEE4-2342-4914-BEA1-511181BBB1BD}"/>
              </a:ext>
            </a:extLst>
          </p:cNvPr>
          <p:cNvGrpSpPr/>
          <p:nvPr/>
        </p:nvGrpSpPr>
        <p:grpSpPr>
          <a:xfrm>
            <a:off x="459271" y="221213"/>
            <a:ext cx="11273457" cy="6448105"/>
            <a:chOff x="470114" y="174252"/>
            <a:chExt cx="11273457" cy="6448105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42B3B1B-21CB-452D-B57B-0159ED52E358}"/>
                </a:ext>
              </a:extLst>
            </p:cNvPr>
            <p:cNvSpPr/>
            <p:nvPr/>
          </p:nvSpPr>
          <p:spPr>
            <a:xfrm rot="16200000">
              <a:off x="460301" y="38177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ED7113-5EF9-44BF-8135-BCA1AA613DB8}"/>
                </a:ext>
              </a:extLst>
            </p:cNvPr>
            <p:cNvSpPr/>
            <p:nvPr/>
          </p:nvSpPr>
          <p:spPr>
            <a:xfrm rot="16200000">
              <a:off x="5978513" y="585829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14909D-476A-4995-96C1-90C380C81ADF}"/>
                </a:ext>
              </a:extLst>
            </p:cNvPr>
            <p:cNvSpPr/>
            <p:nvPr/>
          </p:nvSpPr>
          <p:spPr>
            <a:xfrm rot="16200000">
              <a:off x="4284753" y="115565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5EC020D-1FED-489D-AF0E-27E84FF932EE}"/>
                </a:ext>
              </a:extLst>
            </p:cNvPr>
            <p:cNvSpPr/>
            <p:nvPr/>
          </p:nvSpPr>
          <p:spPr>
            <a:xfrm rot="16200000">
              <a:off x="5898293" y="32230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0520D12-72A7-4953-B6FB-B4836F882A3F}"/>
                </a:ext>
              </a:extLst>
            </p:cNvPr>
            <p:cNvSpPr/>
            <p:nvPr/>
          </p:nvSpPr>
          <p:spPr>
            <a:xfrm rot="16200000">
              <a:off x="3312742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6045C1-E156-4741-BD7B-2D932BB67FA3}"/>
                </a:ext>
              </a:extLst>
            </p:cNvPr>
            <p:cNvSpPr/>
            <p:nvPr/>
          </p:nvSpPr>
          <p:spPr>
            <a:xfrm rot="16200000">
              <a:off x="7141372" y="709149"/>
              <a:ext cx="1187794" cy="1157671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E303094-3F20-4FD1-A00C-7DDA6EC1D2CD}"/>
                </a:ext>
              </a:extLst>
            </p:cNvPr>
            <p:cNvSpPr/>
            <p:nvPr/>
          </p:nvSpPr>
          <p:spPr>
            <a:xfrm rot="16200000">
              <a:off x="9827879" y="1489357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8AD4E88-E7C9-41CD-BE30-73D37EEBD804}"/>
                </a:ext>
              </a:extLst>
            </p:cNvPr>
            <p:cNvSpPr/>
            <p:nvPr/>
          </p:nvSpPr>
          <p:spPr>
            <a:xfrm rot="16200000">
              <a:off x="1103484" y="508441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67EE2DB1-6D11-4918-8C84-50373B2FB4E5}"/>
                </a:ext>
              </a:extLst>
            </p:cNvPr>
            <p:cNvSpPr/>
            <p:nvPr/>
          </p:nvSpPr>
          <p:spPr>
            <a:xfrm rot="16200000">
              <a:off x="10962031" y="5825809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8600AAC-C379-4305-888D-108F28C926E4}"/>
                </a:ext>
              </a:extLst>
            </p:cNvPr>
            <p:cNvSpPr/>
            <p:nvPr/>
          </p:nvSpPr>
          <p:spPr>
            <a:xfrm rot="16200000">
              <a:off x="9078648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508BEFA-BA28-4581-8013-E685C1424720}"/>
                </a:ext>
              </a:extLst>
            </p:cNvPr>
            <p:cNvSpPr/>
            <p:nvPr/>
          </p:nvSpPr>
          <p:spPr>
            <a:xfrm rot="16200000">
              <a:off x="10479738" y="3727659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BDCFA26-CBB1-4B17-8529-4674E55F3524}"/>
                </a:ext>
              </a:extLst>
            </p:cNvPr>
            <p:cNvSpPr/>
            <p:nvPr/>
          </p:nvSpPr>
          <p:spPr>
            <a:xfrm rot="16200000">
              <a:off x="817351" y="333224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BA70B22F-7CD4-4B20-B177-40ED11B7D3C2}"/>
                </a:ext>
              </a:extLst>
            </p:cNvPr>
            <p:cNvSpPr/>
            <p:nvPr/>
          </p:nvSpPr>
          <p:spPr>
            <a:xfrm rot="16200000">
              <a:off x="1955289" y="1590710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28A5219-8262-482B-8B8B-7570B12F193F}"/>
                </a:ext>
              </a:extLst>
            </p:cNvPr>
            <p:cNvSpPr/>
            <p:nvPr/>
          </p:nvSpPr>
          <p:spPr>
            <a:xfrm rot="16200000">
              <a:off x="11353171" y="179266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5E8D10F-ABA8-4C6B-9841-E52AFE65A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62" y="3036364"/>
            <a:ext cx="3032172" cy="3417407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EF92F901-9C3A-4155-8C2A-374CCBE83361}"/>
              </a:ext>
            </a:extLst>
          </p:cNvPr>
          <p:cNvSpPr txBox="1"/>
          <p:nvPr/>
        </p:nvSpPr>
        <p:spPr>
          <a:xfrm>
            <a:off x="717268" y="1690223"/>
            <a:ext cx="5006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1AE83DA-0D94-40FC-BD12-342419B50350}"/>
              </a:ext>
            </a:extLst>
          </p:cNvPr>
          <p:cNvGrpSpPr/>
          <p:nvPr/>
        </p:nvGrpSpPr>
        <p:grpSpPr>
          <a:xfrm>
            <a:off x="280925" y="224508"/>
            <a:ext cx="8710675" cy="1122560"/>
            <a:chOff x="3894272" y="424507"/>
            <a:chExt cx="8710675" cy="1122560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88838B2-D8A9-4B42-9C44-AA8664544F1F}"/>
                </a:ext>
              </a:extLst>
            </p:cNvPr>
            <p:cNvGrpSpPr/>
            <p:nvPr/>
          </p:nvGrpSpPr>
          <p:grpSpPr>
            <a:xfrm>
              <a:off x="3894272" y="424507"/>
              <a:ext cx="5783128" cy="1122560"/>
              <a:chOff x="4194668" y="525534"/>
              <a:chExt cx="4236827" cy="716703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16D90EB6-B04E-4463-BDBD-9F86165305A1}"/>
                  </a:ext>
                </a:extLst>
              </p:cNvPr>
              <p:cNvGrpSpPr/>
              <p:nvPr/>
            </p:nvGrpSpPr>
            <p:grpSpPr>
              <a:xfrm>
                <a:off x="5400091" y="525534"/>
                <a:ext cx="310648" cy="716703"/>
                <a:chOff x="5400091" y="525534"/>
                <a:chExt cx="310648" cy="716703"/>
              </a:xfrm>
            </p:grpSpPr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D2A7F5A9-137E-4283-8A25-F43783F317FB}"/>
                    </a:ext>
                  </a:extLst>
                </p:cNvPr>
                <p:cNvSpPr/>
                <p:nvPr/>
              </p:nvSpPr>
              <p:spPr>
                <a:xfrm>
                  <a:off x="5400091" y="1066277"/>
                  <a:ext cx="310648" cy="175960"/>
                </a:xfrm>
                <a:prstGeom prst="ellipse">
                  <a:avLst/>
                </a:prstGeom>
                <a:solidFill>
                  <a:srgbClr val="DA5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C97CAE5C-5612-41C8-8292-8234AA6CA4D5}"/>
                    </a:ext>
                  </a:extLst>
                </p:cNvPr>
                <p:cNvSpPr/>
                <p:nvPr/>
              </p:nvSpPr>
              <p:spPr>
                <a:xfrm>
                  <a:off x="5400091" y="525534"/>
                  <a:ext cx="310648" cy="175960"/>
                </a:xfrm>
                <a:prstGeom prst="ellipse">
                  <a:avLst/>
                </a:prstGeom>
                <a:solidFill>
                  <a:srgbClr val="DA5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FB206DD4-029D-4048-868D-D0058CA0CE58}"/>
                  </a:ext>
                </a:extLst>
              </p:cNvPr>
              <p:cNvSpPr/>
              <p:nvPr/>
            </p:nvSpPr>
            <p:spPr>
              <a:xfrm>
                <a:off x="4194668" y="586700"/>
                <a:ext cx="1661639" cy="582502"/>
              </a:xfrm>
              <a:prstGeom prst="roundRect">
                <a:avLst/>
              </a:prstGeom>
              <a:solidFill>
                <a:srgbClr val="2BB9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D09853ED-32FB-4811-8F50-DB1A39600261}"/>
                  </a:ext>
                </a:extLst>
              </p:cNvPr>
              <p:cNvSpPr/>
              <p:nvPr/>
            </p:nvSpPr>
            <p:spPr>
              <a:xfrm>
                <a:off x="5856307" y="586700"/>
                <a:ext cx="2575188" cy="582502"/>
              </a:xfrm>
              <a:prstGeom prst="roundRect">
                <a:avLst>
                  <a:gd name="adj" fmla="val 1237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2DFFABF-F053-4E79-98DB-4C52582458DF}"/>
                  </a:ext>
                </a:extLst>
              </p:cNvPr>
              <p:cNvSpPr/>
              <p:nvPr/>
            </p:nvSpPr>
            <p:spPr>
              <a:xfrm>
                <a:off x="5506586" y="525534"/>
                <a:ext cx="699443" cy="714254"/>
              </a:xfrm>
              <a:custGeom>
                <a:avLst/>
                <a:gdLst>
                  <a:gd name="connsiteX0" fmla="*/ 7994 w 867240"/>
                  <a:gd name="connsiteY0" fmla="*/ 0 h 885604"/>
                  <a:gd name="connsiteX1" fmla="*/ 434696 w 867240"/>
                  <a:gd name="connsiteY1" fmla="*/ 0 h 885604"/>
                  <a:gd name="connsiteX2" fmla="*/ 867240 w 867240"/>
                  <a:gd name="connsiteY2" fmla="*/ 409927 h 885604"/>
                  <a:gd name="connsiteX3" fmla="*/ 416436 w 867240"/>
                  <a:gd name="connsiteY3" fmla="*/ 885604 h 885604"/>
                  <a:gd name="connsiteX4" fmla="*/ 2141 w 867240"/>
                  <a:gd name="connsiteY4" fmla="*/ 885604 h 885604"/>
                  <a:gd name="connsiteX5" fmla="*/ 896 w 867240"/>
                  <a:gd name="connsiteY5" fmla="*/ 884424 h 885604"/>
                  <a:gd name="connsiteX6" fmla="*/ 437836 w 867240"/>
                  <a:gd name="connsiteY6" fmla="*/ 423377 h 885604"/>
                  <a:gd name="connsiteX7" fmla="*/ 0 w 867240"/>
                  <a:gd name="connsiteY7" fmla="*/ 8435 h 885604"/>
                  <a:gd name="connsiteX8" fmla="*/ 7994 w 867240"/>
                  <a:gd name="connsiteY8" fmla="*/ 0 h 88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7240" h="885604">
                    <a:moveTo>
                      <a:pt x="7994" y="0"/>
                    </a:moveTo>
                    <a:lnTo>
                      <a:pt x="434696" y="0"/>
                    </a:lnTo>
                    <a:lnTo>
                      <a:pt x="867240" y="409927"/>
                    </a:lnTo>
                    <a:lnTo>
                      <a:pt x="416436" y="885604"/>
                    </a:lnTo>
                    <a:lnTo>
                      <a:pt x="2141" y="885604"/>
                    </a:lnTo>
                    <a:lnTo>
                      <a:pt x="896" y="884424"/>
                    </a:lnTo>
                    <a:lnTo>
                      <a:pt x="437836" y="423377"/>
                    </a:lnTo>
                    <a:lnTo>
                      <a:pt x="0" y="8435"/>
                    </a:lnTo>
                    <a:lnTo>
                      <a:pt x="799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600"/>
                  </a:gs>
                  <a:gs pos="100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BA6855A-DEFA-4F22-934B-E4910E72177C}"/>
                </a:ext>
              </a:extLst>
            </p:cNvPr>
            <p:cNvSpPr txBox="1"/>
            <p:nvPr/>
          </p:nvSpPr>
          <p:spPr>
            <a:xfrm>
              <a:off x="6639712" y="660703"/>
              <a:ext cx="5965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 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b="1" dirty="0">
                  <a:solidFill>
                    <a:srgbClr val="08608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63E32ED-4012-4B00-9E24-ECCD3745E2F0}"/>
              </a:ext>
            </a:extLst>
          </p:cNvPr>
          <p:cNvSpPr/>
          <p:nvPr/>
        </p:nvSpPr>
        <p:spPr>
          <a:xfrm>
            <a:off x="7175715" y="3905573"/>
            <a:ext cx="464949" cy="2355742"/>
          </a:xfrm>
          <a:custGeom>
            <a:avLst/>
            <a:gdLst>
              <a:gd name="connsiteX0" fmla="*/ 0 w 464949"/>
              <a:gd name="connsiteY0" fmla="*/ 2355742 h 2355742"/>
              <a:gd name="connsiteX1" fmla="*/ 464949 w 464949"/>
              <a:gd name="connsiteY1" fmla="*/ 0 h 2355742"/>
              <a:gd name="connsiteX2" fmla="*/ 464949 w 464949"/>
              <a:gd name="connsiteY2" fmla="*/ 0 h 235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949" h="2355742">
                <a:moveTo>
                  <a:pt x="0" y="2355742"/>
                </a:moveTo>
                <a:lnTo>
                  <a:pt x="464949" y="0"/>
                </a:lnTo>
                <a:lnTo>
                  <a:pt x="464949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458430E-0CC0-45D1-A501-908540033329}"/>
              </a:ext>
            </a:extLst>
          </p:cNvPr>
          <p:cNvSpPr/>
          <p:nvPr/>
        </p:nvSpPr>
        <p:spPr>
          <a:xfrm>
            <a:off x="7625166" y="2681207"/>
            <a:ext cx="387458" cy="1208868"/>
          </a:xfrm>
          <a:custGeom>
            <a:avLst/>
            <a:gdLst>
              <a:gd name="connsiteX0" fmla="*/ 0 w 387458"/>
              <a:gd name="connsiteY0" fmla="*/ 1208868 h 1208868"/>
              <a:gd name="connsiteX1" fmla="*/ 387458 w 387458"/>
              <a:gd name="connsiteY1" fmla="*/ 0 h 120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7458" h="1208868">
                <a:moveTo>
                  <a:pt x="0" y="1208868"/>
                </a:moveTo>
                <a:lnTo>
                  <a:pt x="387458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0" grpId="0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7F7EC7-E8E5-4244-9D65-27D2CA8D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2000" cy="6705600"/>
          </a:xfrm>
          <a:prstGeom prst="rect">
            <a:avLst/>
          </a:prstGeom>
        </p:spPr>
      </p:pic>
      <p:grpSp>
        <p:nvGrpSpPr>
          <p:cNvPr id="5" name="person">
            <a:extLst>
              <a:ext uri="{FF2B5EF4-FFF2-40B4-BE49-F238E27FC236}">
                <a16:creationId xmlns:a16="http://schemas.microsoft.com/office/drawing/2014/main" id="{FA06A5C6-C656-4D7D-9ADB-7BEB92ECA414}"/>
              </a:ext>
            </a:extLst>
          </p:cNvPr>
          <p:cNvGrpSpPr/>
          <p:nvPr/>
        </p:nvGrpSpPr>
        <p:grpSpPr>
          <a:xfrm>
            <a:off x="-1745007" y="3274155"/>
            <a:ext cx="1770917" cy="3055121"/>
            <a:chOff x="3006612" y="1232029"/>
            <a:chExt cx="2475154" cy="5548925"/>
          </a:xfrm>
          <a:effectLst>
            <a:outerShdw blurRad="76200" dist="101600" dir="13800000" sy="23000" kx="1200000" algn="br" rotWithShape="0">
              <a:prstClr val="black">
                <a:alpha val="5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1E31E46-2A10-4280-ADB7-AF2FF4B19701}"/>
                </a:ext>
              </a:extLst>
            </p:cNvPr>
            <p:cNvSpPr/>
            <p:nvPr/>
          </p:nvSpPr>
          <p:spPr>
            <a:xfrm>
              <a:off x="4225322" y="6540602"/>
              <a:ext cx="624289" cy="229518"/>
            </a:xfrm>
            <a:custGeom>
              <a:avLst/>
              <a:gdLst>
                <a:gd name="connsiteX0" fmla="*/ 6630 w 624289"/>
                <a:gd name="connsiteY0" fmla="*/ 219164 h 229518"/>
                <a:gd name="connsiteX1" fmla="*/ 564727 w 624289"/>
                <a:gd name="connsiteY1" fmla="*/ 223204 h 229518"/>
                <a:gd name="connsiteX2" fmla="*/ 625411 w 624289"/>
                <a:gd name="connsiteY2" fmla="*/ 162978 h 229518"/>
                <a:gd name="connsiteX3" fmla="*/ 625411 w 624289"/>
                <a:gd name="connsiteY3" fmla="*/ 162978 h 229518"/>
                <a:gd name="connsiteX4" fmla="*/ 585383 w 624289"/>
                <a:gd name="connsiteY4" fmla="*/ 105507 h 229518"/>
                <a:gd name="connsiteX5" fmla="*/ 309962 w 624289"/>
                <a:gd name="connsiteY5" fmla="*/ 6630 h 229518"/>
                <a:gd name="connsiteX6" fmla="*/ 8099 w 624289"/>
                <a:gd name="connsiteY6" fmla="*/ 11863 h 2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289" h="229518">
                  <a:moveTo>
                    <a:pt x="6630" y="219164"/>
                  </a:moveTo>
                  <a:lnTo>
                    <a:pt x="564727" y="223204"/>
                  </a:lnTo>
                  <a:cubicBezTo>
                    <a:pt x="598105" y="223305"/>
                    <a:pt x="625259" y="196356"/>
                    <a:pt x="625411" y="162978"/>
                  </a:cubicBezTo>
                  <a:lnTo>
                    <a:pt x="625411" y="162978"/>
                  </a:lnTo>
                  <a:cubicBezTo>
                    <a:pt x="625640" y="137260"/>
                    <a:pt x="609585" y="114209"/>
                    <a:pt x="585383" y="105507"/>
                  </a:cubicBezTo>
                  <a:lnTo>
                    <a:pt x="309962" y="6630"/>
                  </a:lnTo>
                  <a:lnTo>
                    <a:pt x="8099" y="11863"/>
                  </a:lnTo>
                  <a:close/>
                </a:path>
              </a:pathLst>
            </a:custGeom>
            <a:solidFill>
              <a:srgbClr val="656374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045E66-97CB-456F-9642-3CFABC544F87}"/>
                </a:ext>
              </a:extLst>
            </p:cNvPr>
            <p:cNvGrpSpPr/>
            <p:nvPr/>
          </p:nvGrpSpPr>
          <p:grpSpPr>
            <a:xfrm>
              <a:off x="3006612" y="1232029"/>
              <a:ext cx="2475154" cy="5548925"/>
              <a:chOff x="3006612" y="1232029"/>
              <a:chExt cx="2475154" cy="55489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A012720-5477-488A-BDC2-BB1BD3C991D3}"/>
                  </a:ext>
                </a:extLst>
              </p:cNvPr>
              <p:cNvGrpSpPr/>
              <p:nvPr/>
            </p:nvGrpSpPr>
            <p:grpSpPr>
              <a:xfrm>
                <a:off x="3750679" y="6216523"/>
                <a:ext cx="850666" cy="564431"/>
                <a:chOff x="3750679" y="6216523"/>
                <a:chExt cx="850666" cy="56443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97CADCA-CEB7-4E1C-9BD2-FEF775E87AA1}"/>
                    </a:ext>
                  </a:extLst>
                </p:cNvPr>
                <p:cNvSpPr/>
                <p:nvPr/>
              </p:nvSpPr>
              <p:spPr>
                <a:xfrm>
                  <a:off x="4245152" y="6223316"/>
                  <a:ext cx="220337" cy="367229"/>
                </a:xfrm>
                <a:custGeom>
                  <a:avLst/>
                  <a:gdLst>
                    <a:gd name="connsiteX0" fmla="*/ 15811 w 220337"/>
                    <a:gd name="connsiteY0" fmla="*/ 55105 h 367228"/>
                    <a:gd name="connsiteX1" fmla="*/ 6630 w 220337"/>
                    <a:gd name="connsiteY1" fmla="*/ 361190 h 367228"/>
                    <a:gd name="connsiteX2" fmla="*/ 217787 w 220337"/>
                    <a:gd name="connsiteY2" fmla="*/ 365138 h 367228"/>
                    <a:gd name="connsiteX3" fmla="*/ 213105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5811" y="55105"/>
                      </a:moveTo>
                      <a:cubicBezTo>
                        <a:pt x="14342" y="75119"/>
                        <a:pt x="6630" y="361190"/>
                        <a:pt x="6630" y="361190"/>
                      </a:cubicBezTo>
                      <a:lnTo>
                        <a:pt x="217787" y="365138"/>
                      </a:lnTo>
                      <a:lnTo>
                        <a:pt x="213105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A23951C-B6B8-4583-9E00-40F1C0ABFF57}"/>
                    </a:ext>
                  </a:extLst>
                </p:cNvPr>
                <p:cNvSpPr/>
                <p:nvPr/>
              </p:nvSpPr>
              <p:spPr>
                <a:xfrm>
                  <a:off x="4518718" y="6549120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80096 h 82626"/>
                    <a:gd name="connsiteX1" fmla="*/ 75138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80096"/>
                      </a:moveTo>
                      <a:lnTo>
                        <a:pt x="75138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2C072C0-C09C-4DD1-8B21-267112DD2814}"/>
                    </a:ext>
                  </a:extLst>
                </p:cNvPr>
                <p:cNvSpPr/>
                <p:nvPr/>
              </p:nvSpPr>
              <p:spPr>
                <a:xfrm>
                  <a:off x="3771427" y="6216523"/>
                  <a:ext cx="220337" cy="367229"/>
                </a:xfrm>
                <a:custGeom>
                  <a:avLst/>
                  <a:gdLst>
                    <a:gd name="connsiteX0" fmla="*/ 10670 w 220337"/>
                    <a:gd name="connsiteY0" fmla="*/ 58410 h 367228"/>
                    <a:gd name="connsiteX1" fmla="*/ 6630 w 220337"/>
                    <a:gd name="connsiteY1" fmla="*/ 362842 h 367228"/>
                    <a:gd name="connsiteX2" fmla="*/ 218246 w 220337"/>
                    <a:gd name="connsiteY2" fmla="*/ 362842 h 367228"/>
                    <a:gd name="connsiteX3" fmla="*/ 207229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0670" y="58410"/>
                      </a:moveTo>
                      <a:cubicBezTo>
                        <a:pt x="9476" y="78332"/>
                        <a:pt x="6630" y="362842"/>
                        <a:pt x="6630" y="362842"/>
                      </a:cubicBezTo>
                      <a:lnTo>
                        <a:pt x="218246" y="362842"/>
                      </a:lnTo>
                      <a:lnTo>
                        <a:pt x="207229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70F19AF-1838-4D54-BF98-74EA11B1A23B}"/>
                    </a:ext>
                  </a:extLst>
                </p:cNvPr>
                <p:cNvSpPr/>
                <p:nvPr/>
              </p:nvSpPr>
              <p:spPr>
                <a:xfrm>
                  <a:off x="3750679" y="6542255"/>
                  <a:ext cx="624289" cy="238699"/>
                </a:xfrm>
                <a:custGeom>
                  <a:avLst/>
                  <a:gdLst>
                    <a:gd name="connsiteX0" fmla="*/ 6630 w 624289"/>
                    <a:gd name="connsiteY0" fmla="*/ 212921 h 238698"/>
                    <a:gd name="connsiteX1" fmla="*/ 564267 w 624289"/>
                    <a:gd name="connsiteY1" fmla="*/ 234495 h 238698"/>
                    <a:gd name="connsiteX2" fmla="*/ 626779 w 624289"/>
                    <a:gd name="connsiteY2" fmla="*/ 176455 h 238698"/>
                    <a:gd name="connsiteX3" fmla="*/ 626788 w 624289"/>
                    <a:gd name="connsiteY3" fmla="*/ 176197 h 238698"/>
                    <a:gd name="connsiteX4" fmla="*/ 626788 w 624289"/>
                    <a:gd name="connsiteY4" fmla="*/ 176198 h 238698"/>
                    <a:gd name="connsiteX5" fmla="*/ 588596 w 624289"/>
                    <a:gd name="connsiteY5" fmla="*/ 117809 h 238698"/>
                    <a:gd name="connsiteX6" fmla="*/ 316388 w 624289"/>
                    <a:gd name="connsiteY6" fmla="*/ 10945 h 238698"/>
                    <a:gd name="connsiteX7" fmla="*/ 14525 w 624289"/>
                    <a:gd name="connsiteY7" fmla="*/ 6630 h 2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4289" h="238698">
                      <a:moveTo>
                        <a:pt x="6630" y="212921"/>
                      </a:moveTo>
                      <a:lnTo>
                        <a:pt x="564267" y="234495"/>
                      </a:lnTo>
                      <a:cubicBezTo>
                        <a:pt x="597557" y="235730"/>
                        <a:pt x="625544" y="209745"/>
                        <a:pt x="626779" y="176455"/>
                      </a:cubicBezTo>
                      <a:cubicBezTo>
                        <a:pt x="626782" y="176369"/>
                        <a:pt x="626785" y="176284"/>
                        <a:pt x="626788" y="176197"/>
                      </a:cubicBezTo>
                      <a:lnTo>
                        <a:pt x="626788" y="176198"/>
                      </a:lnTo>
                      <a:cubicBezTo>
                        <a:pt x="627804" y="150584"/>
                        <a:pt x="612471" y="127142"/>
                        <a:pt x="588596" y="117809"/>
                      </a:cubicBezTo>
                      <a:lnTo>
                        <a:pt x="316388" y="10945"/>
                      </a:lnTo>
                      <a:lnTo>
                        <a:pt x="14525" y="6630"/>
                      </a:lnTo>
                      <a:close/>
                    </a:path>
                  </a:pathLst>
                </a:custGeom>
                <a:solidFill>
                  <a:srgbClr val="777385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899DC69-8E0A-4DF2-9F4A-4BD2397809F0}"/>
                    </a:ext>
                  </a:extLst>
                </p:cNvPr>
                <p:cNvSpPr/>
                <p:nvPr/>
              </p:nvSpPr>
              <p:spPr>
                <a:xfrm>
                  <a:off x="4048022" y="6557016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434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434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3DECF8E-0623-444A-B919-C2FEC1528B13}"/>
                    </a:ext>
                  </a:extLst>
                </p:cNvPr>
                <p:cNvSpPr/>
                <p:nvPr/>
              </p:nvSpPr>
              <p:spPr>
                <a:xfrm>
                  <a:off x="4095395" y="6578774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342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34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8D901820-7B69-4561-97DF-EC8ADD6574DB}"/>
                    </a:ext>
                  </a:extLst>
                </p:cNvPr>
                <p:cNvSpPr/>
                <p:nvPr/>
              </p:nvSpPr>
              <p:spPr>
                <a:xfrm>
                  <a:off x="4140472" y="6598145"/>
                  <a:ext cx="91807" cy="91807"/>
                </a:xfrm>
                <a:custGeom>
                  <a:avLst/>
                  <a:gdLst>
                    <a:gd name="connsiteX0" fmla="*/ 9680 w 91807"/>
                    <a:gd name="connsiteY0" fmla="*/ 86798 h 91807"/>
                    <a:gd name="connsiteX1" fmla="*/ 85972 w 91807"/>
                    <a:gd name="connsiteY1" fmla="*/ 9680 h 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807" h="91807">
                      <a:moveTo>
                        <a:pt x="9680" y="86798"/>
                      </a:moveTo>
                      <a:lnTo>
                        <a:pt x="8597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1D4D98-13E4-47B4-AA57-63FB0464DA1F}"/>
                  </a:ext>
                </a:extLst>
              </p:cNvPr>
              <p:cNvGrpSpPr/>
              <p:nvPr/>
            </p:nvGrpSpPr>
            <p:grpSpPr>
              <a:xfrm>
                <a:off x="3006612" y="1232029"/>
                <a:ext cx="2475154" cy="5290212"/>
                <a:chOff x="3006612" y="1232029"/>
                <a:chExt cx="2475154" cy="5290212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E733811-280D-4D58-8C06-381471983BEA}"/>
                    </a:ext>
                  </a:extLst>
                </p:cNvPr>
                <p:cNvSpPr/>
                <p:nvPr/>
              </p:nvSpPr>
              <p:spPr>
                <a:xfrm>
                  <a:off x="4156834" y="4327406"/>
                  <a:ext cx="422313" cy="2194193"/>
                </a:xfrm>
                <a:custGeom>
                  <a:avLst/>
                  <a:gdLst>
                    <a:gd name="connsiteX0" fmla="*/ 6630 w 422313"/>
                    <a:gd name="connsiteY0" fmla="*/ 6630 h 2194192"/>
                    <a:gd name="connsiteX1" fmla="*/ 7273 w 422313"/>
                    <a:gd name="connsiteY1" fmla="*/ 45097 h 2194192"/>
                    <a:gd name="connsiteX2" fmla="*/ 75945 w 422313"/>
                    <a:gd name="connsiteY2" fmla="*/ 2194947 h 2194192"/>
                    <a:gd name="connsiteX3" fmla="*/ 348796 w 422313"/>
                    <a:gd name="connsiteY3" fmla="*/ 2185767 h 2194192"/>
                    <a:gd name="connsiteX4" fmla="*/ 420956 w 422313"/>
                    <a:gd name="connsiteY4" fmla="*/ 59144 h 2194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94192">
                      <a:moveTo>
                        <a:pt x="6630" y="6630"/>
                      </a:moveTo>
                      <a:cubicBezTo>
                        <a:pt x="6630" y="9017"/>
                        <a:pt x="6630" y="22329"/>
                        <a:pt x="7273" y="45097"/>
                      </a:cubicBezTo>
                      <a:cubicBezTo>
                        <a:pt x="17555" y="378174"/>
                        <a:pt x="75945" y="2194947"/>
                        <a:pt x="75945" y="2194947"/>
                      </a:cubicBezTo>
                      <a:lnTo>
                        <a:pt x="348796" y="2185767"/>
                      </a:lnTo>
                      <a:lnTo>
                        <a:pt x="420956" y="59144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A50385E-5478-4706-85D7-89FFABE8BA60}"/>
                    </a:ext>
                  </a:extLst>
                </p:cNvPr>
                <p:cNvSpPr/>
                <p:nvPr/>
              </p:nvSpPr>
              <p:spPr>
                <a:xfrm>
                  <a:off x="3643723" y="4337229"/>
                  <a:ext cx="422313" cy="2185012"/>
                </a:xfrm>
                <a:custGeom>
                  <a:avLst/>
                  <a:gdLst>
                    <a:gd name="connsiteX0" fmla="*/ 6630 w 422313"/>
                    <a:gd name="connsiteY0" fmla="*/ 6630 h 2185012"/>
                    <a:gd name="connsiteX1" fmla="*/ 7915 w 422313"/>
                    <a:gd name="connsiteY1" fmla="*/ 44914 h 2185012"/>
                    <a:gd name="connsiteX2" fmla="*/ 114504 w 422313"/>
                    <a:gd name="connsiteY2" fmla="*/ 2180717 h 2185012"/>
                    <a:gd name="connsiteX3" fmla="*/ 387079 w 422313"/>
                    <a:gd name="connsiteY3" fmla="*/ 2166671 h 2185012"/>
                    <a:gd name="connsiteX4" fmla="*/ 421782 w 422313"/>
                    <a:gd name="connsiteY4" fmla="*/ 51249 h 218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85012">
                      <a:moveTo>
                        <a:pt x="6630" y="6630"/>
                      </a:moveTo>
                      <a:cubicBezTo>
                        <a:pt x="6630" y="9109"/>
                        <a:pt x="6630" y="22237"/>
                        <a:pt x="7915" y="44914"/>
                      </a:cubicBezTo>
                      <a:cubicBezTo>
                        <a:pt x="24073" y="375420"/>
                        <a:pt x="114504" y="2180717"/>
                        <a:pt x="114504" y="2180717"/>
                      </a:cubicBezTo>
                      <a:lnTo>
                        <a:pt x="387079" y="2166671"/>
                      </a:lnTo>
                      <a:lnTo>
                        <a:pt x="421782" y="51249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786D2DE-F6B0-439D-9E0D-FFA24672BBA7}"/>
                    </a:ext>
                  </a:extLst>
                </p:cNvPr>
                <p:cNvGrpSpPr/>
                <p:nvPr/>
              </p:nvGrpSpPr>
              <p:grpSpPr>
                <a:xfrm>
                  <a:off x="3006612" y="1232029"/>
                  <a:ext cx="2475154" cy="3408881"/>
                  <a:chOff x="3006612" y="1232029"/>
                  <a:chExt cx="2475154" cy="3408881"/>
                </a:xfrm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079F024A-DBE3-4FFA-9BA1-2FA52FA0209F}"/>
                      </a:ext>
                    </a:extLst>
                  </p:cNvPr>
                  <p:cNvSpPr/>
                  <p:nvPr/>
                </p:nvSpPr>
                <p:spPr>
                  <a:xfrm>
                    <a:off x="5236568" y="1849251"/>
                    <a:ext cx="137711" cy="302964"/>
                  </a:xfrm>
                  <a:custGeom>
                    <a:avLst/>
                    <a:gdLst>
                      <a:gd name="connsiteX0" fmla="*/ 72708 w 137710"/>
                      <a:gd name="connsiteY0" fmla="*/ 274300 h 302963"/>
                      <a:gd name="connsiteX1" fmla="*/ 66498 w 137710"/>
                      <a:gd name="connsiteY1" fmla="*/ 300567 h 302963"/>
                      <a:gd name="connsiteX2" fmla="*/ 7978 w 137710"/>
                      <a:gd name="connsiteY2" fmla="*/ 286734 h 302963"/>
                      <a:gd name="connsiteX3" fmla="*/ 14187 w 137710"/>
                      <a:gd name="connsiteY3" fmla="*/ 260466 h 302963"/>
                      <a:gd name="connsiteX4" fmla="*/ 67663 w 137710"/>
                      <a:gd name="connsiteY4" fmla="*/ 34245 h 302963"/>
                      <a:gd name="connsiteX5" fmla="*/ 126184 w 137710"/>
                      <a:gd name="connsiteY5" fmla="*/ 48079 h 302963"/>
                      <a:gd name="connsiteX6" fmla="*/ 132394 w 137710"/>
                      <a:gd name="connsiteY6" fmla="*/ 21811 h 302963"/>
                      <a:gd name="connsiteX7" fmla="*/ 126184 w 137710"/>
                      <a:gd name="connsiteY7" fmla="*/ 48079 h 30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710" h="302963">
                        <a:moveTo>
                          <a:pt x="72708" y="274300"/>
                        </a:moveTo>
                        <a:cubicBezTo>
                          <a:pt x="69278" y="288807"/>
                          <a:pt x="66498" y="300567"/>
                          <a:pt x="66498" y="300567"/>
                        </a:cubicBezTo>
                        <a:lnTo>
                          <a:pt x="7978" y="286734"/>
                        </a:lnTo>
                        <a:cubicBezTo>
                          <a:pt x="7978" y="286734"/>
                          <a:pt x="10758" y="274973"/>
                          <a:pt x="14187" y="260466"/>
                        </a:cubicBezTo>
                        <a:lnTo>
                          <a:pt x="67663" y="34245"/>
                        </a:lnTo>
                        <a:lnTo>
                          <a:pt x="126184" y="48079"/>
                        </a:lnTo>
                        <a:cubicBezTo>
                          <a:pt x="129614" y="33572"/>
                          <a:pt x="132394" y="21811"/>
                          <a:pt x="132394" y="21811"/>
                        </a:cubicBezTo>
                        <a:cubicBezTo>
                          <a:pt x="132394" y="21811"/>
                          <a:pt x="129614" y="33572"/>
                          <a:pt x="126184" y="48079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A8DCC5F6-EA31-4E81-AC4C-0BCBEC665D10}"/>
                      </a:ext>
                    </a:extLst>
                  </p:cNvPr>
                  <p:cNvSpPr/>
                  <p:nvPr/>
                </p:nvSpPr>
                <p:spPr>
                  <a:xfrm>
                    <a:off x="5240986" y="1972089"/>
                    <a:ext cx="165253" cy="257060"/>
                  </a:xfrm>
                  <a:custGeom>
                    <a:avLst/>
                    <a:gdLst>
                      <a:gd name="connsiteX0" fmla="*/ 74619 w 165253"/>
                      <a:gd name="connsiteY0" fmla="*/ 229802 h 257060"/>
                      <a:gd name="connsiteX1" fmla="*/ 63938 w 165253"/>
                      <a:gd name="connsiteY1" fmla="*/ 254590 h 257060"/>
                      <a:gd name="connsiteX2" fmla="*/ 8713 w 165253"/>
                      <a:gd name="connsiteY2" fmla="*/ 230795 h 257060"/>
                      <a:gd name="connsiteX3" fmla="*/ 19393 w 165253"/>
                      <a:gd name="connsiteY3" fmla="*/ 206006 h 257060"/>
                      <a:gd name="connsiteX4" fmla="*/ 93722 w 165253"/>
                      <a:gd name="connsiteY4" fmla="*/ 33500 h 257060"/>
                      <a:gd name="connsiteX5" fmla="*/ 148947 w 165253"/>
                      <a:gd name="connsiteY5" fmla="*/ 57296 h 257060"/>
                      <a:gd name="connsiteX6" fmla="*/ 159628 w 165253"/>
                      <a:gd name="connsiteY6" fmla="*/ 32507 h 257060"/>
                      <a:gd name="connsiteX7" fmla="*/ 148947 w 165253"/>
                      <a:gd name="connsiteY7" fmla="*/ 57296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5253" h="257060">
                        <a:moveTo>
                          <a:pt x="74619" y="229802"/>
                        </a:moveTo>
                        <a:cubicBezTo>
                          <a:pt x="68720" y="243492"/>
                          <a:pt x="63938" y="254590"/>
                          <a:pt x="63938" y="254590"/>
                        </a:cubicBezTo>
                        <a:lnTo>
                          <a:pt x="8713" y="230795"/>
                        </a:lnTo>
                        <a:cubicBezTo>
                          <a:pt x="8713" y="230795"/>
                          <a:pt x="13495" y="219697"/>
                          <a:pt x="19393" y="206006"/>
                        </a:cubicBezTo>
                        <a:lnTo>
                          <a:pt x="93722" y="33500"/>
                        </a:lnTo>
                        <a:lnTo>
                          <a:pt x="148947" y="57296"/>
                        </a:lnTo>
                        <a:cubicBezTo>
                          <a:pt x="154846" y="43606"/>
                          <a:pt x="159628" y="32507"/>
                          <a:pt x="159628" y="32507"/>
                        </a:cubicBezTo>
                        <a:cubicBezTo>
                          <a:pt x="159628" y="32507"/>
                          <a:pt x="154846" y="43606"/>
                          <a:pt x="148947" y="57296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46E73B58-506C-438B-B965-A3DA80F32C82}"/>
                      </a:ext>
                    </a:extLst>
                  </p:cNvPr>
                  <p:cNvSpPr/>
                  <p:nvPr/>
                </p:nvSpPr>
                <p:spPr>
                  <a:xfrm>
                    <a:off x="5215360" y="2008767"/>
                    <a:ext cx="73446" cy="257060"/>
                  </a:xfrm>
                  <a:custGeom>
                    <a:avLst/>
                    <a:gdLst>
                      <a:gd name="connsiteX0" fmla="*/ 73408 w 73445"/>
                      <a:gd name="connsiteY0" fmla="*/ 221658 h 257060"/>
                      <a:gd name="connsiteX1" fmla="*/ 74217 w 73445"/>
                      <a:gd name="connsiteY1" fmla="*/ 248649 h 257060"/>
                      <a:gd name="connsiteX2" fmla="*/ 14084 w 73445"/>
                      <a:gd name="connsiteY2" fmla="*/ 250453 h 257060"/>
                      <a:gd name="connsiteX3" fmla="*/ 13274 w 73445"/>
                      <a:gd name="connsiteY3" fmla="*/ 223462 h 257060"/>
                      <a:gd name="connsiteX4" fmla="*/ 7639 w 73445"/>
                      <a:gd name="connsiteY4" fmla="*/ 35624 h 257060"/>
                      <a:gd name="connsiteX5" fmla="*/ 67773 w 73445"/>
                      <a:gd name="connsiteY5" fmla="*/ 33820 h 257060"/>
                      <a:gd name="connsiteX6" fmla="*/ 66963 w 73445"/>
                      <a:gd name="connsiteY6" fmla="*/ 6829 h 257060"/>
                      <a:gd name="connsiteX7" fmla="*/ 67773 w 73445"/>
                      <a:gd name="connsiteY7" fmla="*/ 33820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445" h="257060">
                        <a:moveTo>
                          <a:pt x="73408" y="221658"/>
                        </a:moveTo>
                        <a:cubicBezTo>
                          <a:pt x="73855" y="236565"/>
                          <a:pt x="74217" y="248649"/>
                          <a:pt x="74217" y="248649"/>
                        </a:cubicBezTo>
                        <a:lnTo>
                          <a:pt x="14084" y="250453"/>
                        </a:lnTo>
                        <a:cubicBezTo>
                          <a:pt x="14084" y="250453"/>
                          <a:pt x="13721" y="238369"/>
                          <a:pt x="13274" y="223462"/>
                        </a:cubicBezTo>
                        <a:lnTo>
                          <a:pt x="7639" y="35624"/>
                        </a:lnTo>
                        <a:lnTo>
                          <a:pt x="67773" y="33820"/>
                        </a:lnTo>
                        <a:cubicBezTo>
                          <a:pt x="67325" y="18913"/>
                          <a:pt x="66963" y="6829"/>
                          <a:pt x="66963" y="6829"/>
                        </a:cubicBezTo>
                        <a:cubicBezTo>
                          <a:pt x="66963" y="6829"/>
                          <a:pt x="67325" y="18913"/>
                          <a:pt x="67773" y="33820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1C69D239-A779-420F-8EF2-7A5FD2C2942C}"/>
                      </a:ext>
                    </a:extLst>
                  </p:cNvPr>
                  <p:cNvSpPr/>
                  <p:nvPr/>
                </p:nvSpPr>
                <p:spPr>
                  <a:xfrm>
                    <a:off x="5273504" y="2011335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300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300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4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300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300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4071C781-2B00-42CD-ADDC-66FEA5A1E7E8}"/>
                      </a:ext>
                    </a:extLst>
                  </p:cNvPr>
                  <p:cNvSpPr/>
                  <p:nvPr/>
                </p:nvSpPr>
                <p:spPr>
                  <a:xfrm>
                    <a:off x="5307332" y="2064196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299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299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3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299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299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6EEC73A0-317B-4ABA-8E97-A3790178861D}"/>
                      </a:ext>
                    </a:extLst>
                  </p:cNvPr>
                  <p:cNvSpPr/>
                  <p:nvPr/>
                </p:nvSpPr>
                <p:spPr>
                  <a:xfrm>
                    <a:off x="5189390" y="2024697"/>
                    <a:ext cx="247880" cy="330506"/>
                  </a:xfrm>
                  <a:custGeom>
                    <a:avLst/>
                    <a:gdLst>
                      <a:gd name="connsiteX0" fmla="*/ 82830 w 247879"/>
                      <a:gd name="connsiteY0" fmla="*/ 6630 h 330506"/>
                      <a:gd name="connsiteX1" fmla="*/ 53635 w 247879"/>
                      <a:gd name="connsiteY1" fmla="*/ 58501 h 330506"/>
                      <a:gd name="connsiteX2" fmla="*/ 11220 w 247879"/>
                      <a:gd name="connsiteY2" fmla="*/ 204383 h 330506"/>
                      <a:gd name="connsiteX3" fmla="*/ 6630 w 247879"/>
                      <a:gd name="connsiteY3" fmla="*/ 302525 h 330506"/>
                      <a:gd name="connsiteX4" fmla="*/ 166742 w 247879"/>
                      <a:gd name="connsiteY4" fmla="*/ 325109 h 330506"/>
                      <a:gd name="connsiteX5" fmla="*/ 236148 w 247879"/>
                      <a:gd name="connsiteY5" fmla="*/ 102752 h 330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7879" h="330506">
                        <a:moveTo>
                          <a:pt x="82830" y="6630"/>
                        </a:moveTo>
                        <a:cubicBezTo>
                          <a:pt x="81912" y="8834"/>
                          <a:pt x="68416" y="32703"/>
                          <a:pt x="53635" y="58501"/>
                        </a:cubicBezTo>
                        <a:cubicBezTo>
                          <a:pt x="28105" y="103067"/>
                          <a:pt x="13566" y="153076"/>
                          <a:pt x="11220" y="204383"/>
                        </a:cubicBezTo>
                        <a:lnTo>
                          <a:pt x="6630" y="302525"/>
                        </a:lnTo>
                        <a:cubicBezTo>
                          <a:pt x="6630" y="302525"/>
                          <a:pt x="162702" y="330526"/>
                          <a:pt x="166742" y="325109"/>
                        </a:cubicBezTo>
                        <a:cubicBezTo>
                          <a:pt x="275625" y="191071"/>
                          <a:pt x="236148" y="102752"/>
                          <a:pt x="236148" y="10275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24030AD-436C-42BD-BD9D-A7E9D7113958}"/>
                      </a:ext>
                    </a:extLst>
                  </p:cNvPr>
                  <p:cNvSpPr/>
                  <p:nvPr/>
                </p:nvSpPr>
                <p:spPr>
                  <a:xfrm>
                    <a:off x="5145873" y="2229335"/>
                    <a:ext cx="275422" cy="201976"/>
                  </a:xfrm>
                  <a:custGeom>
                    <a:avLst/>
                    <a:gdLst>
                      <a:gd name="connsiteX0" fmla="*/ 6630 w 275421"/>
                      <a:gd name="connsiteY0" fmla="*/ 89716 h 201975"/>
                      <a:gd name="connsiteX1" fmla="*/ 39130 w 275421"/>
                      <a:gd name="connsiteY1" fmla="*/ 6630 h 201975"/>
                      <a:gd name="connsiteX2" fmla="*/ 277553 w 275421"/>
                      <a:gd name="connsiteY2" fmla="*/ 107802 h 201975"/>
                      <a:gd name="connsiteX3" fmla="*/ 226967 w 275421"/>
                      <a:gd name="connsiteY3" fmla="*/ 201720 h 201975"/>
                      <a:gd name="connsiteX4" fmla="*/ 6630 w 275421"/>
                      <a:gd name="connsiteY4" fmla="*/ 89716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421" h="201975">
                        <a:moveTo>
                          <a:pt x="6630" y="89716"/>
                        </a:moveTo>
                        <a:lnTo>
                          <a:pt x="39130" y="6630"/>
                        </a:lnTo>
                        <a:lnTo>
                          <a:pt x="277553" y="107802"/>
                        </a:lnTo>
                        <a:lnTo>
                          <a:pt x="226967" y="201720"/>
                        </a:lnTo>
                        <a:lnTo>
                          <a:pt x="6630" y="897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D596E2D5-C78B-4B32-854E-ADB7FE3A4ADA}"/>
                      </a:ext>
                    </a:extLst>
                  </p:cNvPr>
                  <p:cNvSpPr/>
                  <p:nvPr/>
                </p:nvSpPr>
                <p:spPr>
                  <a:xfrm>
                    <a:off x="4256904" y="2276432"/>
                    <a:ext cx="1165952" cy="899711"/>
                  </a:xfrm>
                  <a:custGeom>
                    <a:avLst/>
                    <a:gdLst>
                      <a:gd name="connsiteX0" fmla="*/ 1162942 w 1165951"/>
                      <a:gd name="connsiteY0" fmla="*/ 122124 h 899710"/>
                      <a:gd name="connsiteX1" fmla="*/ 953346 w 1165951"/>
                      <a:gd name="connsiteY1" fmla="*/ 635142 h 899710"/>
                      <a:gd name="connsiteX2" fmla="*/ 566838 w 1165951"/>
                      <a:gd name="connsiteY2" fmla="*/ 895324 h 899710"/>
                      <a:gd name="connsiteX3" fmla="*/ 451161 w 1165951"/>
                      <a:gd name="connsiteY3" fmla="*/ 866405 h 899710"/>
                      <a:gd name="connsiteX4" fmla="*/ 50239 w 1165951"/>
                      <a:gd name="connsiteY4" fmla="*/ 624493 h 899710"/>
                      <a:gd name="connsiteX5" fmla="*/ 6630 w 1165951"/>
                      <a:gd name="connsiteY5" fmla="*/ 207504 h 899710"/>
                      <a:gd name="connsiteX6" fmla="*/ 485588 w 1165951"/>
                      <a:gd name="connsiteY6" fmla="*/ 541407 h 899710"/>
                      <a:gd name="connsiteX7" fmla="*/ 614118 w 1165951"/>
                      <a:gd name="connsiteY7" fmla="*/ 573448 h 899710"/>
                      <a:gd name="connsiteX8" fmla="*/ 695368 w 1165951"/>
                      <a:gd name="connsiteY8" fmla="*/ 503766 h 899710"/>
                      <a:gd name="connsiteX9" fmla="*/ 895233 w 1165951"/>
                      <a:gd name="connsiteY9" fmla="*/ 6630 h 89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5951" h="899710">
                        <a:moveTo>
                          <a:pt x="1162942" y="122124"/>
                        </a:moveTo>
                        <a:cubicBezTo>
                          <a:pt x="1162942" y="122124"/>
                          <a:pt x="953989" y="633398"/>
                          <a:pt x="953346" y="635142"/>
                        </a:cubicBezTo>
                        <a:cubicBezTo>
                          <a:pt x="891927" y="793143"/>
                          <a:pt x="736131" y="914879"/>
                          <a:pt x="566838" y="895324"/>
                        </a:cubicBezTo>
                        <a:cubicBezTo>
                          <a:pt x="527603" y="888626"/>
                          <a:pt x="488932" y="878959"/>
                          <a:pt x="451161" y="866405"/>
                        </a:cubicBezTo>
                        <a:cubicBezTo>
                          <a:pt x="417284" y="854286"/>
                          <a:pt x="50239" y="624493"/>
                          <a:pt x="50239" y="624493"/>
                        </a:cubicBezTo>
                        <a:lnTo>
                          <a:pt x="6630" y="207504"/>
                        </a:lnTo>
                        <a:cubicBezTo>
                          <a:pt x="6630" y="207504"/>
                          <a:pt x="459515" y="524882"/>
                          <a:pt x="485588" y="541407"/>
                        </a:cubicBezTo>
                        <a:cubicBezTo>
                          <a:pt x="530390" y="569684"/>
                          <a:pt x="590708" y="582537"/>
                          <a:pt x="614118" y="573448"/>
                        </a:cubicBezTo>
                        <a:cubicBezTo>
                          <a:pt x="655891" y="558116"/>
                          <a:pt x="674528" y="538928"/>
                          <a:pt x="695368" y="503766"/>
                        </a:cubicBezTo>
                        <a:cubicBezTo>
                          <a:pt x="798192" y="331169"/>
                          <a:pt x="895233" y="6630"/>
                          <a:pt x="895233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A07A192E-0ACF-4A20-AFA5-4D4341A4CD09}"/>
                      </a:ext>
                    </a:extLst>
                  </p:cNvPr>
                  <p:cNvSpPr/>
                  <p:nvPr/>
                </p:nvSpPr>
                <p:spPr>
                  <a:xfrm>
                    <a:off x="3657770" y="4138283"/>
                    <a:ext cx="936434" cy="468217"/>
                  </a:xfrm>
                  <a:custGeom>
                    <a:avLst/>
                    <a:gdLst>
                      <a:gd name="connsiteX0" fmla="*/ 934709 w 936433"/>
                      <a:gd name="connsiteY0" fmla="*/ 147279 h 468216"/>
                      <a:gd name="connsiteX1" fmla="*/ 708037 w 936433"/>
                      <a:gd name="connsiteY1" fmla="*/ 422701 h 468216"/>
                      <a:gd name="connsiteX2" fmla="*/ 286458 w 936433"/>
                      <a:gd name="connsiteY2" fmla="*/ 463463 h 468216"/>
                      <a:gd name="connsiteX3" fmla="*/ 249736 w 936433"/>
                      <a:gd name="connsiteY3" fmla="*/ 464198 h 468216"/>
                      <a:gd name="connsiteX4" fmla="*/ 160682 w 936433"/>
                      <a:gd name="connsiteY4" fmla="*/ 443082 h 468216"/>
                      <a:gd name="connsiteX5" fmla="*/ 146269 w 936433"/>
                      <a:gd name="connsiteY5" fmla="*/ 436105 h 468216"/>
                      <a:gd name="connsiteX6" fmla="*/ 11863 w 936433"/>
                      <a:gd name="connsiteY6" fmla="*/ 236883 h 468216"/>
                      <a:gd name="connsiteX7" fmla="*/ 6630 w 936433"/>
                      <a:gd name="connsiteY7" fmla="*/ 102385 h 468216"/>
                      <a:gd name="connsiteX8" fmla="*/ 913410 w 936433"/>
                      <a:gd name="connsiteY8" fmla="*/ 6630 h 468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6433" h="468216">
                        <a:moveTo>
                          <a:pt x="934709" y="147279"/>
                        </a:moveTo>
                        <a:cubicBezTo>
                          <a:pt x="948138" y="285918"/>
                          <a:pt x="846670" y="409207"/>
                          <a:pt x="708037" y="422701"/>
                        </a:cubicBezTo>
                        <a:lnTo>
                          <a:pt x="286458" y="463463"/>
                        </a:lnTo>
                        <a:cubicBezTo>
                          <a:pt x="274254" y="464648"/>
                          <a:pt x="261977" y="464894"/>
                          <a:pt x="249736" y="464198"/>
                        </a:cubicBezTo>
                        <a:cubicBezTo>
                          <a:pt x="218995" y="462771"/>
                          <a:pt x="188791" y="455610"/>
                          <a:pt x="160682" y="443082"/>
                        </a:cubicBezTo>
                        <a:cubicBezTo>
                          <a:pt x="155817" y="440970"/>
                          <a:pt x="150951" y="438583"/>
                          <a:pt x="146269" y="436105"/>
                        </a:cubicBezTo>
                        <a:cubicBezTo>
                          <a:pt x="70580" y="396789"/>
                          <a:pt x="19980" y="321787"/>
                          <a:pt x="11863" y="236883"/>
                        </a:cubicBezTo>
                        <a:lnTo>
                          <a:pt x="6630" y="102385"/>
                        </a:lnTo>
                        <a:lnTo>
                          <a:pt x="913410" y="6630"/>
                        </a:lnTo>
                        <a:close/>
                      </a:path>
                    </a:pathLst>
                  </a:custGeom>
                  <a:solidFill>
                    <a:srgbClr val="0C164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E7F0C1C8-97AE-4BF9-914A-9180A03E6180}"/>
                      </a:ext>
                    </a:extLst>
                  </p:cNvPr>
                  <p:cNvSpPr/>
                  <p:nvPr/>
                </p:nvSpPr>
                <p:spPr>
                  <a:xfrm>
                    <a:off x="3806258" y="1994639"/>
                    <a:ext cx="358048" cy="578386"/>
                  </a:xfrm>
                  <a:custGeom>
                    <a:avLst/>
                    <a:gdLst>
                      <a:gd name="connsiteX0" fmla="*/ 195524 w 358048"/>
                      <a:gd name="connsiteY0" fmla="*/ 18609 h 578385"/>
                      <a:gd name="connsiteX1" fmla="*/ 294773 w 358048"/>
                      <a:gd name="connsiteY1" fmla="*/ 7336 h 578385"/>
                      <a:gd name="connsiteX2" fmla="*/ 355291 w 358048"/>
                      <a:gd name="connsiteY2" fmla="*/ 540156 h 578385"/>
                      <a:gd name="connsiteX3" fmla="*/ 256043 w 358048"/>
                      <a:gd name="connsiteY3" fmla="*/ 551429 h 578385"/>
                      <a:gd name="connsiteX4" fmla="*/ 167103 w 358048"/>
                      <a:gd name="connsiteY4" fmla="*/ 561531 h 578385"/>
                      <a:gd name="connsiteX5" fmla="*/ 106584 w 358048"/>
                      <a:gd name="connsiteY5" fmla="*/ 28711 h 578385"/>
                      <a:gd name="connsiteX6" fmla="*/ 7336 w 358048"/>
                      <a:gd name="connsiteY6" fmla="*/ 39984 h 578385"/>
                      <a:gd name="connsiteX7" fmla="*/ 106584 w 358048"/>
                      <a:gd name="connsiteY7" fmla="*/ 28711 h 578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8048" h="578385">
                        <a:moveTo>
                          <a:pt x="195524" y="18609"/>
                        </a:moveTo>
                        <a:cubicBezTo>
                          <a:pt x="250337" y="12383"/>
                          <a:pt x="294773" y="7336"/>
                          <a:pt x="294773" y="7336"/>
                        </a:cubicBezTo>
                        <a:lnTo>
                          <a:pt x="355291" y="540156"/>
                        </a:lnTo>
                        <a:cubicBezTo>
                          <a:pt x="355291" y="540156"/>
                          <a:pt x="310856" y="545203"/>
                          <a:pt x="256043" y="551429"/>
                        </a:cubicBezTo>
                        <a:lnTo>
                          <a:pt x="167103" y="561531"/>
                        </a:lnTo>
                        <a:lnTo>
                          <a:pt x="106584" y="28711"/>
                        </a:lnTo>
                        <a:cubicBezTo>
                          <a:pt x="51771" y="34937"/>
                          <a:pt x="7336" y="39984"/>
                          <a:pt x="7336" y="39984"/>
                        </a:cubicBezTo>
                        <a:cubicBezTo>
                          <a:pt x="7336" y="39984"/>
                          <a:pt x="51771" y="34937"/>
                          <a:pt x="106584" y="28711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F3410215-2169-42DF-9A5D-BFD74CBBD6D1}"/>
                      </a:ext>
                    </a:extLst>
                  </p:cNvPr>
                  <p:cNvSpPr/>
                  <p:nvPr/>
                </p:nvSpPr>
                <p:spPr>
                  <a:xfrm>
                    <a:off x="3583073" y="1232029"/>
                    <a:ext cx="918072" cy="945614"/>
                  </a:xfrm>
                  <a:custGeom>
                    <a:avLst/>
                    <a:gdLst>
                      <a:gd name="connsiteX0" fmla="*/ 918058 w 918072"/>
                      <a:gd name="connsiteY0" fmla="*/ 442902 h 945614"/>
                      <a:gd name="connsiteX1" fmla="*/ 918058 w 918072"/>
                      <a:gd name="connsiteY1" fmla="*/ 463191 h 945614"/>
                      <a:gd name="connsiteX2" fmla="*/ 907776 w 918072"/>
                      <a:gd name="connsiteY2" fmla="*/ 558763 h 945614"/>
                      <a:gd name="connsiteX3" fmla="*/ 481882 w 918072"/>
                      <a:gd name="connsiteY3" fmla="*/ 917729 h 945614"/>
                      <a:gd name="connsiteX4" fmla="*/ 192873 w 918072"/>
                      <a:gd name="connsiteY4" fmla="*/ 912037 h 945614"/>
                      <a:gd name="connsiteX5" fmla="*/ 120804 w 918072"/>
                      <a:gd name="connsiteY5" fmla="*/ 840519 h 945614"/>
                      <a:gd name="connsiteX6" fmla="*/ 97118 w 918072"/>
                      <a:gd name="connsiteY6" fmla="*/ 808478 h 945614"/>
                      <a:gd name="connsiteX7" fmla="*/ 7055 w 918072"/>
                      <a:gd name="connsiteY7" fmla="*/ 482012 h 945614"/>
                      <a:gd name="connsiteX8" fmla="*/ 422024 w 918072"/>
                      <a:gd name="connsiteY8" fmla="*/ 8378 h 945614"/>
                      <a:gd name="connsiteX9" fmla="*/ 442680 w 918072"/>
                      <a:gd name="connsiteY9" fmla="*/ 7093 h 945614"/>
                      <a:gd name="connsiteX10" fmla="*/ 822854 w 918072"/>
                      <a:gd name="connsiteY10" fmla="*/ 182904 h 945614"/>
                      <a:gd name="connsiteX11" fmla="*/ 822854 w 918072"/>
                      <a:gd name="connsiteY11" fmla="*/ 182904 h 945614"/>
                      <a:gd name="connsiteX12" fmla="*/ 918058 w 918072"/>
                      <a:gd name="connsiteY12" fmla="*/ 442810 h 94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18072" h="945614">
                        <a:moveTo>
                          <a:pt x="918058" y="442902"/>
                        </a:moveTo>
                        <a:cubicBezTo>
                          <a:pt x="918058" y="449604"/>
                          <a:pt x="918058" y="456398"/>
                          <a:pt x="918058" y="463191"/>
                        </a:cubicBezTo>
                        <a:cubicBezTo>
                          <a:pt x="917960" y="495319"/>
                          <a:pt x="914514" y="527349"/>
                          <a:pt x="907776" y="558763"/>
                        </a:cubicBezTo>
                        <a:cubicBezTo>
                          <a:pt x="864016" y="761380"/>
                          <a:pt x="688983" y="908907"/>
                          <a:pt x="481882" y="917729"/>
                        </a:cubicBezTo>
                        <a:cubicBezTo>
                          <a:pt x="368133" y="922595"/>
                          <a:pt x="275500" y="977587"/>
                          <a:pt x="192873" y="912037"/>
                        </a:cubicBezTo>
                        <a:cubicBezTo>
                          <a:pt x="166228" y="890994"/>
                          <a:pt x="142052" y="867002"/>
                          <a:pt x="120804" y="840519"/>
                        </a:cubicBezTo>
                        <a:cubicBezTo>
                          <a:pt x="112480" y="830176"/>
                          <a:pt x="104585" y="819495"/>
                          <a:pt x="97118" y="808478"/>
                        </a:cubicBezTo>
                        <a:cubicBezTo>
                          <a:pt x="52041" y="741276"/>
                          <a:pt x="10819" y="568770"/>
                          <a:pt x="7055" y="482012"/>
                        </a:cubicBezTo>
                        <a:cubicBezTo>
                          <a:pt x="-3377" y="238623"/>
                          <a:pt x="179376" y="30034"/>
                          <a:pt x="422024" y="8378"/>
                        </a:cubicBezTo>
                        <a:cubicBezTo>
                          <a:pt x="428909" y="7828"/>
                          <a:pt x="435795" y="7368"/>
                          <a:pt x="442680" y="7093"/>
                        </a:cubicBezTo>
                        <a:cubicBezTo>
                          <a:pt x="590446" y="431"/>
                          <a:pt x="732232" y="66000"/>
                          <a:pt x="822854" y="182904"/>
                        </a:cubicBezTo>
                        <a:lnTo>
                          <a:pt x="822854" y="182904"/>
                        </a:lnTo>
                        <a:cubicBezTo>
                          <a:pt x="880746" y="257586"/>
                          <a:pt x="914013" y="348405"/>
                          <a:pt x="918058" y="44281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3931153F-C994-4FF5-B1C3-226333AD3091}"/>
                      </a:ext>
                    </a:extLst>
                  </p:cNvPr>
                  <p:cNvSpPr/>
                  <p:nvPr/>
                </p:nvSpPr>
                <p:spPr>
                  <a:xfrm>
                    <a:off x="3730481" y="1754148"/>
                    <a:ext cx="183614" cy="174434"/>
                  </a:xfrm>
                  <a:custGeom>
                    <a:avLst/>
                    <a:gdLst>
                      <a:gd name="connsiteX0" fmla="*/ 178126 w 183614"/>
                      <a:gd name="connsiteY0" fmla="*/ 82181 h 174433"/>
                      <a:gd name="connsiteX1" fmla="*/ 174454 w 183614"/>
                      <a:gd name="connsiteY1" fmla="*/ 110916 h 174433"/>
                      <a:gd name="connsiteX2" fmla="*/ 157837 w 183614"/>
                      <a:gd name="connsiteY2" fmla="*/ 142315 h 174433"/>
                      <a:gd name="connsiteX3" fmla="*/ 101926 w 183614"/>
                      <a:gd name="connsiteY3" fmla="*/ 171326 h 174433"/>
                      <a:gd name="connsiteX4" fmla="*/ 53544 w 183614"/>
                      <a:gd name="connsiteY4" fmla="*/ 174263 h 174433"/>
                      <a:gd name="connsiteX5" fmla="*/ 16821 w 183614"/>
                      <a:gd name="connsiteY5" fmla="*/ 176650 h 174433"/>
                      <a:gd name="connsiteX6" fmla="*/ 9843 w 183614"/>
                      <a:gd name="connsiteY6" fmla="*/ 66482 h 174433"/>
                      <a:gd name="connsiteX7" fmla="*/ 9843 w 183614"/>
                      <a:gd name="connsiteY7" fmla="*/ 66482 h 174433"/>
                      <a:gd name="connsiteX8" fmla="*/ 8466 w 183614"/>
                      <a:gd name="connsiteY8" fmla="*/ 46100 h 174433"/>
                      <a:gd name="connsiteX9" fmla="*/ 7456 w 183614"/>
                      <a:gd name="connsiteY9" fmla="*/ 30310 h 174433"/>
                      <a:gd name="connsiteX10" fmla="*/ 6630 w 183614"/>
                      <a:gd name="connsiteY10" fmla="*/ 15804 h 174433"/>
                      <a:gd name="connsiteX11" fmla="*/ 6630 w 183614"/>
                      <a:gd name="connsiteY11" fmla="*/ 12132 h 174433"/>
                      <a:gd name="connsiteX12" fmla="*/ 6630 w 183614"/>
                      <a:gd name="connsiteY12" fmla="*/ 12132 h 174433"/>
                      <a:gd name="connsiteX13" fmla="*/ 92011 w 183614"/>
                      <a:gd name="connsiteY13" fmla="*/ 6807 h 174433"/>
                      <a:gd name="connsiteX14" fmla="*/ 171241 w 183614"/>
                      <a:gd name="connsiteY14" fmla="*/ 54088 h 174433"/>
                      <a:gd name="connsiteX15" fmla="*/ 178126 w 183614"/>
                      <a:gd name="connsiteY15" fmla="*/ 82181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3614" h="174433">
                        <a:moveTo>
                          <a:pt x="178126" y="82181"/>
                        </a:moveTo>
                        <a:cubicBezTo>
                          <a:pt x="178726" y="91905"/>
                          <a:pt x="177480" y="101655"/>
                          <a:pt x="174454" y="110916"/>
                        </a:cubicBezTo>
                        <a:cubicBezTo>
                          <a:pt x="171135" y="122414"/>
                          <a:pt x="165478" y="133104"/>
                          <a:pt x="157837" y="142315"/>
                        </a:cubicBezTo>
                        <a:cubicBezTo>
                          <a:pt x="143762" y="158988"/>
                          <a:pt x="123663" y="169417"/>
                          <a:pt x="101926" y="171326"/>
                        </a:cubicBezTo>
                        <a:lnTo>
                          <a:pt x="53544" y="174263"/>
                        </a:lnTo>
                        <a:lnTo>
                          <a:pt x="16821" y="176650"/>
                        </a:lnTo>
                        <a:lnTo>
                          <a:pt x="9843" y="66482"/>
                        </a:lnTo>
                        <a:lnTo>
                          <a:pt x="9843" y="66482"/>
                        </a:lnTo>
                        <a:lnTo>
                          <a:pt x="8466" y="46100"/>
                        </a:lnTo>
                        <a:lnTo>
                          <a:pt x="7456" y="30310"/>
                        </a:lnTo>
                        <a:lnTo>
                          <a:pt x="6630" y="15804"/>
                        </a:lnTo>
                        <a:lnTo>
                          <a:pt x="6630" y="12132"/>
                        </a:lnTo>
                        <a:lnTo>
                          <a:pt x="6630" y="12132"/>
                        </a:lnTo>
                        <a:lnTo>
                          <a:pt x="92011" y="6807"/>
                        </a:lnTo>
                        <a:cubicBezTo>
                          <a:pt x="125676" y="4589"/>
                          <a:pt x="157209" y="23406"/>
                          <a:pt x="171241" y="54088"/>
                        </a:cubicBezTo>
                        <a:cubicBezTo>
                          <a:pt x="175375" y="62903"/>
                          <a:pt x="177716" y="72452"/>
                          <a:pt x="178126" y="82181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DAF5AA1-1854-4772-8D7C-B0EC7A319ED6}"/>
                      </a:ext>
                    </a:extLst>
                  </p:cNvPr>
                  <p:cNvSpPr/>
                  <p:nvPr/>
                </p:nvSpPr>
                <p:spPr>
                  <a:xfrm>
                    <a:off x="3730883" y="1368377"/>
                    <a:ext cx="771181" cy="954795"/>
                  </a:xfrm>
                  <a:custGeom>
                    <a:avLst/>
                    <a:gdLst>
                      <a:gd name="connsiteX0" fmla="*/ 756202 w 771180"/>
                      <a:gd name="connsiteY0" fmla="*/ 355212 h 954795"/>
                      <a:gd name="connsiteX1" fmla="*/ 767310 w 771180"/>
                      <a:gd name="connsiteY1" fmla="*/ 533134 h 954795"/>
                      <a:gd name="connsiteX2" fmla="*/ 768962 w 771180"/>
                      <a:gd name="connsiteY2" fmla="*/ 559758 h 954795"/>
                      <a:gd name="connsiteX3" fmla="*/ 768962 w 771180"/>
                      <a:gd name="connsiteY3" fmla="*/ 611905 h 954795"/>
                      <a:gd name="connsiteX4" fmla="*/ 483442 w 771180"/>
                      <a:gd name="connsiteY4" fmla="*/ 944155 h 954795"/>
                      <a:gd name="connsiteX5" fmla="*/ 469028 w 771180"/>
                      <a:gd name="connsiteY5" fmla="*/ 947276 h 954795"/>
                      <a:gd name="connsiteX6" fmla="*/ 417433 w 771180"/>
                      <a:gd name="connsiteY6" fmla="*/ 954162 h 954795"/>
                      <a:gd name="connsiteX7" fmla="*/ 366755 w 771180"/>
                      <a:gd name="connsiteY7" fmla="*/ 954162 h 954795"/>
                      <a:gd name="connsiteX8" fmla="*/ 272653 w 771180"/>
                      <a:gd name="connsiteY8" fmla="*/ 935158 h 954795"/>
                      <a:gd name="connsiteX9" fmla="*/ 272653 w 771180"/>
                      <a:gd name="connsiteY9" fmla="*/ 935158 h 954795"/>
                      <a:gd name="connsiteX10" fmla="*/ 22753 w 771180"/>
                      <a:gd name="connsiteY10" fmla="*/ 636968 h 954795"/>
                      <a:gd name="connsiteX11" fmla="*/ 21193 w 771180"/>
                      <a:gd name="connsiteY11" fmla="*/ 624299 h 954795"/>
                      <a:gd name="connsiteX12" fmla="*/ 19724 w 771180"/>
                      <a:gd name="connsiteY12" fmla="*/ 609242 h 954795"/>
                      <a:gd name="connsiteX13" fmla="*/ 19724 w 771180"/>
                      <a:gd name="connsiteY13" fmla="*/ 606580 h 954795"/>
                      <a:gd name="connsiteX14" fmla="*/ 18897 w 771180"/>
                      <a:gd name="connsiteY14" fmla="*/ 594553 h 954795"/>
                      <a:gd name="connsiteX15" fmla="*/ 16969 w 771180"/>
                      <a:gd name="connsiteY15" fmla="*/ 562788 h 954795"/>
                      <a:gd name="connsiteX16" fmla="*/ 9992 w 771180"/>
                      <a:gd name="connsiteY16" fmla="*/ 453813 h 954795"/>
                      <a:gd name="connsiteX17" fmla="*/ 9992 w 771180"/>
                      <a:gd name="connsiteY17" fmla="*/ 452527 h 954795"/>
                      <a:gd name="connsiteX18" fmla="*/ 8799 w 771180"/>
                      <a:gd name="connsiteY18" fmla="*/ 432330 h 954795"/>
                      <a:gd name="connsiteX19" fmla="*/ 7789 w 771180"/>
                      <a:gd name="connsiteY19" fmla="*/ 416539 h 954795"/>
                      <a:gd name="connsiteX20" fmla="*/ 6963 w 771180"/>
                      <a:gd name="connsiteY20" fmla="*/ 402033 h 954795"/>
                      <a:gd name="connsiteX21" fmla="*/ 6963 w 771180"/>
                      <a:gd name="connsiteY21" fmla="*/ 398361 h 954795"/>
                      <a:gd name="connsiteX22" fmla="*/ 12655 w 771180"/>
                      <a:gd name="connsiteY22" fmla="*/ 324273 h 954795"/>
                      <a:gd name="connsiteX23" fmla="*/ 25049 w 771180"/>
                      <a:gd name="connsiteY23" fmla="*/ 275064 h 954795"/>
                      <a:gd name="connsiteX24" fmla="*/ 27252 w 771180"/>
                      <a:gd name="connsiteY24" fmla="*/ 267719 h 954795"/>
                      <a:gd name="connsiteX25" fmla="*/ 42216 w 771180"/>
                      <a:gd name="connsiteY25" fmla="*/ 228977 h 954795"/>
                      <a:gd name="connsiteX26" fmla="*/ 134850 w 771180"/>
                      <a:gd name="connsiteY26" fmla="*/ 103568 h 954795"/>
                      <a:gd name="connsiteX27" fmla="*/ 159087 w 771180"/>
                      <a:gd name="connsiteY27" fmla="*/ 83554 h 954795"/>
                      <a:gd name="connsiteX28" fmla="*/ 638688 w 771180"/>
                      <a:gd name="connsiteY28" fmla="*/ 99988 h 954795"/>
                      <a:gd name="connsiteX29" fmla="*/ 727098 w 771180"/>
                      <a:gd name="connsiteY29" fmla="*/ 222367 h 954795"/>
                      <a:gd name="connsiteX30" fmla="*/ 746469 w 771180"/>
                      <a:gd name="connsiteY30" fmla="*/ 278277 h 954795"/>
                      <a:gd name="connsiteX31" fmla="*/ 756201 w 771180"/>
                      <a:gd name="connsiteY31" fmla="*/ 355212 h 954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771180" h="954795">
                        <a:moveTo>
                          <a:pt x="756202" y="355212"/>
                        </a:moveTo>
                        <a:lnTo>
                          <a:pt x="767310" y="533134"/>
                        </a:lnTo>
                        <a:lnTo>
                          <a:pt x="768962" y="559758"/>
                        </a:lnTo>
                        <a:cubicBezTo>
                          <a:pt x="770203" y="577118"/>
                          <a:pt x="770203" y="594545"/>
                          <a:pt x="768962" y="611905"/>
                        </a:cubicBezTo>
                        <a:cubicBezTo>
                          <a:pt x="755307" y="772601"/>
                          <a:pt x="640255" y="906482"/>
                          <a:pt x="483442" y="944155"/>
                        </a:cubicBezTo>
                        <a:cubicBezTo>
                          <a:pt x="478668" y="945441"/>
                          <a:pt x="474261" y="946450"/>
                          <a:pt x="469028" y="947276"/>
                        </a:cubicBezTo>
                        <a:cubicBezTo>
                          <a:pt x="452023" y="950841"/>
                          <a:pt x="434777" y="953142"/>
                          <a:pt x="417433" y="954162"/>
                        </a:cubicBezTo>
                        <a:cubicBezTo>
                          <a:pt x="400561" y="955357"/>
                          <a:pt x="383626" y="955357"/>
                          <a:pt x="366755" y="954162"/>
                        </a:cubicBezTo>
                        <a:cubicBezTo>
                          <a:pt x="334694" y="951950"/>
                          <a:pt x="303059" y="945562"/>
                          <a:pt x="272653" y="935158"/>
                        </a:cubicBezTo>
                        <a:lnTo>
                          <a:pt x="272653" y="935158"/>
                        </a:lnTo>
                        <a:cubicBezTo>
                          <a:pt x="140119" y="890352"/>
                          <a:pt x="43695" y="775295"/>
                          <a:pt x="22753" y="636968"/>
                        </a:cubicBezTo>
                        <a:cubicBezTo>
                          <a:pt x="22111" y="632653"/>
                          <a:pt x="21468" y="628522"/>
                          <a:pt x="21193" y="624299"/>
                        </a:cubicBezTo>
                        <a:cubicBezTo>
                          <a:pt x="20421" y="619311"/>
                          <a:pt x="19931" y="614285"/>
                          <a:pt x="19724" y="609242"/>
                        </a:cubicBezTo>
                        <a:lnTo>
                          <a:pt x="19724" y="606580"/>
                        </a:lnTo>
                        <a:lnTo>
                          <a:pt x="18897" y="594553"/>
                        </a:lnTo>
                        <a:lnTo>
                          <a:pt x="16969" y="562788"/>
                        </a:lnTo>
                        <a:lnTo>
                          <a:pt x="9992" y="453813"/>
                        </a:lnTo>
                        <a:lnTo>
                          <a:pt x="9992" y="452527"/>
                        </a:lnTo>
                        <a:lnTo>
                          <a:pt x="8799" y="432330"/>
                        </a:lnTo>
                        <a:lnTo>
                          <a:pt x="7789" y="416539"/>
                        </a:lnTo>
                        <a:lnTo>
                          <a:pt x="6963" y="402033"/>
                        </a:lnTo>
                        <a:lnTo>
                          <a:pt x="6963" y="398361"/>
                        </a:lnTo>
                        <a:cubicBezTo>
                          <a:pt x="5795" y="373525"/>
                          <a:pt x="7707" y="348639"/>
                          <a:pt x="12655" y="324273"/>
                        </a:cubicBezTo>
                        <a:cubicBezTo>
                          <a:pt x="15723" y="307620"/>
                          <a:pt x="19863" y="291183"/>
                          <a:pt x="25049" y="275064"/>
                        </a:cubicBezTo>
                        <a:cubicBezTo>
                          <a:pt x="25691" y="272402"/>
                          <a:pt x="26426" y="270106"/>
                          <a:pt x="27252" y="267719"/>
                        </a:cubicBezTo>
                        <a:cubicBezTo>
                          <a:pt x="31448" y="254513"/>
                          <a:pt x="36446" y="241575"/>
                          <a:pt x="42216" y="228977"/>
                        </a:cubicBezTo>
                        <a:cubicBezTo>
                          <a:pt x="64020" y="181177"/>
                          <a:pt x="95572" y="138461"/>
                          <a:pt x="134850" y="103568"/>
                        </a:cubicBezTo>
                        <a:cubicBezTo>
                          <a:pt x="142654" y="96591"/>
                          <a:pt x="150824" y="89889"/>
                          <a:pt x="159087" y="83554"/>
                        </a:cubicBezTo>
                        <a:cubicBezTo>
                          <a:pt x="302787" y="-24877"/>
                          <a:pt x="502747" y="-18025"/>
                          <a:pt x="638688" y="99988"/>
                        </a:cubicBezTo>
                        <a:cubicBezTo>
                          <a:pt x="676456" y="134091"/>
                          <a:pt x="706586" y="175797"/>
                          <a:pt x="727098" y="222367"/>
                        </a:cubicBezTo>
                        <a:cubicBezTo>
                          <a:pt x="735553" y="240250"/>
                          <a:pt x="742048" y="258996"/>
                          <a:pt x="746469" y="278277"/>
                        </a:cubicBezTo>
                        <a:cubicBezTo>
                          <a:pt x="751915" y="303595"/>
                          <a:pt x="755171" y="329335"/>
                          <a:pt x="756201" y="35521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22AF5527-02EE-4564-BCBE-0DC7EA6369FC}"/>
                      </a:ext>
                    </a:extLst>
                  </p:cNvPr>
                  <p:cNvSpPr/>
                  <p:nvPr/>
                </p:nvSpPr>
                <p:spPr>
                  <a:xfrm>
                    <a:off x="3652108" y="1811337"/>
                    <a:ext cx="137711" cy="192795"/>
                  </a:xfrm>
                  <a:custGeom>
                    <a:avLst/>
                    <a:gdLst>
                      <a:gd name="connsiteX0" fmla="*/ 125031 w 137710"/>
                      <a:gd name="connsiteY0" fmla="*/ 6630 h 192795"/>
                      <a:gd name="connsiteX1" fmla="*/ 131917 w 137710"/>
                      <a:gd name="connsiteY1" fmla="*/ 116799 h 192795"/>
                      <a:gd name="connsiteX2" fmla="*/ 136507 w 137710"/>
                      <a:gd name="connsiteY2" fmla="*/ 191438 h 192795"/>
                      <a:gd name="connsiteX3" fmla="*/ 107221 w 137710"/>
                      <a:gd name="connsiteY3" fmla="*/ 193274 h 192795"/>
                      <a:gd name="connsiteX4" fmla="*/ 100886 w 137710"/>
                      <a:gd name="connsiteY4" fmla="*/ 193274 h 192795"/>
                      <a:gd name="connsiteX5" fmla="*/ 6783 w 137710"/>
                      <a:gd name="connsiteY5" fmla="*/ 103762 h 192795"/>
                      <a:gd name="connsiteX6" fmla="*/ 30470 w 137710"/>
                      <a:gd name="connsiteY6" fmla="*/ 37936 h 192795"/>
                      <a:gd name="connsiteX7" fmla="*/ 87849 w 137710"/>
                      <a:gd name="connsiteY7" fmla="*/ 9017 h 192795"/>
                      <a:gd name="connsiteX8" fmla="*/ 87849 w 137710"/>
                      <a:gd name="connsiteY8" fmla="*/ 9017 h 192795"/>
                      <a:gd name="connsiteX9" fmla="*/ 95469 w 137710"/>
                      <a:gd name="connsiteY9" fmla="*/ 8099 h 192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7710" h="192795">
                        <a:moveTo>
                          <a:pt x="125031" y="6630"/>
                        </a:moveTo>
                        <a:lnTo>
                          <a:pt x="131917" y="116799"/>
                        </a:lnTo>
                        <a:lnTo>
                          <a:pt x="136507" y="191438"/>
                        </a:lnTo>
                        <a:lnTo>
                          <a:pt x="107221" y="193274"/>
                        </a:lnTo>
                        <a:cubicBezTo>
                          <a:pt x="105017" y="193274"/>
                          <a:pt x="102906" y="193274"/>
                          <a:pt x="100886" y="193274"/>
                        </a:cubicBezTo>
                        <a:cubicBezTo>
                          <a:pt x="51127" y="192172"/>
                          <a:pt x="10370" y="153404"/>
                          <a:pt x="6783" y="103762"/>
                        </a:cubicBezTo>
                        <a:cubicBezTo>
                          <a:pt x="5358" y="79506"/>
                          <a:pt x="13916" y="55723"/>
                          <a:pt x="30470" y="37936"/>
                        </a:cubicBezTo>
                        <a:cubicBezTo>
                          <a:pt x="45447" y="21645"/>
                          <a:pt x="65844" y="11365"/>
                          <a:pt x="87849" y="9017"/>
                        </a:cubicBezTo>
                        <a:lnTo>
                          <a:pt x="87849" y="9017"/>
                        </a:lnTo>
                        <a:cubicBezTo>
                          <a:pt x="90356" y="8480"/>
                          <a:pt x="92907" y="8173"/>
                          <a:pt x="95469" y="8099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38C376E6-E55B-4AD9-A549-25910645AAED}"/>
                      </a:ext>
                    </a:extLst>
                  </p:cNvPr>
                  <p:cNvSpPr/>
                  <p:nvPr/>
                </p:nvSpPr>
                <p:spPr>
                  <a:xfrm>
                    <a:off x="3652384" y="1658257"/>
                    <a:ext cx="486578" cy="670193"/>
                  </a:xfrm>
                  <a:custGeom>
                    <a:avLst/>
                    <a:gdLst>
                      <a:gd name="connsiteX0" fmla="*/ 485099 w 486578"/>
                      <a:gd name="connsiteY0" fmla="*/ 664098 h 670192"/>
                      <a:gd name="connsiteX1" fmla="*/ 350785 w 486578"/>
                      <a:gd name="connsiteY1" fmla="*/ 645002 h 670192"/>
                      <a:gd name="connsiteX2" fmla="*/ 350785 w 486578"/>
                      <a:gd name="connsiteY2" fmla="*/ 645002 h 670192"/>
                      <a:gd name="connsiteX3" fmla="*/ 100886 w 486578"/>
                      <a:gd name="connsiteY3" fmla="*/ 346812 h 670192"/>
                      <a:gd name="connsiteX4" fmla="*/ 6783 w 486578"/>
                      <a:gd name="connsiteY4" fmla="*/ 257300 h 670192"/>
                      <a:gd name="connsiteX5" fmla="*/ 30470 w 486578"/>
                      <a:gd name="connsiteY5" fmla="*/ 191474 h 670192"/>
                      <a:gd name="connsiteX6" fmla="*/ 87849 w 486578"/>
                      <a:gd name="connsiteY6" fmla="*/ 162555 h 670192"/>
                      <a:gd name="connsiteX7" fmla="*/ 87849 w 486578"/>
                      <a:gd name="connsiteY7" fmla="*/ 162555 h 670192"/>
                      <a:gd name="connsiteX8" fmla="*/ 86656 w 486578"/>
                      <a:gd name="connsiteY8" fmla="*/ 142358 h 670192"/>
                      <a:gd name="connsiteX9" fmla="*/ 85646 w 486578"/>
                      <a:gd name="connsiteY9" fmla="*/ 126567 h 670192"/>
                      <a:gd name="connsiteX10" fmla="*/ 84820 w 486578"/>
                      <a:gd name="connsiteY10" fmla="*/ 112061 h 670192"/>
                      <a:gd name="connsiteX11" fmla="*/ 84820 w 486578"/>
                      <a:gd name="connsiteY11" fmla="*/ 108389 h 670192"/>
                      <a:gd name="connsiteX12" fmla="*/ 84820 w 486578"/>
                      <a:gd name="connsiteY12" fmla="*/ 108389 h 670192"/>
                      <a:gd name="connsiteX13" fmla="*/ 90512 w 486578"/>
                      <a:gd name="connsiteY13" fmla="*/ 34301 h 670192"/>
                      <a:gd name="connsiteX14" fmla="*/ 224550 w 486578"/>
                      <a:gd name="connsiteY14" fmla="*/ 49082 h 670192"/>
                      <a:gd name="connsiteX15" fmla="*/ 227304 w 486578"/>
                      <a:gd name="connsiteY15" fmla="*/ 121517 h 670192"/>
                      <a:gd name="connsiteX16" fmla="*/ 236485 w 486578"/>
                      <a:gd name="connsiteY16" fmla="*/ 238480 h 670192"/>
                      <a:gd name="connsiteX17" fmla="*/ 292120 w 486578"/>
                      <a:gd name="connsiteY17" fmla="*/ 484156 h 670192"/>
                      <a:gd name="connsiteX18" fmla="*/ 485099 w 486578"/>
                      <a:gd name="connsiteY18" fmla="*/ 664098 h 670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578" h="670192">
                        <a:moveTo>
                          <a:pt x="485099" y="664098"/>
                        </a:moveTo>
                        <a:cubicBezTo>
                          <a:pt x="439423" y="670288"/>
                          <a:pt x="392926" y="663677"/>
                          <a:pt x="350785" y="645002"/>
                        </a:cubicBezTo>
                        <a:lnTo>
                          <a:pt x="350785" y="645002"/>
                        </a:lnTo>
                        <a:cubicBezTo>
                          <a:pt x="218251" y="600196"/>
                          <a:pt x="121827" y="485139"/>
                          <a:pt x="100886" y="346812"/>
                        </a:cubicBezTo>
                        <a:cubicBezTo>
                          <a:pt x="51127" y="345710"/>
                          <a:pt x="10370" y="306942"/>
                          <a:pt x="6783" y="257300"/>
                        </a:cubicBezTo>
                        <a:cubicBezTo>
                          <a:pt x="5358" y="233044"/>
                          <a:pt x="13916" y="209261"/>
                          <a:pt x="30470" y="191474"/>
                        </a:cubicBezTo>
                        <a:cubicBezTo>
                          <a:pt x="45447" y="175183"/>
                          <a:pt x="65844" y="164903"/>
                          <a:pt x="87849" y="162555"/>
                        </a:cubicBezTo>
                        <a:lnTo>
                          <a:pt x="87849" y="162555"/>
                        </a:lnTo>
                        <a:lnTo>
                          <a:pt x="86656" y="142358"/>
                        </a:lnTo>
                        <a:lnTo>
                          <a:pt x="85646" y="126567"/>
                        </a:lnTo>
                        <a:lnTo>
                          <a:pt x="84820" y="112061"/>
                        </a:lnTo>
                        <a:lnTo>
                          <a:pt x="84820" y="108389"/>
                        </a:lnTo>
                        <a:lnTo>
                          <a:pt x="84820" y="108389"/>
                        </a:lnTo>
                        <a:cubicBezTo>
                          <a:pt x="83652" y="83553"/>
                          <a:pt x="85564" y="58667"/>
                          <a:pt x="90512" y="34301"/>
                        </a:cubicBezTo>
                        <a:cubicBezTo>
                          <a:pt x="137609" y="516"/>
                          <a:pt x="188286" y="-10593"/>
                          <a:pt x="224550" y="49082"/>
                        </a:cubicBezTo>
                        <a:cubicBezTo>
                          <a:pt x="224550" y="49082"/>
                          <a:pt x="224550" y="77909"/>
                          <a:pt x="227304" y="121517"/>
                        </a:cubicBezTo>
                        <a:cubicBezTo>
                          <a:pt x="228957" y="154293"/>
                          <a:pt x="231711" y="194963"/>
                          <a:pt x="236485" y="238480"/>
                        </a:cubicBezTo>
                        <a:cubicBezTo>
                          <a:pt x="245666" y="327533"/>
                          <a:pt x="262375" y="426409"/>
                          <a:pt x="292120" y="484156"/>
                        </a:cubicBezTo>
                        <a:cubicBezTo>
                          <a:pt x="355008" y="607545"/>
                          <a:pt x="485099" y="664098"/>
                          <a:pt x="485099" y="66409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19491271-8A4D-4760-9D50-644E510D2421}"/>
                      </a:ext>
                    </a:extLst>
                  </p:cNvPr>
                  <p:cNvSpPr/>
                  <p:nvPr/>
                </p:nvSpPr>
                <p:spPr>
                  <a:xfrm>
                    <a:off x="3729762" y="1336160"/>
                    <a:ext cx="695507" cy="196600"/>
                  </a:xfrm>
                  <a:custGeom>
                    <a:avLst/>
                    <a:gdLst>
                      <a:gd name="connsiteX0" fmla="*/ 686566 w 771180"/>
                      <a:gd name="connsiteY0" fmla="*/ 14640 h 238698"/>
                      <a:gd name="connsiteX1" fmla="*/ 750876 w 771180"/>
                      <a:gd name="connsiteY1" fmla="*/ 7336 h 238698"/>
                      <a:gd name="connsiteX2" fmla="*/ 767153 w 771180"/>
                      <a:gd name="connsiteY2" fmla="*/ 150644 h 238698"/>
                      <a:gd name="connsiteX3" fmla="*/ 702843 w 771180"/>
                      <a:gd name="connsiteY3" fmla="*/ 157948 h 238698"/>
                      <a:gd name="connsiteX4" fmla="*/ 87924 w 771180"/>
                      <a:gd name="connsiteY4" fmla="*/ 227792 h 238698"/>
                      <a:gd name="connsiteX5" fmla="*/ 71647 w 771180"/>
                      <a:gd name="connsiteY5" fmla="*/ 84484 h 238698"/>
                      <a:gd name="connsiteX6" fmla="*/ 7336 w 771180"/>
                      <a:gd name="connsiteY6" fmla="*/ 91789 h 238698"/>
                      <a:gd name="connsiteX7" fmla="*/ 71647 w 771180"/>
                      <a:gd name="connsiteY7" fmla="*/ 84484 h 238698"/>
                      <a:gd name="connsiteX0" fmla="*/ 679230 w 759817"/>
                      <a:gd name="connsiteY0" fmla="*/ 200 h 213352"/>
                      <a:gd name="connsiteX1" fmla="*/ 608904 w 759817"/>
                      <a:gd name="connsiteY1" fmla="*/ 54604 h 213352"/>
                      <a:gd name="connsiteX2" fmla="*/ 759817 w 759817"/>
                      <a:gd name="connsiteY2" fmla="*/ 136204 h 213352"/>
                      <a:gd name="connsiteX3" fmla="*/ 695507 w 759817"/>
                      <a:gd name="connsiteY3" fmla="*/ 143508 h 213352"/>
                      <a:gd name="connsiteX4" fmla="*/ 80588 w 759817"/>
                      <a:gd name="connsiteY4" fmla="*/ 213352 h 213352"/>
                      <a:gd name="connsiteX5" fmla="*/ 64311 w 759817"/>
                      <a:gd name="connsiteY5" fmla="*/ 70044 h 213352"/>
                      <a:gd name="connsiteX6" fmla="*/ 0 w 759817"/>
                      <a:gd name="connsiteY6" fmla="*/ 77349 h 213352"/>
                      <a:gd name="connsiteX7" fmla="*/ 64311 w 759817"/>
                      <a:gd name="connsiteY7" fmla="*/ 70044 h 213352"/>
                      <a:gd name="connsiteX8" fmla="*/ 679230 w 759817"/>
                      <a:gd name="connsiteY8" fmla="*/ 200 h 213352"/>
                      <a:gd name="connsiteX0" fmla="*/ 569838 w 759817"/>
                      <a:gd name="connsiteY0" fmla="*/ 276 h 196599"/>
                      <a:gd name="connsiteX1" fmla="*/ 608904 w 759817"/>
                      <a:gd name="connsiteY1" fmla="*/ 37851 h 196599"/>
                      <a:gd name="connsiteX2" fmla="*/ 759817 w 759817"/>
                      <a:gd name="connsiteY2" fmla="*/ 119451 h 196599"/>
                      <a:gd name="connsiteX3" fmla="*/ 695507 w 759817"/>
                      <a:gd name="connsiteY3" fmla="*/ 126755 h 196599"/>
                      <a:gd name="connsiteX4" fmla="*/ 80588 w 759817"/>
                      <a:gd name="connsiteY4" fmla="*/ 196599 h 196599"/>
                      <a:gd name="connsiteX5" fmla="*/ 64311 w 759817"/>
                      <a:gd name="connsiteY5" fmla="*/ 53291 h 196599"/>
                      <a:gd name="connsiteX6" fmla="*/ 0 w 759817"/>
                      <a:gd name="connsiteY6" fmla="*/ 60596 h 196599"/>
                      <a:gd name="connsiteX7" fmla="*/ 64311 w 759817"/>
                      <a:gd name="connsiteY7" fmla="*/ 53291 h 196599"/>
                      <a:gd name="connsiteX8" fmla="*/ 569838 w 759817"/>
                      <a:gd name="connsiteY8" fmla="*/ 276 h 196599"/>
                      <a:gd name="connsiteX0" fmla="*/ 505527 w 695506"/>
                      <a:gd name="connsiteY0" fmla="*/ 276 h 196599"/>
                      <a:gd name="connsiteX1" fmla="*/ 544593 w 695506"/>
                      <a:gd name="connsiteY1" fmla="*/ 37851 h 196599"/>
                      <a:gd name="connsiteX2" fmla="*/ 695506 w 695506"/>
                      <a:gd name="connsiteY2" fmla="*/ 119451 h 196599"/>
                      <a:gd name="connsiteX3" fmla="*/ 631196 w 695506"/>
                      <a:gd name="connsiteY3" fmla="*/ 126755 h 196599"/>
                      <a:gd name="connsiteX4" fmla="*/ 16277 w 695506"/>
                      <a:gd name="connsiteY4" fmla="*/ 196599 h 196599"/>
                      <a:gd name="connsiteX5" fmla="*/ 0 w 695506"/>
                      <a:gd name="connsiteY5" fmla="*/ 53291 h 196599"/>
                      <a:gd name="connsiteX6" fmla="*/ 64714 w 695506"/>
                      <a:gd name="connsiteY6" fmla="*/ 71816 h 196599"/>
                      <a:gd name="connsiteX7" fmla="*/ 0 w 695506"/>
                      <a:gd name="connsiteY7" fmla="*/ 53291 h 196599"/>
                      <a:gd name="connsiteX8" fmla="*/ 505527 w 695506"/>
                      <a:gd name="connsiteY8" fmla="*/ 276 h 19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5506" h="196599">
                        <a:moveTo>
                          <a:pt x="505527" y="276"/>
                        </a:moveTo>
                        <a:cubicBezTo>
                          <a:pt x="541044" y="-3758"/>
                          <a:pt x="544593" y="37851"/>
                          <a:pt x="544593" y="37851"/>
                        </a:cubicBezTo>
                        <a:lnTo>
                          <a:pt x="695506" y="119451"/>
                        </a:lnTo>
                        <a:lnTo>
                          <a:pt x="631196" y="126755"/>
                        </a:lnTo>
                        <a:lnTo>
                          <a:pt x="16277" y="196599"/>
                        </a:lnTo>
                        <a:lnTo>
                          <a:pt x="0" y="53291"/>
                        </a:lnTo>
                        <a:lnTo>
                          <a:pt x="64714" y="71816"/>
                        </a:lnTo>
                        <a:lnTo>
                          <a:pt x="0" y="53291"/>
                        </a:lnTo>
                        <a:lnTo>
                          <a:pt x="505527" y="27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59FB2F54-2746-440E-A912-59372327D80D}"/>
                      </a:ext>
                    </a:extLst>
                  </p:cNvPr>
                  <p:cNvSpPr/>
                  <p:nvPr/>
                </p:nvSpPr>
                <p:spPr>
                  <a:xfrm>
                    <a:off x="3688008" y="1381751"/>
                    <a:ext cx="927253" cy="569205"/>
                  </a:xfrm>
                  <a:custGeom>
                    <a:avLst/>
                    <a:gdLst>
                      <a:gd name="connsiteX0" fmla="*/ 922187 w 927253"/>
                      <a:gd name="connsiteY0" fmla="*/ 73512 h 569204"/>
                      <a:gd name="connsiteX1" fmla="*/ 858254 w 927253"/>
                      <a:gd name="connsiteY1" fmla="*/ 192004 h 569204"/>
                      <a:gd name="connsiteX2" fmla="*/ 842130 w 927253"/>
                      <a:gd name="connsiteY2" fmla="*/ 195340 h 569204"/>
                      <a:gd name="connsiteX3" fmla="*/ 294776 w 927253"/>
                      <a:gd name="connsiteY3" fmla="*/ 257493 h 569204"/>
                      <a:gd name="connsiteX4" fmla="*/ 168817 w 927253"/>
                      <a:gd name="connsiteY4" fmla="*/ 415769 h 569204"/>
                      <a:gd name="connsiteX5" fmla="*/ 178915 w 927253"/>
                      <a:gd name="connsiteY5" fmla="*/ 504271 h 569204"/>
                      <a:gd name="connsiteX6" fmla="*/ 131543 w 927253"/>
                      <a:gd name="connsiteY6" fmla="*/ 563763 h 569204"/>
                      <a:gd name="connsiteX7" fmla="*/ 118873 w 927253"/>
                      <a:gd name="connsiteY7" fmla="*/ 565139 h 569204"/>
                      <a:gd name="connsiteX8" fmla="*/ 59490 w 927253"/>
                      <a:gd name="connsiteY8" fmla="*/ 517993 h 569204"/>
                      <a:gd name="connsiteX9" fmla="*/ 59474 w 927253"/>
                      <a:gd name="connsiteY9" fmla="*/ 517859 h 569204"/>
                      <a:gd name="connsiteX10" fmla="*/ 29178 w 927253"/>
                      <a:gd name="connsiteY10" fmla="*/ 251618 h 569204"/>
                      <a:gd name="connsiteX11" fmla="*/ 29178 w 927253"/>
                      <a:gd name="connsiteY11" fmla="*/ 245467 h 569204"/>
                      <a:gd name="connsiteX12" fmla="*/ 7236 w 927253"/>
                      <a:gd name="connsiteY12" fmla="*/ 195156 h 569204"/>
                      <a:gd name="connsiteX13" fmla="*/ 90780 w 927253"/>
                      <a:gd name="connsiteY13" fmla="*/ 90037 h 569204"/>
                      <a:gd name="connsiteX14" fmla="*/ 817068 w 927253"/>
                      <a:gd name="connsiteY14" fmla="*/ 7411 h 569204"/>
                      <a:gd name="connsiteX15" fmla="*/ 922187 w 927253"/>
                      <a:gd name="connsiteY15" fmla="*/ 73512 h 569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27253" h="569204">
                        <a:moveTo>
                          <a:pt x="922187" y="73512"/>
                        </a:moveTo>
                        <a:cubicBezTo>
                          <a:pt x="937253" y="123887"/>
                          <a:pt x="908629" y="176937"/>
                          <a:pt x="858254" y="192004"/>
                        </a:cubicBezTo>
                        <a:cubicBezTo>
                          <a:pt x="852986" y="193579"/>
                          <a:pt x="847591" y="194696"/>
                          <a:pt x="842130" y="195340"/>
                        </a:cubicBezTo>
                        <a:lnTo>
                          <a:pt x="294776" y="257493"/>
                        </a:lnTo>
                        <a:cubicBezTo>
                          <a:pt x="216314" y="266467"/>
                          <a:pt x="159947" y="337295"/>
                          <a:pt x="168817" y="415769"/>
                        </a:cubicBezTo>
                        <a:lnTo>
                          <a:pt x="178915" y="504271"/>
                        </a:lnTo>
                        <a:cubicBezTo>
                          <a:pt x="182143" y="533747"/>
                          <a:pt x="160993" y="560308"/>
                          <a:pt x="131543" y="563763"/>
                        </a:cubicBezTo>
                        <a:lnTo>
                          <a:pt x="118873" y="565139"/>
                        </a:lnTo>
                        <a:cubicBezTo>
                          <a:pt x="89456" y="568519"/>
                          <a:pt x="62869" y="547411"/>
                          <a:pt x="59490" y="517993"/>
                        </a:cubicBezTo>
                        <a:cubicBezTo>
                          <a:pt x="59485" y="517948"/>
                          <a:pt x="59479" y="517903"/>
                          <a:pt x="59474" y="517859"/>
                        </a:cubicBezTo>
                        <a:lnTo>
                          <a:pt x="29178" y="251618"/>
                        </a:lnTo>
                        <a:cubicBezTo>
                          <a:pt x="28997" y="249571"/>
                          <a:pt x="28997" y="247513"/>
                          <a:pt x="29178" y="245467"/>
                        </a:cubicBezTo>
                        <a:cubicBezTo>
                          <a:pt x="17003" y="231264"/>
                          <a:pt x="9361" y="213741"/>
                          <a:pt x="7236" y="195156"/>
                        </a:cubicBezTo>
                        <a:cubicBezTo>
                          <a:pt x="1373" y="143085"/>
                          <a:pt x="38730" y="96081"/>
                          <a:pt x="90780" y="90037"/>
                        </a:cubicBezTo>
                        <a:lnTo>
                          <a:pt x="817068" y="7411"/>
                        </a:lnTo>
                        <a:cubicBezTo>
                          <a:pt x="863389" y="1547"/>
                          <a:pt x="907402" y="29223"/>
                          <a:pt x="922187" y="73512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8002C457-640F-42E7-B671-FCCED44E9149}"/>
                      </a:ext>
                    </a:extLst>
                  </p:cNvPr>
                  <p:cNvSpPr/>
                  <p:nvPr/>
                </p:nvSpPr>
                <p:spPr>
                  <a:xfrm>
                    <a:off x="4297076" y="1689111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1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10" y="8296"/>
                          <a:pt x="167064" y="7336"/>
                          <a:pt x="167064" y="7336"/>
                        </a:cubicBezTo>
                        <a:lnTo>
                          <a:pt x="171851" y="49480"/>
                        </a:lnTo>
                        <a:cubicBezTo>
                          <a:pt x="171851" y="49480"/>
                          <a:pt x="163397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37B4EA9-0570-4BB3-A290-A9E656029441}"/>
                      </a:ext>
                    </a:extLst>
                  </p:cNvPr>
                  <p:cNvSpPr/>
                  <p:nvPr/>
                </p:nvSpPr>
                <p:spPr>
                  <a:xfrm>
                    <a:off x="4010819" y="1721668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0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09" y="8296"/>
                          <a:pt x="167064" y="7336"/>
                          <a:pt x="167064" y="7336"/>
                        </a:cubicBezTo>
                        <a:lnTo>
                          <a:pt x="171850" y="49480"/>
                        </a:lnTo>
                        <a:cubicBezTo>
                          <a:pt x="171850" y="49480"/>
                          <a:pt x="163396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94DB6C08-1CD3-4E53-B715-EECA19D1E0A6}"/>
                      </a:ext>
                    </a:extLst>
                  </p:cNvPr>
                  <p:cNvSpPr/>
                  <p:nvPr/>
                </p:nvSpPr>
                <p:spPr>
                  <a:xfrm>
                    <a:off x="4205951" y="2045720"/>
                    <a:ext cx="165253" cy="55084"/>
                  </a:xfrm>
                  <a:custGeom>
                    <a:avLst/>
                    <a:gdLst>
                      <a:gd name="connsiteX0" fmla="*/ 6630 w 165253"/>
                      <a:gd name="connsiteY0" fmla="*/ 26093 h 55084"/>
                      <a:gd name="connsiteX1" fmla="*/ 82647 w 165253"/>
                      <a:gd name="connsiteY1" fmla="*/ 56389 h 55084"/>
                      <a:gd name="connsiteX2" fmla="*/ 161142 w 165253"/>
                      <a:gd name="connsiteY2" fmla="*/ 6630 h 5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253" h="55084">
                        <a:moveTo>
                          <a:pt x="6630" y="26093"/>
                        </a:moveTo>
                        <a:cubicBezTo>
                          <a:pt x="25384" y="48163"/>
                          <a:pt x="53853" y="59509"/>
                          <a:pt x="82647" y="56389"/>
                        </a:cubicBezTo>
                        <a:cubicBezTo>
                          <a:pt x="116523" y="54278"/>
                          <a:pt x="152695" y="34907"/>
                          <a:pt x="161142" y="66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A23E2BBC-8A16-46A3-8691-D113027CAC00}"/>
                      </a:ext>
                    </a:extLst>
                  </p:cNvPr>
                  <p:cNvSpPr/>
                  <p:nvPr/>
                </p:nvSpPr>
                <p:spPr>
                  <a:xfrm>
                    <a:off x="4248733" y="1844846"/>
                    <a:ext cx="82627" cy="156072"/>
                  </a:xfrm>
                  <a:custGeom>
                    <a:avLst/>
                    <a:gdLst>
                      <a:gd name="connsiteX0" fmla="*/ 84391 w 82626"/>
                      <a:gd name="connsiteY0" fmla="*/ 115789 h 156072"/>
                      <a:gd name="connsiteX1" fmla="*/ 82187 w 82626"/>
                      <a:gd name="connsiteY1" fmla="*/ 115789 h 156072"/>
                      <a:gd name="connsiteX2" fmla="*/ 28388 w 82626"/>
                      <a:gd name="connsiteY2" fmla="*/ 155083 h 156072"/>
                      <a:gd name="connsiteX3" fmla="*/ 6630 w 82626"/>
                      <a:gd name="connsiteY3" fmla="*/ 6630 h 156072"/>
                      <a:gd name="connsiteX4" fmla="*/ 84391 w 82626"/>
                      <a:gd name="connsiteY4" fmla="*/ 115789 h 156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626" h="156072">
                        <a:moveTo>
                          <a:pt x="84391" y="115789"/>
                        </a:moveTo>
                        <a:cubicBezTo>
                          <a:pt x="84391" y="116340"/>
                          <a:pt x="82187" y="115789"/>
                          <a:pt x="82187" y="115789"/>
                        </a:cubicBezTo>
                        <a:cubicBezTo>
                          <a:pt x="83748" y="134793"/>
                          <a:pt x="69059" y="151594"/>
                          <a:pt x="28388" y="155083"/>
                        </a:cubicBezTo>
                        <a:lnTo>
                          <a:pt x="6630" y="6630"/>
                        </a:lnTo>
                        <a:cubicBezTo>
                          <a:pt x="56206" y="56757"/>
                          <a:pt x="77964" y="85217"/>
                          <a:pt x="84391" y="11578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A71D0E9D-85E5-4DAD-AD15-40FC0EA479B9}"/>
                      </a:ext>
                    </a:extLst>
                  </p:cNvPr>
                  <p:cNvSpPr/>
                  <p:nvPr/>
                </p:nvSpPr>
                <p:spPr>
                  <a:xfrm>
                    <a:off x="3627198" y="4104222"/>
                    <a:ext cx="963976" cy="376410"/>
                  </a:xfrm>
                  <a:custGeom>
                    <a:avLst/>
                    <a:gdLst>
                      <a:gd name="connsiteX0" fmla="*/ 60246 w 963975"/>
                      <a:gd name="connsiteY0" fmla="*/ 377347 h 376409"/>
                      <a:gd name="connsiteX1" fmla="*/ 426557 w 963975"/>
                      <a:gd name="connsiteY1" fmla="*/ 323732 h 376409"/>
                      <a:gd name="connsiteX2" fmla="*/ 422058 w 963975"/>
                      <a:gd name="connsiteY2" fmla="*/ 154073 h 376409"/>
                      <a:gd name="connsiteX3" fmla="*/ 716851 w 963975"/>
                      <a:gd name="connsiteY3" fmla="*/ 122766 h 376409"/>
                      <a:gd name="connsiteX4" fmla="*/ 743659 w 963975"/>
                      <a:gd name="connsiteY4" fmla="*/ 278839 h 376409"/>
                      <a:gd name="connsiteX5" fmla="*/ 962344 w 963975"/>
                      <a:gd name="connsiteY5" fmla="*/ 238903 h 376409"/>
                      <a:gd name="connsiteX6" fmla="*/ 957845 w 963975"/>
                      <a:gd name="connsiteY6" fmla="*/ 6630 h 376409"/>
                      <a:gd name="connsiteX7" fmla="*/ 6630 w 963975"/>
                      <a:gd name="connsiteY7" fmla="*/ 104956 h 37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3975" h="376409">
                        <a:moveTo>
                          <a:pt x="60246" y="377347"/>
                        </a:moveTo>
                        <a:cubicBezTo>
                          <a:pt x="60246" y="377347"/>
                          <a:pt x="430963" y="337136"/>
                          <a:pt x="426557" y="323732"/>
                        </a:cubicBezTo>
                        <a:cubicBezTo>
                          <a:pt x="422150" y="310328"/>
                          <a:pt x="422058" y="154073"/>
                          <a:pt x="422058" y="154073"/>
                        </a:cubicBezTo>
                        <a:cubicBezTo>
                          <a:pt x="422058" y="154073"/>
                          <a:pt x="716851" y="104956"/>
                          <a:pt x="716851" y="122766"/>
                        </a:cubicBezTo>
                        <a:cubicBezTo>
                          <a:pt x="716851" y="140577"/>
                          <a:pt x="743659" y="278839"/>
                          <a:pt x="743659" y="278839"/>
                        </a:cubicBezTo>
                        <a:lnTo>
                          <a:pt x="962344" y="238903"/>
                        </a:lnTo>
                        <a:lnTo>
                          <a:pt x="957845" y="6630"/>
                        </a:lnTo>
                        <a:lnTo>
                          <a:pt x="6630" y="104956"/>
                        </a:lnTo>
                        <a:close/>
                      </a:path>
                    </a:pathLst>
                  </a:custGeom>
                  <a:solidFill>
                    <a:srgbClr val="0E103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6385ED34-BD20-4E40-9774-A548E47CB43B}"/>
                      </a:ext>
                    </a:extLst>
                  </p:cNvPr>
                  <p:cNvSpPr/>
                  <p:nvPr/>
                </p:nvSpPr>
                <p:spPr>
                  <a:xfrm>
                    <a:off x="3815358" y="2375290"/>
                    <a:ext cx="550843" cy="1762699"/>
                  </a:xfrm>
                  <a:custGeom>
                    <a:avLst/>
                    <a:gdLst>
                      <a:gd name="connsiteX0" fmla="*/ 7182 w 550843"/>
                      <a:gd name="connsiteY0" fmla="*/ 41567 h 1762698"/>
                      <a:gd name="connsiteX1" fmla="*/ 401005 w 550843"/>
                      <a:gd name="connsiteY1" fmla="*/ 7182 h 1762698"/>
                      <a:gd name="connsiteX2" fmla="*/ 551214 w 550843"/>
                      <a:gd name="connsiteY2" fmla="*/ 1727531 h 1762698"/>
                      <a:gd name="connsiteX3" fmla="*/ 157390 w 550843"/>
                      <a:gd name="connsiteY3" fmla="*/ 1761916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843" h="1762698">
                        <a:moveTo>
                          <a:pt x="7182" y="41567"/>
                        </a:moveTo>
                        <a:lnTo>
                          <a:pt x="401005" y="7182"/>
                        </a:lnTo>
                        <a:lnTo>
                          <a:pt x="551214" y="1727531"/>
                        </a:lnTo>
                        <a:lnTo>
                          <a:pt x="157390" y="1761916"/>
                        </a:lnTo>
                        <a:close/>
                      </a:path>
                    </a:pathLst>
                  </a:custGeom>
                  <a:solidFill>
                    <a:srgbClr val="ECEDF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EF7AA8F-8592-45D7-AB13-82A4B338DF8E}"/>
                      </a:ext>
                    </a:extLst>
                  </p:cNvPr>
                  <p:cNvSpPr/>
                  <p:nvPr/>
                </p:nvSpPr>
                <p:spPr>
                  <a:xfrm>
                    <a:off x="3935028" y="2376686"/>
                    <a:ext cx="201976" cy="201976"/>
                  </a:xfrm>
                  <a:custGeom>
                    <a:avLst/>
                    <a:gdLst>
                      <a:gd name="connsiteX0" fmla="*/ 117809 w 201975"/>
                      <a:gd name="connsiteY0" fmla="*/ 201261 h 201975"/>
                      <a:gd name="connsiteX1" fmla="*/ 6630 w 201975"/>
                      <a:gd name="connsiteY1" fmla="*/ 69059 h 201975"/>
                      <a:gd name="connsiteX2" fmla="*/ 93021 w 201975"/>
                      <a:gd name="connsiteY2" fmla="*/ 6630 h 201975"/>
                      <a:gd name="connsiteX3" fmla="*/ 204475 w 201975"/>
                      <a:gd name="connsiteY3" fmla="*/ 51799 h 201975"/>
                      <a:gd name="connsiteX4" fmla="*/ 117809 w 201975"/>
                      <a:gd name="connsiteY4" fmla="*/ 201261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975" h="201975">
                        <a:moveTo>
                          <a:pt x="117809" y="201261"/>
                        </a:moveTo>
                        <a:lnTo>
                          <a:pt x="6630" y="69059"/>
                        </a:lnTo>
                        <a:lnTo>
                          <a:pt x="93021" y="6630"/>
                        </a:lnTo>
                        <a:lnTo>
                          <a:pt x="204475" y="51799"/>
                        </a:lnTo>
                        <a:lnTo>
                          <a:pt x="117809" y="201261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CDABE54E-63CE-4544-9B9A-90AE767127FB}"/>
                      </a:ext>
                    </a:extLst>
                  </p:cNvPr>
                  <p:cNvSpPr/>
                  <p:nvPr/>
                </p:nvSpPr>
                <p:spPr>
                  <a:xfrm>
                    <a:off x="3810721" y="2349419"/>
                    <a:ext cx="413133" cy="174434"/>
                  </a:xfrm>
                  <a:custGeom>
                    <a:avLst/>
                    <a:gdLst>
                      <a:gd name="connsiteX0" fmla="*/ 411041 w 413132"/>
                      <a:gd name="connsiteY0" fmla="*/ 127265 h 174433"/>
                      <a:gd name="connsiteX1" fmla="*/ 224580 w 413132"/>
                      <a:gd name="connsiteY1" fmla="*/ 40507 h 174433"/>
                      <a:gd name="connsiteX2" fmla="*/ 18290 w 413132"/>
                      <a:gd name="connsiteY2" fmla="*/ 167844 h 174433"/>
                      <a:gd name="connsiteX3" fmla="*/ 6630 w 413132"/>
                      <a:gd name="connsiteY3" fmla="*/ 34356 h 174433"/>
                      <a:gd name="connsiteX4" fmla="*/ 399290 w 413132"/>
                      <a:gd name="connsiteY4" fmla="*/ 6630 h 174433"/>
                      <a:gd name="connsiteX5" fmla="*/ 411041 w 413132"/>
                      <a:gd name="connsiteY5" fmla="*/ 127265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3132" h="174433">
                        <a:moveTo>
                          <a:pt x="411041" y="127265"/>
                        </a:moveTo>
                        <a:lnTo>
                          <a:pt x="224580" y="40507"/>
                        </a:lnTo>
                        <a:lnTo>
                          <a:pt x="18290" y="167844"/>
                        </a:lnTo>
                        <a:lnTo>
                          <a:pt x="6630" y="34356"/>
                        </a:lnTo>
                        <a:lnTo>
                          <a:pt x="399290" y="6630"/>
                        </a:lnTo>
                        <a:lnTo>
                          <a:pt x="411041" y="1272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4BE7071-A265-4BBD-A551-7E020AECF00E}"/>
                      </a:ext>
                    </a:extLst>
                  </p:cNvPr>
                  <p:cNvSpPr/>
                  <p:nvPr/>
                </p:nvSpPr>
                <p:spPr>
                  <a:xfrm>
                    <a:off x="3963029" y="4085769"/>
                    <a:ext cx="431494" cy="137711"/>
                  </a:xfrm>
                  <a:custGeom>
                    <a:avLst/>
                    <a:gdLst>
                      <a:gd name="connsiteX0" fmla="*/ 426006 w 431493"/>
                      <a:gd name="connsiteY0" fmla="*/ 90909 h 137710"/>
                      <a:gd name="connsiteX1" fmla="*/ 13975 w 431493"/>
                      <a:gd name="connsiteY1" fmla="*/ 133232 h 137710"/>
                      <a:gd name="connsiteX2" fmla="*/ 6630 w 431493"/>
                      <a:gd name="connsiteY2" fmla="*/ 48953 h 137710"/>
                      <a:gd name="connsiteX3" fmla="*/ 418661 w 431493"/>
                      <a:gd name="connsiteY3" fmla="*/ 6630 h 137710"/>
                      <a:gd name="connsiteX4" fmla="*/ 426006 w 431493"/>
                      <a:gd name="connsiteY4" fmla="*/ 90909 h 137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493" h="137710">
                        <a:moveTo>
                          <a:pt x="426006" y="90909"/>
                        </a:moveTo>
                        <a:lnTo>
                          <a:pt x="13975" y="133232"/>
                        </a:lnTo>
                        <a:lnTo>
                          <a:pt x="6630" y="48953"/>
                        </a:lnTo>
                        <a:lnTo>
                          <a:pt x="418661" y="6630"/>
                        </a:lnTo>
                        <a:lnTo>
                          <a:pt x="426006" y="90909"/>
                        </a:lnTo>
                        <a:close/>
                      </a:path>
                    </a:pathLst>
                  </a:custGeom>
                  <a:solidFill>
                    <a:srgbClr val="9C98A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57A3B610-8FA1-4B76-9A98-E6E7F2086ABF}"/>
                      </a:ext>
                    </a:extLst>
                  </p:cNvPr>
                  <p:cNvSpPr/>
                  <p:nvPr/>
                </p:nvSpPr>
                <p:spPr>
                  <a:xfrm>
                    <a:off x="4141790" y="4098436"/>
                    <a:ext cx="165253" cy="110169"/>
                  </a:xfrm>
                  <a:custGeom>
                    <a:avLst/>
                    <a:gdLst>
                      <a:gd name="connsiteX0" fmla="*/ 7182 w 165253"/>
                      <a:gd name="connsiteY0" fmla="*/ 19711 h 110168"/>
                      <a:gd name="connsiteX1" fmla="*/ 150681 w 165253"/>
                      <a:gd name="connsiteY1" fmla="*/ 7182 h 110168"/>
                      <a:gd name="connsiteX2" fmla="*/ 158260 w 165253"/>
                      <a:gd name="connsiteY2" fmla="*/ 93976 h 110168"/>
                      <a:gd name="connsiteX3" fmla="*/ 14760 w 165253"/>
                      <a:gd name="connsiteY3" fmla="*/ 106506 h 11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253" h="110168">
                        <a:moveTo>
                          <a:pt x="7182" y="19711"/>
                        </a:moveTo>
                        <a:lnTo>
                          <a:pt x="150681" y="7182"/>
                        </a:lnTo>
                        <a:lnTo>
                          <a:pt x="158260" y="93976"/>
                        </a:lnTo>
                        <a:lnTo>
                          <a:pt x="14760" y="106506"/>
                        </a:lnTo>
                        <a:close/>
                      </a:path>
                    </a:pathLst>
                  </a:custGeom>
                  <a:solidFill>
                    <a:srgbClr val="0C20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3DEEA4B0-0D86-4C1A-8899-7581EB6710AB}"/>
                      </a:ext>
                    </a:extLst>
                  </p:cNvPr>
                  <p:cNvSpPr/>
                  <p:nvPr/>
                </p:nvSpPr>
                <p:spPr>
                  <a:xfrm>
                    <a:off x="3500215" y="2443062"/>
                    <a:ext cx="495759" cy="1983036"/>
                  </a:xfrm>
                  <a:custGeom>
                    <a:avLst/>
                    <a:gdLst>
                      <a:gd name="connsiteX0" fmla="*/ 492580 w 495759"/>
                      <a:gd name="connsiteY0" fmla="*/ 1936418 h 1983036"/>
                      <a:gd name="connsiteX1" fmla="*/ 281423 w 495759"/>
                      <a:gd name="connsiteY1" fmla="*/ 1977731 h 1983036"/>
                      <a:gd name="connsiteX2" fmla="*/ 127462 w 495759"/>
                      <a:gd name="connsiteY2" fmla="*/ 1984801 h 1983036"/>
                      <a:gd name="connsiteX3" fmla="*/ 117823 w 495759"/>
                      <a:gd name="connsiteY3" fmla="*/ 1982689 h 1983036"/>
                      <a:gd name="connsiteX4" fmla="*/ 27759 w 495759"/>
                      <a:gd name="connsiteY4" fmla="*/ 798376 h 1983036"/>
                      <a:gd name="connsiteX5" fmla="*/ 8480 w 495759"/>
                      <a:gd name="connsiteY5" fmla="*/ 331261 h 1983036"/>
                      <a:gd name="connsiteX6" fmla="*/ 6736 w 495759"/>
                      <a:gd name="connsiteY6" fmla="*/ 260110 h 1983036"/>
                      <a:gd name="connsiteX7" fmla="*/ 11142 w 495759"/>
                      <a:gd name="connsiteY7" fmla="*/ 218062 h 1983036"/>
                      <a:gd name="connsiteX8" fmla="*/ 166297 w 495759"/>
                      <a:gd name="connsiteY8" fmla="*/ 63826 h 1983036"/>
                      <a:gd name="connsiteX9" fmla="*/ 293633 w 495759"/>
                      <a:gd name="connsiteY9" fmla="*/ 10303 h 1983036"/>
                      <a:gd name="connsiteX10" fmla="*/ 319982 w 495759"/>
                      <a:gd name="connsiteY10" fmla="*/ 6630 h 1983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5759" h="1983036">
                        <a:moveTo>
                          <a:pt x="492580" y="1936418"/>
                        </a:moveTo>
                        <a:cubicBezTo>
                          <a:pt x="423711" y="1957045"/>
                          <a:pt x="352988" y="1970883"/>
                          <a:pt x="281423" y="1977731"/>
                        </a:cubicBezTo>
                        <a:cubicBezTo>
                          <a:pt x="230296" y="1983240"/>
                          <a:pt x="178879" y="1985601"/>
                          <a:pt x="127462" y="1984801"/>
                        </a:cubicBezTo>
                        <a:cubicBezTo>
                          <a:pt x="124162" y="1984578"/>
                          <a:pt x="120914" y="1983866"/>
                          <a:pt x="117823" y="1982689"/>
                        </a:cubicBezTo>
                        <a:lnTo>
                          <a:pt x="27759" y="798376"/>
                        </a:lnTo>
                        <a:cubicBezTo>
                          <a:pt x="4073" y="600072"/>
                          <a:pt x="11051" y="494861"/>
                          <a:pt x="8480" y="331261"/>
                        </a:cubicBezTo>
                        <a:cubicBezTo>
                          <a:pt x="8021" y="308768"/>
                          <a:pt x="7562" y="285357"/>
                          <a:pt x="6736" y="260110"/>
                        </a:cubicBezTo>
                        <a:cubicBezTo>
                          <a:pt x="6204" y="245956"/>
                          <a:pt x="7687" y="231799"/>
                          <a:pt x="11142" y="218062"/>
                        </a:cubicBezTo>
                        <a:cubicBezTo>
                          <a:pt x="28586" y="148472"/>
                          <a:pt x="94320" y="99998"/>
                          <a:pt x="166297" y="63826"/>
                        </a:cubicBezTo>
                        <a:cubicBezTo>
                          <a:pt x="207782" y="43781"/>
                          <a:pt x="250285" y="25915"/>
                          <a:pt x="293633" y="10303"/>
                        </a:cubicBezTo>
                        <a:cubicBezTo>
                          <a:pt x="311536" y="3509"/>
                          <a:pt x="300703" y="9293"/>
                          <a:pt x="319982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2872FFA2-3A7F-4A2E-909F-D4A8F109D2EF}"/>
                      </a:ext>
                    </a:extLst>
                  </p:cNvPr>
                  <p:cNvSpPr/>
                  <p:nvPr/>
                </p:nvSpPr>
                <p:spPr>
                  <a:xfrm>
                    <a:off x="4215432" y="2438181"/>
                    <a:ext cx="431494" cy="1891229"/>
                  </a:xfrm>
                  <a:custGeom>
                    <a:avLst/>
                    <a:gdLst>
                      <a:gd name="connsiteX0" fmla="*/ 427817 w 431493"/>
                      <a:gd name="connsiteY0" fmla="*/ 1869231 h 1891228"/>
                      <a:gd name="connsiteX1" fmla="*/ 354371 w 431493"/>
                      <a:gd name="connsiteY1" fmla="*/ 1876024 h 1891228"/>
                      <a:gd name="connsiteX2" fmla="*/ 186364 w 431493"/>
                      <a:gd name="connsiteY2" fmla="*/ 1891632 h 1891228"/>
                      <a:gd name="connsiteX3" fmla="*/ 7707 w 431493"/>
                      <a:gd name="connsiteY3" fmla="*/ 6646 h 1891228"/>
                      <a:gd name="connsiteX4" fmla="*/ 99514 w 431493"/>
                      <a:gd name="connsiteY4" fmla="*/ 56956 h 1891228"/>
                      <a:gd name="connsiteX5" fmla="*/ 259259 w 431493"/>
                      <a:gd name="connsiteY5" fmla="*/ 251771 h 1891228"/>
                      <a:gd name="connsiteX6" fmla="*/ 281476 w 431493"/>
                      <a:gd name="connsiteY6" fmla="*/ 325217 h 1891228"/>
                      <a:gd name="connsiteX7" fmla="*/ 282119 w 431493"/>
                      <a:gd name="connsiteY7" fmla="*/ 328155 h 1891228"/>
                      <a:gd name="connsiteX8" fmla="*/ 427817 w 431493"/>
                      <a:gd name="connsiteY8" fmla="*/ 1869231 h 1891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1493" h="1891228">
                        <a:moveTo>
                          <a:pt x="427817" y="1869231"/>
                        </a:moveTo>
                        <a:lnTo>
                          <a:pt x="354371" y="1876024"/>
                        </a:lnTo>
                        <a:lnTo>
                          <a:pt x="186364" y="1891632"/>
                        </a:lnTo>
                        <a:cubicBezTo>
                          <a:pt x="186364" y="1891632"/>
                          <a:pt x="-9553" y="403"/>
                          <a:pt x="7707" y="6646"/>
                        </a:cubicBezTo>
                        <a:cubicBezTo>
                          <a:pt x="40356" y="19376"/>
                          <a:pt x="71216" y="36287"/>
                          <a:pt x="99514" y="56956"/>
                        </a:cubicBezTo>
                        <a:cubicBezTo>
                          <a:pt x="169523" y="106121"/>
                          <a:pt x="224762" y="173487"/>
                          <a:pt x="259259" y="251771"/>
                        </a:cubicBezTo>
                        <a:cubicBezTo>
                          <a:pt x="269351" y="275358"/>
                          <a:pt x="276802" y="299990"/>
                          <a:pt x="281476" y="325217"/>
                        </a:cubicBezTo>
                        <a:cubicBezTo>
                          <a:pt x="281778" y="326175"/>
                          <a:pt x="281993" y="327158"/>
                          <a:pt x="282119" y="328155"/>
                        </a:cubicBezTo>
                        <a:cubicBezTo>
                          <a:pt x="311956" y="489827"/>
                          <a:pt x="427817" y="1869231"/>
                          <a:pt x="427817" y="1869231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B6D11993-4553-4C17-AE49-191F9B75183D}"/>
                      </a:ext>
                    </a:extLst>
                  </p:cNvPr>
                  <p:cNvSpPr/>
                  <p:nvPr/>
                </p:nvSpPr>
                <p:spPr>
                  <a:xfrm>
                    <a:off x="4045360" y="2574969"/>
                    <a:ext cx="165253" cy="1551542"/>
                  </a:xfrm>
                  <a:custGeom>
                    <a:avLst/>
                    <a:gdLst>
                      <a:gd name="connsiteX0" fmla="*/ 9680 w 165253"/>
                      <a:gd name="connsiteY0" fmla="*/ 9680 h 1551542"/>
                      <a:gd name="connsiteX1" fmla="*/ 157031 w 165253"/>
                      <a:gd name="connsiteY1" fmla="*/ 1550664 h 155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253" h="1551542">
                        <a:moveTo>
                          <a:pt x="9680" y="9680"/>
                        </a:moveTo>
                        <a:lnTo>
                          <a:pt x="157031" y="1550664"/>
                        </a:lnTo>
                      </a:path>
                    </a:pathLst>
                  </a:custGeom>
                  <a:ln w="13391" cap="flat">
                    <a:solidFill>
                      <a:srgbClr val="9C98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D3A8395E-6737-4036-BD17-584A0474FEF6}"/>
                      </a:ext>
                    </a:extLst>
                  </p:cNvPr>
                  <p:cNvSpPr/>
                  <p:nvPr/>
                </p:nvSpPr>
                <p:spPr>
                  <a:xfrm>
                    <a:off x="3651802" y="2395781"/>
                    <a:ext cx="257060" cy="991518"/>
                  </a:xfrm>
                  <a:custGeom>
                    <a:avLst/>
                    <a:gdLst>
                      <a:gd name="connsiteX0" fmla="*/ 254143 w 257060"/>
                      <a:gd name="connsiteY0" fmla="*/ 991538 h 991518"/>
                      <a:gd name="connsiteX1" fmla="*/ 57951 w 257060"/>
                      <a:gd name="connsiteY1" fmla="*/ 415356 h 991518"/>
                      <a:gd name="connsiteX2" fmla="*/ 124602 w 257060"/>
                      <a:gd name="connsiteY2" fmla="*/ 348337 h 991518"/>
                      <a:gd name="connsiteX3" fmla="*/ 6630 w 257060"/>
                      <a:gd name="connsiteY3" fmla="*/ 110923 h 991518"/>
                      <a:gd name="connsiteX4" fmla="*/ 163254 w 257060"/>
                      <a:gd name="connsiteY4" fmla="*/ 6630 h 991518"/>
                      <a:gd name="connsiteX5" fmla="*/ 254143 w 257060"/>
                      <a:gd name="connsiteY5" fmla="*/ 991538 h 99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060" h="991518">
                        <a:moveTo>
                          <a:pt x="254143" y="991538"/>
                        </a:moveTo>
                        <a:cubicBezTo>
                          <a:pt x="262130" y="1007512"/>
                          <a:pt x="57951" y="415356"/>
                          <a:pt x="57951" y="415356"/>
                        </a:cubicBezTo>
                        <a:lnTo>
                          <a:pt x="124602" y="348337"/>
                        </a:lnTo>
                        <a:lnTo>
                          <a:pt x="6630" y="110923"/>
                        </a:lnTo>
                        <a:lnTo>
                          <a:pt x="163254" y="6630"/>
                        </a:lnTo>
                        <a:cubicBezTo>
                          <a:pt x="163254" y="6630"/>
                          <a:pt x="240739" y="964730"/>
                          <a:pt x="254143" y="991538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FCC19298-74C4-443F-BE2B-6549DD21666E}"/>
                      </a:ext>
                    </a:extLst>
                  </p:cNvPr>
                  <p:cNvSpPr/>
                  <p:nvPr/>
                </p:nvSpPr>
                <p:spPr>
                  <a:xfrm>
                    <a:off x="4199800" y="2376502"/>
                    <a:ext cx="192795" cy="1009880"/>
                  </a:xfrm>
                  <a:custGeom>
                    <a:avLst/>
                    <a:gdLst>
                      <a:gd name="connsiteX0" fmla="*/ 106333 w 192795"/>
                      <a:gd name="connsiteY0" fmla="*/ 1003749 h 1009879"/>
                      <a:gd name="connsiteX1" fmla="*/ 188959 w 192795"/>
                      <a:gd name="connsiteY1" fmla="*/ 403329 h 1009879"/>
                      <a:gd name="connsiteX2" fmla="*/ 114596 w 192795"/>
                      <a:gd name="connsiteY2" fmla="*/ 347694 h 1009879"/>
                      <a:gd name="connsiteX3" fmla="*/ 169680 w 192795"/>
                      <a:gd name="connsiteY3" fmla="*/ 127357 h 1009879"/>
                      <a:gd name="connsiteX4" fmla="*/ 6630 w 192795"/>
                      <a:gd name="connsiteY4" fmla="*/ 6630 h 1009879"/>
                      <a:gd name="connsiteX5" fmla="*/ 106333 w 192795"/>
                      <a:gd name="connsiteY5" fmla="*/ 1003749 h 1009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795" h="1009879">
                        <a:moveTo>
                          <a:pt x="106333" y="1003749"/>
                        </a:moveTo>
                        <a:cubicBezTo>
                          <a:pt x="101375" y="1020917"/>
                          <a:pt x="188959" y="403329"/>
                          <a:pt x="188959" y="403329"/>
                        </a:cubicBezTo>
                        <a:lnTo>
                          <a:pt x="114596" y="347694"/>
                        </a:lnTo>
                        <a:lnTo>
                          <a:pt x="169680" y="127357"/>
                        </a:lnTo>
                        <a:lnTo>
                          <a:pt x="6630" y="6630"/>
                        </a:lnTo>
                        <a:cubicBezTo>
                          <a:pt x="6630" y="6630"/>
                          <a:pt x="114320" y="974921"/>
                          <a:pt x="106333" y="1003749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789B7A88-EFCC-4A2F-AFBD-F30ED8A83AEA}"/>
                      </a:ext>
                    </a:extLst>
                  </p:cNvPr>
                  <p:cNvSpPr/>
                  <p:nvPr/>
                </p:nvSpPr>
                <p:spPr>
                  <a:xfrm>
                    <a:off x="3548544" y="4197315"/>
                    <a:ext cx="312145" cy="348867"/>
                  </a:xfrm>
                  <a:custGeom>
                    <a:avLst/>
                    <a:gdLst>
                      <a:gd name="connsiteX0" fmla="*/ 210877 w 312144"/>
                      <a:gd name="connsiteY0" fmla="*/ 326303 h 348867"/>
                      <a:gd name="connsiteX1" fmla="*/ 310029 w 312144"/>
                      <a:gd name="connsiteY1" fmla="*/ 191438 h 348867"/>
                      <a:gd name="connsiteX2" fmla="*/ 203073 w 312144"/>
                      <a:gd name="connsiteY2" fmla="*/ 72089 h 348867"/>
                      <a:gd name="connsiteX3" fmla="*/ 126782 w 312144"/>
                      <a:gd name="connsiteY3" fmla="*/ 6630 h 348867"/>
                      <a:gd name="connsiteX4" fmla="*/ 24967 w 312144"/>
                      <a:gd name="connsiteY4" fmla="*/ 111107 h 348867"/>
                      <a:gd name="connsiteX5" fmla="*/ 119253 w 312144"/>
                      <a:gd name="connsiteY5" fmla="*/ 292151 h 348867"/>
                      <a:gd name="connsiteX6" fmla="*/ 210877 w 312144"/>
                      <a:gd name="connsiteY6" fmla="*/ 326303 h 34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144" h="348867">
                        <a:moveTo>
                          <a:pt x="210877" y="326303"/>
                        </a:moveTo>
                        <a:cubicBezTo>
                          <a:pt x="211887" y="324008"/>
                          <a:pt x="327105" y="216593"/>
                          <a:pt x="310029" y="191438"/>
                        </a:cubicBezTo>
                        <a:cubicBezTo>
                          <a:pt x="279604" y="147263"/>
                          <a:pt x="243661" y="107156"/>
                          <a:pt x="203073" y="72089"/>
                        </a:cubicBezTo>
                        <a:lnTo>
                          <a:pt x="126782" y="6630"/>
                        </a:lnTo>
                        <a:cubicBezTo>
                          <a:pt x="126782" y="6630"/>
                          <a:pt x="30200" y="106608"/>
                          <a:pt x="24967" y="111107"/>
                        </a:cubicBezTo>
                        <a:cubicBezTo>
                          <a:pt x="-47744" y="180697"/>
                          <a:pt x="119253" y="292151"/>
                          <a:pt x="119253" y="292151"/>
                        </a:cubicBezTo>
                        <a:cubicBezTo>
                          <a:pt x="119253" y="292151"/>
                          <a:pt x="188660" y="376705"/>
                          <a:pt x="210877" y="326303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71050A08-8DF5-4FA5-AD87-7476722F32F7}"/>
                      </a:ext>
                    </a:extLst>
                  </p:cNvPr>
                  <p:cNvSpPr/>
                  <p:nvPr/>
                </p:nvSpPr>
                <p:spPr>
                  <a:xfrm>
                    <a:off x="3733254" y="4311333"/>
                    <a:ext cx="275422" cy="257060"/>
                  </a:xfrm>
                  <a:custGeom>
                    <a:avLst/>
                    <a:gdLst>
                      <a:gd name="connsiteX0" fmla="*/ 29981 w 275421"/>
                      <a:gd name="connsiteY0" fmla="*/ 73657 h 257060"/>
                      <a:gd name="connsiteX1" fmla="*/ 9361 w 275421"/>
                      <a:gd name="connsiteY1" fmla="*/ 55259 h 257060"/>
                      <a:gd name="connsiteX2" fmla="*/ 50312 w 275421"/>
                      <a:gd name="connsiteY2" fmla="*/ 9361 h 257060"/>
                      <a:gd name="connsiteX3" fmla="*/ 70932 w 275421"/>
                      <a:gd name="connsiteY3" fmla="*/ 27759 h 257060"/>
                      <a:gd name="connsiteX4" fmla="*/ 248358 w 275421"/>
                      <a:gd name="connsiteY4" fmla="*/ 186062 h 257060"/>
                      <a:gd name="connsiteX5" fmla="*/ 207407 w 275421"/>
                      <a:gd name="connsiteY5" fmla="*/ 231959 h 257060"/>
                      <a:gd name="connsiteX6" fmla="*/ 228026 w 275421"/>
                      <a:gd name="connsiteY6" fmla="*/ 250357 h 257060"/>
                      <a:gd name="connsiteX7" fmla="*/ 207407 w 275421"/>
                      <a:gd name="connsiteY7" fmla="*/ 231959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421" h="257060">
                        <a:moveTo>
                          <a:pt x="29981" y="73657"/>
                        </a:moveTo>
                        <a:cubicBezTo>
                          <a:pt x="18593" y="63496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9"/>
                        </a:cubicBezTo>
                        <a:lnTo>
                          <a:pt x="248358" y="186062"/>
                        </a:lnTo>
                        <a:lnTo>
                          <a:pt x="207407" y="231959"/>
                        </a:lnTo>
                        <a:cubicBezTo>
                          <a:pt x="218795" y="242120"/>
                          <a:pt x="228026" y="250357"/>
                          <a:pt x="228026" y="250357"/>
                        </a:cubicBezTo>
                        <a:cubicBezTo>
                          <a:pt x="228026" y="250357"/>
                          <a:pt x="218795" y="242120"/>
                          <a:pt x="207407" y="23195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48DA0732-E673-4CAB-A8C8-7339CA477A69}"/>
                      </a:ext>
                    </a:extLst>
                  </p:cNvPr>
                  <p:cNvSpPr/>
                  <p:nvPr/>
                </p:nvSpPr>
                <p:spPr>
                  <a:xfrm>
                    <a:off x="3726318" y="4360955"/>
                    <a:ext cx="238699" cy="229518"/>
                  </a:xfrm>
                  <a:custGeom>
                    <a:avLst/>
                    <a:gdLst>
                      <a:gd name="connsiteX0" fmla="*/ 30140 w 238698"/>
                      <a:gd name="connsiteY0" fmla="*/ 74063 h 229518"/>
                      <a:gd name="connsiteX1" fmla="*/ 9415 w 238698"/>
                      <a:gd name="connsiteY1" fmla="*/ 55548 h 229518"/>
                      <a:gd name="connsiteX2" fmla="*/ 50627 w 238698"/>
                      <a:gd name="connsiteY2" fmla="*/ 9415 h 229518"/>
                      <a:gd name="connsiteX3" fmla="*/ 71353 w 238698"/>
                      <a:gd name="connsiteY3" fmla="*/ 27929 h 229518"/>
                      <a:gd name="connsiteX4" fmla="*/ 215467 w 238698"/>
                      <a:gd name="connsiteY4" fmla="*/ 156672 h 229518"/>
                      <a:gd name="connsiteX5" fmla="*/ 174255 w 238698"/>
                      <a:gd name="connsiteY5" fmla="*/ 202805 h 229518"/>
                      <a:gd name="connsiteX6" fmla="*/ 194980 w 238698"/>
                      <a:gd name="connsiteY6" fmla="*/ 221320 h 229518"/>
                      <a:gd name="connsiteX7" fmla="*/ 174255 w 238698"/>
                      <a:gd name="connsiteY7" fmla="*/ 202805 h 229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8698" h="229518">
                        <a:moveTo>
                          <a:pt x="30140" y="74063"/>
                        </a:moveTo>
                        <a:cubicBezTo>
                          <a:pt x="18694" y="63837"/>
                          <a:pt x="9415" y="55548"/>
                          <a:pt x="9415" y="55548"/>
                        </a:cubicBezTo>
                        <a:lnTo>
                          <a:pt x="50627" y="9415"/>
                        </a:lnTo>
                        <a:cubicBezTo>
                          <a:pt x="50627" y="9415"/>
                          <a:pt x="59906" y="17704"/>
                          <a:pt x="71353" y="27929"/>
                        </a:cubicBezTo>
                        <a:lnTo>
                          <a:pt x="215467" y="156672"/>
                        </a:lnTo>
                        <a:lnTo>
                          <a:pt x="174255" y="202805"/>
                        </a:lnTo>
                        <a:cubicBezTo>
                          <a:pt x="185701" y="213030"/>
                          <a:pt x="194980" y="221320"/>
                          <a:pt x="194980" y="221320"/>
                        </a:cubicBezTo>
                        <a:cubicBezTo>
                          <a:pt x="194980" y="221320"/>
                          <a:pt x="185701" y="213030"/>
                          <a:pt x="174255" y="202805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457FD38-9C03-4A0B-ADA8-E7AF2C31BFE3}"/>
                      </a:ext>
                    </a:extLst>
                  </p:cNvPr>
                  <p:cNvSpPr/>
                  <p:nvPr/>
                </p:nvSpPr>
                <p:spPr>
                  <a:xfrm>
                    <a:off x="3606639" y="4393030"/>
                    <a:ext cx="266241" cy="247880"/>
                  </a:xfrm>
                  <a:custGeom>
                    <a:avLst/>
                    <a:gdLst>
                      <a:gd name="connsiteX0" fmla="*/ 29981 w 266240"/>
                      <a:gd name="connsiteY0" fmla="*/ 73656 h 247879"/>
                      <a:gd name="connsiteX1" fmla="*/ 9361 w 266240"/>
                      <a:gd name="connsiteY1" fmla="*/ 55259 h 247879"/>
                      <a:gd name="connsiteX2" fmla="*/ 50312 w 266240"/>
                      <a:gd name="connsiteY2" fmla="*/ 9361 h 247879"/>
                      <a:gd name="connsiteX3" fmla="*/ 70932 w 266240"/>
                      <a:gd name="connsiteY3" fmla="*/ 27758 h 247879"/>
                      <a:gd name="connsiteX4" fmla="*/ 239726 w 266240"/>
                      <a:gd name="connsiteY4" fmla="*/ 178360 h 247879"/>
                      <a:gd name="connsiteX5" fmla="*/ 198775 w 266240"/>
                      <a:gd name="connsiteY5" fmla="*/ 224258 h 247879"/>
                      <a:gd name="connsiteX6" fmla="*/ 219395 w 266240"/>
                      <a:gd name="connsiteY6" fmla="*/ 242655 h 247879"/>
                      <a:gd name="connsiteX7" fmla="*/ 198775 w 266240"/>
                      <a:gd name="connsiteY7" fmla="*/ 224258 h 247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240" h="247879">
                        <a:moveTo>
                          <a:pt x="29981" y="73656"/>
                        </a:moveTo>
                        <a:cubicBezTo>
                          <a:pt x="18593" y="63495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8"/>
                        </a:cubicBezTo>
                        <a:lnTo>
                          <a:pt x="239726" y="178360"/>
                        </a:lnTo>
                        <a:lnTo>
                          <a:pt x="198775" y="224258"/>
                        </a:lnTo>
                        <a:cubicBezTo>
                          <a:pt x="210163" y="234418"/>
                          <a:pt x="219395" y="242655"/>
                          <a:pt x="219395" y="242655"/>
                        </a:cubicBezTo>
                        <a:cubicBezTo>
                          <a:pt x="219395" y="242655"/>
                          <a:pt x="210163" y="234418"/>
                          <a:pt x="198775" y="22425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389EDDBC-3F88-4150-89F2-942B4B9E9CFB}"/>
                      </a:ext>
                    </a:extLst>
                  </p:cNvPr>
                  <p:cNvSpPr/>
                  <p:nvPr/>
                </p:nvSpPr>
                <p:spPr>
                  <a:xfrm>
                    <a:off x="3630065" y="4199077"/>
                    <a:ext cx="302964" cy="183614"/>
                  </a:xfrm>
                  <a:custGeom>
                    <a:avLst/>
                    <a:gdLst>
                      <a:gd name="connsiteX0" fmla="*/ 34155 w 302963"/>
                      <a:gd name="connsiteY0" fmla="*/ 76095 h 183614"/>
                      <a:gd name="connsiteX1" fmla="*/ 8682 w 302963"/>
                      <a:gd name="connsiteY1" fmla="*/ 65382 h 183614"/>
                      <a:gd name="connsiteX2" fmla="*/ 32528 w 302963"/>
                      <a:gd name="connsiteY2" fmla="*/ 8682 h 183614"/>
                      <a:gd name="connsiteX3" fmla="*/ 58001 w 302963"/>
                      <a:gd name="connsiteY3" fmla="*/ 19395 h 183614"/>
                      <a:gd name="connsiteX4" fmla="*/ 277186 w 302963"/>
                      <a:gd name="connsiteY4" fmla="*/ 111577 h 183614"/>
                      <a:gd name="connsiteX5" fmla="*/ 253340 w 302963"/>
                      <a:gd name="connsiteY5" fmla="*/ 168277 h 183614"/>
                      <a:gd name="connsiteX6" fmla="*/ 278813 w 302963"/>
                      <a:gd name="connsiteY6" fmla="*/ 178990 h 183614"/>
                      <a:gd name="connsiteX7" fmla="*/ 253340 w 302963"/>
                      <a:gd name="connsiteY7" fmla="*/ 168277 h 183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2963" h="183614">
                        <a:moveTo>
                          <a:pt x="34155" y="76095"/>
                        </a:moveTo>
                        <a:cubicBezTo>
                          <a:pt x="20087" y="70179"/>
                          <a:pt x="8682" y="65382"/>
                          <a:pt x="8682" y="65382"/>
                        </a:cubicBezTo>
                        <a:lnTo>
                          <a:pt x="32528" y="8682"/>
                        </a:lnTo>
                        <a:cubicBezTo>
                          <a:pt x="32528" y="8682"/>
                          <a:pt x="43933" y="13478"/>
                          <a:pt x="58001" y="19395"/>
                        </a:cubicBezTo>
                        <a:lnTo>
                          <a:pt x="277186" y="111577"/>
                        </a:lnTo>
                        <a:lnTo>
                          <a:pt x="253340" y="168277"/>
                        </a:lnTo>
                        <a:cubicBezTo>
                          <a:pt x="267408" y="174194"/>
                          <a:pt x="278813" y="178990"/>
                          <a:pt x="278813" y="178990"/>
                        </a:cubicBezTo>
                        <a:cubicBezTo>
                          <a:pt x="278813" y="178990"/>
                          <a:pt x="267408" y="174194"/>
                          <a:pt x="253340" y="168277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779FE06C-A57F-4F96-8718-E3E78279FB69}"/>
                      </a:ext>
                    </a:extLst>
                  </p:cNvPr>
                  <p:cNvSpPr/>
                  <p:nvPr/>
                </p:nvSpPr>
                <p:spPr>
                  <a:xfrm>
                    <a:off x="3480398" y="4134243"/>
                    <a:ext cx="247880" cy="266241"/>
                  </a:xfrm>
                  <a:custGeom>
                    <a:avLst/>
                    <a:gdLst>
                      <a:gd name="connsiteX0" fmla="*/ 249185 w 247879"/>
                      <a:gd name="connsiteY0" fmla="*/ 70344 h 266240"/>
                      <a:gd name="connsiteX1" fmla="*/ 226967 w 247879"/>
                      <a:gd name="connsiteY1" fmla="*/ 50514 h 266240"/>
                      <a:gd name="connsiteX2" fmla="*/ 177575 w 247879"/>
                      <a:gd name="connsiteY2" fmla="*/ 6630 h 266240"/>
                      <a:gd name="connsiteX3" fmla="*/ 36192 w 247879"/>
                      <a:gd name="connsiteY3" fmla="*/ 165089 h 266240"/>
                      <a:gd name="connsiteX4" fmla="*/ 6630 w 247879"/>
                      <a:gd name="connsiteY4" fmla="*/ 198324 h 266240"/>
                      <a:gd name="connsiteX5" fmla="*/ 16086 w 247879"/>
                      <a:gd name="connsiteY5" fmla="*/ 206770 h 266240"/>
                      <a:gd name="connsiteX6" fmla="*/ 36927 w 247879"/>
                      <a:gd name="connsiteY6" fmla="*/ 225407 h 266240"/>
                      <a:gd name="connsiteX7" fmla="*/ 78148 w 247879"/>
                      <a:gd name="connsiteY7" fmla="*/ 262130 h 266240"/>
                      <a:gd name="connsiteX8" fmla="*/ 86044 w 247879"/>
                      <a:gd name="connsiteY8" fmla="*/ 253224 h 266240"/>
                      <a:gd name="connsiteX9" fmla="*/ 185654 w 247879"/>
                      <a:gd name="connsiteY9" fmla="*/ 141587 h 266240"/>
                      <a:gd name="connsiteX10" fmla="*/ 225958 w 247879"/>
                      <a:gd name="connsiteY10" fmla="*/ 96418 h 266240"/>
                      <a:gd name="connsiteX11" fmla="*/ 228896 w 247879"/>
                      <a:gd name="connsiteY11" fmla="*/ 93112 h 266240"/>
                      <a:gd name="connsiteX12" fmla="*/ 249185 w 247879"/>
                      <a:gd name="connsiteY12" fmla="*/ 70344 h 266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879" h="266240">
                        <a:moveTo>
                          <a:pt x="249185" y="70344"/>
                        </a:moveTo>
                        <a:lnTo>
                          <a:pt x="226967" y="50514"/>
                        </a:lnTo>
                        <a:lnTo>
                          <a:pt x="177575" y="6630"/>
                        </a:lnTo>
                        <a:lnTo>
                          <a:pt x="36192" y="165089"/>
                        </a:lnTo>
                        <a:lnTo>
                          <a:pt x="6630" y="198324"/>
                        </a:lnTo>
                        <a:lnTo>
                          <a:pt x="16086" y="206770"/>
                        </a:lnTo>
                        <a:lnTo>
                          <a:pt x="36927" y="225407"/>
                        </a:lnTo>
                        <a:lnTo>
                          <a:pt x="78148" y="262130"/>
                        </a:lnTo>
                        <a:lnTo>
                          <a:pt x="86044" y="253224"/>
                        </a:lnTo>
                        <a:lnTo>
                          <a:pt x="185654" y="141587"/>
                        </a:lnTo>
                        <a:lnTo>
                          <a:pt x="225958" y="96418"/>
                        </a:lnTo>
                        <a:lnTo>
                          <a:pt x="228896" y="93112"/>
                        </a:lnTo>
                        <a:lnTo>
                          <a:pt x="249185" y="703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C4CEA5C9-8300-4780-B58F-C2CB03E33F98}"/>
                      </a:ext>
                    </a:extLst>
                  </p:cNvPr>
                  <p:cNvSpPr/>
                  <p:nvPr/>
                </p:nvSpPr>
                <p:spPr>
                  <a:xfrm>
                    <a:off x="3143327" y="2592341"/>
                    <a:ext cx="587566" cy="1762699"/>
                  </a:xfrm>
                  <a:custGeom>
                    <a:avLst/>
                    <a:gdLst>
                      <a:gd name="connsiteX0" fmla="*/ 503079 w 587566"/>
                      <a:gd name="connsiteY0" fmla="*/ 189602 h 1762698"/>
                      <a:gd name="connsiteX1" fmla="*/ 435601 w 587566"/>
                      <a:gd name="connsiteY1" fmla="*/ 22329 h 1762698"/>
                      <a:gd name="connsiteX2" fmla="*/ 417240 w 587566"/>
                      <a:gd name="connsiteY2" fmla="*/ 6630 h 1762698"/>
                      <a:gd name="connsiteX3" fmla="*/ 339112 w 587566"/>
                      <a:gd name="connsiteY3" fmla="*/ 107618 h 1762698"/>
                      <a:gd name="connsiteX4" fmla="*/ 207093 w 587566"/>
                      <a:gd name="connsiteY4" fmla="*/ 308309 h 1762698"/>
                      <a:gd name="connsiteX5" fmla="*/ 7779 w 587566"/>
                      <a:gd name="connsiteY5" fmla="*/ 957477 h 1762698"/>
                      <a:gd name="connsiteX6" fmla="*/ 335990 w 587566"/>
                      <a:gd name="connsiteY6" fmla="*/ 1761892 h 1762698"/>
                      <a:gd name="connsiteX7" fmla="*/ 353709 w 587566"/>
                      <a:gd name="connsiteY7" fmla="*/ 1748305 h 1762698"/>
                      <a:gd name="connsiteX8" fmla="*/ 385566 w 587566"/>
                      <a:gd name="connsiteY8" fmla="*/ 1724711 h 1762698"/>
                      <a:gd name="connsiteX9" fmla="*/ 516759 w 587566"/>
                      <a:gd name="connsiteY9" fmla="*/ 1627395 h 1762698"/>
                      <a:gd name="connsiteX10" fmla="*/ 535120 w 587566"/>
                      <a:gd name="connsiteY10" fmla="*/ 1613899 h 1762698"/>
                      <a:gd name="connsiteX11" fmla="*/ 564407 w 587566"/>
                      <a:gd name="connsiteY11" fmla="*/ 1592141 h 1762698"/>
                      <a:gd name="connsiteX12" fmla="*/ 584237 w 587566"/>
                      <a:gd name="connsiteY12" fmla="*/ 1577452 h 1762698"/>
                      <a:gd name="connsiteX13" fmla="*/ 316252 w 587566"/>
                      <a:gd name="connsiteY13" fmla="*/ 938657 h 1762698"/>
                      <a:gd name="connsiteX14" fmla="*/ 529520 w 587566"/>
                      <a:gd name="connsiteY14" fmla="*/ 392496 h 1762698"/>
                      <a:gd name="connsiteX15" fmla="*/ 503079 w 587566"/>
                      <a:gd name="connsiteY15" fmla="*/ 189602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87566" h="1762698">
                        <a:moveTo>
                          <a:pt x="503079" y="189602"/>
                        </a:moveTo>
                        <a:lnTo>
                          <a:pt x="435601" y="22329"/>
                        </a:lnTo>
                        <a:lnTo>
                          <a:pt x="417240" y="6630"/>
                        </a:lnTo>
                        <a:cubicBezTo>
                          <a:pt x="414944" y="9384"/>
                          <a:pt x="383454" y="46566"/>
                          <a:pt x="339112" y="107618"/>
                        </a:cubicBezTo>
                        <a:cubicBezTo>
                          <a:pt x="301287" y="159581"/>
                          <a:pt x="253914" y="228712"/>
                          <a:pt x="207093" y="308309"/>
                        </a:cubicBezTo>
                        <a:cubicBezTo>
                          <a:pt x="63873" y="552149"/>
                          <a:pt x="-3146" y="770466"/>
                          <a:pt x="7779" y="957477"/>
                        </a:cubicBezTo>
                        <a:cubicBezTo>
                          <a:pt x="30547" y="1346006"/>
                          <a:pt x="323504" y="1745092"/>
                          <a:pt x="335990" y="1761892"/>
                        </a:cubicBezTo>
                        <a:lnTo>
                          <a:pt x="353709" y="1748305"/>
                        </a:lnTo>
                        <a:lnTo>
                          <a:pt x="385566" y="1724711"/>
                        </a:lnTo>
                        <a:lnTo>
                          <a:pt x="516759" y="1627395"/>
                        </a:lnTo>
                        <a:lnTo>
                          <a:pt x="535120" y="1613899"/>
                        </a:lnTo>
                        <a:lnTo>
                          <a:pt x="564407" y="1592141"/>
                        </a:lnTo>
                        <a:lnTo>
                          <a:pt x="584237" y="1577452"/>
                        </a:lnTo>
                        <a:cubicBezTo>
                          <a:pt x="581850" y="1574147"/>
                          <a:pt x="333695" y="1234643"/>
                          <a:pt x="316252" y="938657"/>
                        </a:cubicBezTo>
                        <a:cubicBezTo>
                          <a:pt x="303123" y="713179"/>
                          <a:pt x="415036" y="542601"/>
                          <a:pt x="529520" y="392496"/>
                        </a:cubicBezTo>
                        <a:cubicBezTo>
                          <a:pt x="545494" y="371197"/>
                          <a:pt x="490777" y="204199"/>
                          <a:pt x="503079" y="189602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9B37D30C-6016-4AB3-A8EC-9FCC71489198}"/>
                      </a:ext>
                    </a:extLst>
                  </p:cNvPr>
                  <p:cNvSpPr/>
                  <p:nvPr/>
                </p:nvSpPr>
                <p:spPr>
                  <a:xfrm>
                    <a:off x="4014900" y="2517701"/>
                    <a:ext cx="220337" cy="1221036"/>
                  </a:xfrm>
                  <a:custGeom>
                    <a:avLst/>
                    <a:gdLst>
                      <a:gd name="connsiteX0" fmla="*/ 6630 w 220337"/>
                      <a:gd name="connsiteY0" fmla="*/ 6630 h 1221036"/>
                      <a:gd name="connsiteX1" fmla="*/ 40140 w 220337"/>
                      <a:gd name="connsiteY1" fmla="*/ 1078571 h 1221036"/>
                      <a:gd name="connsiteX2" fmla="*/ 147279 w 220337"/>
                      <a:gd name="connsiteY2" fmla="*/ 1215915 h 1221036"/>
                      <a:gd name="connsiteX3" fmla="*/ 217603 w 220337"/>
                      <a:gd name="connsiteY3" fmla="*/ 1071869 h 1221036"/>
                      <a:gd name="connsiteX4" fmla="*/ 60246 w 220337"/>
                      <a:gd name="connsiteY4" fmla="*/ 6630 h 1221036"/>
                      <a:gd name="connsiteX5" fmla="*/ 6630 w 220337"/>
                      <a:gd name="connsiteY5" fmla="*/ 6630 h 1221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37" h="1221036">
                        <a:moveTo>
                          <a:pt x="6630" y="6630"/>
                        </a:moveTo>
                        <a:lnTo>
                          <a:pt x="40140" y="1078571"/>
                        </a:lnTo>
                        <a:lnTo>
                          <a:pt x="147279" y="1215915"/>
                        </a:lnTo>
                        <a:lnTo>
                          <a:pt x="217603" y="1071869"/>
                        </a:lnTo>
                        <a:lnTo>
                          <a:pt x="60246" y="6630"/>
                        </a:lnTo>
                        <a:lnTo>
                          <a:pt x="6630" y="6630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D6C7A291-ABF8-4E2B-BF16-BEC7F7C0A05D}"/>
                      </a:ext>
                    </a:extLst>
                  </p:cNvPr>
                  <p:cNvSpPr/>
                  <p:nvPr/>
                </p:nvSpPr>
                <p:spPr>
                  <a:xfrm>
                    <a:off x="4061957" y="1836855"/>
                    <a:ext cx="137711" cy="64265"/>
                  </a:xfrm>
                  <a:custGeom>
                    <a:avLst/>
                    <a:gdLst>
                      <a:gd name="connsiteX0" fmla="*/ 12730 w 137710"/>
                      <a:gd name="connsiteY0" fmla="*/ 55476 h 64265"/>
                      <a:gd name="connsiteX1" fmla="*/ 70476 w 137710"/>
                      <a:gd name="connsiteY1" fmla="*/ 12877 h 64265"/>
                      <a:gd name="connsiteX2" fmla="*/ 126203 w 137710"/>
                      <a:gd name="connsiteY2" fmla="*/ 38399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710" h="64265">
                        <a:moveTo>
                          <a:pt x="12730" y="55476"/>
                        </a:moveTo>
                        <a:cubicBezTo>
                          <a:pt x="12730" y="55476"/>
                          <a:pt x="32927" y="14897"/>
                          <a:pt x="70476" y="12877"/>
                        </a:cubicBezTo>
                        <a:cubicBezTo>
                          <a:pt x="92174" y="11408"/>
                          <a:pt x="113143" y="21011"/>
                          <a:pt x="126203" y="38399"/>
                        </a:cubicBezTo>
                      </a:path>
                    </a:pathLst>
                  </a:custGeom>
                  <a:noFill/>
                  <a:ln w="1761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64457EF-E650-4BDB-AF50-5F42FF38ED22}"/>
                      </a:ext>
                    </a:extLst>
                  </p:cNvPr>
                  <p:cNvSpPr/>
                  <p:nvPr/>
                </p:nvSpPr>
                <p:spPr>
                  <a:xfrm>
                    <a:off x="4332538" y="1798318"/>
                    <a:ext cx="119349" cy="64265"/>
                  </a:xfrm>
                  <a:custGeom>
                    <a:avLst/>
                    <a:gdLst>
                      <a:gd name="connsiteX0" fmla="*/ 11603 w 119349"/>
                      <a:gd name="connsiteY0" fmla="*/ 56555 h 64265"/>
                      <a:gd name="connsiteX1" fmla="*/ 55120 w 119349"/>
                      <a:gd name="connsiteY1" fmla="*/ 11753 h 64265"/>
                      <a:gd name="connsiteX2" fmla="*/ 109102 w 119349"/>
                      <a:gd name="connsiteY2" fmla="*/ 38285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349" h="64265">
                        <a:moveTo>
                          <a:pt x="11603" y="56555"/>
                        </a:moveTo>
                        <a:cubicBezTo>
                          <a:pt x="11603" y="56555"/>
                          <a:pt x="23905" y="14232"/>
                          <a:pt x="55120" y="11753"/>
                        </a:cubicBezTo>
                        <a:cubicBezTo>
                          <a:pt x="86334" y="9274"/>
                          <a:pt x="109102" y="38285"/>
                          <a:pt x="109102" y="38285"/>
                        </a:cubicBezTo>
                      </a:path>
                    </a:pathLst>
                  </a:custGeom>
                  <a:noFill/>
                  <a:ln w="1605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09138C86-F329-45C6-B9F1-BCF3BE476BA9}"/>
                      </a:ext>
                    </a:extLst>
                  </p:cNvPr>
                  <p:cNvSpPr/>
                  <p:nvPr/>
                </p:nvSpPr>
                <p:spPr>
                  <a:xfrm>
                    <a:off x="3006612" y="4229478"/>
                    <a:ext cx="82627" cy="165253"/>
                  </a:xfrm>
                  <a:custGeom>
                    <a:avLst/>
                    <a:gdLst>
                      <a:gd name="connsiteX0" fmla="*/ 8619 w 82626"/>
                      <a:gd name="connsiteY0" fmla="*/ 8619 h 165253"/>
                      <a:gd name="connsiteX1" fmla="*/ 77566 w 82626"/>
                      <a:gd name="connsiteY1" fmla="*/ 161937 h 165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2626" h="165253">
                        <a:moveTo>
                          <a:pt x="8619" y="8619"/>
                        </a:moveTo>
                        <a:lnTo>
                          <a:pt x="77566" y="161937"/>
                        </a:lnTo>
                      </a:path>
                    </a:pathLst>
                  </a:custGeom>
                  <a:ln w="11923" cap="flat">
                    <a:solidFill>
                      <a:srgbClr val="968E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C5D8A5E-1EED-4009-A8EA-7F14795FDD85}"/>
              </a:ext>
            </a:extLst>
          </p:cNvPr>
          <p:cNvSpPr txBox="1"/>
          <p:nvPr/>
        </p:nvSpPr>
        <p:spPr>
          <a:xfrm>
            <a:off x="4482456" y="1731818"/>
            <a:ext cx="3222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D0855FA-F008-4D9F-BE51-0B98ABC9F8CB}"/>
              </a:ext>
            </a:extLst>
          </p:cNvPr>
          <p:cNvSpPr txBox="1"/>
          <p:nvPr/>
        </p:nvSpPr>
        <p:spPr>
          <a:xfrm>
            <a:off x="5101281" y="2292757"/>
            <a:ext cx="2920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7AF7C-2F6F-470E-9E0C-77412A7CDF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19157" r="16130" b="13250"/>
          <a:stretch/>
        </p:blipFill>
        <p:spPr>
          <a:xfrm>
            <a:off x="7398915" y="1688602"/>
            <a:ext cx="2093817" cy="209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5129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63" presetClass="path" presetSubtype="0" accel="5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 p14:bounceEnd="20000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63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>
                                          <p:cBhvr>
                                            <p:cTn id="1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555981" y="1167405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508235" y="972777"/>
            <a:ext cx="3452552" cy="1123905"/>
            <a:chOff x="5413659" y="1364860"/>
            <a:chExt cx="3914383" cy="12268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260036" y="885802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1A816A-E3F0-4A4A-B1B0-5C678521436A}"/>
              </a:ext>
            </a:extLst>
          </p:cNvPr>
          <p:cNvSpPr/>
          <p:nvPr/>
        </p:nvSpPr>
        <p:spPr>
          <a:xfrm>
            <a:off x="114300" y="76199"/>
            <a:ext cx="11963400" cy="6657109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22132E-6615-4932-9E08-15F3733265BB}"/>
              </a:ext>
            </a:extLst>
          </p:cNvPr>
          <p:cNvSpPr/>
          <p:nvPr/>
        </p:nvSpPr>
        <p:spPr>
          <a:xfrm>
            <a:off x="1697614" y="2952617"/>
            <a:ext cx="1088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যোগ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1336B57-B71B-4605-A437-071A6025ED17}"/>
              </a:ext>
            </a:extLst>
          </p:cNvPr>
          <p:cNvSpPr/>
          <p:nvPr/>
        </p:nvSpPr>
        <p:spPr>
          <a:xfrm>
            <a:off x="1151032" y="3087164"/>
            <a:ext cx="51109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AE8A27-E5AE-443A-9718-0354C6DEA843}"/>
              </a:ext>
            </a:extLst>
          </p:cNvPr>
          <p:cNvSpPr/>
          <p:nvPr/>
        </p:nvSpPr>
        <p:spPr>
          <a:xfrm>
            <a:off x="1690687" y="3619500"/>
            <a:ext cx="1088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EAF3374-1C73-45F2-9904-4C5A45E20159}"/>
              </a:ext>
            </a:extLst>
          </p:cNvPr>
          <p:cNvSpPr/>
          <p:nvPr/>
        </p:nvSpPr>
        <p:spPr>
          <a:xfrm>
            <a:off x="1151031" y="3752165"/>
            <a:ext cx="51109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ABF2A0-5940-4E8F-823D-4C46D1A3EE1D}"/>
              </a:ext>
            </a:extLst>
          </p:cNvPr>
          <p:cNvSpPr/>
          <p:nvPr/>
        </p:nvSpPr>
        <p:spPr>
          <a:xfrm>
            <a:off x="1697614" y="4357825"/>
            <a:ext cx="10883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উপরে-নিচে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যোগ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00360DC-4E41-46BE-893A-463DE5360648}"/>
              </a:ext>
            </a:extLst>
          </p:cNvPr>
          <p:cNvSpPr/>
          <p:nvPr/>
        </p:nvSpPr>
        <p:spPr>
          <a:xfrm>
            <a:off x="1157958" y="4490490"/>
            <a:ext cx="51109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59259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9" grpId="0" animBg="1"/>
          <p:bldP spid="19" grpId="0"/>
          <p:bldP spid="20" grpId="0" animBg="1"/>
          <p:bldP spid="21" grpId="0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2.59259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2" grpId="0"/>
          <p:bldP spid="9" grpId="0" animBg="1"/>
          <p:bldP spid="19" grpId="0"/>
          <p:bldP spid="20" grpId="0" animBg="1"/>
          <p:bldP spid="21" grpId="0"/>
          <p:bldP spid="22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2BB9CD"/>
            </a:gs>
            <a:gs pos="0">
              <a:srgbClr val="0B509B"/>
            </a:gs>
            <a:gs pos="100000">
              <a:srgbClr val="0B50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A75CFED-147C-4741-937B-27B3BA5502ED}"/>
              </a:ext>
            </a:extLst>
          </p:cNvPr>
          <p:cNvGrpSpPr/>
          <p:nvPr/>
        </p:nvGrpSpPr>
        <p:grpSpPr>
          <a:xfrm>
            <a:off x="459271" y="221213"/>
            <a:ext cx="11273457" cy="6448105"/>
            <a:chOff x="470114" y="174252"/>
            <a:chExt cx="11273457" cy="644810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B8B89F5-7249-4458-9A6D-CFDEEEB231AB}"/>
                </a:ext>
              </a:extLst>
            </p:cNvPr>
            <p:cNvSpPr/>
            <p:nvPr/>
          </p:nvSpPr>
          <p:spPr>
            <a:xfrm rot="16200000">
              <a:off x="460301" y="38177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4002D77-9DC6-4721-B038-CE2B2F76513C}"/>
                </a:ext>
              </a:extLst>
            </p:cNvPr>
            <p:cNvSpPr/>
            <p:nvPr/>
          </p:nvSpPr>
          <p:spPr>
            <a:xfrm rot="16200000">
              <a:off x="5978513" y="585829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E8C36DB-B915-4828-BAD6-6DF25BF3768A}"/>
                </a:ext>
              </a:extLst>
            </p:cNvPr>
            <p:cNvSpPr/>
            <p:nvPr/>
          </p:nvSpPr>
          <p:spPr>
            <a:xfrm rot="16200000">
              <a:off x="4284753" y="115565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3E149E-7364-4886-8DC9-0BD19518413D}"/>
                </a:ext>
              </a:extLst>
            </p:cNvPr>
            <p:cNvSpPr/>
            <p:nvPr/>
          </p:nvSpPr>
          <p:spPr>
            <a:xfrm rot="16200000">
              <a:off x="5898293" y="32230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CAD47C-754F-4124-95CD-2B183CC755BC}"/>
                </a:ext>
              </a:extLst>
            </p:cNvPr>
            <p:cNvSpPr/>
            <p:nvPr/>
          </p:nvSpPr>
          <p:spPr>
            <a:xfrm rot="16200000">
              <a:off x="3312742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677D614-AD85-45F9-B3AC-9D288061CB2D}"/>
                </a:ext>
              </a:extLst>
            </p:cNvPr>
            <p:cNvSpPr/>
            <p:nvPr/>
          </p:nvSpPr>
          <p:spPr>
            <a:xfrm rot="16200000">
              <a:off x="7141372" y="709149"/>
              <a:ext cx="1187794" cy="1157671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F31EFC-8B64-4E7E-BBD5-0B2A4CFF406E}"/>
                </a:ext>
              </a:extLst>
            </p:cNvPr>
            <p:cNvSpPr/>
            <p:nvPr/>
          </p:nvSpPr>
          <p:spPr>
            <a:xfrm rot="16200000">
              <a:off x="9827879" y="1489357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969CB68-7E65-4A60-B127-A0CF417002D0}"/>
                </a:ext>
              </a:extLst>
            </p:cNvPr>
            <p:cNvSpPr/>
            <p:nvPr/>
          </p:nvSpPr>
          <p:spPr>
            <a:xfrm rot="16200000">
              <a:off x="1103484" y="508441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61BA508-B902-4999-B559-2E3718906D83}"/>
                </a:ext>
              </a:extLst>
            </p:cNvPr>
            <p:cNvSpPr/>
            <p:nvPr/>
          </p:nvSpPr>
          <p:spPr>
            <a:xfrm rot="16200000">
              <a:off x="10962031" y="5825809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8338E10-226C-49F2-961F-F2CB939BFD3A}"/>
                </a:ext>
              </a:extLst>
            </p:cNvPr>
            <p:cNvSpPr/>
            <p:nvPr/>
          </p:nvSpPr>
          <p:spPr>
            <a:xfrm rot="16200000">
              <a:off x="9078648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B4DAA7-56E4-4060-81A3-D7F20B02A96C}"/>
                </a:ext>
              </a:extLst>
            </p:cNvPr>
            <p:cNvSpPr/>
            <p:nvPr/>
          </p:nvSpPr>
          <p:spPr>
            <a:xfrm rot="16200000">
              <a:off x="10479738" y="3727659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8FCFBE-10D8-4779-8649-98CF70784D10}"/>
                </a:ext>
              </a:extLst>
            </p:cNvPr>
            <p:cNvSpPr/>
            <p:nvPr/>
          </p:nvSpPr>
          <p:spPr>
            <a:xfrm rot="16200000">
              <a:off x="817351" y="333224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BF970BF-032E-4D8A-9606-FCB26B948D53}"/>
                </a:ext>
              </a:extLst>
            </p:cNvPr>
            <p:cNvSpPr/>
            <p:nvPr/>
          </p:nvSpPr>
          <p:spPr>
            <a:xfrm rot="16200000">
              <a:off x="1955289" y="1590710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F71A19-E990-4F22-95A7-9344757E332B}"/>
                </a:ext>
              </a:extLst>
            </p:cNvPr>
            <p:cNvSpPr/>
            <p:nvPr/>
          </p:nvSpPr>
          <p:spPr>
            <a:xfrm rot="16200000">
              <a:off x="11353171" y="179266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0059681-8057-4820-94D0-B109F0556255}"/>
              </a:ext>
            </a:extLst>
          </p:cNvPr>
          <p:cNvSpPr/>
          <p:nvPr/>
        </p:nvSpPr>
        <p:spPr>
          <a:xfrm>
            <a:off x="1280191" y="369734"/>
            <a:ext cx="1159975" cy="1800419"/>
          </a:xfrm>
          <a:custGeom>
            <a:avLst/>
            <a:gdLst>
              <a:gd name="connsiteX0" fmla="*/ 431810 w 2193092"/>
              <a:gd name="connsiteY0" fmla="*/ 0 h 2018648"/>
              <a:gd name="connsiteX1" fmla="*/ 2158990 w 2193092"/>
              <a:gd name="connsiteY1" fmla="*/ 0 h 2018648"/>
              <a:gd name="connsiteX2" fmla="*/ 2193092 w 2193092"/>
              <a:gd name="connsiteY2" fmla="*/ 2214 h 2018648"/>
              <a:gd name="connsiteX3" fmla="*/ 2193092 w 2193092"/>
              <a:gd name="connsiteY3" fmla="*/ 2018648 h 2018648"/>
              <a:gd name="connsiteX4" fmla="*/ 1527807 w 2193092"/>
              <a:gd name="connsiteY4" fmla="*/ 1668948 h 2018648"/>
              <a:gd name="connsiteX5" fmla="*/ 431810 w 2193092"/>
              <a:gd name="connsiteY5" fmla="*/ 1668948 h 2018648"/>
              <a:gd name="connsiteX6" fmla="*/ 0 w 2193092"/>
              <a:gd name="connsiteY6" fmla="*/ 1390784 h 2018648"/>
              <a:gd name="connsiteX7" fmla="*/ 0 w 2193092"/>
              <a:gd name="connsiteY7" fmla="*/ 278164 h 2018648"/>
              <a:gd name="connsiteX8" fmla="*/ 431810 w 2193092"/>
              <a:gd name="connsiteY8" fmla="*/ 0 h 2018648"/>
              <a:gd name="connsiteX0" fmla="*/ 431810 w 2193092"/>
              <a:gd name="connsiteY0" fmla="*/ 0 h 2563396"/>
              <a:gd name="connsiteX1" fmla="*/ 2158990 w 2193092"/>
              <a:gd name="connsiteY1" fmla="*/ 0 h 2563396"/>
              <a:gd name="connsiteX2" fmla="*/ 2193092 w 2193092"/>
              <a:gd name="connsiteY2" fmla="*/ 2214 h 2563396"/>
              <a:gd name="connsiteX3" fmla="*/ 2193092 w 2193092"/>
              <a:gd name="connsiteY3" fmla="*/ 2563396 h 2563396"/>
              <a:gd name="connsiteX4" fmla="*/ 1527807 w 2193092"/>
              <a:gd name="connsiteY4" fmla="*/ 1668948 h 2563396"/>
              <a:gd name="connsiteX5" fmla="*/ 431810 w 2193092"/>
              <a:gd name="connsiteY5" fmla="*/ 1668948 h 2563396"/>
              <a:gd name="connsiteX6" fmla="*/ 0 w 2193092"/>
              <a:gd name="connsiteY6" fmla="*/ 1390784 h 2563396"/>
              <a:gd name="connsiteX7" fmla="*/ 0 w 2193092"/>
              <a:gd name="connsiteY7" fmla="*/ 278164 h 2563396"/>
              <a:gd name="connsiteX8" fmla="*/ 431810 w 2193092"/>
              <a:gd name="connsiteY8" fmla="*/ 0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092" h="2563396">
                <a:moveTo>
                  <a:pt x="431810" y="0"/>
                </a:moveTo>
                <a:lnTo>
                  <a:pt x="2158990" y="0"/>
                </a:lnTo>
                <a:lnTo>
                  <a:pt x="2193092" y="2214"/>
                </a:lnTo>
                <a:lnTo>
                  <a:pt x="2193092" y="2563396"/>
                </a:lnTo>
                <a:lnTo>
                  <a:pt x="1527807" y="1668948"/>
                </a:lnTo>
                <a:lnTo>
                  <a:pt x="431810" y="1668948"/>
                </a:lnTo>
                <a:cubicBezTo>
                  <a:pt x="193327" y="1668948"/>
                  <a:pt x="0" y="1544410"/>
                  <a:pt x="0" y="1390784"/>
                </a:cubicBezTo>
                <a:lnTo>
                  <a:pt x="0" y="278164"/>
                </a:lnTo>
                <a:cubicBezTo>
                  <a:pt x="0" y="124538"/>
                  <a:pt x="193327" y="0"/>
                  <a:pt x="4318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23C25C6-2E4C-4C77-98AE-51F64EC9276A}"/>
              </a:ext>
            </a:extLst>
          </p:cNvPr>
          <p:cNvGrpSpPr/>
          <p:nvPr/>
        </p:nvGrpSpPr>
        <p:grpSpPr>
          <a:xfrm>
            <a:off x="2440166" y="376438"/>
            <a:ext cx="8072689" cy="1166177"/>
            <a:chOff x="2440166" y="376438"/>
            <a:chExt cx="8072689" cy="116617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C26DBE9-DD96-448F-9FD2-FC5D933B435E}"/>
                </a:ext>
              </a:extLst>
            </p:cNvPr>
            <p:cNvSpPr/>
            <p:nvPr/>
          </p:nvSpPr>
          <p:spPr>
            <a:xfrm>
              <a:off x="2440166" y="376438"/>
              <a:ext cx="8072689" cy="1166177"/>
            </a:xfrm>
            <a:custGeom>
              <a:avLst/>
              <a:gdLst>
                <a:gd name="connsiteX0" fmla="*/ 0 w 4919451"/>
                <a:gd name="connsiteY0" fmla="*/ 0 h 671272"/>
                <a:gd name="connsiteX1" fmla="*/ 4846464 w 4919451"/>
                <a:gd name="connsiteY1" fmla="*/ 0 h 671272"/>
                <a:gd name="connsiteX2" fmla="*/ 4919451 w 4919451"/>
                <a:gd name="connsiteY2" fmla="*/ 72987 h 671272"/>
                <a:gd name="connsiteX3" fmla="*/ 4919451 w 4919451"/>
                <a:gd name="connsiteY3" fmla="*/ 598285 h 671272"/>
                <a:gd name="connsiteX4" fmla="*/ 4846464 w 4919451"/>
                <a:gd name="connsiteY4" fmla="*/ 671272 h 671272"/>
                <a:gd name="connsiteX5" fmla="*/ 0 w 4919451"/>
                <a:gd name="connsiteY5" fmla="*/ 671272 h 671272"/>
                <a:gd name="connsiteX6" fmla="*/ 0 w 4919451"/>
                <a:gd name="connsiteY6" fmla="*/ 0 h 67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9451" h="671272">
                  <a:moveTo>
                    <a:pt x="0" y="0"/>
                  </a:moveTo>
                  <a:lnTo>
                    <a:pt x="4846464" y="0"/>
                  </a:lnTo>
                  <a:cubicBezTo>
                    <a:pt x="4886774" y="0"/>
                    <a:pt x="4919451" y="32677"/>
                    <a:pt x="4919451" y="72987"/>
                  </a:cubicBezTo>
                  <a:lnTo>
                    <a:pt x="4919451" y="598285"/>
                  </a:lnTo>
                  <a:cubicBezTo>
                    <a:pt x="4919451" y="638595"/>
                    <a:pt x="4886774" y="671272"/>
                    <a:pt x="4846464" y="671272"/>
                  </a:cubicBezTo>
                  <a:lnTo>
                    <a:pt x="0" y="671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BD6D0E2-DB7C-4761-A41C-5B57DE403080}"/>
                </a:ext>
              </a:extLst>
            </p:cNvPr>
            <p:cNvSpPr txBox="1"/>
            <p:nvPr/>
          </p:nvSpPr>
          <p:spPr>
            <a:xfrm>
              <a:off x="2552936" y="517557"/>
              <a:ext cx="75184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মিঠুর ১২ টি পেনসিল ছিল। বাবা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algn="ctr"/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িঠুর কতটি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3516B37F-AC1F-4461-BE13-A1EA1EB8EB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9"/>
          <a:stretch/>
        </p:blipFill>
        <p:spPr>
          <a:xfrm>
            <a:off x="1532135" y="2695238"/>
            <a:ext cx="3779191" cy="34696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E2A32CE-F3DB-4185-97EB-ECAFFBB8A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8"/>
          <a:stretch/>
        </p:blipFill>
        <p:spPr>
          <a:xfrm>
            <a:off x="8770270" y="2596323"/>
            <a:ext cx="1457330" cy="34383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4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D204B493-9BA7-47B3-AD1B-AD1D29C34A29}"/>
              </a:ext>
            </a:extLst>
          </p:cNvPr>
          <p:cNvGrpSpPr/>
          <p:nvPr/>
        </p:nvGrpSpPr>
        <p:grpSpPr>
          <a:xfrm>
            <a:off x="5505361" y="3998722"/>
            <a:ext cx="512618" cy="2210243"/>
            <a:chOff x="3186546" y="2062811"/>
            <a:chExt cx="512618" cy="22102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D72628-0853-4C95-BD64-4F8F382BD42C}"/>
                </a:ext>
              </a:extLst>
            </p:cNvPr>
            <p:cNvSpPr/>
            <p:nvPr/>
          </p:nvSpPr>
          <p:spPr>
            <a:xfrm>
              <a:off x="3186546" y="2062811"/>
              <a:ext cx="512618" cy="512618"/>
            </a:xfrm>
            <a:prstGeom prst="rect">
              <a:avLst/>
            </a:prstGeom>
            <a:solidFill>
              <a:srgbClr val="36A11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E441090-D0DC-40CF-97DB-58A7CBBD703A}"/>
                </a:ext>
              </a:extLst>
            </p:cNvPr>
            <p:cNvSpPr/>
            <p:nvPr/>
          </p:nvSpPr>
          <p:spPr>
            <a:xfrm>
              <a:off x="3186546" y="2628686"/>
              <a:ext cx="512618" cy="512618"/>
            </a:xfrm>
            <a:prstGeom prst="rect">
              <a:avLst/>
            </a:prstGeom>
            <a:solidFill>
              <a:srgbClr val="EBBD0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06B101-A0D4-4121-868E-3998A2C5E2D0}"/>
                </a:ext>
              </a:extLst>
            </p:cNvPr>
            <p:cNvSpPr/>
            <p:nvPr/>
          </p:nvSpPr>
          <p:spPr>
            <a:xfrm>
              <a:off x="3186546" y="3194561"/>
              <a:ext cx="512618" cy="512618"/>
            </a:xfrm>
            <a:prstGeom prst="rect">
              <a:avLst/>
            </a:prstGeom>
            <a:solidFill>
              <a:srgbClr val="C35A1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D849C0A-DE43-4767-97DD-C5EC18852724}"/>
                </a:ext>
              </a:extLst>
            </p:cNvPr>
            <p:cNvSpPr/>
            <p:nvPr/>
          </p:nvSpPr>
          <p:spPr>
            <a:xfrm>
              <a:off x="3186546" y="3760436"/>
              <a:ext cx="512618" cy="512618"/>
            </a:xfrm>
            <a:prstGeom prst="rect">
              <a:avLst/>
            </a:prstGeom>
            <a:solidFill>
              <a:srgbClr val="C50C1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0DF6AE0-8E2A-4F0D-9628-D238BCECE20B}"/>
              </a:ext>
            </a:extLst>
          </p:cNvPr>
          <p:cNvGrpSpPr/>
          <p:nvPr/>
        </p:nvGrpSpPr>
        <p:grpSpPr>
          <a:xfrm>
            <a:off x="2062625" y="626253"/>
            <a:ext cx="1426815" cy="5605493"/>
            <a:chOff x="2062625" y="626253"/>
            <a:chExt cx="1426815" cy="56054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D572FF2-883C-473D-803D-9ADED8A1824C}"/>
                </a:ext>
              </a:extLst>
            </p:cNvPr>
            <p:cNvGrpSpPr/>
            <p:nvPr/>
          </p:nvGrpSpPr>
          <p:grpSpPr>
            <a:xfrm>
              <a:off x="2976822" y="5134058"/>
              <a:ext cx="512618" cy="1078493"/>
              <a:chOff x="3186546" y="931061"/>
              <a:chExt cx="512618" cy="1078493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7CE4D47-800C-4F40-90C6-E81986D6DBC6}"/>
                  </a:ext>
                </a:extLst>
              </p:cNvPr>
              <p:cNvSpPr/>
              <p:nvPr/>
            </p:nvSpPr>
            <p:spPr>
              <a:xfrm>
                <a:off x="3186546" y="931061"/>
                <a:ext cx="512618" cy="512618"/>
              </a:xfrm>
              <a:prstGeom prst="rect">
                <a:avLst/>
              </a:prstGeom>
              <a:solidFill>
                <a:srgbClr val="72442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A60CDCF-C62C-4912-8543-CC2BBBC0DEA7}"/>
                  </a:ext>
                </a:extLst>
              </p:cNvPr>
              <p:cNvSpPr/>
              <p:nvPr/>
            </p:nvSpPr>
            <p:spPr>
              <a:xfrm>
                <a:off x="3186546" y="1496936"/>
                <a:ext cx="512618" cy="512618"/>
              </a:xfrm>
              <a:prstGeom prst="rect">
                <a:avLst/>
              </a:prstGeom>
              <a:solidFill>
                <a:srgbClr val="E05593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A728E6C-7AC4-439E-BB1E-40D4AB738D8C}"/>
                </a:ext>
              </a:extLst>
            </p:cNvPr>
            <p:cNvGrpSpPr/>
            <p:nvPr/>
          </p:nvGrpSpPr>
          <p:grpSpPr>
            <a:xfrm>
              <a:off x="2062625" y="626253"/>
              <a:ext cx="512618" cy="5605493"/>
              <a:chOff x="3338946" y="1083461"/>
              <a:chExt cx="512618" cy="560549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6CD82E6-4CB1-430C-B59E-0453E2C22830}"/>
                  </a:ext>
                </a:extLst>
              </p:cNvPr>
              <p:cNvSpPr/>
              <p:nvPr/>
            </p:nvSpPr>
            <p:spPr>
              <a:xfrm>
                <a:off x="3338946" y="4478711"/>
                <a:ext cx="512618" cy="512618"/>
              </a:xfrm>
              <a:prstGeom prst="rect">
                <a:avLst/>
              </a:prstGeom>
              <a:solidFill>
                <a:srgbClr val="39A71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29FED1D-C705-4F0F-A84E-5C5B070B38FD}"/>
                  </a:ext>
                </a:extLst>
              </p:cNvPr>
              <p:cNvSpPr/>
              <p:nvPr/>
            </p:nvSpPr>
            <p:spPr>
              <a:xfrm>
                <a:off x="3338946" y="5044586"/>
                <a:ext cx="512618" cy="512618"/>
              </a:xfrm>
              <a:prstGeom prst="rect">
                <a:avLst/>
              </a:prstGeom>
              <a:solidFill>
                <a:srgbClr val="F2C308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2011E21-2420-4F9E-944E-D9F321A1B814}"/>
                  </a:ext>
                </a:extLst>
              </p:cNvPr>
              <p:cNvSpPr/>
              <p:nvPr/>
            </p:nvSpPr>
            <p:spPr>
              <a:xfrm>
                <a:off x="3338946" y="5610461"/>
                <a:ext cx="512618" cy="512618"/>
              </a:xfrm>
              <a:prstGeom prst="rect">
                <a:avLst/>
              </a:prstGeom>
              <a:solidFill>
                <a:srgbClr val="C95E1A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3D9D12A-3DE7-4EFA-A241-AFD4DB1F17B3}"/>
                  </a:ext>
                </a:extLst>
              </p:cNvPr>
              <p:cNvSpPr/>
              <p:nvPr/>
            </p:nvSpPr>
            <p:spPr>
              <a:xfrm>
                <a:off x="3338946" y="6176336"/>
                <a:ext cx="512618" cy="512618"/>
              </a:xfrm>
              <a:prstGeom prst="rect">
                <a:avLst/>
              </a:prstGeom>
              <a:solidFill>
                <a:srgbClr val="CC0D1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10EF816-0A54-4E86-B961-A7E1441C7DD8}"/>
                  </a:ext>
                </a:extLst>
              </p:cNvPr>
              <p:cNvSpPr/>
              <p:nvPr/>
            </p:nvSpPr>
            <p:spPr>
              <a:xfrm>
                <a:off x="3338946" y="2215211"/>
                <a:ext cx="512618" cy="512618"/>
              </a:xfrm>
              <a:prstGeom prst="rect">
                <a:avLst/>
              </a:prstGeom>
              <a:solidFill>
                <a:srgbClr val="2B53A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8DBCB83-B83E-40C7-B79D-90E14DC4E724}"/>
                  </a:ext>
                </a:extLst>
              </p:cNvPr>
              <p:cNvSpPr/>
              <p:nvPr/>
            </p:nvSpPr>
            <p:spPr>
              <a:xfrm>
                <a:off x="3338946" y="2781086"/>
                <a:ext cx="512618" cy="512618"/>
              </a:xfrm>
              <a:prstGeom prst="rect">
                <a:avLst/>
              </a:prstGeom>
              <a:solidFill>
                <a:srgbClr val="0C82D3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A8263D8-AF87-4F0D-A857-B0F4E645E05C}"/>
                  </a:ext>
                </a:extLst>
              </p:cNvPr>
              <p:cNvSpPr/>
              <p:nvPr/>
            </p:nvSpPr>
            <p:spPr>
              <a:xfrm>
                <a:off x="3338946" y="1083461"/>
                <a:ext cx="512618" cy="512618"/>
              </a:xfrm>
              <a:prstGeom prst="rect">
                <a:avLst/>
              </a:prstGeom>
              <a:solidFill>
                <a:srgbClr val="9E2883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E51120F-9762-45C3-9859-B04D9181679B}"/>
                  </a:ext>
                </a:extLst>
              </p:cNvPr>
              <p:cNvSpPr/>
              <p:nvPr/>
            </p:nvSpPr>
            <p:spPr>
              <a:xfrm>
                <a:off x="3338946" y="1649336"/>
                <a:ext cx="512618" cy="512618"/>
              </a:xfrm>
              <a:prstGeom prst="rect">
                <a:avLst/>
              </a:prstGeom>
              <a:solidFill>
                <a:srgbClr val="5D28B0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D054F0B-1A0D-47B3-A410-3FF82F7CDABA}"/>
                  </a:ext>
                </a:extLst>
              </p:cNvPr>
              <p:cNvSpPr/>
              <p:nvPr/>
            </p:nvSpPr>
            <p:spPr>
              <a:xfrm>
                <a:off x="3338946" y="3346961"/>
                <a:ext cx="512618" cy="512618"/>
              </a:xfrm>
              <a:prstGeom prst="rect">
                <a:avLst/>
              </a:prstGeom>
              <a:solidFill>
                <a:srgbClr val="12AD73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1F23C7C-FC54-4283-9C27-4BC095CEC824}"/>
                  </a:ext>
                </a:extLst>
              </p:cNvPr>
              <p:cNvSpPr/>
              <p:nvPr/>
            </p:nvSpPr>
            <p:spPr>
              <a:xfrm>
                <a:off x="3338946" y="3912836"/>
                <a:ext cx="512618" cy="512618"/>
              </a:xfrm>
              <a:prstGeom prst="rect">
                <a:avLst/>
              </a:prstGeom>
              <a:solidFill>
                <a:srgbClr val="27780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ECE7C94-EB3E-492D-B530-0F3A0D3D2A54}"/>
              </a:ext>
            </a:extLst>
          </p:cNvPr>
          <p:cNvGrpSpPr/>
          <p:nvPr/>
        </p:nvGrpSpPr>
        <p:grpSpPr>
          <a:xfrm>
            <a:off x="7234754" y="403190"/>
            <a:ext cx="4373477" cy="4353994"/>
            <a:chOff x="7328337" y="1190620"/>
            <a:chExt cx="2145056" cy="2129659"/>
          </a:xfrm>
          <a:solidFill>
            <a:srgbClr val="10A770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62F7F70-6066-44D3-8BDC-646CAE1DB9C1}"/>
                </a:ext>
              </a:extLst>
            </p:cNvPr>
            <p:cNvSpPr/>
            <p:nvPr/>
          </p:nvSpPr>
          <p:spPr>
            <a:xfrm>
              <a:off x="7672302" y="1190620"/>
              <a:ext cx="1801091" cy="2129659"/>
            </a:xfrm>
            <a:custGeom>
              <a:avLst/>
              <a:gdLst>
                <a:gd name="connsiteX0" fmla="*/ 216818 w 1801091"/>
                <a:gd name="connsiteY0" fmla="*/ 0 h 2129659"/>
                <a:gd name="connsiteX1" fmla="*/ 1584273 w 1801091"/>
                <a:gd name="connsiteY1" fmla="*/ 0 h 2129659"/>
                <a:gd name="connsiteX2" fmla="*/ 1801091 w 1801091"/>
                <a:gd name="connsiteY2" fmla="*/ 216818 h 2129659"/>
                <a:gd name="connsiteX3" fmla="*/ 1801091 w 1801091"/>
                <a:gd name="connsiteY3" fmla="*/ 1582801 h 2129659"/>
                <a:gd name="connsiteX4" fmla="*/ 1801090 w 1801091"/>
                <a:gd name="connsiteY4" fmla="*/ 1582811 h 2129659"/>
                <a:gd name="connsiteX5" fmla="*/ 1801090 w 1801091"/>
                <a:gd name="connsiteY5" fmla="*/ 1629155 h 2129659"/>
                <a:gd name="connsiteX6" fmla="*/ 1662712 w 1801091"/>
                <a:gd name="connsiteY6" fmla="*/ 2012546 h 2129659"/>
                <a:gd name="connsiteX7" fmla="*/ 1404032 w 1801091"/>
                <a:gd name="connsiteY7" fmla="*/ 2121010 h 2129659"/>
                <a:gd name="connsiteX8" fmla="*/ 1296036 w 1801091"/>
                <a:gd name="connsiteY8" fmla="*/ 2129437 h 2129659"/>
                <a:gd name="connsiteX9" fmla="*/ 1296036 w 1801091"/>
                <a:gd name="connsiteY9" fmla="*/ 2129659 h 2129659"/>
                <a:gd name="connsiteX10" fmla="*/ 1293189 w 1801091"/>
                <a:gd name="connsiteY10" fmla="*/ 2129659 h 2129659"/>
                <a:gd name="connsiteX11" fmla="*/ 783417 w 1801091"/>
                <a:gd name="connsiteY11" fmla="*/ 2129659 h 2129659"/>
                <a:gd name="connsiteX12" fmla="*/ 783417 w 1801091"/>
                <a:gd name="connsiteY12" fmla="*/ 1951022 h 2129659"/>
                <a:gd name="connsiteX13" fmla="*/ 1256484 w 1801091"/>
                <a:gd name="connsiteY13" fmla="*/ 1951022 h 2129659"/>
                <a:gd name="connsiteX14" fmla="*/ 1256207 w 1801091"/>
                <a:gd name="connsiteY14" fmla="*/ 1949674 h 2129659"/>
                <a:gd name="connsiteX15" fmla="*/ 1443278 w 1801091"/>
                <a:gd name="connsiteY15" fmla="*/ 1876325 h 2129659"/>
                <a:gd name="connsiteX16" fmla="*/ 1489546 w 1801091"/>
                <a:gd name="connsiteY16" fmla="*/ 1807520 h 2129659"/>
                <a:gd name="connsiteX17" fmla="*/ 1491557 w 1801091"/>
                <a:gd name="connsiteY17" fmla="*/ 1799619 h 2129659"/>
                <a:gd name="connsiteX18" fmla="*/ 216818 w 1801091"/>
                <a:gd name="connsiteY18" fmla="*/ 1799619 h 2129659"/>
                <a:gd name="connsiteX19" fmla="*/ 0 w 1801091"/>
                <a:gd name="connsiteY19" fmla="*/ 1582801 h 2129659"/>
                <a:gd name="connsiteX20" fmla="*/ 0 w 1801091"/>
                <a:gd name="connsiteY20" fmla="*/ 216818 h 2129659"/>
                <a:gd name="connsiteX21" fmla="*/ 216818 w 1801091"/>
                <a:gd name="connsiteY21" fmla="*/ 0 h 212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091" h="2129659">
                  <a:moveTo>
                    <a:pt x="216818" y="0"/>
                  </a:moveTo>
                  <a:lnTo>
                    <a:pt x="1584273" y="0"/>
                  </a:lnTo>
                  <a:cubicBezTo>
                    <a:pt x="1704018" y="0"/>
                    <a:pt x="1801091" y="97073"/>
                    <a:pt x="1801091" y="216818"/>
                  </a:cubicBezTo>
                  <a:lnTo>
                    <a:pt x="1801091" y="1582801"/>
                  </a:lnTo>
                  <a:lnTo>
                    <a:pt x="1801090" y="1582811"/>
                  </a:lnTo>
                  <a:lnTo>
                    <a:pt x="1801090" y="1629155"/>
                  </a:lnTo>
                  <a:cubicBezTo>
                    <a:pt x="1799191" y="1809036"/>
                    <a:pt x="1753063" y="1936833"/>
                    <a:pt x="1662712" y="2012546"/>
                  </a:cubicBezTo>
                  <a:cubicBezTo>
                    <a:pt x="1594947" y="2069330"/>
                    <a:pt x="1508721" y="2105484"/>
                    <a:pt x="1404032" y="2121010"/>
                  </a:cubicBezTo>
                  <a:lnTo>
                    <a:pt x="1296036" y="2129437"/>
                  </a:lnTo>
                  <a:lnTo>
                    <a:pt x="1296036" y="2129659"/>
                  </a:lnTo>
                  <a:lnTo>
                    <a:pt x="1293189" y="2129659"/>
                  </a:lnTo>
                  <a:lnTo>
                    <a:pt x="783417" y="2129659"/>
                  </a:lnTo>
                  <a:lnTo>
                    <a:pt x="783417" y="1951022"/>
                  </a:lnTo>
                  <a:lnTo>
                    <a:pt x="1256484" y="1951022"/>
                  </a:lnTo>
                  <a:lnTo>
                    <a:pt x="1256207" y="1949674"/>
                  </a:lnTo>
                  <a:cubicBezTo>
                    <a:pt x="1339058" y="1939709"/>
                    <a:pt x="1401417" y="1915259"/>
                    <a:pt x="1443278" y="1876325"/>
                  </a:cubicBezTo>
                  <a:cubicBezTo>
                    <a:pt x="1464210" y="1856857"/>
                    <a:pt x="1479632" y="1833922"/>
                    <a:pt x="1489546" y="1807520"/>
                  </a:cubicBezTo>
                  <a:lnTo>
                    <a:pt x="1491557" y="1799619"/>
                  </a:lnTo>
                  <a:lnTo>
                    <a:pt x="216818" y="1799619"/>
                  </a:lnTo>
                  <a:cubicBezTo>
                    <a:pt x="97073" y="1799619"/>
                    <a:pt x="0" y="1702546"/>
                    <a:pt x="0" y="1582801"/>
                  </a:cubicBezTo>
                  <a:lnTo>
                    <a:pt x="0" y="216818"/>
                  </a:lnTo>
                  <a:cubicBezTo>
                    <a:pt x="0" y="97073"/>
                    <a:pt x="97073" y="0"/>
                    <a:pt x="21681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DE77097-1F00-427A-8782-10CE5BBB533F}"/>
                </a:ext>
              </a:extLst>
            </p:cNvPr>
            <p:cNvSpPr/>
            <p:nvPr/>
          </p:nvSpPr>
          <p:spPr>
            <a:xfrm rot="10800000">
              <a:off x="7328337" y="1190620"/>
              <a:ext cx="296193" cy="404484"/>
            </a:xfrm>
            <a:custGeom>
              <a:avLst/>
              <a:gdLst/>
              <a:ahLst/>
              <a:cxnLst/>
              <a:rect l="l" t="t" r="r" b="b"/>
              <a:pathLst>
                <a:path w="225237" h="368941">
                  <a:moveTo>
                    <a:pt x="23441" y="0"/>
                  </a:moveTo>
                  <a:lnTo>
                    <a:pt x="225237" y="0"/>
                  </a:lnTo>
                  <a:lnTo>
                    <a:pt x="225237" y="162049"/>
                  </a:lnTo>
                  <a:cubicBezTo>
                    <a:pt x="224452" y="236406"/>
                    <a:pt x="205384" y="289233"/>
                    <a:pt x="168036" y="320530"/>
                  </a:cubicBezTo>
                  <a:cubicBezTo>
                    <a:pt x="130687" y="351827"/>
                    <a:pt x="79771" y="367964"/>
                    <a:pt x="15287" y="368941"/>
                  </a:cubicBezTo>
                  <a:lnTo>
                    <a:pt x="0" y="294541"/>
                  </a:lnTo>
                  <a:cubicBezTo>
                    <a:pt x="34248" y="290422"/>
                    <a:pt x="60025" y="280315"/>
                    <a:pt x="77329" y="264221"/>
                  </a:cubicBezTo>
                  <a:cubicBezTo>
                    <a:pt x="94634" y="248126"/>
                    <a:pt x="102830" y="226299"/>
                    <a:pt x="101917" y="198739"/>
                  </a:cubicBezTo>
                  <a:lnTo>
                    <a:pt x="23441" y="198739"/>
                  </a:lnTo>
                  <a:lnTo>
                    <a:pt x="2344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D5F53-FD5F-4ED2-A095-AC44FD077466}"/>
              </a:ext>
            </a:extLst>
          </p:cNvPr>
          <p:cNvSpPr txBox="1"/>
          <p:nvPr/>
        </p:nvSpPr>
        <p:spPr>
          <a:xfrm>
            <a:off x="6876306" y="5627567"/>
            <a:ext cx="2119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FAAC5A-FA02-4153-B876-EAA413FA9FB4}"/>
              </a:ext>
            </a:extLst>
          </p:cNvPr>
          <p:cNvSpPr/>
          <p:nvPr/>
        </p:nvSpPr>
        <p:spPr>
          <a:xfrm>
            <a:off x="9027524" y="5765506"/>
            <a:ext cx="1380732" cy="73978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855D8-9FA5-4892-A469-132F66B5EADA}"/>
              </a:ext>
            </a:extLst>
          </p:cNvPr>
          <p:cNvSpPr/>
          <p:nvPr/>
        </p:nvSpPr>
        <p:spPr>
          <a:xfrm>
            <a:off x="8036896" y="2680817"/>
            <a:ext cx="3361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িঠুর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C59FDA-6E99-42E6-A4EB-E055D6490C98}"/>
              </a:ext>
            </a:extLst>
          </p:cNvPr>
          <p:cNvSpPr/>
          <p:nvPr/>
        </p:nvSpPr>
        <p:spPr>
          <a:xfrm>
            <a:off x="8142780" y="655820"/>
            <a:ext cx="3150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মিঠুর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পেনসিল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5CD6B9-0E8A-496B-B254-A30109C1BF5C}"/>
              </a:ext>
            </a:extLst>
          </p:cNvPr>
          <p:cNvSpPr/>
          <p:nvPr/>
        </p:nvSpPr>
        <p:spPr>
          <a:xfrm>
            <a:off x="8142780" y="1460611"/>
            <a:ext cx="294343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11BC43-7D89-4AB4-B141-9AFB4CEA1A1F}"/>
              </a:ext>
            </a:extLst>
          </p:cNvPr>
          <p:cNvSpPr/>
          <p:nvPr/>
        </p:nvSpPr>
        <p:spPr>
          <a:xfrm>
            <a:off x="9307360" y="5695432"/>
            <a:ext cx="8210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9CDEF2-B06E-479C-A821-0DEE8670A762}"/>
              </a:ext>
            </a:extLst>
          </p:cNvPr>
          <p:cNvSpPr/>
          <p:nvPr/>
        </p:nvSpPr>
        <p:spPr>
          <a:xfrm>
            <a:off x="114300" y="76200"/>
            <a:ext cx="11963400" cy="6670964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2069 -0.1655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13207</TotalTime>
  <Words>966</Words>
  <Application>Microsoft Office PowerPoint</Application>
  <PresentationFormat>Widescreen</PresentationFormat>
  <Paragraphs>145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</dc:creator>
  <cp:lastModifiedBy> </cp:lastModifiedBy>
  <cp:revision>182</cp:revision>
  <dcterms:created xsi:type="dcterms:W3CDTF">2023-02-11T03:11:20Z</dcterms:created>
  <dcterms:modified xsi:type="dcterms:W3CDTF">2023-03-03T14:54:42Z</dcterms:modified>
</cp:coreProperties>
</file>