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77" r:id="rId9"/>
    <p:sldId id="263" r:id="rId10"/>
    <p:sldId id="271" r:id="rId11"/>
    <p:sldId id="270" r:id="rId12"/>
    <p:sldId id="273" r:id="rId13"/>
    <p:sldId id="264" r:id="rId14"/>
    <p:sldId id="265" r:id="rId15"/>
    <p:sldId id="266" r:id="rId16"/>
    <p:sldId id="267" r:id="rId17"/>
    <p:sldId id="268" r:id="rId18"/>
    <p:sldId id="272" r:id="rId19"/>
    <p:sldId id="269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3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2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1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1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94FF-7A32-42DB-AC2A-5E8072523E7C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0EE5-4828-4C92-ABD5-C37FEF72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6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0476" y="953895"/>
            <a:ext cx="1539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800" dirty="0"/>
          </a:p>
        </p:txBody>
      </p:sp>
      <p:pic>
        <p:nvPicPr>
          <p:cNvPr id="3" name="Picture 2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776" y="2130640"/>
            <a:ext cx="6028676" cy="374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2657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9607" y="2894120"/>
            <a:ext cx="9978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আইডি-তে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abc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,,,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123,,,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আন্ডারস্কোর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ক্যারেকটার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৥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4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9553" y="550416"/>
            <a:ext cx="226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24" y="1427925"/>
            <a:ext cx="4030976" cy="3148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353614" y="4807616"/>
            <a:ext cx="92833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i="1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i="1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মেইল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0132" y="2670830"/>
            <a:ext cx="7063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ইমেইলের</a:t>
            </a:r>
            <a:r>
              <a:rPr lang="en-US" sz="36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 হল দ্রুততম </a:t>
            </a:r>
            <a:r>
              <a:rPr lang="bn-BD" sz="36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36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কমখরচে </a:t>
            </a:r>
            <a:r>
              <a:rPr lang="bn-BD" sz="36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আদানপ্রদান করা </a:t>
            </a:r>
            <a:r>
              <a:rPr lang="bn-BD" sz="36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76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89" y="3449341"/>
            <a:ext cx="4887993" cy="83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48" y="636707"/>
            <a:ext cx="3838140" cy="2408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13" y="723697"/>
            <a:ext cx="3680534" cy="2448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67288" y="1840873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5281" y="5292824"/>
            <a:ext cx="6195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address bar এ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990920" y="4035598"/>
            <a:ext cx="669538" cy="1503659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75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38" y="909619"/>
            <a:ext cx="7767961" cy="4395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8851037" y="2192784"/>
            <a:ext cx="559294" cy="5859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9207" y="5534773"/>
            <a:ext cx="3150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Mail এ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95099" y="2849732"/>
            <a:ext cx="1642369" cy="2867487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7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23" y="941033"/>
            <a:ext cx="4921633" cy="5185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740" y="958788"/>
            <a:ext cx="11659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নতুন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Create New Account 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69654" y="4234647"/>
            <a:ext cx="2858610" cy="9499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6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0" y="917344"/>
            <a:ext cx="4008120" cy="4971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1" name="Rectangle 50"/>
          <p:cNvSpPr/>
          <p:nvPr/>
        </p:nvSpPr>
        <p:spPr>
          <a:xfrm>
            <a:off x="2094337" y="1396817"/>
            <a:ext cx="800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793431" y="1709450"/>
            <a:ext cx="1921348" cy="40318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গোপন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Password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৮থেকে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৩২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address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03491" y="2088970"/>
            <a:ext cx="2651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সম্ভাব্য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address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51228" y="3676478"/>
            <a:ext cx="2553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৪-৩২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55667" y="4657259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জন্ম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378962" y="4121956"/>
            <a:ext cx="1162976" cy="5917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522121" y="2288406"/>
            <a:ext cx="1964280" cy="163978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996972" y="3928188"/>
            <a:ext cx="78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লিঙ্গ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6314929" y="3441383"/>
            <a:ext cx="1795081" cy="77370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3324325" y="3127502"/>
            <a:ext cx="1965895" cy="179461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894808" y="2267817"/>
            <a:ext cx="2248258" cy="50588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728154" y="2546170"/>
            <a:ext cx="2513413" cy="29670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2964450" y="1709450"/>
            <a:ext cx="2054709" cy="2547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871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3" grpId="0"/>
      <p:bldP spid="54" grpId="0"/>
      <p:bldP spid="55" grpId="0"/>
      <p:bldP spid="56" grpId="0" animBg="1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34" y="684431"/>
            <a:ext cx="4412498" cy="50505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1401715" y="3759239"/>
            <a:ext cx="2020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33973" y="3391270"/>
            <a:ext cx="2435177" cy="55263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069150" y="3943905"/>
            <a:ext cx="1162976" cy="4805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41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5051" y="731954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0" r="20042" b="6897"/>
          <a:stretch/>
        </p:blipFill>
        <p:spPr>
          <a:xfrm rot="5400000">
            <a:off x="4456045" y="165207"/>
            <a:ext cx="2560790" cy="5323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 flipH="1">
            <a:off x="2530133" y="4526951"/>
            <a:ext cx="828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একাউন্ট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5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63" y="736846"/>
            <a:ext cx="4282440" cy="51668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Oval 2"/>
          <p:cNvSpPr/>
          <p:nvPr/>
        </p:nvSpPr>
        <p:spPr>
          <a:xfrm>
            <a:off x="4962616" y="3476633"/>
            <a:ext cx="907003" cy="5005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4090" y="2459115"/>
            <a:ext cx="29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ভেরিফিকেশন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027938" y="2643781"/>
            <a:ext cx="2361460" cy="7278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49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8710" y="1793692"/>
            <a:ext cx="6487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বিলকিস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মোশাররফ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- 01829738388</a:t>
            </a:r>
            <a:endParaRPr lang="en-US" sz="3200" dirty="0"/>
          </a:p>
        </p:txBody>
      </p:sp>
      <p:pic>
        <p:nvPicPr>
          <p:cNvPr id="8" name="Picture 7" descr="SAM_1085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888" y="1007148"/>
            <a:ext cx="4112267" cy="4729176"/>
          </a:xfrm>
          <a:prstGeom prst="ellipse">
            <a:avLst/>
          </a:prstGeom>
          <a:ln w="38100" cap="rnd">
            <a:solidFill>
              <a:srgbClr val="C8C6BD"/>
            </a:solidFill>
            <a:prstDash val="sysDash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83586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3099" y="2672179"/>
            <a:ext cx="68451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2.E-mail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ক্যারেকটারের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এড্রেসবারে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6616" y="1282368"/>
            <a:ext cx="1391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50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8666" y="564101"/>
            <a:ext cx="183896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91" y="1651146"/>
            <a:ext cx="4625615" cy="22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585893" y="5024760"/>
            <a:ext cx="834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6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416942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323494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29967" y="4993135"/>
            <a:ext cx="72424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753835" y="2290621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08766" y="401373"/>
            <a:ext cx="15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12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34" y="1242441"/>
            <a:ext cx="782122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: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5০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804054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59" y="662867"/>
            <a:ext cx="6021753" cy="3438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9736" y="4762415"/>
            <a:ext cx="9618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36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36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7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3239" y="1108507"/>
            <a:ext cx="362338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39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9937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2881" y="2189644"/>
            <a:ext cx="8803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কি তা বলতে পারবে।</a:t>
            </a:r>
          </a:p>
          <a:p>
            <a:pPr marL="628650" indent="-628650" algn="just">
              <a:buFont typeface="Wingdings" panose="05000000000000000000" pitchFamily="2" charset="2"/>
              <a:buChar char="q"/>
              <a:defRPr/>
            </a:pP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39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28296" y="4993235"/>
            <a:ext cx="5953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6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322594" y="625421"/>
            <a:ext cx="2055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905"/>
              <a:solidFill>
                <a:schemeClr val="accent4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69" y="1687867"/>
            <a:ext cx="4182748" cy="23501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124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472627"/>
              </p:ext>
            </p:extLst>
          </p:nvPr>
        </p:nvGraphicFramePr>
        <p:xfrm>
          <a:off x="5400952" y="285639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952" y="2856390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633578" y="1589072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36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0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658" y="2386744"/>
            <a:ext cx="85817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 তথা ইলেক্ট্রনিক মেইল হল ডিজিটাল বার্তা যা 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প্রেরণ করা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।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আরপানেটে সর্বপ্রথম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মেইল প্রেরণ করা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7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259</Words>
  <Application>Microsoft Office PowerPoint</Application>
  <PresentationFormat>Widescreen</PresentationFormat>
  <Paragraphs>58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191</cp:revision>
  <dcterms:created xsi:type="dcterms:W3CDTF">2019-06-18T13:54:38Z</dcterms:created>
  <dcterms:modified xsi:type="dcterms:W3CDTF">2019-06-27T18:29:52Z</dcterms:modified>
</cp:coreProperties>
</file>