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57" r:id="rId4"/>
    <p:sldId id="266" r:id="rId5"/>
    <p:sldId id="259" r:id="rId6"/>
    <p:sldId id="265" r:id="rId7"/>
    <p:sldId id="261" r:id="rId8"/>
    <p:sldId id="262" r:id="rId9"/>
    <p:sldId id="278" r:id="rId10"/>
    <p:sldId id="287" r:id="rId11"/>
    <p:sldId id="263" r:id="rId12"/>
    <p:sldId id="267" r:id="rId13"/>
    <p:sldId id="283" r:id="rId14"/>
    <p:sldId id="284" r:id="rId15"/>
    <p:sldId id="281" r:id="rId16"/>
    <p:sldId id="273" r:id="rId17"/>
    <p:sldId id="268" r:id="rId18"/>
    <p:sldId id="271" r:id="rId19"/>
    <p:sldId id="277" r:id="rId20"/>
    <p:sldId id="280" r:id="rId21"/>
    <p:sldId id="279" r:id="rId22"/>
    <p:sldId id="272" r:id="rId23"/>
    <p:sldId id="286" r:id="rId24"/>
    <p:sldId id="274" r:id="rId25"/>
    <p:sldId id="282" r:id="rId26"/>
    <p:sldId id="288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4938-4269-4AA1-A3C1-78D15F658720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BC76A-0D54-4956-96CA-7FF49CF59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4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C76A-0D54-4956-96CA-7FF49CF59BA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3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1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5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5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2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9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8B01-275D-4017-9BBE-F55E8BE757A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google.com/publications/CAAqBwgKMLCkxAsw07_bAw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08520" y="-64741"/>
            <a:ext cx="9252520" cy="6922741"/>
            <a:chOff x="-108520" y="-64741"/>
            <a:chExt cx="9252520" cy="6922741"/>
          </a:xfrm>
        </p:grpSpPr>
        <p:grpSp>
          <p:nvGrpSpPr>
            <p:cNvPr id="9" name="Group 8"/>
            <p:cNvGrpSpPr/>
            <p:nvPr/>
          </p:nvGrpSpPr>
          <p:grpSpPr>
            <a:xfrm>
              <a:off x="-108520" y="-64741"/>
              <a:ext cx="9252520" cy="6922741"/>
              <a:chOff x="-108520" y="-64741"/>
              <a:chExt cx="9252520" cy="692274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08520" y="0"/>
                <a:ext cx="9252520" cy="6858000"/>
                <a:chOff x="-108520" y="0"/>
                <a:chExt cx="9252520" cy="685800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8520" y="0"/>
                  <a:ext cx="9252520" cy="685800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1536" y="692696"/>
                  <a:ext cx="3096344" cy="2304255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8520" y="-64741"/>
                <a:ext cx="1656000" cy="15495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8000" y="0"/>
                <a:ext cx="1656000" cy="15495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712" y="3284984"/>
                <a:ext cx="1656000" cy="154952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4" y="3284984"/>
                <a:ext cx="1656000" cy="154952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480" y="1549525"/>
              <a:ext cx="1955422" cy="17354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569943"/>
              <a:ext cx="1955422" cy="1735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5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                  </a:t>
            </a:r>
            <a:r>
              <a:rPr lang="en-GB" sz="2400" dirty="0" err="1" smtClean="0"/>
              <a:t>ব্যায়ামের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উপকারীতা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13285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মাংশপেশির</a:t>
            </a:r>
            <a:r>
              <a:rPr lang="en-GB" sz="2400" dirty="0" smtClean="0"/>
              <a:t> </a:t>
            </a:r>
            <a:r>
              <a:rPr lang="en-GB" sz="2400" dirty="0" err="1" smtClean="0"/>
              <a:t>শক্তি</a:t>
            </a:r>
            <a:r>
              <a:rPr lang="en-GB" sz="2400" dirty="0" smtClean="0"/>
              <a:t> </a:t>
            </a:r>
            <a:r>
              <a:rPr lang="en-GB" sz="2400" dirty="0" err="1" smtClean="0"/>
              <a:t>বৃদ্ধি,একঘেয়েমি</a:t>
            </a:r>
            <a:r>
              <a:rPr lang="en-GB" sz="2400" dirty="0"/>
              <a:t> </a:t>
            </a:r>
            <a:r>
              <a:rPr lang="en-GB" sz="2400" dirty="0" err="1" smtClean="0"/>
              <a:t>দুর,পাঠে</a:t>
            </a:r>
            <a:r>
              <a:rPr lang="en-GB" sz="2400" dirty="0" smtClean="0"/>
              <a:t> </a:t>
            </a:r>
            <a:r>
              <a:rPr lang="en-GB" sz="2400" dirty="0" err="1" smtClean="0"/>
              <a:t>মনোযোগ</a:t>
            </a:r>
            <a:r>
              <a:rPr lang="en-GB" sz="2400" dirty="0"/>
              <a:t> </a:t>
            </a:r>
            <a:r>
              <a:rPr lang="en-GB" sz="2400" dirty="0" err="1" smtClean="0"/>
              <a:t>বৃদ্ধি,পেটের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চর্বি</a:t>
            </a:r>
            <a:r>
              <a:rPr lang="en-GB" sz="2400" dirty="0" smtClean="0"/>
              <a:t> </a:t>
            </a:r>
            <a:r>
              <a:rPr lang="en-GB" sz="2400" dirty="0" err="1" smtClean="0"/>
              <a:t>কমানো,হাতের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শক্তি</a:t>
            </a:r>
            <a:r>
              <a:rPr lang="en-GB" sz="2400" dirty="0" smtClean="0"/>
              <a:t> </a:t>
            </a:r>
            <a:r>
              <a:rPr lang="en-GB" sz="2400" dirty="0" err="1" smtClean="0"/>
              <a:t>বৃদ্ধি,পায়ের</a:t>
            </a:r>
            <a:r>
              <a:rPr lang="en-GB" sz="2400" dirty="0" smtClean="0"/>
              <a:t> ও </a:t>
            </a:r>
            <a:r>
              <a:rPr lang="en-GB" sz="2400" dirty="0" err="1" smtClean="0"/>
              <a:t>হিপের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শক্তি</a:t>
            </a:r>
            <a:r>
              <a:rPr lang="en-GB" sz="2400" dirty="0" smtClean="0"/>
              <a:t> </a:t>
            </a:r>
            <a:r>
              <a:rPr lang="en-GB" sz="2400" dirty="0" err="1" smtClean="0"/>
              <a:t>বৃদ্ধি</a:t>
            </a:r>
            <a:r>
              <a:rPr lang="en-GB" sz="2400" dirty="0"/>
              <a:t> </a:t>
            </a:r>
            <a:r>
              <a:rPr lang="en-GB" sz="2400" dirty="0" err="1" smtClean="0"/>
              <a:t>হয়</a:t>
            </a:r>
            <a:r>
              <a:rPr lang="en-GB" sz="2400" dirty="0" smtClean="0"/>
              <a:t>।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20" y="3573015"/>
            <a:ext cx="229204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5376" y="62068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/>
              <a:t>যেসব শারীরিক ব্যায়াম দীর্ঘ সময় ধরে করা হয় এবং শক্তি উৎপাদনে অক্সিজেনের ব্যবহার হয়</a:t>
            </a:r>
            <a:r>
              <a:rPr lang="as-IN" sz="2400" dirty="0" smtClean="0"/>
              <a:t>,, </a:t>
            </a:r>
            <a:r>
              <a:rPr lang="as-IN" sz="2400" dirty="0"/>
              <a:t>সেগুলোকে অ্যারোবিক ব্যায়াম বলে।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6" y="1821016"/>
            <a:ext cx="7147024" cy="4344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5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dirty="0"/>
              <a:t>যেসমস্ত ব্যায়াম তার প্রয়োজনীয় শক্তি উৎপাদনে অক্সিজেন ব্যবহার করে না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85" y="2209056"/>
            <a:ext cx="4149919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2352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54868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/>
              <a:t>এসব ব্যায়াম শরীরের মাংশপেশীর প্রসারণের মাধ্যমে শরীরের অঙ্গ-প্রত্যঙ্গ সঞ্চালনের ব্যাপকতা বৃদ্ধি করে </a:t>
            </a:r>
            <a:r>
              <a:rPr lang="as-IN" sz="2400" dirty="0" smtClean="0"/>
              <a:t>এটি </a:t>
            </a:r>
            <a:r>
              <a:rPr lang="as-IN" sz="2400" dirty="0"/>
              <a:t>নমনীয়তা </a:t>
            </a:r>
            <a:r>
              <a:rPr lang="as-IN" sz="2400" dirty="0" smtClean="0"/>
              <a:t>ব্যায়াম</a:t>
            </a:r>
            <a:r>
              <a:rPr lang="en-GB" sz="2400" dirty="0" smtClean="0"/>
              <a:t>,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09049"/>
            <a:ext cx="7704856" cy="42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80" y="27089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দলীয়</a:t>
            </a:r>
            <a:r>
              <a:rPr lang="en-GB" sz="2400" dirty="0" smtClean="0"/>
              <a:t>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যে</a:t>
            </a:r>
            <a:r>
              <a:rPr lang="en-GB" sz="2400" dirty="0" smtClean="0"/>
              <a:t>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খালি</a:t>
            </a:r>
            <a:r>
              <a:rPr lang="en-GB" sz="2400" dirty="0" smtClean="0"/>
              <a:t> </a:t>
            </a:r>
            <a:r>
              <a:rPr lang="en-GB" sz="2400" dirty="0" err="1" smtClean="0"/>
              <a:t>হাতে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করা</a:t>
            </a:r>
            <a:r>
              <a:rPr lang="en-GB" sz="2400" dirty="0" smtClean="0"/>
              <a:t> </a:t>
            </a:r>
            <a:r>
              <a:rPr lang="en-GB" sz="2400" dirty="0" err="1" smtClean="0"/>
              <a:t>যায়</a:t>
            </a:r>
            <a:r>
              <a:rPr lang="en-GB" sz="2400" dirty="0" smtClean="0"/>
              <a:t> </a:t>
            </a:r>
            <a:r>
              <a:rPr lang="en-GB" sz="2400" dirty="0" err="1" smtClean="0"/>
              <a:t>তার</a:t>
            </a:r>
            <a:r>
              <a:rPr lang="en-GB" sz="2400" dirty="0" smtClean="0"/>
              <a:t> </a:t>
            </a:r>
            <a:r>
              <a:rPr lang="en-GB" sz="2400" dirty="0" err="1" smtClean="0"/>
              <a:t>নাম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লিখ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03" y="3789040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53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 descr="Getfitbd google new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43413" y="-1928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সুখি</a:t>
            </a:r>
            <a:r>
              <a:rPr lang="en-GB" sz="2400" dirty="0" smtClean="0"/>
              <a:t>, </a:t>
            </a:r>
            <a:r>
              <a:rPr lang="en-GB" sz="2400" dirty="0" err="1" smtClean="0"/>
              <a:t>ওজন</a:t>
            </a:r>
            <a:r>
              <a:rPr lang="en-GB" sz="2400" dirty="0" smtClean="0"/>
              <a:t> </a:t>
            </a:r>
            <a:r>
              <a:rPr lang="en-GB" sz="2400" dirty="0" err="1" smtClean="0"/>
              <a:t>কমাতে,পেশী</a:t>
            </a:r>
            <a:r>
              <a:rPr lang="en-GB" sz="2400" dirty="0" smtClean="0"/>
              <a:t> </a:t>
            </a:r>
            <a:r>
              <a:rPr lang="en-GB" sz="2400" dirty="0" err="1" smtClean="0"/>
              <a:t>হাড়গঠনে,শক্তি</a:t>
            </a:r>
            <a:r>
              <a:rPr lang="en-GB" sz="2400" dirty="0" smtClean="0"/>
              <a:t> </a:t>
            </a:r>
            <a:r>
              <a:rPr lang="en-GB" sz="2400" dirty="0" err="1" smtClean="0"/>
              <a:t>বাড়াতে,রোগের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ঝুঁকি</a:t>
            </a:r>
            <a:r>
              <a:rPr lang="en-GB" sz="2400" dirty="0" smtClean="0"/>
              <a:t> </a:t>
            </a:r>
            <a:r>
              <a:rPr lang="en-GB" sz="2400" dirty="0" err="1" smtClean="0"/>
              <a:t>কমাতে,ত্বক</a:t>
            </a:r>
            <a:r>
              <a:rPr lang="en-GB" sz="2400" dirty="0" smtClean="0"/>
              <a:t> </a:t>
            </a:r>
            <a:r>
              <a:rPr lang="en-GB" sz="2400" dirty="0" err="1" smtClean="0"/>
              <a:t>ভালো</a:t>
            </a:r>
            <a:r>
              <a:rPr lang="en-GB" sz="2400" dirty="0" smtClean="0"/>
              <a:t> </a:t>
            </a:r>
            <a:r>
              <a:rPr lang="en-GB" sz="2400" dirty="0" err="1" smtClean="0"/>
              <a:t>রাখা</a:t>
            </a:r>
            <a:r>
              <a:rPr lang="en-GB" sz="2400" dirty="0" smtClean="0"/>
              <a:t>, </a:t>
            </a:r>
            <a:r>
              <a:rPr lang="en-GB" sz="2400" dirty="0" err="1" smtClean="0"/>
              <a:t>স্মৃতিশক্তি</a:t>
            </a:r>
            <a:r>
              <a:rPr lang="en-GB" sz="2400" dirty="0" smtClean="0"/>
              <a:t> </a:t>
            </a:r>
            <a:r>
              <a:rPr lang="en-GB" sz="2400" dirty="0" err="1" smtClean="0"/>
              <a:t>বৃদ্ধিতে</a:t>
            </a:r>
            <a:r>
              <a:rPr lang="en-GB" sz="2400" dirty="0" smtClean="0"/>
              <a:t>, </a:t>
            </a:r>
            <a:r>
              <a:rPr lang="en-GB" sz="2400" dirty="0" err="1" smtClean="0"/>
              <a:t>ঘুম</a:t>
            </a:r>
            <a:r>
              <a:rPr lang="en-GB" sz="2400" dirty="0" smtClean="0"/>
              <a:t> </a:t>
            </a:r>
            <a:r>
              <a:rPr lang="en-GB" sz="2400" dirty="0" err="1" smtClean="0"/>
              <a:t>ভালো</a:t>
            </a:r>
            <a:r>
              <a:rPr lang="en-GB" sz="2400" dirty="0" smtClean="0"/>
              <a:t> </a:t>
            </a:r>
            <a:r>
              <a:rPr lang="en-GB" sz="2400" dirty="0" err="1" smtClean="0"/>
              <a:t>হওয়া</a:t>
            </a:r>
            <a:r>
              <a:rPr lang="en-GB" sz="2400" dirty="0" smtClean="0"/>
              <a:t> </a:t>
            </a:r>
            <a:r>
              <a:rPr lang="en-GB" sz="2400" dirty="0" err="1" smtClean="0"/>
              <a:t>ইত্যাদি</a:t>
            </a:r>
            <a:r>
              <a:rPr lang="en-GB" sz="2400" dirty="0" smtClean="0"/>
              <a:t> </a:t>
            </a:r>
            <a:r>
              <a:rPr lang="en-GB" sz="2400" dirty="0" err="1" smtClean="0"/>
              <a:t>ক্ষেত্রে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ব্যায়ামের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প্রয়োজন</a:t>
            </a:r>
            <a:r>
              <a:rPr lang="en-GB" sz="2400" dirty="0" smtClean="0"/>
              <a:t>।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8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79" y="11967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১,সাইড </a:t>
            </a:r>
            <a:r>
              <a:rPr lang="en-GB" sz="2400" dirty="0" err="1" smtClean="0"/>
              <a:t>টু</a:t>
            </a:r>
            <a:r>
              <a:rPr lang="en-GB" sz="2400" dirty="0" smtClean="0"/>
              <a:t> সাইড,২হ্যাঁটু </a:t>
            </a:r>
            <a:r>
              <a:rPr lang="en-GB" sz="2400" dirty="0" err="1" smtClean="0"/>
              <a:t>বুকে</a:t>
            </a:r>
            <a:r>
              <a:rPr lang="en-GB" sz="2400" dirty="0" smtClean="0"/>
              <a:t> লাগানো,৩,স্টান্ডিং </a:t>
            </a:r>
            <a:r>
              <a:rPr lang="en-GB" sz="2400" dirty="0" err="1" smtClean="0"/>
              <a:t>এলবো</a:t>
            </a:r>
            <a:r>
              <a:rPr lang="en-GB" sz="2400" dirty="0" smtClean="0"/>
              <a:t> টুক্রানসেজ,৪, </a:t>
            </a:r>
            <a:r>
              <a:rPr lang="en-GB" sz="2400" dirty="0" err="1" smtClean="0"/>
              <a:t>ডিপস</a:t>
            </a:r>
            <a:r>
              <a:rPr lang="en-GB" sz="2400" dirty="0" smtClean="0"/>
              <a:t>, ৫,স্টান্ডিং লাজেন্স,৬, </a:t>
            </a:r>
            <a:r>
              <a:rPr lang="en-GB" sz="2400" dirty="0" err="1" smtClean="0"/>
              <a:t>হাফ</a:t>
            </a:r>
            <a:r>
              <a:rPr lang="en-GB" sz="2400" dirty="0" smtClean="0"/>
              <a:t> </a:t>
            </a:r>
            <a:r>
              <a:rPr lang="en-GB" sz="2400" dirty="0" err="1" smtClean="0"/>
              <a:t>স্কোয়াট</a:t>
            </a:r>
            <a:r>
              <a:rPr lang="en-GB" sz="2400" dirty="0" smtClean="0"/>
              <a:t>,</a:t>
            </a:r>
          </a:p>
          <a:p>
            <a:r>
              <a:rPr lang="en-GB" sz="2400" dirty="0" smtClean="0"/>
              <a:t>৭,সিটাআপস, ৮,জাম্পিং </a:t>
            </a:r>
            <a:r>
              <a:rPr lang="en-GB" sz="2400" dirty="0" err="1" smtClean="0"/>
              <a:t>জ্যাক</a:t>
            </a:r>
            <a:r>
              <a:rPr lang="en-GB" sz="2400" dirty="0" smtClean="0"/>
              <a:t>,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72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AutoShape 2" descr="How To Do Spinal Decompression Exercises At Home? | শক্তিশালী মেডিকেল"/>
          <p:cNvSpPr>
            <a:spLocks noChangeAspect="1" noChangeArrowheads="1"/>
          </p:cNvSpPr>
          <p:nvPr/>
        </p:nvSpPr>
        <p:spPr bwMode="auto">
          <a:xfrm>
            <a:off x="155575" y="-838200"/>
            <a:ext cx="2076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To Do Spinal Decompression Exercises At Home? | শক্তিশালী মেডিকেল"/>
          <p:cNvSpPr>
            <a:spLocks noChangeAspect="1" noChangeArrowheads="1"/>
          </p:cNvSpPr>
          <p:nvPr/>
        </p:nvSpPr>
        <p:spPr bwMode="auto">
          <a:xfrm>
            <a:off x="307975" y="-685800"/>
            <a:ext cx="2076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11" y="1209719"/>
            <a:ext cx="3168352" cy="3586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21810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একক</a:t>
            </a:r>
            <a:r>
              <a:rPr lang="en-GB" sz="2400" smtClean="0"/>
              <a:t> 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প্রত্যেকে</a:t>
            </a:r>
            <a:r>
              <a:rPr lang="en-GB" sz="2400" dirty="0" smtClean="0"/>
              <a:t> এ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দেখাও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9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9298" y="8865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একক</a:t>
            </a:r>
            <a:r>
              <a:rPr lang="en-GB" sz="2400" dirty="0" smtClean="0"/>
              <a:t> 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প্রত্যেকে</a:t>
            </a:r>
            <a:r>
              <a:rPr lang="en-GB" sz="2400" dirty="0" smtClean="0"/>
              <a:t> এ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দেখাও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04" y="2204864"/>
            <a:ext cx="5740133" cy="34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9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22768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একক</a:t>
            </a:r>
            <a:r>
              <a:rPr lang="en-GB" sz="2400" dirty="0" smtClean="0"/>
              <a:t>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প্রত্যেকে</a:t>
            </a:r>
            <a:r>
              <a:rPr lang="en-GB" sz="2400" dirty="0" smtClean="0"/>
              <a:t> এ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দেখাও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2467495" cy="37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25574"/>
            <a:ext cx="2038635" cy="1966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603260" y="256490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মোঃআল</a:t>
            </a:r>
            <a:r>
              <a:rPr lang="en-GB" sz="2400" dirty="0" smtClean="0"/>
              <a:t> </a:t>
            </a:r>
            <a:r>
              <a:rPr lang="en-GB" sz="2400" dirty="0" err="1" smtClean="0"/>
              <a:t>আমিন</a:t>
            </a:r>
            <a:r>
              <a:rPr lang="en-GB" sz="2400" dirty="0" smtClean="0"/>
              <a:t> </a:t>
            </a:r>
            <a:r>
              <a:rPr lang="en-GB" sz="2400" dirty="0" err="1" smtClean="0"/>
              <a:t>হক</a:t>
            </a:r>
            <a:endParaRPr lang="en-GB" sz="2400" dirty="0" smtClean="0"/>
          </a:p>
          <a:p>
            <a:r>
              <a:rPr lang="en-GB" sz="2400" dirty="0" err="1" smtClean="0"/>
              <a:t>সহকারী</a:t>
            </a:r>
            <a:r>
              <a:rPr lang="en-GB" sz="2400" dirty="0" smtClean="0"/>
              <a:t> </a:t>
            </a:r>
            <a:r>
              <a:rPr lang="en-GB" sz="2400" dirty="0" err="1" smtClean="0"/>
              <a:t>শিক্ষক</a:t>
            </a:r>
            <a:endParaRPr lang="en-GB" sz="2400" dirty="0" smtClean="0"/>
          </a:p>
          <a:p>
            <a:r>
              <a:rPr lang="en-GB" sz="2400" dirty="0" err="1" smtClean="0"/>
              <a:t>গোয়ালপাড়া</a:t>
            </a:r>
            <a:r>
              <a:rPr lang="en-GB" sz="2400" dirty="0" smtClean="0"/>
              <a:t> </a:t>
            </a:r>
            <a:r>
              <a:rPr lang="en-GB" sz="2400" dirty="0" err="1" smtClean="0"/>
              <a:t>উচ্চবিদ্যালয়</a:t>
            </a:r>
            <a:endParaRPr lang="en-GB" sz="2400" dirty="0" smtClean="0"/>
          </a:p>
          <a:p>
            <a:r>
              <a:rPr lang="en-GB" sz="2400" dirty="0" err="1" smtClean="0"/>
              <a:t>ঠাকুরগাঁও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58307" y="4140473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বিষয়ঃস্বাস্থ্য</a:t>
            </a:r>
            <a:r>
              <a:rPr lang="en-GB" sz="2400" dirty="0" smtClean="0"/>
              <a:t> </a:t>
            </a:r>
            <a:r>
              <a:rPr lang="en-GB" sz="2400" dirty="0" err="1" smtClean="0"/>
              <a:t>সুরক্ষা</a:t>
            </a:r>
            <a:endParaRPr lang="en-GB" sz="2400" dirty="0" smtClean="0"/>
          </a:p>
          <a:p>
            <a:r>
              <a:rPr lang="en-GB" sz="2400" dirty="0" smtClean="0"/>
              <a:t>অধ্যায়ঃ১ম</a:t>
            </a:r>
          </a:p>
          <a:p>
            <a:r>
              <a:rPr lang="en-GB" sz="2400" dirty="0" err="1" smtClean="0"/>
              <a:t>সেশনঃ</a:t>
            </a:r>
            <a:endParaRPr lang="en-GB" sz="2400" dirty="0" smtClean="0"/>
          </a:p>
          <a:p>
            <a:r>
              <a:rPr lang="en-GB" sz="2400" dirty="0" err="1" smtClean="0"/>
              <a:t>শ্রেণি</a:t>
            </a:r>
            <a:r>
              <a:rPr lang="en-GB" sz="2400" smtClean="0"/>
              <a:t> ৬ষ্ঠ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7" y="1225574"/>
            <a:ext cx="10800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5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0" y="0"/>
            <a:ext cx="536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53464" y="260356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একক</a:t>
            </a:r>
            <a:r>
              <a:rPr lang="en-GB" sz="2400" dirty="0" smtClean="0"/>
              <a:t>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প্রত্যেকে</a:t>
            </a:r>
            <a:r>
              <a:rPr lang="en-GB" sz="2400" dirty="0" smtClean="0"/>
              <a:t> এ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দেখাও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05" y="1196752"/>
            <a:ext cx="647119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6405" y="119675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একক</a:t>
            </a:r>
            <a:r>
              <a:rPr lang="en-GB" sz="2400" dirty="0" smtClean="0"/>
              <a:t>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প্রত্যেকে</a:t>
            </a:r>
            <a:r>
              <a:rPr lang="en-GB" sz="2400" dirty="0" smtClean="0"/>
              <a:t> এ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দেখাও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2" y="836710"/>
            <a:ext cx="6800658" cy="5184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31841" y="176550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একক</a:t>
            </a:r>
            <a:r>
              <a:rPr lang="en-GB" sz="2400" dirty="0" smtClean="0"/>
              <a:t>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প্রত্যেকে</a:t>
            </a:r>
            <a:r>
              <a:rPr lang="en-GB" sz="2400" dirty="0" smtClean="0"/>
              <a:t> এ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দেখাও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93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414908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একক</a:t>
            </a:r>
            <a:r>
              <a:rPr lang="en-GB" sz="2400" dirty="0" smtClean="0"/>
              <a:t>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প্রত্যেকে</a:t>
            </a:r>
            <a:r>
              <a:rPr lang="en-GB" sz="2400" dirty="0" smtClean="0"/>
              <a:t> এ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দেখাও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39" y="1105766"/>
            <a:ext cx="4534052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554" y="620688"/>
              <a:ext cx="4514850" cy="35063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27784" y="1124744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/>
                <a:t>ব্যায়াম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কত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প্রকার</a:t>
              </a:r>
              <a:r>
                <a:rPr lang="en-GB" sz="2400" dirty="0" smtClean="0"/>
                <a:t> ও </a:t>
              </a:r>
              <a:r>
                <a:rPr lang="en-GB" sz="2400" dirty="0" err="1" smtClean="0"/>
                <a:t>কই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কি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নাম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লিখ</a:t>
              </a:r>
              <a:r>
                <a:rPr lang="en-GB" sz="2400" dirty="0" smtClean="0"/>
                <a:t>।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99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34" y="1145704"/>
            <a:ext cx="6599332" cy="370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05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3" y="64236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মূল্যায়ণঃ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14260" y="1462790"/>
            <a:ext cx="51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১,ব্যায়াম </a:t>
            </a:r>
            <a:r>
              <a:rPr lang="en-GB" sz="2400" dirty="0" err="1" smtClean="0"/>
              <a:t>কী</a:t>
            </a:r>
            <a:r>
              <a:rPr lang="en-GB" sz="2400" dirty="0" smtClean="0"/>
              <a:t>,</a:t>
            </a:r>
          </a:p>
          <a:p>
            <a:r>
              <a:rPr lang="en-GB" sz="2400" dirty="0" smtClean="0"/>
              <a:t>২,ব্যায়াম </a:t>
            </a:r>
            <a:r>
              <a:rPr lang="en-GB" sz="2400" dirty="0" err="1" smtClean="0"/>
              <a:t>কত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প্রকার</a:t>
            </a:r>
            <a:r>
              <a:rPr lang="en-GB" sz="2400" dirty="0" smtClean="0"/>
              <a:t>,</a:t>
            </a:r>
          </a:p>
          <a:p>
            <a:r>
              <a:rPr lang="en-GB" sz="2400" dirty="0" smtClean="0"/>
              <a:t>৩,ব্যায়ামের ২টি </a:t>
            </a:r>
            <a:r>
              <a:rPr lang="en-GB" sz="2400" dirty="0" err="1" smtClean="0"/>
              <a:t>উপকারীতা</a:t>
            </a:r>
            <a:r>
              <a:rPr lang="en-GB" sz="2400" dirty="0" smtClean="0"/>
              <a:t> </a:t>
            </a:r>
            <a:r>
              <a:rPr lang="en-GB" sz="2400" dirty="0" err="1" smtClean="0"/>
              <a:t>বল</a:t>
            </a:r>
            <a:r>
              <a:rPr lang="en-GB" sz="2400" dirty="0" smtClean="0"/>
              <a:t>,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41" y="3140968"/>
            <a:ext cx="4424000" cy="284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92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9792" y="1700808"/>
            <a:ext cx="3312367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6000" smtClean="0"/>
              <a:t>  ধন্যবাদ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5069" y="1340768"/>
            <a:ext cx="6300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তোমরা</a:t>
            </a:r>
            <a:r>
              <a:rPr lang="en-GB" sz="2400" dirty="0" smtClean="0"/>
              <a:t> </a:t>
            </a:r>
            <a:r>
              <a:rPr lang="en-GB" sz="2400" dirty="0" err="1" smtClean="0"/>
              <a:t>সবাই</a:t>
            </a:r>
            <a:r>
              <a:rPr lang="en-GB" sz="2400" dirty="0" smtClean="0"/>
              <a:t> </a:t>
            </a:r>
            <a:r>
              <a:rPr lang="en-GB" sz="2400" dirty="0" err="1" smtClean="0"/>
              <a:t>কেমন</a:t>
            </a:r>
            <a:r>
              <a:rPr lang="en-GB" sz="2400" dirty="0" smtClean="0"/>
              <a:t> </a:t>
            </a:r>
            <a:r>
              <a:rPr lang="en-GB" sz="2400" dirty="0" err="1" smtClean="0"/>
              <a:t>আছে</a:t>
            </a:r>
            <a:r>
              <a:rPr lang="en-GB" sz="2400" dirty="0" smtClean="0"/>
              <a:t>, </a:t>
            </a:r>
            <a:r>
              <a:rPr lang="en-GB" sz="2400" dirty="0" err="1" smtClean="0"/>
              <a:t>ভাল</a:t>
            </a:r>
            <a:r>
              <a:rPr lang="en-GB" sz="2400" dirty="0" smtClean="0"/>
              <a:t> </a:t>
            </a:r>
            <a:r>
              <a:rPr lang="en-GB" sz="2400" dirty="0" err="1" smtClean="0"/>
              <a:t>আছে</a:t>
            </a:r>
            <a:r>
              <a:rPr lang="en-GB" sz="2400" dirty="0" smtClean="0"/>
              <a:t>, </a:t>
            </a:r>
            <a:r>
              <a:rPr lang="en-GB" sz="2400" dirty="0" err="1" smtClean="0"/>
              <a:t>ধন্যবাদ</a:t>
            </a:r>
            <a:r>
              <a:rPr lang="en-GB" sz="2400" dirty="0" smtClean="0"/>
              <a:t> </a:t>
            </a:r>
            <a:r>
              <a:rPr lang="en-GB" sz="2400" dirty="0" err="1" smtClean="0"/>
              <a:t>সবাইকে</a:t>
            </a:r>
            <a:r>
              <a:rPr lang="en-GB" sz="2400" dirty="0" smtClean="0"/>
              <a:t>।</a:t>
            </a:r>
          </a:p>
          <a:p>
            <a:r>
              <a:rPr lang="en-GB" sz="2400" dirty="0"/>
              <a:t> </a:t>
            </a:r>
            <a:r>
              <a:rPr lang="en-GB" sz="2400" dirty="0" err="1" smtClean="0"/>
              <a:t>চলো</a:t>
            </a:r>
            <a:r>
              <a:rPr lang="en-GB" sz="2400" dirty="0" smtClean="0"/>
              <a:t> </a:t>
            </a:r>
            <a:r>
              <a:rPr lang="en-GB" sz="2400" dirty="0" err="1" smtClean="0"/>
              <a:t>এখন</a:t>
            </a:r>
            <a:r>
              <a:rPr lang="en-GB" sz="2400" dirty="0" smtClean="0"/>
              <a:t> </a:t>
            </a:r>
            <a:r>
              <a:rPr lang="en-GB" sz="2400" dirty="0" err="1" smtClean="0"/>
              <a:t>তাহলে</a:t>
            </a:r>
            <a:r>
              <a:rPr lang="en-GB" sz="2400" dirty="0" smtClean="0"/>
              <a:t> </a:t>
            </a:r>
            <a:r>
              <a:rPr lang="en-GB" sz="2400" dirty="0" err="1" smtClean="0"/>
              <a:t>একটা</a:t>
            </a:r>
            <a:r>
              <a:rPr lang="en-GB" sz="2400" dirty="0" smtClean="0"/>
              <a:t>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করি</a:t>
            </a:r>
            <a:r>
              <a:rPr lang="en-GB" sz="2400" dirty="0" smtClean="0"/>
              <a:t>।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8" y="2780928"/>
            <a:ext cx="45288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9671" y="1282835"/>
            <a:ext cx="590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গত</a:t>
            </a:r>
            <a:r>
              <a:rPr lang="en-GB" sz="2400" dirty="0" smtClean="0"/>
              <a:t> </a:t>
            </a:r>
            <a:r>
              <a:rPr lang="en-GB" sz="2400" dirty="0" err="1" smtClean="0"/>
              <a:t>সেশনের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বাড়ির</a:t>
            </a:r>
            <a:r>
              <a:rPr lang="en-GB" sz="2400" dirty="0" smtClean="0"/>
              <a:t>  </a:t>
            </a:r>
            <a:r>
              <a:rPr lang="en-GB" sz="2400" dirty="0" err="1" smtClean="0"/>
              <a:t>কাজঃ</a:t>
            </a:r>
            <a:r>
              <a:rPr lang="en-GB" sz="2400" dirty="0" smtClean="0"/>
              <a:t>  </a:t>
            </a:r>
            <a:r>
              <a:rPr lang="en-GB" sz="2400" dirty="0" err="1" smtClean="0"/>
              <a:t>সুন্দর</a:t>
            </a:r>
            <a:r>
              <a:rPr lang="en-GB" sz="2400" dirty="0" smtClean="0"/>
              <a:t> </a:t>
            </a:r>
            <a:r>
              <a:rPr lang="en-GB" sz="2400" dirty="0" err="1" smtClean="0"/>
              <a:t>হয়েছে</a:t>
            </a:r>
            <a:r>
              <a:rPr lang="en-GB" sz="2400" dirty="0" smtClean="0"/>
              <a:t> </a:t>
            </a:r>
            <a:r>
              <a:rPr lang="en-GB" sz="2400" dirty="0" err="1" smtClean="0"/>
              <a:t>সবাইকে</a:t>
            </a:r>
            <a:r>
              <a:rPr lang="en-GB" sz="2400" dirty="0" smtClean="0"/>
              <a:t> </a:t>
            </a:r>
            <a:r>
              <a:rPr lang="en-GB" sz="2400" dirty="0" err="1" smtClean="0"/>
              <a:t>ধন্যবাদ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6812" y="2627884"/>
            <a:ext cx="3474008" cy="291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0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07904" y="781731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ছবিগুলো</a:t>
            </a:r>
            <a:r>
              <a:rPr lang="en-GB" dirty="0" smtClean="0"/>
              <a:t> </a:t>
            </a:r>
            <a:r>
              <a:rPr lang="en-GB" dirty="0" err="1" smtClean="0"/>
              <a:t>দেখ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3086100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80" y="1412776"/>
            <a:ext cx="2765251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28" y="3268475"/>
            <a:ext cx="272415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72" y="3328701"/>
            <a:ext cx="3141056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42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836712"/>
            <a:ext cx="482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পাঠশিরোনামঃ</a:t>
            </a:r>
            <a:r>
              <a:rPr lang="en-GB" sz="2400" dirty="0" smtClean="0"/>
              <a:t> </a:t>
            </a:r>
            <a:r>
              <a:rPr lang="en-GB" sz="2400" dirty="0" err="1" smtClean="0"/>
              <a:t>সরঞ্জামবিহীন</a:t>
            </a:r>
            <a:r>
              <a:rPr lang="en-GB" sz="2400" dirty="0" smtClean="0"/>
              <a:t> </a:t>
            </a:r>
            <a:r>
              <a:rPr lang="en-GB" sz="2400" dirty="0" err="1" smtClean="0"/>
              <a:t>ব্যায়াম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416823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3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9036496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7904" y="1124744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শিখন</a:t>
            </a:r>
            <a:r>
              <a:rPr lang="en-GB" sz="2400" dirty="0"/>
              <a:t> </a:t>
            </a:r>
            <a:r>
              <a:rPr lang="en-GB" sz="2400" dirty="0" err="1"/>
              <a:t>ফল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56490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১,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en-GB" sz="2400" dirty="0" err="1" smtClean="0"/>
              <a:t>কী</a:t>
            </a:r>
            <a:r>
              <a:rPr lang="en-GB" sz="2400" dirty="0" smtClean="0"/>
              <a:t> </a:t>
            </a:r>
            <a:r>
              <a:rPr lang="en-GB" sz="2400" dirty="0" err="1" smtClean="0"/>
              <a:t>বলতে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পারবে</a:t>
            </a:r>
            <a:r>
              <a:rPr lang="en-GB" sz="2400" dirty="0" smtClean="0"/>
              <a:t>,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২,ব্যায়াম </a:t>
            </a:r>
            <a:r>
              <a:rPr lang="en-GB" sz="2400" dirty="0" err="1" smtClean="0"/>
              <a:t>কত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প্রকার</a:t>
            </a:r>
            <a:r>
              <a:rPr lang="en-GB" sz="2400" dirty="0" smtClean="0"/>
              <a:t> </a:t>
            </a:r>
            <a:r>
              <a:rPr lang="en-GB" sz="2400" dirty="0" err="1" smtClean="0"/>
              <a:t>লিখতে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পারবে</a:t>
            </a:r>
            <a:r>
              <a:rPr lang="en-GB" sz="2400" dirty="0" smtClean="0"/>
              <a:t>,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৩,ব্যায়ামের </a:t>
            </a:r>
            <a:r>
              <a:rPr lang="en-GB" sz="2400" dirty="0" err="1" smtClean="0"/>
              <a:t>উপকারীতা</a:t>
            </a:r>
            <a:r>
              <a:rPr lang="en-GB" sz="2400" dirty="0" smtClean="0"/>
              <a:t> </a:t>
            </a:r>
            <a:r>
              <a:rPr lang="en-GB" sz="2400" dirty="0" err="1" smtClean="0"/>
              <a:t>বর্ণনা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পারবে</a:t>
            </a:r>
            <a:r>
              <a:rPr lang="en-GB" sz="2400" dirty="0" smtClean="0"/>
              <a:t>।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92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8559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5472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 smtClean="0"/>
              <a:t>শারীরিক</a:t>
            </a:r>
            <a:r>
              <a:rPr lang="en-GB" sz="2400" dirty="0" smtClean="0"/>
              <a:t> </a:t>
            </a:r>
            <a:r>
              <a:rPr lang="en-GB" sz="2400" dirty="0" err="1" smtClean="0"/>
              <a:t>ব্যায়াম</a:t>
            </a:r>
            <a:r>
              <a:rPr lang="en-GB" sz="2400" dirty="0" smtClean="0"/>
              <a:t> </a:t>
            </a:r>
            <a:r>
              <a:rPr lang="as-IN" sz="2400" dirty="0" smtClean="0"/>
              <a:t>হল </a:t>
            </a:r>
            <a:r>
              <a:rPr lang="as-IN" sz="2400" dirty="0"/>
              <a:t>যেকোন শারীরিক কার্যক্রম যা শারীরিক সুস্থতা রক্ষা 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।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472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3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3808" y="764704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ব্যায়াম মূলত ৩ প্রকার যেমনঃ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409692" y="198884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সবাত ব্যায়াম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89574" y="3244334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অবাত ব্যায়াম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42722" y="4509120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নমনীয়তার ব্যায়াম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288</Words>
  <Application>Microsoft Office PowerPoint</Application>
  <PresentationFormat>On-screen Show (4:3)</PresentationFormat>
  <Paragraphs>45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স্বাস্থ্য সুরক্ষা ৬ষ্ঠ শ্রেণি</dc:title>
  <dc:creator>IT SPACE</dc:creator>
  <cp:lastModifiedBy>IT SPACE</cp:lastModifiedBy>
  <cp:revision>722</cp:revision>
  <dcterms:created xsi:type="dcterms:W3CDTF">2023-01-28T04:23:34Z</dcterms:created>
  <dcterms:modified xsi:type="dcterms:W3CDTF">2023-03-09T02:30:34Z</dcterms:modified>
</cp:coreProperties>
</file>