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86" r:id="rId19"/>
    <p:sldId id="308" r:id="rId20"/>
    <p:sldId id="309" r:id="rId21"/>
    <p:sldId id="310" r:id="rId22"/>
    <p:sldId id="311" r:id="rId23"/>
    <p:sldId id="312" r:id="rId24"/>
    <p:sldId id="298" r:id="rId25"/>
    <p:sldId id="299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EA907-F397-4060-B53B-A6DDA4BF1552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97EA-4A70-4F4E-ABE0-AD05F723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F97EA-4A70-4F4E-ABE0-AD05F723F0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53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9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6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5368E3-B439-4BFE-800B-306A198FA0AF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561203-6296-4533-B61E-70013E77A89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33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19" y="191070"/>
            <a:ext cx="6016789" cy="6305266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110019" y="2238235"/>
            <a:ext cx="4795850" cy="1828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70493" y="0"/>
            <a:ext cx="3370998" cy="169211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endParaRPr lang="en-US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09" y="2031201"/>
            <a:ext cx="87345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</a:t>
            </a: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প্রস্থ্য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৪.৫-৯.০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মিটারের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হাঁস-মুরগির ঘর পূর্ব পশ্চিম লম্বালম্বি এবং দক্ষিণমুখী হতে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09" y="4225999"/>
            <a:ext cx="8734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ছাদের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ডিজাইনের উপর ভিত্তি করে দু’ ধরনের মুরগির ঘর বেশি দেখা যায়।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8050" y="5404683"/>
            <a:ext cx="2356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গ্যাবল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bn-BD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08050" y="6090924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শেড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টাইপ  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534" y="5751479"/>
            <a:ext cx="8570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শেড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টাইপ বা একচালা ঘর খুব সহজেই তৈরি করা যায়। খোলা অবস্থায় বা অর্ধ- আবদ্ধ অবস্থায় হাঁস-মুরগি পালনের জন্য এ ধরনের ঘর খুবই উপযোগী।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81283" y="0"/>
            <a:ext cx="5097439" cy="136477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শেড টাইপ বা একচালা ঘর</a:t>
            </a:r>
            <a:endParaRPr lang="en-US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2" r="57909"/>
          <a:stretch/>
        </p:blipFill>
        <p:spPr>
          <a:xfrm>
            <a:off x="598682" y="1364776"/>
            <a:ext cx="7808339" cy="4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90466" y="0"/>
            <a:ext cx="5329450" cy="136477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গ্যাবল টাইপ বা দোচালা ঘর</a:t>
            </a:r>
            <a:endParaRPr lang="en-US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2" t="33259"/>
          <a:stretch/>
        </p:blipFill>
        <p:spPr>
          <a:xfrm>
            <a:off x="1097528" y="1482841"/>
            <a:ext cx="6969728" cy="3716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603" y="5308911"/>
            <a:ext cx="842066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গ্যাবল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টাইপ বা দোচালা ঘর তৈরিতে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খরচ বেশি হয়। এ ধরনের ঘরের ছাদ ঢালু থাকে। সাধারনত যে সব অঞ্চলে বৃষ্টি বেশি হয়, সেখানকার জন্য গ্যাবল টাইপ ঘর বেশি উপযোগী। 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886" y="5362911"/>
            <a:ext cx="8529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বাচ্চার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 বা ব্রুডার ঘরঃ এখানে সদ্য ফোটা বাচ্চাদের জন্ম থেকে ৪ বা ৬ সপ্তাহ বয়স পর্যন্ত কৃত্রিমভাবে তাপ প্রদান, টিকা, লিটার, খাদ্য ও পানির ব্যবস্থা করতে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190466" y="0"/>
            <a:ext cx="4838131" cy="136477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বাচ্চার </a:t>
            </a: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 বা ব্রুডার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18" y="1496294"/>
            <a:ext cx="6644825" cy="37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66884" y="0"/>
            <a:ext cx="6707874" cy="136477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বাড়ন্ত হাঁস-মুরগির ঘর বা গ্রোয়ার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42" y="5779814"/>
            <a:ext cx="8789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বাড়ন্ত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 ঘর বা গ্রোয়ার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ঘরঃ</a:t>
            </a: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ডিম উৎপাদনকারী হাঁস-মুরগির বাচ্চাকে ৫/৭ সপ্তাহ থেকে ২০ সপ্তাহ বয়স পর্যন্ত পালন করা হয়।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" y="1364776"/>
            <a:ext cx="7381553" cy="41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10853" y="191068"/>
            <a:ext cx="4756245" cy="136477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479" y="5515195"/>
            <a:ext cx="799986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পাড়া হাঁস- </a:t>
            </a:r>
            <a:r>
              <a:rPr lang="en-US" sz="32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ঘরঃ</a:t>
            </a:r>
            <a:r>
              <a:rPr lang="bn-BD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এখানে ডিম উৎপাদনকারী  হাঁস-মুরগি ২১ থেকে ৭২ সপ্তাহ পর্যন্ত পালন করা হয়। </a:t>
            </a: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5" y="1642805"/>
            <a:ext cx="7262883" cy="37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16" y="5281937"/>
            <a:ext cx="8584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হ্যাচারি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ঘরঃ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খামারে বীজ ডিম থেকে ইনকিউবেটরের সাহায্যে বাচ্চা ফোটানো হয়, তাকে হাঁস- মুরগির হ্যাচারি খামার বলে এবং যে ঘরে বাচ্চা ফোটে তাকে হ্যাচারি ঘর বলে।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722728" y="163773"/>
            <a:ext cx="3173104" cy="100993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হ্যাচারী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7" y="1299473"/>
            <a:ext cx="7819806" cy="3832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5912" r="4514" b="3454"/>
          <a:stretch/>
        </p:blipFill>
        <p:spPr>
          <a:xfrm>
            <a:off x="661165" y="1149093"/>
            <a:ext cx="7819807" cy="3982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0" y="1173707"/>
            <a:ext cx="7821142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22728" y="163773"/>
            <a:ext cx="2872854" cy="100993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ব্রয়লার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79" y="5221253"/>
            <a:ext cx="882609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ব্রয়লার ঘরঃ যে খামারে মাংস উৎপাদনকারী ব্রয়লার মুরগি পালন করা হয় তাকে ব্রয়লার খামার বলে এবং যে ঘরে পালন করা হয় তাকে ব্রয়লার ঘর বলা হয়। ব্রয়লার ঘরে মুরগিকে ৪ বা ৬ সপ্তাহ পর্যন্ত পালন করা হয়। 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4" b="14872"/>
          <a:stretch/>
        </p:blipFill>
        <p:spPr>
          <a:xfrm>
            <a:off x="791571" y="1259163"/>
            <a:ext cx="7407818" cy="387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" y="1259163"/>
            <a:ext cx="7407818" cy="387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19" y="4928568"/>
            <a:ext cx="8816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ছাদ </a:t>
            </a: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 চালাঃ টিন অ্যাসবেস্টাস এবং করোগেটেড শিট দিয়ে ঘরের ছাদ তৈরি করা হয়। তবে বানিজ্যিক উদ্দেশ্যে সিমেন্ট ও কংক্রিটের তৈরি ছাদ সবচেয়ে ভালো। গ্রামীণ পরিবেশে পারিবারিক হাঁস-মুরগির খামারে ছন ও উপযুক্ত গাছের পাতা ব্যবহার করা যাবে। </a:t>
            </a:r>
            <a:endParaRPr lang="en-US" sz="2800" dirty="0"/>
          </a:p>
        </p:txBody>
      </p:sp>
      <p:sp>
        <p:nvSpPr>
          <p:cNvPr id="3" name="Horizontal Scroll 2"/>
          <p:cNvSpPr/>
          <p:nvPr/>
        </p:nvSpPr>
        <p:spPr>
          <a:xfrm>
            <a:off x="2422477" y="95534"/>
            <a:ext cx="3937379" cy="100993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ঘরের </a:t>
            </a: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ছাদ বা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চালা</a:t>
            </a: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35299" r="8205"/>
          <a:stretch/>
        </p:blipFill>
        <p:spPr>
          <a:xfrm>
            <a:off x="1238533" y="1206487"/>
            <a:ext cx="6305266" cy="3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422478" y="95534"/>
            <a:ext cx="3022980" cy="104405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ঘরের </a:t>
            </a:r>
            <a:r>
              <a:rPr lang="bn-IN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মেঝে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8" y="5445457"/>
            <a:ext cx="847526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মেঝেঃ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 মেঝে শুষ্ক রাখার জন্য হাঁস-মুরগিকে ইটের মেঝে বা মাচার উপর রাখা উত্তম।  </a:t>
            </a:r>
            <a:endParaRPr lang="en-US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8" y="1266683"/>
            <a:ext cx="6958652" cy="41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4067852" y="381000"/>
            <a:ext cx="3810000" cy="1828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28600" y="3263812"/>
            <a:ext cx="5029200" cy="35888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মোশফিকুর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শৌলমারী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আনছারহাট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জলঢাকা-নীলফামারী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mizu24ict@gmail.com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8" y="228600"/>
            <a:ext cx="2684698" cy="3361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Horizontal Scroll 1"/>
          <p:cNvSpPr/>
          <p:nvPr/>
        </p:nvSpPr>
        <p:spPr>
          <a:xfrm>
            <a:off x="5410200" y="3263811"/>
            <a:ext cx="3460845" cy="320522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 মিনিট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422477" y="95533"/>
            <a:ext cx="3241343" cy="12419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ঘরের দেয়াল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743" y="4644241"/>
            <a:ext cx="800992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দেয়ালঃ </a:t>
            </a:r>
            <a:r>
              <a:rPr lang="bn-IN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মুরগির ঘরের দেয়াল  মাটি,কাঠ, বাঁশ,ইট, তারের নেট ইত্যাদি দিয়ে তৈরি করা হয়। দেয়ালের উচ্চতা ব্রয়লারের ক্ষেত্রে ০.</a:t>
            </a:r>
            <a:r>
              <a:rPr lang="en-US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 মিটার ( ১ ফুট) ও লেয়ারের ক্ষেত্রে ০.৬ মিটার ( ২ ফুট)</a:t>
            </a:r>
            <a:r>
              <a:rPr lang="bn-IN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পর্যন্ত দেওয়া যেতে পারে। আর দেয়ালের উপরের অংশে তারের নেট দেওয়া হয়ে থাকে। শীতের দিনে উপরের অংশটুকু চটের বস্তা বা ত্রিফল দিয়ে ঢাকার ব্যবস্থা করতে হবে। </a:t>
            </a:r>
            <a:r>
              <a:rPr lang="en-US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06" y="1337480"/>
            <a:ext cx="6629400" cy="33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422477" y="95533"/>
            <a:ext cx="3241343" cy="12419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ঘরের দরজা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446" y="5673447"/>
            <a:ext cx="833747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দরজাঃ হাঁস মুরগির দরজা দক্ষিণ দিকে থাকতে হবে। ঘরের দরজা আকারে বড় হওয়া উচিত।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1513455"/>
            <a:ext cx="7096837" cy="3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422477" y="95533"/>
            <a:ext cx="3241343" cy="12419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ঘরের জানালা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857" y="5607343"/>
            <a:ext cx="841183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জানালাঃ</a:t>
            </a: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 লম্বালম্বি পাশে নেট থাকায় জানালা থকে না। তবে, প্রস্থ পাশ দেয়াল দ্বারা বন্ধ থাকলে জানালা দিতে হয়।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2113" b="28287"/>
          <a:stretch/>
        </p:blipFill>
        <p:spPr>
          <a:xfrm>
            <a:off x="1141597" y="1543905"/>
            <a:ext cx="6569388" cy="39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67636" y="204715"/>
            <a:ext cx="4101152" cy="124194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মুরগীর ঘরে জায়গা</a:t>
            </a:r>
            <a:endParaRPr lang="bn-IN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137" y="2169994"/>
            <a:ext cx="81750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 প্রয়োজনীয় জায়গাঃ ঘরে হাঁস-মুরগির জন্য প্রয়োজনীয় জায়গার  ব্যবস্থা করতে হবে। বয়স ভেদে বিভিন্ন পদ্ধতিতে হাঁস-মুরগির জন্য প্রয়োজনীয় জায়গার পরিমাণ নিম্নে উল্লেখ করা হলো</a:t>
            </a: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665" y="3755101"/>
            <a:ext cx="8215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০-১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(১ম দিন থেকে বয়স্ক পাখি) লিটার 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০৫-০.২৮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বর্গ্মিটার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137" y="4702244"/>
            <a:ext cx="8045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০-১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(১ম দিন থেকে বয়স্ক পাখি) খাঁচা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০.০২-০.০৭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বর্গ্মিটার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137" y="5649387"/>
            <a:ext cx="8045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০-১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(১ম দিন থেকে বয়স্ক পাখি) মাচা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০.০২-০.১৯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বর্গ্মিটার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2537503" y="185917"/>
                <a:ext cx="3358330" cy="1315336"/>
              </a:xfrm>
              <a:prstGeom prst="horizontalScroll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bn-BD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 </a:t>
                </a:r>
                <a:r>
                  <a:rPr lang="bn-BD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03" y="185917"/>
                <a:ext cx="3358330" cy="1315336"/>
              </a:xfrm>
              <a:prstGeom prst="horizontalScroll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:\Users\Dell\Desktop\20170703_142707.jpg">
            <a:extLst>
              <a:ext uri="{FF2B5EF4-FFF2-40B4-BE49-F238E27FC236}">
                <a16:creationId xmlns="" xmlns:a16="http://schemas.microsoft.com/office/drawing/2014/main" id="{E6D3DF46-6AD9-4D30-826B-6428DE79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0" y="1575924"/>
            <a:ext cx="6578221" cy="334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754733" y="5604201"/>
            <a:ext cx="7717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 আবাসনের স্থান নির্বাচনের ৪ টি সুবিধা লিখ। 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5048193"/>
            <a:ext cx="4389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শেড টাইপ ঘর সম্পর্কে লিখ।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54733" y="6160209"/>
            <a:ext cx="815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ব্রুডার ঘরে সদ্য ফোটা বাচ্চাদের  কি কি ব্যবস্থা নিতে হয় 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772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2537503" y="185916"/>
                <a:ext cx="2907954" cy="1315337"/>
              </a:xfrm>
              <a:prstGeom prst="horizontalScroll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bn-BD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মূল্যায়ন</a:t>
                </a:r>
                <a:endParaRPr lang="en-US" dirty="0"/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03" y="185916"/>
                <a:ext cx="2907954" cy="1315337"/>
              </a:xfrm>
              <a:prstGeom prst="horizontalScroll">
                <a:avLst/>
              </a:prstGeom>
              <a:blipFill rotWithShape="0">
                <a:blip r:embed="rId2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32069" y="5333728"/>
            <a:ext cx="81759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 ডিজাইনের উপর ভিত্তি করে কয় ধরনের ঘর বেশি দেখা যায় ? </a:t>
            </a:r>
            <a:endParaRPr lang="bn-IN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811" y="1529432"/>
            <a:ext cx="5814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 আবাসন তৈরির ধাপ কয়টি 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811" y="3058293"/>
            <a:ext cx="6280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 পালনের জন্য কেমন ঘর ভালো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2069" y="4502731"/>
            <a:ext cx="7500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গ্রোয়ার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 কোন ধরনের হাঁস-মুরগি পালন করা হয়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811" y="2258363"/>
            <a:ext cx="62023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ব্রয়লার ঘরে মুরগিকে কত সপ্তাহ রাখা হয় ?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0811" y="3791681"/>
            <a:ext cx="7563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হ্যাচারি ঘরে বীজ ডিম কিসের সাহায্যে ফোটানো হয় ? </a:t>
            </a:r>
          </a:p>
        </p:txBody>
      </p:sp>
    </p:spTree>
    <p:extLst>
      <p:ext uri="{BB962C8B-B14F-4D97-AF65-F5344CB8AC3E}">
        <p14:creationId xmlns:p14="http://schemas.microsoft.com/office/powerpoint/2010/main" val="21859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121977"/>
            <a:ext cx="938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তৈরিকরণ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ধাপটি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2537503" y="254157"/>
                <a:ext cx="3216323" cy="1143000"/>
              </a:xfrm>
              <a:prstGeom prst="horizontalScroll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bn-BD" sz="44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বাড়ির কাজ</a:t>
                </a:r>
                <a:endParaRPr lang="en-US" sz="4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03" y="254157"/>
                <a:ext cx="3216323" cy="1143000"/>
              </a:xfrm>
              <a:prstGeom prst="horizontalScroll">
                <a:avLst/>
              </a:prstGeom>
              <a:blipFill rotWithShape="0">
                <a:blip r:embed="rId2"/>
                <a:stretch>
                  <a:fillRect t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9" y="1454616"/>
            <a:ext cx="6884981" cy="4609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08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399"/>
            <a:ext cx="8351316" cy="530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5-Point Star 1"/>
          <p:cNvSpPr/>
          <p:nvPr/>
        </p:nvSpPr>
        <p:spPr>
          <a:xfrm>
            <a:off x="1680967" y="2169994"/>
            <a:ext cx="6149442" cy="380540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8" y="1692811"/>
            <a:ext cx="6852988" cy="4568658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1095258" y="196947"/>
            <a:ext cx="6621838" cy="122388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8" y="1692811"/>
            <a:ext cx="6852988" cy="456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9" y="1692811"/>
            <a:ext cx="6852988" cy="4568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6" y="1692811"/>
            <a:ext cx="6852990" cy="4568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6" y="1692811"/>
            <a:ext cx="6852990" cy="4568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4" y="1692811"/>
            <a:ext cx="6852991" cy="4568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4" y="1692811"/>
            <a:ext cx="6852992" cy="45686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3" y="1692811"/>
            <a:ext cx="6852992" cy="4568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1" y="1692811"/>
            <a:ext cx="6852993" cy="4568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0" y="1692811"/>
            <a:ext cx="6852994" cy="4585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1" y="1676271"/>
            <a:ext cx="6852994" cy="46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" y="300268"/>
            <a:ext cx="8398412" cy="6290703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954581" y="2053882"/>
            <a:ext cx="7021801" cy="234930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পাখির আবাসন 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37723" y="0"/>
            <a:ext cx="3535532" cy="190396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891" y="2772961"/>
            <a:ext cx="8241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গৃহপালিত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পাখির আবাসনের উদ্দেশ্য সম্পর্কে জানতে পারবে।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891" y="5126499"/>
            <a:ext cx="7372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হাঁসমুরগির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আবাসন তৈরির ধাপসমূহ 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891" y="3949730"/>
            <a:ext cx="7725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হাঁসমুরগির আবাসন তৈরির ধাপসমূহ বর্ণনা করতে পারবে।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78173" y="150126"/>
            <a:ext cx="6810233" cy="12965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পাখির আবাসনের উদ্দেশ্যঃ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12" y="1487115"/>
            <a:ext cx="3079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সহজে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ডিম সংগ্রহ।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512" y="2240016"/>
            <a:ext cx="36744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চোখের হাত থেকে রক্ষা।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512" y="2971001"/>
            <a:ext cx="3445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সঠিকভাবে ব্যবস্থাপনা।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568" y="5928964"/>
            <a:ext cx="54681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হাসঁ- মুরগির রোগ প্রতিরোধ ও নিয়ন্ত্রণ।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12" y="4406784"/>
            <a:ext cx="3461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সহজে লিটার পরিষ্কার।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568" y="5207588"/>
            <a:ext cx="3105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সহজে টিকা দেওয়া।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4220" y="4841551"/>
            <a:ext cx="5049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বন্য পশুপাখির আক্রমণ থেকে রক্ষা।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55135" y="2416062"/>
            <a:ext cx="4317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সহজে খাদ্য ও পানি সরবরাহ।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55135" y="3107245"/>
            <a:ext cx="4349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খারাপ আবহাওয়া থেকে রক্ষা।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5135" y="3989869"/>
            <a:ext cx="3983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আরামদায়ক পরিবেশ সৃষ্টি।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68385" y="1543723"/>
            <a:ext cx="36439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নিবিড়ভাবে যত্ন নেওয়া 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281" y="3721796"/>
            <a:ext cx="366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শ্রমিক কম লাগা এত্যাদি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85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610435" y="272956"/>
            <a:ext cx="5254388" cy="167867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আবাসন তৈরির ধাপসমূহ- </a:t>
            </a:r>
            <a:endParaRPr lang="en-US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427" y="1911234"/>
            <a:ext cx="6016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মুরগির আবাসনের স্থান নির্বাচন করা।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427" y="2786699"/>
            <a:ext cx="4204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ডিজাইন নর্বাচন করা।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071" y="3623943"/>
            <a:ext cx="8850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মুরগি পালনের জন্য বিভিন্ন প্রকার ঘর তৈরির পরিকল্পনা করা।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017" y="4542161"/>
            <a:ext cx="4099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মুরগির ঘর </a:t>
            </a: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017" y="5576148"/>
            <a:ext cx="6801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হাঁস-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মুরগিকে প্রয়োজনীয় জায়গা দেওয়া ইত্যাদি।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55844" y="95535"/>
            <a:ext cx="5254389" cy="141936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BD" sz="44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আবাসনের </a:t>
            </a:r>
            <a:r>
              <a:rPr lang="bn-IN" sz="4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 </a:t>
            </a:r>
            <a:r>
              <a:rPr lang="bn-IN" sz="4400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bn-IN" sz="4400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140" y="1514901"/>
            <a:ext cx="3510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উঁচু ও বন্যামুক্ত এলাকা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578" y="5124840"/>
            <a:ext cx="52645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বাজার, মহাসড়ক ও বসতি থেকে দূরে।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432" y="3642354"/>
            <a:ext cx="5235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ডিম ও মাংস বাজারজাত করার সুবিধা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652432" y="2214507"/>
            <a:ext cx="3427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যাতায়াত ব্যবস্থা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432" y="2977176"/>
            <a:ext cx="45945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বিদ্যুত ও পানি সরবরাহের সুবিধা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32" y="4360882"/>
            <a:ext cx="5668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পানি নিষ্কাশন ব্যবস্থার সুবিধা সম্পন্ন স্থান।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578" y="5823157"/>
            <a:ext cx="7516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ভবিষ্যতে খামার বড় করার সুযোগ ইত্যাদি থাকতে হবে। </a:t>
            </a:r>
            <a:endParaRPr lang="en-US" sz="32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70493" y="0"/>
            <a:ext cx="3370998" cy="169211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2085" y="6170281"/>
            <a:ext cx="5547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আবাসন তৈরির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ধাপ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2085" y="5648707"/>
            <a:ext cx="597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আবাসন তৈরির শেষের দু’ টি ধাপ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8" y="1781860"/>
            <a:ext cx="6770994" cy="38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892</TotalTime>
  <Words>904</Words>
  <Application>Microsoft Office PowerPoint</Application>
  <PresentationFormat>On-screen Show (4:3)</PresentationFormat>
  <Paragraphs>96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Cambria Math</vt:lpstr>
      <vt:lpstr>NikoshBAN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S A Computer</cp:lastModifiedBy>
  <cp:revision>781</cp:revision>
  <dcterms:created xsi:type="dcterms:W3CDTF">2022-07-19T15:10:16Z</dcterms:created>
  <dcterms:modified xsi:type="dcterms:W3CDTF">2023-03-09T15:39:36Z</dcterms:modified>
</cp:coreProperties>
</file>