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8" r:id="rId2"/>
    <p:sldId id="263" r:id="rId3"/>
    <p:sldId id="264" r:id="rId4"/>
    <p:sldId id="265" r:id="rId5"/>
    <p:sldId id="266" r:id="rId6"/>
    <p:sldId id="267" r:id="rId7"/>
    <p:sldId id="256" r:id="rId8"/>
    <p:sldId id="270" r:id="rId9"/>
    <p:sldId id="261" r:id="rId10"/>
    <p:sldId id="272" r:id="rId11"/>
    <p:sldId id="259" r:id="rId12"/>
    <p:sldId id="260" r:id="rId13"/>
    <p:sldId id="257" r:id="rId14"/>
    <p:sldId id="262" r:id="rId15"/>
    <p:sldId id="258" r:id="rId16"/>
    <p:sldId id="269"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E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ata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14.xml.rels><?xml version="1.0" encoding="UTF-8" standalone="yes"?>
<Relationships xmlns="http://schemas.openxmlformats.org/package/2006/relationships"><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1" Type="http://schemas.openxmlformats.org/officeDocument/2006/relationships/hyperlink" Target="https://www.youtube.com/watch?v=_i8VbXKYaso" TargetMode="External"/></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1" Type="http://schemas.openxmlformats.org/officeDocument/2006/relationships/image" Target="../media/image6.png"/></Relationships>
</file>

<file path=ppt/diagrams/_rels/data6.xml.rels><?xml version="1.0" encoding="UTF-8" standalone="yes"?>
<Relationships xmlns="http://schemas.openxmlformats.org/package/2006/relationships"><Relationship Id="rId1" Type="http://schemas.openxmlformats.org/officeDocument/2006/relationships/image" Target="../media/image7.png"/></Relationships>
</file>

<file path=ppt/diagrams/_rels/data8.xml.rels><?xml version="1.0" encoding="UTF-8" standalone="yes"?>
<Relationships xmlns="http://schemas.openxmlformats.org/package/2006/relationships"><Relationship Id="rId1" Type="http://schemas.openxmlformats.org/officeDocument/2006/relationships/image" Target="../media/image8.png"/></Relationships>
</file>

<file path=ppt/diagrams/_rels/data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6.png"/></Relationships>
</file>

<file path=ppt/diagrams/_rels/drawing6.xml.rels><?xml version="1.0" encoding="UTF-8" standalone="yes"?>
<Relationships xmlns="http://schemas.openxmlformats.org/package/2006/relationships"><Relationship Id="rId1" Type="http://schemas.openxmlformats.org/officeDocument/2006/relationships/image" Target="../media/image7.png"/></Relationships>
</file>

<file path=ppt/diagrams/_rels/drawing8.xml.rels><?xml version="1.0" encoding="UTF-8" standalone="yes"?>
<Relationships xmlns="http://schemas.openxmlformats.org/package/2006/relationships"><Relationship Id="rId1" Type="http://schemas.openxmlformats.org/officeDocument/2006/relationships/image" Target="../media/image8.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A2CC9-1F2B-4BE5-9D72-A2D95C2FC4A0}" type="doc">
      <dgm:prSet loTypeId="urn:microsoft.com/office/officeart/2005/8/layout/venn1" loCatId="relationship" qsTypeId="urn:microsoft.com/office/officeart/2005/8/quickstyle/simple3" qsCatId="simple" csTypeId="urn:microsoft.com/office/officeart/2005/8/colors/accent0_3" csCatId="mainScheme" phldr="1"/>
      <dgm:spPr/>
      <dgm:t>
        <a:bodyPr/>
        <a:lstStyle/>
        <a:p>
          <a:endParaRPr lang="en-US"/>
        </a:p>
      </dgm:t>
    </dgm:pt>
    <dgm:pt modelId="{2F7CA4C0-86D8-4C04-9C07-FE1D978C0067}">
      <dgm:prSet phldrT="[Text]" phldr="1"/>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dirty="0"/>
        </a:p>
      </dgm:t>
    </dgm:pt>
    <dgm:pt modelId="{7865A8AC-C16D-4394-B38B-32B961CD0F26}" type="parTrans" cxnId="{375B6F88-0052-4A4F-9C4A-31340EEDCAD0}">
      <dgm:prSet/>
      <dgm:spPr/>
      <dgm:t>
        <a:bodyPr/>
        <a:lstStyle/>
        <a:p>
          <a:endParaRPr lang="en-US"/>
        </a:p>
      </dgm:t>
    </dgm:pt>
    <dgm:pt modelId="{1F196809-8E75-4E6C-87E5-3AC785F0F77B}" type="sibTrans" cxnId="{375B6F88-0052-4A4F-9C4A-31340EEDCAD0}">
      <dgm:prSet/>
      <dgm:spPr/>
      <dgm:t>
        <a:bodyPr/>
        <a:lstStyle/>
        <a:p>
          <a:endParaRPr lang="en-US"/>
        </a:p>
      </dgm:t>
    </dgm:pt>
    <dgm:pt modelId="{D9E4493E-76C6-44FD-9B49-3D2352CA8B3E}">
      <dgm:prSet phldrT="[Text]"/>
      <dgm:spPr/>
      <dgm:t>
        <a:bodyPr/>
        <a:lstStyle/>
        <a:p>
          <a:r>
            <a:rPr lang="bn-BD" b="1" dirty="0" smtClean="0">
              <a:latin typeface="NikoshBAN" panose="02000000000000000000" pitchFamily="2" charset="0"/>
              <a:cs typeface="NikoshBAN" panose="02000000000000000000" pitchFamily="2" charset="0"/>
            </a:rPr>
            <a:t>মোসা</a:t>
          </a:r>
          <a:r>
            <a:rPr lang="en-US" b="1" dirty="0" smtClean="0">
              <a:latin typeface="NikoshBAN" panose="02000000000000000000" pitchFamily="2" charset="0"/>
              <a:cs typeface="NikoshBAN" panose="02000000000000000000" pitchFamily="2" charset="0"/>
            </a:rPr>
            <a:t>:</a:t>
          </a:r>
          <a:r>
            <a:rPr lang="bn-BD" b="1" dirty="0" smtClean="0">
              <a:latin typeface="NikoshBAN" panose="02000000000000000000" pitchFamily="2" charset="0"/>
              <a:cs typeface="NikoshBAN" panose="02000000000000000000" pitchFamily="2" charset="0"/>
            </a:rPr>
            <a:t> জান্নাতুল ফেরদৌস</a:t>
          </a:r>
        </a:p>
        <a:p>
          <a:r>
            <a:rPr lang="bn-BD" b="1" dirty="0" smtClean="0">
              <a:latin typeface="NikoshBAN" panose="02000000000000000000" pitchFamily="2" charset="0"/>
              <a:cs typeface="NikoshBAN" panose="02000000000000000000" pitchFamily="2" charset="0"/>
            </a:rPr>
            <a:t>প্রভাষক (বাংলা)</a:t>
          </a:r>
        </a:p>
        <a:p>
          <a:r>
            <a:rPr lang="bn-BD" b="1" dirty="0" smtClean="0">
              <a:latin typeface="NikoshBAN" panose="02000000000000000000" pitchFamily="2" charset="0"/>
              <a:cs typeface="NikoshBAN" panose="02000000000000000000" pitchFamily="2" charset="0"/>
            </a:rPr>
            <a:t>গোবরচাঁপাহাট ডিগ্রি কলেজ</a:t>
          </a:r>
        </a:p>
        <a:p>
          <a:r>
            <a:rPr lang="bn-BD" b="1" dirty="0" smtClean="0">
              <a:latin typeface="NikoshBAN" panose="02000000000000000000" pitchFamily="2" charset="0"/>
              <a:cs typeface="NikoshBAN" panose="02000000000000000000" pitchFamily="2" charset="0"/>
            </a:rPr>
            <a:t>বদলগাছী, নওগাঁ।</a:t>
          </a:r>
          <a:endParaRPr lang="en-US" dirty="0"/>
        </a:p>
      </dgm:t>
    </dgm:pt>
    <dgm:pt modelId="{6D5C18D8-E99B-4CAF-8061-0F5CF958DE23}" type="parTrans" cxnId="{7BB34192-AE59-439E-B491-1B77A5B38A31}">
      <dgm:prSet/>
      <dgm:spPr/>
      <dgm:t>
        <a:bodyPr/>
        <a:lstStyle/>
        <a:p>
          <a:endParaRPr lang="en-US"/>
        </a:p>
      </dgm:t>
    </dgm:pt>
    <dgm:pt modelId="{A7EBA903-FFEB-49C1-AF69-74694E737C17}" type="sibTrans" cxnId="{7BB34192-AE59-439E-B491-1B77A5B38A31}">
      <dgm:prSet/>
      <dgm:spPr/>
      <dgm:t>
        <a:bodyPr/>
        <a:lstStyle/>
        <a:p>
          <a:endParaRPr lang="en-US"/>
        </a:p>
      </dgm:t>
    </dgm:pt>
    <dgm:pt modelId="{950CF921-1502-4F13-AFD8-85E7E3F190E9}">
      <dgm:prSet phldrT="[Text]"/>
      <dgm:spPr/>
      <dgm:t>
        <a:bodyPr/>
        <a:lstStyle/>
        <a:p>
          <a:r>
            <a:rPr lang="bn-BD" b="1" dirty="0" smtClean="0">
              <a:latin typeface="NikoshBAN" panose="02000000000000000000" pitchFamily="2" charset="0"/>
              <a:cs typeface="NikoshBAN" panose="02000000000000000000" pitchFamily="2" charset="0"/>
            </a:rPr>
            <a:t>একাদশ ও দ্বাদশ শ্রেণি</a:t>
          </a:r>
        </a:p>
        <a:p>
          <a:r>
            <a:rPr lang="bn-BD" b="1" dirty="0" smtClean="0">
              <a:latin typeface="NikoshBAN" panose="02000000000000000000" pitchFamily="2" charset="0"/>
              <a:cs typeface="NikoshBAN" panose="02000000000000000000" pitchFamily="2" charset="0"/>
            </a:rPr>
            <a:t>বাংলা ২য় পত্র</a:t>
          </a:r>
        </a:p>
        <a:p>
          <a:r>
            <a:rPr lang="bn-BD" b="1" dirty="0" smtClean="0">
              <a:latin typeface="NikoshBAN" panose="02000000000000000000" pitchFamily="2" charset="0"/>
              <a:cs typeface="NikoshBAN" panose="02000000000000000000" pitchFamily="2" charset="0"/>
            </a:rPr>
            <a:t>সময়</a:t>
          </a:r>
          <a:r>
            <a:rPr lang="en-US" b="1" dirty="0" smtClean="0">
              <a:latin typeface="NikoshBAN" panose="02000000000000000000" pitchFamily="2" charset="0"/>
              <a:cs typeface="NikoshBAN" panose="02000000000000000000" pitchFamily="2" charset="0"/>
            </a:rPr>
            <a:t>:</a:t>
          </a:r>
          <a:r>
            <a:rPr lang="bn-BD" b="1" dirty="0" smtClean="0">
              <a:latin typeface="NikoshBAN" panose="02000000000000000000" pitchFamily="2" charset="0"/>
              <a:cs typeface="NikoshBAN" panose="02000000000000000000" pitchFamily="2" charset="0"/>
            </a:rPr>
            <a:t> ৫০ মিনিট </a:t>
          </a:r>
          <a:endParaRPr lang="en-US" dirty="0"/>
        </a:p>
      </dgm:t>
    </dgm:pt>
    <dgm:pt modelId="{AA860873-E89B-415F-9846-01021EC62432}" type="parTrans" cxnId="{F8029E14-3CC5-46FC-A370-56742CAC5C5A}">
      <dgm:prSet/>
      <dgm:spPr/>
      <dgm:t>
        <a:bodyPr/>
        <a:lstStyle/>
        <a:p>
          <a:endParaRPr lang="en-US"/>
        </a:p>
      </dgm:t>
    </dgm:pt>
    <dgm:pt modelId="{478715B4-2ADE-4336-9101-300294A030D6}" type="sibTrans" cxnId="{F8029E14-3CC5-46FC-A370-56742CAC5C5A}">
      <dgm:prSet/>
      <dgm:spPr/>
      <dgm:t>
        <a:bodyPr/>
        <a:lstStyle/>
        <a:p>
          <a:endParaRPr lang="en-US"/>
        </a:p>
      </dgm:t>
    </dgm:pt>
    <dgm:pt modelId="{C1AC47B8-3E24-498F-96AD-58BD48A2651A}" type="pres">
      <dgm:prSet presAssocID="{98CA2CC9-1F2B-4BE5-9D72-A2D95C2FC4A0}" presName="compositeShape" presStyleCnt="0">
        <dgm:presLayoutVars>
          <dgm:chMax val="7"/>
          <dgm:dir/>
          <dgm:resizeHandles val="exact"/>
        </dgm:presLayoutVars>
      </dgm:prSet>
      <dgm:spPr/>
      <dgm:t>
        <a:bodyPr/>
        <a:lstStyle/>
        <a:p>
          <a:endParaRPr lang="en-US"/>
        </a:p>
      </dgm:t>
    </dgm:pt>
    <dgm:pt modelId="{18F7E434-1949-4613-B1C4-376E5561EC9B}" type="pres">
      <dgm:prSet presAssocID="{2F7CA4C0-86D8-4C04-9C07-FE1D978C0067}" presName="circ1" presStyleLbl="vennNode1" presStyleIdx="0" presStyleCnt="3"/>
      <dgm:spPr/>
      <dgm:t>
        <a:bodyPr/>
        <a:lstStyle/>
        <a:p>
          <a:endParaRPr lang="en-US"/>
        </a:p>
      </dgm:t>
    </dgm:pt>
    <dgm:pt modelId="{01DF0D21-5E4C-44FC-A12B-848B91A09B04}" type="pres">
      <dgm:prSet presAssocID="{2F7CA4C0-86D8-4C04-9C07-FE1D978C0067}" presName="circ1Tx" presStyleLbl="revTx" presStyleIdx="0" presStyleCnt="0">
        <dgm:presLayoutVars>
          <dgm:chMax val="0"/>
          <dgm:chPref val="0"/>
          <dgm:bulletEnabled val="1"/>
        </dgm:presLayoutVars>
      </dgm:prSet>
      <dgm:spPr/>
      <dgm:t>
        <a:bodyPr/>
        <a:lstStyle/>
        <a:p>
          <a:endParaRPr lang="en-US"/>
        </a:p>
      </dgm:t>
    </dgm:pt>
    <dgm:pt modelId="{29CDFBF7-570F-425D-BD05-52B0B1B55F1E}" type="pres">
      <dgm:prSet presAssocID="{D9E4493E-76C6-44FD-9B49-3D2352CA8B3E}" presName="circ2" presStyleLbl="vennNode1" presStyleIdx="1" presStyleCnt="3"/>
      <dgm:spPr/>
      <dgm:t>
        <a:bodyPr/>
        <a:lstStyle/>
        <a:p>
          <a:endParaRPr lang="en-US"/>
        </a:p>
      </dgm:t>
    </dgm:pt>
    <dgm:pt modelId="{21A7D609-1B57-4000-98B1-CF77FB8BBA2E}" type="pres">
      <dgm:prSet presAssocID="{D9E4493E-76C6-44FD-9B49-3D2352CA8B3E}" presName="circ2Tx" presStyleLbl="revTx" presStyleIdx="0" presStyleCnt="0">
        <dgm:presLayoutVars>
          <dgm:chMax val="0"/>
          <dgm:chPref val="0"/>
          <dgm:bulletEnabled val="1"/>
        </dgm:presLayoutVars>
      </dgm:prSet>
      <dgm:spPr/>
      <dgm:t>
        <a:bodyPr/>
        <a:lstStyle/>
        <a:p>
          <a:endParaRPr lang="en-US"/>
        </a:p>
      </dgm:t>
    </dgm:pt>
    <dgm:pt modelId="{04DDF685-121D-4CDF-9DE5-BC05D7A1E8B9}" type="pres">
      <dgm:prSet presAssocID="{950CF921-1502-4F13-AFD8-85E7E3F190E9}" presName="circ3" presStyleLbl="vennNode1" presStyleIdx="2" presStyleCnt="3"/>
      <dgm:spPr/>
      <dgm:t>
        <a:bodyPr/>
        <a:lstStyle/>
        <a:p>
          <a:endParaRPr lang="en-US"/>
        </a:p>
      </dgm:t>
    </dgm:pt>
    <dgm:pt modelId="{251049A1-3192-4AFB-8B75-D02AA1CD329A}" type="pres">
      <dgm:prSet presAssocID="{950CF921-1502-4F13-AFD8-85E7E3F190E9}" presName="circ3Tx" presStyleLbl="revTx" presStyleIdx="0" presStyleCnt="0">
        <dgm:presLayoutVars>
          <dgm:chMax val="0"/>
          <dgm:chPref val="0"/>
          <dgm:bulletEnabled val="1"/>
        </dgm:presLayoutVars>
      </dgm:prSet>
      <dgm:spPr/>
      <dgm:t>
        <a:bodyPr/>
        <a:lstStyle/>
        <a:p>
          <a:endParaRPr lang="en-US"/>
        </a:p>
      </dgm:t>
    </dgm:pt>
  </dgm:ptLst>
  <dgm:cxnLst>
    <dgm:cxn modelId="{9138286A-9694-4E50-9B85-B1CAEBE4EA5F}" type="presOf" srcId="{950CF921-1502-4F13-AFD8-85E7E3F190E9}" destId="{04DDF685-121D-4CDF-9DE5-BC05D7A1E8B9}" srcOrd="0" destOrd="0" presId="urn:microsoft.com/office/officeart/2005/8/layout/venn1"/>
    <dgm:cxn modelId="{4C21DAE3-795A-4845-8909-22A83041382F}" type="presOf" srcId="{2F7CA4C0-86D8-4C04-9C07-FE1D978C0067}" destId="{18F7E434-1949-4613-B1C4-376E5561EC9B}" srcOrd="0" destOrd="0" presId="urn:microsoft.com/office/officeart/2005/8/layout/venn1"/>
    <dgm:cxn modelId="{F8029E14-3CC5-46FC-A370-56742CAC5C5A}" srcId="{98CA2CC9-1F2B-4BE5-9D72-A2D95C2FC4A0}" destId="{950CF921-1502-4F13-AFD8-85E7E3F190E9}" srcOrd="2" destOrd="0" parTransId="{AA860873-E89B-415F-9846-01021EC62432}" sibTransId="{478715B4-2ADE-4336-9101-300294A030D6}"/>
    <dgm:cxn modelId="{FAA13F76-8164-44C4-BEF6-61ED38E75FFC}" type="presOf" srcId="{950CF921-1502-4F13-AFD8-85E7E3F190E9}" destId="{251049A1-3192-4AFB-8B75-D02AA1CD329A}" srcOrd="1" destOrd="0" presId="urn:microsoft.com/office/officeart/2005/8/layout/venn1"/>
    <dgm:cxn modelId="{FE56D8A1-8911-406B-A0AE-2B77F87DB90D}" type="presOf" srcId="{2F7CA4C0-86D8-4C04-9C07-FE1D978C0067}" destId="{01DF0D21-5E4C-44FC-A12B-848B91A09B04}" srcOrd="1" destOrd="0" presId="urn:microsoft.com/office/officeart/2005/8/layout/venn1"/>
    <dgm:cxn modelId="{C8B4C7E4-4F0C-47E7-9A44-E7E28669B548}" type="presOf" srcId="{98CA2CC9-1F2B-4BE5-9D72-A2D95C2FC4A0}" destId="{C1AC47B8-3E24-498F-96AD-58BD48A2651A}" srcOrd="0" destOrd="0" presId="urn:microsoft.com/office/officeart/2005/8/layout/venn1"/>
    <dgm:cxn modelId="{7714632A-388E-455D-8A6D-2101D370FB48}" type="presOf" srcId="{D9E4493E-76C6-44FD-9B49-3D2352CA8B3E}" destId="{29CDFBF7-570F-425D-BD05-52B0B1B55F1E}" srcOrd="0" destOrd="0" presId="urn:microsoft.com/office/officeart/2005/8/layout/venn1"/>
    <dgm:cxn modelId="{50774B77-D2EA-466B-ABEA-0B6475A3594E}" type="presOf" srcId="{D9E4493E-76C6-44FD-9B49-3D2352CA8B3E}" destId="{21A7D609-1B57-4000-98B1-CF77FB8BBA2E}" srcOrd="1" destOrd="0" presId="urn:microsoft.com/office/officeart/2005/8/layout/venn1"/>
    <dgm:cxn modelId="{375B6F88-0052-4A4F-9C4A-31340EEDCAD0}" srcId="{98CA2CC9-1F2B-4BE5-9D72-A2D95C2FC4A0}" destId="{2F7CA4C0-86D8-4C04-9C07-FE1D978C0067}" srcOrd="0" destOrd="0" parTransId="{7865A8AC-C16D-4394-B38B-32B961CD0F26}" sibTransId="{1F196809-8E75-4E6C-87E5-3AC785F0F77B}"/>
    <dgm:cxn modelId="{7BB34192-AE59-439E-B491-1B77A5B38A31}" srcId="{98CA2CC9-1F2B-4BE5-9D72-A2D95C2FC4A0}" destId="{D9E4493E-76C6-44FD-9B49-3D2352CA8B3E}" srcOrd="1" destOrd="0" parTransId="{6D5C18D8-E99B-4CAF-8061-0F5CF958DE23}" sibTransId="{A7EBA903-FFEB-49C1-AF69-74694E737C17}"/>
    <dgm:cxn modelId="{55F7CD24-02A4-4B84-ABB1-2515957B55C9}" type="presParOf" srcId="{C1AC47B8-3E24-498F-96AD-58BD48A2651A}" destId="{18F7E434-1949-4613-B1C4-376E5561EC9B}" srcOrd="0" destOrd="0" presId="urn:microsoft.com/office/officeart/2005/8/layout/venn1"/>
    <dgm:cxn modelId="{5A92AA4C-6C7A-405E-8462-FD93D4DA1B0F}" type="presParOf" srcId="{C1AC47B8-3E24-498F-96AD-58BD48A2651A}" destId="{01DF0D21-5E4C-44FC-A12B-848B91A09B04}" srcOrd="1" destOrd="0" presId="urn:microsoft.com/office/officeart/2005/8/layout/venn1"/>
    <dgm:cxn modelId="{D5B45F1C-7C86-4968-8CE8-98221C6CD19F}" type="presParOf" srcId="{C1AC47B8-3E24-498F-96AD-58BD48A2651A}" destId="{29CDFBF7-570F-425D-BD05-52B0B1B55F1E}" srcOrd="2" destOrd="0" presId="urn:microsoft.com/office/officeart/2005/8/layout/venn1"/>
    <dgm:cxn modelId="{960BE0EA-3DC4-4170-8187-2B304735F403}" type="presParOf" srcId="{C1AC47B8-3E24-498F-96AD-58BD48A2651A}" destId="{21A7D609-1B57-4000-98B1-CF77FB8BBA2E}" srcOrd="3" destOrd="0" presId="urn:microsoft.com/office/officeart/2005/8/layout/venn1"/>
    <dgm:cxn modelId="{7F5BD843-6544-4B7D-B102-FED6801C2676}" type="presParOf" srcId="{C1AC47B8-3E24-498F-96AD-58BD48A2651A}" destId="{04DDF685-121D-4CDF-9DE5-BC05D7A1E8B9}" srcOrd="4" destOrd="0" presId="urn:microsoft.com/office/officeart/2005/8/layout/venn1"/>
    <dgm:cxn modelId="{BC8E6B56-2049-4045-B00B-7A542FAE4168}" type="presParOf" srcId="{C1AC47B8-3E24-498F-96AD-58BD48A2651A}" destId="{251049A1-3192-4AFB-8B75-D02AA1CD329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F70594-1D53-48DB-904D-C9887D78D317}" type="doc">
      <dgm:prSet loTypeId="urn:microsoft.com/office/officeart/2005/8/layout/hierarchy4" loCatId="relationship" qsTypeId="urn:microsoft.com/office/officeart/2005/8/quickstyle/simple3" qsCatId="simple" csTypeId="urn:microsoft.com/office/officeart/2005/8/colors/accent3_4" csCatId="accent3" phldr="1"/>
      <dgm:spPr/>
      <dgm:t>
        <a:bodyPr/>
        <a:lstStyle/>
        <a:p>
          <a:endParaRPr lang="en-US"/>
        </a:p>
      </dgm:t>
    </dgm:pt>
    <dgm:pt modelId="{BC52C849-7DD7-4CA7-8166-C8509F8902D6}">
      <dgm:prSet phldrT="[Text]"/>
      <dgm:spPr/>
      <dgm:t>
        <a:bodyPr/>
        <a:lstStyle/>
        <a:p>
          <a:r>
            <a:rPr lang="bn-IN" b="1" smtClean="0">
              <a:latin typeface="NikoshBAN" panose="02000000000000000000" pitchFamily="2" charset="0"/>
              <a:cs typeface="NikoshBAN" panose="02000000000000000000" pitchFamily="2" charset="0"/>
            </a:rPr>
            <a:t>এ ধরণের যোজক একাধিক শব্দ বা বাক্যকল্প বা বাক্যের মধ্যে বিকল্প নির্দেশ করে । যেমন</a:t>
          </a:r>
          <a:r>
            <a:rPr lang="en-US" b="1" smtClean="0">
              <a:latin typeface="NikoshBAN" panose="02000000000000000000" pitchFamily="2" charset="0"/>
              <a:cs typeface="NikoshBAN" panose="02000000000000000000" pitchFamily="2" charset="0"/>
            </a:rPr>
            <a:t>:</a:t>
          </a:r>
          <a:endParaRPr lang="en-US" b="1" dirty="0"/>
        </a:p>
      </dgm:t>
    </dgm:pt>
    <dgm:pt modelId="{5FBD8451-B76D-4C7E-8E5B-E0FDE04AF72E}" type="parTrans" cxnId="{B913C185-2507-44C9-B5DD-D33D9C153989}">
      <dgm:prSet/>
      <dgm:spPr/>
      <dgm:t>
        <a:bodyPr/>
        <a:lstStyle/>
        <a:p>
          <a:endParaRPr lang="en-US" b="1">
            <a:solidFill>
              <a:schemeClr val="tx1"/>
            </a:solidFill>
          </a:endParaRPr>
        </a:p>
      </dgm:t>
    </dgm:pt>
    <dgm:pt modelId="{18D0CE58-45EC-4AAB-8885-B2C363517216}" type="sibTrans" cxnId="{B913C185-2507-44C9-B5DD-D33D9C153989}">
      <dgm:prSet/>
      <dgm:spPr/>
      <dgm:t>
        <a:bodyPr/>
        <a:lstStyle/>
        <a:p>
          <a:endParaRPr lang="en-US" b="1">
            <a:solidFill>
              <a:schemeClr val="tx1"/>
            </a:solidFill>
          </a:endParaRPr>
        </a:p>
      </dgm:t>
    </dgm:pt>
    <dgm:pt modelId="{BAB06033-F65E-4541-A196-E07B32DB354D}">
      <dgm:prSet phldrT="[Text]" phldr="1"/>
      <dgm:spPr>
        <a:blipFill rotWithShape="0">
          <a:blip xmlns:r="http://schemas.openxmlformats.org/officeDocument/2006/relationships" r:embed="rId1"/>
          <a:stretch>
            <a:fillRect/>
          </a:stretch>
        </a:blipFill>
      </dgm:spPr>
      <dgm:t>
        <a:bodyPr/>
        <a:lstStyle/>
        <a:p>
          <a:endParaRPr lang="en-US" b="1" dirty="0">
            <a:solidFill>
              <a:schemeClr val="tx1"/>
            </a:solidFill>
          </a:endParaRPr>
        </a:p>
      </dgm:t>
    </dgm:pt>
    <dgm:pt modelId="{216AFA07-1F72-476B-8F46-17237E21D42B}" type="parTrans" cxnId="{0F21228A-BE66-4A1A-AC23-3DF050ADAACC}">
      <dgm:prSet/>
      <dgm:spPr/>
      <dgm:t>
        <a:bodyPr/>
        <a:lstStyle/>
        <a:p>
          <a:endParaRPr lang="en-US" b="1">
            <a:solidFill>
              <a:schemeClr val="tx1"/>
            </a:solidFill>
          </a:endParaRPr>
        </a:p>
      </dgm:t>
    </dgm:pt>
    <dgm:pt modelId="{47A92D61-BC67-463D-A71D-17BD26D40EDF}" type="sibTrans" cxnId="{0F21228A-BE66-4A1A-AC23-3DF050ADAACC}">
      <dgm:prSet/>
      <dgm:spPr/>
      <dgm:t>
        <a:bodyPr/>
        <a:lstStyle/>
        <a:p>
          <a:endParaRPr lang="en-US" b="1">
            <a:solidFill>
              <a:schemeClr val="tx1"/>
            </a:solidFill>
          </a:endParaRPr>
        </a:p>
      </dgm:t>
    </dgm:pt>
    <dgm:pt modelId="{40497C58-6B7B-4D85-9876-E2156E708315}">
      <dgm:prSet phldrT="[Text]" phldr="1"/>
      <dgm:spPr>
        <a:blipFill rotWithShape="0">
          <a:blip xmlns:r="http://schemas.openxmlformats.org/officeDocument/2006/relationships" r:embed="rId2"/>
          <a:stretch>
            <a:fillRect/>
          </a:stretch>
        </a:blipFill>
      </dgm:spPr>
      <dgm:t>
        <a:bodyPr/>
        <a:lstStyle/>
        <a:p>
          <a:endParaRPr lang="en-US" b="1" dirty="0">
            <a:solidFill>
              <a:schemeClr val="tx1"/>
            </a:solidFill>
          </a:endParaRPr>
        </a:p>
      </dgm:t>
    </dgm:pt>
    <dgm:pt modelId="{3600F9F7-7651-475C-AF5D-FA4954C8E61C}" type="parTrans" cxnId="{53AF0853-DF3E-4610-BAA2-1D3E391A7D5B}">
      <dgm:prSet/>
      <dgm:spPr/>
      <dgm:t>
        <a:bodyPr/>
        <a:lstStyle/>
        <a:p>
          <a:endParaRPr lang="en-US" b="1">
            <a:solidFill>
              <a:schemeClr val="tx1"/>
            </a:solidFill>
          </a:endParaRPr>
        </a:p>
      </dgm:t>
    </dgm:pt>
    <dgm:pt modelId="{964B5D5B-5A64-4FF3-A6DB-E7C7F8161722}" type="sibTrans" cxnId="{53AF0853-DF3E-4610-BAA2-1D3E391A7D5B}">
      <dgm:prSet/>
      <dgm:spPr/>
      <dgm:t>
        <a:bodyPr/>
        <a:lstStyle/>
        <a:p>
          <a:endParaRPr lang="en-US" b="1">
            <a:solidFill>
              <a:schemeClr val="tx1"/>
            </a:solidFill>
          </a:endParaRPr>
        </a:p>
      </dgm:t>
    </dgm:pt>
    <dgm:pt modelId="{2DFA14B5-8C52-4F46-A8AB-9F7E0C0A3279}">
      <dgm:prSet phldrT="[Text]"/>
      <dgm:spPr/>
      <dgm:t>
        <a:bodyPr/>
        <a:lstStyle/>
        <a:p>
          <a:r>
            <a:rPr lang="bn-BD" b="1" dirty="0" smtClean="0">
              <a:latin typeface="NikoshBAN" panose="02000000000000000000" pitchFamily="2" charset="0"/>
              <a:cs typeface="NikoshBAN" panose="02000000000000000000" pitchFamily="2" charset="0"/>
            </a:rPr>
            <a:t>নী</a:t>
          </a:r>
          <a:r>
            <a:rPr lang="bn-IN" b="1" dirty="0" smtClean="0">
              <a:latin typeface="NikoshBAN" panose="02000000000000000000" pitchFamily="2" charset="0"/>
              <a:cs typeface="NikoshBAN" panose="02000000000000000000" pitchFamily="2" charset="0"/>
            </a:rPr>
            <a:t>ল </a:t>
          </a:r>
          <a:r>
            <a:rPr lang="bn-IN" b="1" dirty="0" smtClean="0">
              <a:solidFill>
                <a:srgbClr val="00B050"/>
              </a:solidFill>
              <a:latin typeface="NikoshBAN" panose="02000000000000000000" pitchFamily="2" charset="0"/>
              <a:cs typeface="NikoshBAN" panose="02000000000000000000" pitchFamily="2" charset="0"/>
            </a:rPr>
            <a:t>বা</a:t>
          </a:r>
          <a:r>
            <a:rPr lang="bn-IN" b="1"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লা</a:t>
          </a:r>
          <a:r>
            <a:rPr lang="bn-IN" b="1" dirty="0" smtClean="0">
              <a:latin typeface="NikoshBAN" panose="02000000000000000000" pitchFamily="2" charset="0"/>
              <a:cs typeface="NikoshBAN" panose="02000000000000000000" pitchFamily="2" charset="0"/>
            </a:rPr>
            <a:t>ল যেকোনো রং হলেই চলবে।</a:t>
          </a:r>
          <a:endParaRPr lang="en-US" b="1" dirty="0"/>
        </a:p>
      </dgm:t>
    </dgm:pt>
    <dgm:pt modelId="{4735DBE4-D246-49B0-8DE1-62756493C3C0}" type="parTrans" cxnId="{5EF568BB-BCEE-4AB2-8BE7-91C30B213675}">
      <dgm:prSet/>
      <dgm:spPr/>
      <dgm:t>
        <a:bodyPr/>
        <a:lstStyle/>
        <a:p>
          <a:endParaRPr lang="en-US" b="1">
            <a:solidFill>
              <a:schemeClr val="tx1"/>
            </a:solidFill>
          </a:endParaRPr>
        </a:p>
      </dgm:t>
    </dgm:pt>
    <dgm:pt modelId="{E9B86E9E-4CA1-4712-B691-854659B40DAB}" type="sibTrans" cxnId="{5EF568BB-BCEE-4AB2-8BE7-91C30B213675}">
      <dgm:prSet/>
      <dgm:spPr/>
      <dgm:t>
        <a:bodyPr/>
        <a:lstStyle/>
        <a:p>
          <a:endParaRPr lang="en-US" b="1">
            <a:solidFill>
              <a:schemeClr val="tx1"/>
            </a:solidFill>
          </a:endParaRPr>
        </a:p>
      </dgm:t>
    </dgm:pt>
    <dgm:pt modelId="{3C8D693D-9927-493C-AF1E-B1F43B28B962}">
      <dgm:prSet phldrT="[Text]"/>
      <dgm:spPr/>
      <dgm:t>
        <a:bodyPr/>
        <a:lstStyle/>
        <a:p>
          <a:r>
            <a:rPr lang="bn-BD" b="1" dirty="0" smtClean="0">
              <a:latin typeface="NikoshBAN" panose="02000000000000000000" pitchFamily="2" charset="0"/>
              <a:cs typeface="NikoshBAN" panose="02000000000000000000" pitchFamily="2" charset="0"/>
            </a:rPr>
            <a:t>শরীর ভালো হলে কাজ করবে </a:t>
          </a:r>
          <a:r>
            <a:rPr lang="bn-BD" b="1" dirty="0" smtClean="0">
              <a:solidFill>
                <a:srgbClr val="00B050"/>
              </a:solidFill>
              <a:latin typeface="NikoshBAN" panose="02000000000000000000" pitchFamily="2" charset="0"/>
              <a:cs typeface="NikoshBAN" panose="02000000000000000000" pitchFamily="2" charset="0"/>
            </a:rPr>
            <a:t>নতুবা</a:t>
          </a:r>
          <a:r>
            <a:rPr lang="bn-BD" b="1" dirty="0" smtClean="0">
              <a:latin typeface="NikoshBAN" panose="02000000000000000000" pitchFamily="2" charset="0"/>
              <a:cs typeface="NikoshBAN" panose="02000000000000000000" pitchFamily="2" charset="0"/>
            </a:rPr>
            <a:t> বসে থাকবে</a:t>
          </a:r>
          <a:r>
            <a:rPr lang="bn-IN" b="1" dirty="0" smtClean="0">
              <a:latin typeface="NikoshBAN" panose="02000000000000000000" pitchFamily="2" charset="0"/>
              <a:cs typeface="NikoshBAN" panose="02000000000000000000" pitchFamily="2" charset="0"/>
            </a:rPr>
            <a:t>।</a:t>
          </a:r>
          <a:endParaRPr lang="en-US" b="1" dirty="0"/>
        </a:p>
      </dgm:t>
    </dgm:pt>
    <dgm:pt modelId="{10F9B3D6-64E5-41F7-8F45-13932DE8E7E1}" type="parTrans" cxnId="{8088FCBE-371A-4C54-A587-03DF5491EEFE}">
      <dgm:prSet/>
      <dgm:spPr/>
      <dgm:t>
        <a:bodyPr/>
        <a:lstStyle/>
        <a:p>
          <a:endParaRPr lang="en-US" b="1">
            <a:solidFill>
              <a:schemeClr val="tx1"/>
            </a:solidFill>
          </a:endParaRPr>
        </a:p>
      </dgm:t>
    </dgm:pt>
    <dgm:pt modelId="{AD9797DC-45F5-4C0D-BCE1-CE73F6E30C00}" type="sibTrans" cxnId="{8088FCBE-371A-4C54-A587-03DF5491EEFE}">
      <dgm:prSet/>
      <dgm:spPr/>
      <dgm:t>
        <a:bodyPr/>
        <a:lstStyle/>
        <a:p>
          <a:endParaRPr lang="en-US" b="1">
            <a:solidFill>
              <a:schemeClr val="tx1"/>
            </a:solidFill>
          </a:endParaRPr>
        </a:p>
      </dgm:t>
    </dgm:pt>
    <dgm:pt modelId="{3C1C751F-05AD-4B17-A4B2-A5B1CB5B2099}">
      <dgm:prSet/>
      <dgm:spPr>
        <a:blipFill rotWithShape="0">
          <a:blip xmlns:r="http://schemas.openxmlformats.org/officeDocument/2006/relationships" r:embed="rId3"/>
          <a:stretch>
            <a:fillRect/>
          </a:stretch>
        </a:blipFill>
      </dgm:spPr>
      <dgm:t>
        <a:bodyPr/>
        <a:lstStyle/>
        <a:p>
          <a:endParaRPr lang="en-US" b="1">
            <a:solidFill>
              <a:schemeClr val="tx1"/>
            </a:solidFill>
          </a:endParaRPr>
        </a:p>
      </dgm:t>
    </dgm:pt>
    <dgm:pt modelId="{E110D53D-A213-4D65-A471-C3A1089BD2D4}" type="parTrans" cxnId="{A042E061-70E5-4C25-8427-69244D1B45C3}">
      <dgm:prSet/>
      <dgm:spPr/>
      <dgm:t>
        <a:bodyPr/>
        <a:lstStyle/>
        <a:p>
          <a:endParaRPr lang="en-US" b="1">
            <a:solidFill>
              <a:schemeClr val="tx1"/>
            </a:solidFill>
          </a:endParaRPr>
        </a:p>
      </dgm:t>
    </dgm:pt>
    <dgm:pt modelId="{C0CAFA1F-61B0-4EA7-9AD9-591A1783F42E}" type="sibTrans" cxnId="{A042E061-70E5-4C25-8427-69244D1B45C3}">
      <dgm:prSet/>
      <dgm:spPr/>
      <dgm:t>
        <a:bodyPr/>
        <a:lstStyle/>
        <a:p>
          <a:endParaRPr lang="en-US" b="1">
            <a:solidFill>
              <a:schemeClr val="tx1"/>
            </a:solidFill>
          </a:endParaRPr>
        </a:p>
      </dgm:t>
    </dgm:pt>
    <dgm:pt modelId="{E783AF7A-8E23-478C-B8CD-D0F9A5D1639F}">
      <dgm:prSet/>
      <dgm:spPr/>
      <dgm:t>
        <a:bodyPr/>
        <a:lstStyle/>
        <a:p>
          <a:r>
            <a:rPr lang="bn-BD" b="1" dirty="0" smtClean="0">
              <a:latin typeface="NikoshBAN" panose="02000000000000000000" pitchFamily="2" charset="0"/>
              <a:cs typeface="NikoshBAN" panose="02000000000000000000" pitchFamily="2" charset="0"/>
            </a:rPr>
            <a:t>সারাদিন বোঝালাম </a:t>
          </a:r>
          <a:r>
            <a:rPr lang="bn-BD" b="1" dirty="0" smtClean="0">
              <a:solidFill>
                <a:srgbClr val="00B050"/>
              </a:solidFill>
              <a:latin typeface="NikoshBAN" panose="02000000000000000000" pitchFamily="2" charset="0"/>
              <a:cs typeface="NikoshBAN" panose="02000000000000000000" pitchFamily="2" charset="0"/>
            </a:rPr>
            <a:t>অথচ</a:t>
          </a:r>
          <a:r>
            <a:rPr lang="bn-BD" b="1" dirty="0" smtClean="0">
              <a:latin typeface="NikoshBAN" panose="02000000000000000000" pitchFamily="2" charset="0"/>
              <a:cs typeface="NikoshBAN" panose="02000000000000000000" pitchFamily="2" charset="0"/>
            </a:rPr>
            <a:t> সে বুঝলই না</a:t>
          </a:r>
          <a:r>
            <a:rPr lang="bn-IN" b="1" dirty="0" smtClean="0">
              <a:latin typeface="NikoshBAN" panose="02000000000000000000" pitchFamily="2" charset="0"/>
              <a:cs typeface="NikoshBAN" panose="02000000000000000000" pitchFamily="2" charset="0"/>
            </a:rPr>
            <a:t>।</a:t>
          </a:r>
          <a:endParaRPr lang="bn-IN" b="1" dirty="0">
            <a:latin typeface="NikoshBAN" panose="02000000000000000000" pitchFamily="2" charset="0"/>
            <a:cs typeface="NikoshBAN" panose="02000000000000000000" pitchFamily="2" charset="0"/>
          </a:endParaRPr>
        </a:p>
      </dgm:t>
    </dgm:pt>
    <dgm:pt modelId="{8EA7FC61-224E-41B7-AE0C-F2F2C8AE907B}" type="parTrans" cxnId="{2662B5C2-3504-411B-8B5B-1A628D5F2EDD}">
      <dgm:prSet/>
      <dgm:spPr/>
      <dgm:t>
        <a:bodyPr/>
        <a:lstStyle/>
        <a:p>
          <a:endParaRPr lang="en-US" b="1">
            <a:solidFill>
              <a:schemeClr val="tx1"/>
            </a:solidFill>
          </a:endParaRPr>
        </a:p>
      </dgm:t>
    </dgm:pt>
    <dgm:pt modelId="{DBAB564D-A93B-4284-8FD6-47AE1D82B963}" type="sibTrans" cxnId="{2662B5C2-3504-411B-8B5B-1A628D5F2EDD}">
      <dgm:prSet/>
      <dgm:spPr/>
      <dgm:t>
        <a:bodyPr/>
        <a:lstStyle/>
        <a:p>
          <a:endParaRPr lang="en-US" b="1">
            <a:solidFill>
              <a:schemeClr val="tx1"/>
            </a:solidFill>
          </a:endParaRPr>
        </a:p>
      </dgm:t>
    </dgm:pt>
    <dgm:pt modelId="{7499305E-7724-47D7-948F-766A1F18950F}" type="pres">
      <dgm:prSet presAssocID="{5BF70594-1D53-48DB-904D-C9887D78D317}" presName="Name0" presStyleCnt="0">
        <dgm:presLayoutVars>
          <dgm:chPref val="1"/>
          <dgm:dir/>
          <dgm:animOne val="branch"/>
          <dgm:animLvl val="lvl"/>
          <dgm:resizeHandles/>
        </dgm:presLayoutVars>
      </dgm:prSet>
      <dgm:spPr/>
      <dgm:t>
        <a:bodyPr/>
        <a:lstStyle/>
        <a:p>
          <a:endParaRPr lang="en-US"/>
        </a:p>
      </dgm:t>
    </dgm:pt>
    <dgm:pt modelId="{9E2E6B74-DF4F-43B3-A75A-7FECC64D1518}" type="pres">
      <dgm:prSet presAssocID="{BC52C849-7DD7-4CA7-8166-C8509F8902D6}" presName="vertOne" presStyleCnt="0"/>
      <dgm:spPr/>
      <dgm:t>
        <a:bodyPr/>
        <a:lstStyle/>
        <a:p>
          <a:endParaRPr lang="en-US"/>
        </a:p>
      </dgm:t>
    </dgm:pt>
    <dgm:pt modelId="{80F16BC8-ECEC-42CF-87F2-D60ECECA034D}" type="pres">
      <dgm:prSet presAssocID="{BC52C849-7DD7-4CA7-8166-C8509F8902D6}" presName="txOne" presStyleLbl="node0" presStyleIdx="0" presStyleCnt="1">
        <dgm:presLayoutVars>
          <dgm:chPref val="3"/>
        </dgm:presLayoutVars>
      </dgm:prSet>
      <dgm:spPr/>
      <dgm:t>
        <a:bodyPr/>
        <a:lstStyle/>
        <a:p>
          <a:endParaRPr lang="en-US"/>
        </a:p>
      </dgm:t>
    </dgm:pt>
    <dgm:pt modelId="{54734EA8-C8EB-40FA-9CDA-4DF3109C5540}" type="pres">
      <dgm:prSet presAssocID="{BC52C849-7DD7-4CA7-8166-C8509F8902D6}" presName="parTransOne" presStyleCnt="0"/>
      <dgm:spPr/>
      <dgm:t>
        <a:bodyPr/>
        <a:lstStyle/>
        <a:p>
          <a:endParaRPr lang="en-US"/>
        </a:p>
      </dgm:t>
    </dgm:pt>
    <dgm:pt modelId="{EE6D75F8-BCBB-4435-9EFE-A50120D91A59}" type="pres">
      <dgm:prSet presAssocID="{BC52C849-7DD7-4CA7-8166-C8509F8902D6}" presName="horzOne" presStyleCnt="0"/>
      <dgm:spPr/>
      <dgm:t>
        <a:bodyPr/>
        <a:lstStyle/>
        <a:p>
          <a:endParaRPr lang="en-US"/>
        </a:p>
      </dgm:t>
    </dgm:pt>
    <dgm:pt modelId="{3B9ABB70-60A2-4A20-81E3-7CD83CB764F6}" type="pres">
      <dgm:prSet presAssocID="{BAB06033-F65E-4541-A196-E07B32DB354D}" presName="vertTwo" presStyleCnt="0"/>
      <dgm:spPr/>
      <dgm:t>
        <a:bodyPr/>
        <a:lstStyle/>
        <a:p>
          <a:endParaRPr lang="en-US"/>
        </a:p>
      </dgm:t>
    </dgm:pt>
    <dgm:pt modelId="{8ED4ED72-2BF2-4A16-8F9C-DAE9E9FBB4AB}" type="pres">
      <dgm:prSet presAssocID="{BAB06033-F65E-4541-A196-E07B32DB354D}" presName="txTwo" presStyleLbl="node2" presStyleIdx="0" presStyleCnt="2">
        <dgm:presLayoutVars>
          <dgm:chPref val="3"/>
        </dgm:presLayoutVars>
      </dgm:prSet>
      <dgm:spPr/>
      <dgm:t>
        <a:bodyPr/>
        <a:lstStyle/>
        <a:p>
          <a:endParaRPr lang="en-US"/>
        </a:p>
      </dgm:t>
    </dgm:pt>
    <dgm:pt modelId="{4EC2AC23-8A19-49E9-9839-DE890D602738}" type="pres">
      <dgm:prSet presAssocID="{BAB06033-F65E-4541-A196-E07B32DB354D}" presName="parTransTwo" presStyleCnt="0"/>
      <dgm:spPr/>
      <dgm:t>
        <a:bodyPr/>
        <a:lstStyle/>
        <a:p>
          <a:endParaRPr lang="en-US"/>
        </a:p>
      </dgm:t>
    </dgm:pt>
    <dgm:pt modelId="{2D3C5722-CB94-4911-BDEA-39D2783E3481}" type="pres">
      <dgm:prSet presAssocID="{BAB06033-F65E-4541-A196-E07B32DB354D}" presName="horzTwo" presStyleCnt="0"/>
      <dgm:spPr/>
      <dgm:t>
        <a:bodyPr/>
        <a:lstStyle/>
        <a:p>
          <a:endParaRPr lang="en-US"/>
        </a:p>
      </dgm:t>
    </dgm:pt>
    <dgm:pt modelId="{5D2AB666-1928-47C6-B365-518B02F95DE8}" type="pres">
      <dgm:prSet presAssocID="{40497C58-6B7B-4D85-9876-E2156E708315}" presName="vertThree" presStyleCnt="0"/>
      <dgm:spPr/>
      <dgm:t>
        <a:bodyPr/>
        <a:lstStyle/>
        <a:p>
          <a:endParaRPr lang="en-US"/>
        </a:p>
      </dgm:t>
    </dgm:pt>
    <dgm:pt modelId="{DD902B32-252C-4213-836F-4ADA083FB2AD}" type="pres">
      <dgm:prSet presAssocID="{40497C58-6B7B-4D85-9876-E2156E708315}" presName="txThree" presStyleLbl="node3" presStyleIdx="0" presStyleCnt="2">
        <dgm:presLayoutVars>
          <dgm:chPref val="3"/>
        </dgm:presLayoutVars>
      </dgm:prSet>
      <dgm:spPr/>
      <dgm:t>
        <a:bodyPr/>
        <a:lstStyle/>
        <a:p>
          <a:endParaRPr lang="en-US"/>
        </a:p>
      </dgm:t>
    </dgm:pt>
    <dgm:pt modelId="{E626134A-2269-4676-91DF-6D30A0E1DAB3}" type="pres">
      <dgm:prSet presAssocID="{40497C58-6B7B-4D85-9876-E2156E708315}" presName="parTransThree" presStyleCnt="0"/>
      <dgm:spPr/>
      <dgm:t>
        <a:bodyPr/>
        <a:lstStyle/>
        <a:p>
          <a:endParaRPr lang="en-US"/>
        </a:p>
      </dgm:t>
    </dgm:pt>
    <dgm:pt modelId="{0C39995A-48CF-4E87-910C-A1C5AB794B20}" type="pres">
      <dgm:prSet presAssocID="{40497C58-6B7B-4D85-9876-E2156E708315}" presName="horzThree" presStyleCnt="0"/>
      <dgm:spPr/>
      <dgm:t>
        <a:bodyPr/>
        <a:lstStyle/>
        <a:p>
          <a:endParaRPr lang="en-US"/>
        </a:p>
      </dgm:t>
    </dgm:pt>
    <dgm:pt modelId="{98E8A681-61A6-458C-9AA4-D8DBB0E3E91E}" type="pres">
      <dgm:prSet presAssocID="{3C1C751F-05AD-4B17-A4B2-A5B1CB5B2099}" presName="vertFour" presStyleCnt="0">
        <dgm:presLayoutVars>
          <dgm:chPref val="3"/>
        </dgm:presLayoutVars>
      </dgm:prSet>
      <dgm:spPr/>
      <dgm:t>
        <a:bodyPr/>
        <a:lstStyle/>
        <a:p>
          <a:endParaRPr lang="en-US"/>
        </a:p>
      </dgm:t>
    </dgm:pt>
    <dgm:pt modelId="{7137B203-E2E7-4E8B-BBD4-D190E31E7DBB}" type="pres">
      <dgm:prSet presAssocID="{3C1C751F-05AD-4B17-A4B2-A5B1CB5B2099}" presName="txFour" presStyleLbl="node4" presStyleIdx="0" presStyleCnt="2">
        <dgm:presLayoutVars>
          <dgm:chPref val="3"/>
        </dgm:presLayoutVars>
      </dgm:prSet>
      <dgm:spPr/>
      <dgm:t>
        <a:bodyPr/>
        <a:lstStyle/>
        <a:p>
          <a:endParaRPr lang="en-US"/>
        </a:p>
      </dgm:t>
    </dgm:pt>
    <dgm:pt modelId="{9F952D2D-EB19-4F91-87A7-80DDA08E2634}" type="pres">
      <dgm:prSet presAssocID="{3C1C751F-05AD-4B17-A4B2-A5B1CB5B2099}" presName="horzFour" presStyleCnt="0"/>
      <dgm:spPr/>
      <dgm:t>
        <a:bodyPr/>
        <a:lstStyle/>
        <a:p>
          <a:endParaRPr lang="en-US"/>
        </a:p>
      </dgm:t>
    </dgm:pt>
    <dgm:pt modelId="{0E2CF6CE-7F5B-49D7-BF17-9DAA162F491A}" type="pres">
      <dgm:prSet presAssocID="{47A92D61-BC67-463D-A71D-17BD26D40EDF}" presName="sibSpaceTwo" presStyleCnt="0"/>
      <dgm:spPr/>
      <dgm:t>
        <a:bodyPr/>
        <a:lstStyle/>
        <a:p>
          <a:endParaRPr lang="en-US"/>
        </a:p>
      </dgm:t>
    </dgm:pt>
    <dgm:pt modelId="{9C9B3E89-907E-424C-9CBA-95DB0E75F470}" type="pres">
      <dgm:prSet presAssocID="{2DFA14B5-8C52-4F46-A8AB-9F7E0C0A3279}" presName="vertTwo" presStyleCnt="0"/>
      <dgm:spPr/>
      <dgm:t>
        <a:bodyPr/>
        <a:lstStyle/>
        <a:p>
          <a:endParaRPr lang="en-US"/>
        </a:p>
      </dgm:t>
    </dgm:pt>
    <dgm:pt modelId="{FF466990-3E17-4EB0-A71B-2A4D573CB445}" type="pres">
      <dgm:prSet presAssocID="{2DFA14B5-8C52-4F46-A8AB-9F7E0C0A3279}" presName="txTwo" presStyleLbl="node2" presStyleIdx="1" presStyleCnt="2">
        <dgm:presLayoutVars>
          <dgm:chPref val="3"/>
        </dgm:presLayoutVars>
      </dgm:prSet>
      <dgm:spPr/>
      <dgm:t>
        <a:bodyPr/>
        <a:lstStyle/>
        <a:p>
          <a:endParaRPr lang="en-US"/>
        </a:p>
      </dgm:t>
    </dgm:pt>
    <dgm:pt modelId="{075CD9D5-1321-43F7-999D-5D71FBAC6FEF}" type="pres">
      <dgm:prSet presAssocID="{2DFA14B5-8C52-4F46-A8AB-9F7E0C0A3279}" presName="parTransTwo" presStyleCnt="0"/>
      <dgm:spPr/>
      <dgm:t>
        <a:bodyPr/>
        <a:lstStyle/>
        <a:p>
          <a:endParaRPr lang="en-US"/>
        </a:p>
      </dgm:t>
    </dgm:pt>
    <dgm:pt modelId="{34BD6B68-33A6-455B-8B05-9E2E03ABE532}" type="pres">
      <dgm:prSet presAssocID="{2DFA14B5-8C52-4F46-A8AB-9F7E0C0A3279}" presName="horzTwo" presStyleCnt="0"/>
      <dgm:spPr/>
      <dgm:t>
        <a:bodyPr/>
        <a:lstStyle/>
        <a:p>
          <a:endParaRPr lang="en-US"/>
        </a:p>
      </dgm:t>
    </dgm:pt>
    <dgm:pt modelId="{2FD620C1-5A05-4D5D-BB4E-7E0E2751A2A0}" type="pres">
      <dgm:prSet presAssocID="{3C8D693D-9927-493C-AF1E-B1F43B28B962}" presName="vertThree" presStyleCnt="0"/>
      <dgm:spPr/>
      <dgm:t>
        <a:bodyPr/>
        <a:lstStyle/>
        <a:p>
          <a:endParaRPr lang="en-US"/>
        </a:p>
      </dgm:t>
    </dgm:pt>
    <dgm:pt modelId="{E98586FD-7B43-4836-BFB3-BA8BE8FAF962}" type="pres">
      <dgm:prSet presAssocID="{3C8D693D-9927-493C-AF1E-B1F43B28B962}" presName="txThree" presStyleLbl="node3" presStyleIdx="1" presStyleCnt="2">
        <dgm:presLayoutVars>
          <dgm:chPref val="3"/>
        </dgm:presLayoutVars>
      </dgm:prSet>
      <dgm:spPr/>
      <dgm:t>
        <a:bodyPr/>
        <a:lstStyle/>
        <a:p>
          <a:endParaRPr lang="en-US"/>
        </a:p>
      </dgm:t>
    </dgm:pt>
    <dgm:pt modelId="{80424480-748A-439D-96EC-4B3C7B697E7A}" type="pres">
      <dgm:prSet presAssocID="{3C8D693D-9927-493C-AF1E-B1F43B28B962}" presName="parTransThree" presStyleCnt="0"/>
      <dgm:spPr/>
      <dgm:t>
        <a:bodyPr/>
        <a:lstStyle/>
        <a:p>
          <a:endParaRPr lang="en-US"/>
        </a:p>
      </dgm:t>
    </dgm:pt>
    <dgm:pt modelId="{1287AA7D-3557-4FF7-B056-6DD1F2061024}" type="pres">
      <dgm:prSet presAssocID="{3C8D693D-9927-493C-AF1E-B1F43B28B962}" presName="horzThree" presStyleCnt="0"/>
      <dgm:spPr/>
      <dgm:t>
        <a:bodyPr/>
        <a:lstStyle/>
        <a:p>
          <a:endParaRPr lang="en-US"/>
        </a:p>
      </dgm:t>
    </dgm:pt>
    <dgm:pt modelId="{CAA99DB9-54C1-40D3-9C4D-7DD41A735A81}" type="pres">
      <dgm:prSet presAssocID="{E783AF7A-8E23-478C-B8CD-D0F9A5D1639F}" presName="vertFour" presStyleCnt="0">
        <dgm:presLayoutVars>
          <dgm:chPref val="3"/>
        </dgm:presLayoutVars>
      </dgm:prSet>
      <dgm:spPr/>
      <dgm:t>
        <a:bodyPr/>
        <a:lstStyle/>
        <a:p>
          <a:endParaRPr lang="en-US"/>
        </a:p>
      </dgm:t>
    </dgm:pt>
    <dgm:pt modelId="{8FD1F42D-CF3D-4092-A913-6DDD983763F9}" type="pres">
      <dgm:prSet presAssocID="{E783AF7A-8E23-478C-B8CD-D0F9A5D1639F}" presName="txFour" presStyleLbl="node4" presStyleIdx="1" presStyleCnt="2">
        <dgm:presLayoutVars>
          <dgm:chPref val="3"/>
        </dgm:presLayoutVars>
      </dgm:prSet>
      <dgm:spPr/>
      <dgm:t>
        <a:bodyPr/>
        <a:lstStyle/>
        <a:p>
          <a:endParaRPr lang="en-US"/>
        </a:p>
      </dgm:t>
    </dgm:pt>
    <dgm:pt modelId="{1E42428C-7634-40B3-BA5E-E36EEB26415E}" type="pres">
      <dgm:prSet presAssocID="{E783AF7A-8E23-478C-B8CD-D0F9A5D1639F}" presName="horzFour" presStyleCnt="0"/>
      <dgm:spPr/>
      <dgm:t>
        <a:bodyPr/>
        <a:lstStyle/>
        <a:p>
          <a:endParaRPr lang="en-US"/>
        </a:p>
      </dgm:t>
    </dgm:pt>
  </dgm:ptLst>
  <dgm:cxnLst>
    <dgm:cxn modelId="{0D03B8CA-BA29-4301-940B-5E365E4281CF}" type="presOf" srcId="{BAB06033-F65E-4541-A196-E07B32DB354D}" destId="{8ED4ED72-2BF2-4A16-8F9C-DAE9E9FBB4AB}" srcOrd="0" destOrd="0" presId="urn:microsoft.com/office/officeart/2005/8/layout/hierarchy4"/>
    <dgm:cxn modelId="{93C37620-F2B9-45D4-8769-B8B99006C76C}" type="presOf" srcId="{3C8D693D-9927-493C-AF1E-B1F43B28B962}" destId="{E98586FD-7B43-4836-BFB3-BA8BE8FAF962}" srcOrd="0" destOrd="0" presId="urn:microsoft.com/office/officeart/2005/8/layout/hierarchy4"/>
    <dgm:cxn modelId="{2662B5C2-3504-411B-8B5B-1A628D5F2EDD}" srcId="{3C8D693D-9927-493C-AF1E-B1F43B28B962}" destId="{E783AF7A-8E23-478C-B8CD-D0F9A5D1639F}" srcOrd="0" destOrd="0" parTransId="{8EA7FC61-224E-41B7-AE0C-F2F2C8AE907B}" sibTransId="{DBAB564D-A93B-4284-8FD6-47AE1D82B963}"/>
    <dgm:cxn modelId="{A042E061-70E5-4C25-8427-69244D1B45C3}" srcId="{40497C58-6B7B-4D85-9876-E2156E708315}" destId="{3C1C751F-05AD-4B17-A4B2-A5B1CB5B2099}" srcOrd="0" destOrd="0" parTransId="{E110D53D-A213-4D65-A471-C3A1089BD2D4}" sibTransId="{C0CAFA1F-61B0-4EA7-9AD9-591A1783F42E}"/>
    <dgm:cxn modelId="{FC450581-E442-4625-9615-2429BA51E242}" type="presOf" srcId="{40497C58-6B7B-4D85-9876-E2156E708315}" destId="{DD902B32-252C-4213-836F-4ADA083FB2AD}" srcOrd="0" destOrd="0" presId="urn:microsoft.com/office/officeart/2005/8/layout/hierarchy4"/>
    <dgm:cxn modelId="{C70C7D05-B8F0-4184-AE68-0840B1458939}" type="presOf" srcId="{E783AF7A-8E23-478C-B8CD-D0F9A5D1639F}" destId="{8FD1F42D-CF3D-4092-A913-6DDD983763F9}" srcOrd="0" destOrd="0" presId="urn:microsoft.com/office/officeart/2005/8/layout/hierarchy4"/>
    <dgm:cxn modelId="{53AF0853-DF3E-4610-BAA2-1D3E391A7D5B}" srcId="{BAB06033-F65E-4541-A196-E07B32DB354D}" destId="{40497C58-6B7B-4D85-9876-E2156E708315}" srcOrd="0" destOrd="0" parTransId="{3600F9F7-7651-475C-AF5D-FA4954C8E61C}" sibTransId="{964B5D5B-5A64-4FF3-A6DB-E7C7F8161722}"/>
    <dgm:cxn modelId="{B913C185-2507-44C9-B5DD-D33D9C153989}" srcId="{5BF70594-1D53-48DB-904D-C9887D78D317}" destId="{BC52C849-7DD7-4CA7-8166-C8509F8902D6}" srcOrd="0" destOrd="0" parTransId="{5FBD8451-B76D-4C7E-8E5B-E0FDE04AF72E}" sibTransId="{18D0CE58-45EC-4AAB-8885-B2C363517216}"/>
    <dgm:cxn modelId="{1F6E9BE1-43AF-4652-81B2-52CF50B28E5C}" type="presOf" srcId="{5BF70594-1D53-48DB-904D-C9887D78D317}" destId="{7499305E-7724-47D7-948F-766A1F18950F}" srcOrd="0" destOrd="0" presId="urn:microsoft.com/office/officeart/2005/8/layout/hierarchy4"/>
    <dgm:cxn modelId="{8088FCBE-371A-4C54-A587-03DF5491EEFE}" srcId="{2DFA14B5-8C52-4F46-A8AB-9F7E0C0A3279}" destId="{3C8D693D-9927-493C-AF1E-B1F43B28B962}" srcOrd="0" destOrd="0" parTransId="{10F9B3D6-64E5-41F7-8F45-13932DE8E7E1}" sibTransId="{AD9797DC-45F5-4C0D-BCE1-CE73F6E30C00}"/>
    <dgm:cxn modelId="{5E726B3D-3099-4113-95D1-320B43B332D6}" type="presOf" srcId="{2DFA14B5-8C52-4F46-A8AB-9F7E0C0A3279}" destId="{FF466990-3E17-4EB0-A71B-2A4D573CB445}" srcOrd="0" destOrd="0" presId="urn:microsoft.com/office/officeart/2005/8/layout/hierarchy4"/>
    <dgm:cxn modelId="{AA5A9930-73A4-46BF-9DF0-08B3505029AF}" type="presOf" srcId="{3C1C751F-05AD-4B17-A4B2-A5B1CB5B2099}" destId="{7137B203-E2E7-4E8B-BBD4-D190E31E7DBB}" srcOrd="0" destOrd="0" presId="urn:microsoft.com/office/officeart/2005/8/layout/hierarchy4"/>
    <dgm:cxn modelId="{5EF568BB-BCEE-4AB2-8BE7-91C30B213675}" srcId="{BC52C849-7DD7-4CA7-8166-C8509F8902D6}" destId="{2DFA14B5-8C52-4F46-A8AB-9F7E0C0A3279}" srcOrd="1" destOrd="0" parTransId="{4735DBE4-D246-49B0-8DE1-62756493C3C0}" sibTransId="{E9B86E9E-4CA1-4712-B691-854659B40DAB}"/>
    <dgm:cxn modelId="{0F21228A-BE66-4A1A-AC23-3DF050ADAACC}" srcId="{BC52C849-7DD7-4CA7-8166-C8509F8902D6}" destId="{BAB06033-F65E-4541-A196-E07B32DB354D}" srcOrd="0" destOrd="0" parTransId="{216AFA07-1F72-476B-8F46-17237E21D42B}" sibTransId="{47A92D61-BC67-463D-A71D-17BD26D40EDF}"/>
    <dgm:cxn modelId="{43364BA7-B5F4-4F14-88A5-CEFB47A50480}" type="presOf" srcId="{BC52C849-7DD7-4CA7-8166-C8509F8902D6}" destId="{80F16BC8-ECEC-42CF-87F2-D60ECECA034D}" srcOrd="0" destOrd="0" presId="urn:microsoft.com/office/officeart/2005/8/layout/hierarchy4"/>
    <dgm:cxn modelId="{E5355618-8BD9-403F-AED5-CF958CB1CC14}" type="presParOf" srcId="{7499305E-7724-47D7-948F-766A1F18950F}" destId="{9E2E6B74-DF4F-43B3-A75A-7FECC64D1518}" srcOrd="0" destOrd="0" presId="urn:microsoft.com/office/officeart/2005/8/layout/hierarchy4"/>
    <dgm:cxn modelId="{F6BD123C-2140-4BF2-B44A-0F4659F23D96}" type="presParOf" srcId="{9E2E6B74-DF4F-43B3-A75A-7FECC64D1518}" destId="{80F16BC8-ECEC-42CF-87F2-D60ECECA034D}" srcOrd="0" destOrd="0" presId="urn:microsoft.com/office/officeart/2005/8/layout/hierarchy4"/>
    <dgm:cxn modelId="{D6F7BA68-199B-4FA6-82D8-DDB07C7ECC90}" type="presParOf" srcId="{9E2E6B74-DF4F-43B3-A75A-7FECC64D1518}" destId="{54734EA8-C8EB-40FA-9CDA-4DF3109C5540}" srcOrd="1" destOrd="0" presId="urn:microsoft.com/office/officeart/2005/8/layout/hierarchy4"/>
    <dgm:cxn modelId="{5D48256E-A8DE-4BB5-8333-49166CAFA7D3}" type="presParOf" srcId="{9E2E6B74-DF4F-43B3-A75A-7FECC64D1518}" destId="{EE6D75F8-BCBB-4435-9EFE-A50120D91A59}" srcOrd="2" destOrd="0" presId="urn:microsoft.com/office/officeart/2005/8/layout/hierarchy4"/>
    <dgm:cxn modelId="{C04442CA-A9F7-4C9F-9AF5-E99B95951E69}" type="presParOf" srcId="{EE6D75F8-BCBB-4435-9EFE-A50120D91A59}" destId="{3B9ABB70-60A2-4A20-81E3-7CD83CB764F6}" srcOrd="0" destOrd="0" presId="urn:microsoft.com/office/officeart/2005/8/layout/hierarchy4"/>
    <dgm:cxn modelId="{F34522A1-B93F-4107-91FF-4F55D2CEFA3D}" type="presParOf" srcId="{3B9ABB70-60A2-4A20-81E3-7CD83CB764F6}" destId="{8ED4ED72-2BF2-4A16-8F9C-DAE9E9FBB4AB}" srcOrd="0" destOrd="0" presId="urn:microsoft.com/office/officeart/2005/8/layout/hierarchy4"/>
    <dgm:cxn modelId="{0A4267D4-8A30-4236-97A8-9B95E7A2051F}" type="presParOf" srcId="{3B9ABB70-60A2-4A20-81E3-7CD83CB764F6}" destId="{4EC2AC23-8A19-49E9-9839-DE890D602738}" srcOrd="1" destOrd="0" presId="urn:microsoft.com/office/officeart/2005/8/layout/hierarchy4"/>
    <dgm:cxn modelId="{52E247B0-1B33-430D-98BE-4F56529EE31B}" type="presParOf" srcId="{3B9ABB70-60A2-4A20-81E3-7CD83CB764F6}" destId="{2D3C5722-CB94-4911-BDEA-39D2783E3481}" srcOrd="2" destOrd="0" presId="urn:microsoft.com/office/officeart/2005/8/layout/hierarchy4"/>
    <dgm:cxn modelId="{492EF097-C8BA-48DD-9615-C2755FFD9212}" type="presParOf" srcId="{2D3C5722-CB94-4911-BDEA-39D2783E3481}" destId="{5D2AB666-1928-47C6-B365-518B02F95DE8}" srcOrd="0" destOrd="0" presId="urn:microsoft.com/office/officeart/2005/8/layout/hierarchy4"/>
    <dgm:cxn modelId="{D82B2D98-C7C0-4889-A59F-95DD71EE6382}" type="presParOf" srcId="{5D2AB666-1928-47C6-B365-518B02F95DE8}" destId="{DD902B32-252C-4213-836F-4ADA083FB2AD}" srcOrd="0" destOrd="0" presId="urn:microsoft.com/office/officeart/2005/8/layout/hierarchy4"/>
    <dgm:cxn modelId="{A6C0194C-3A04-4519-A932-F551934641F7}" type="presParOf" srcId="{5D2AB666-1928-47C6-B365-518B02F95DE8}" destId="{E626134A-2269-4676-91DF-6D30A0E1DAB3}" srcOrd="1" destOrd="0" presId="urn:microsoft.com/office/officeart/2005/8/layout/hierarchy4"/>
    <dgm:cxn modelId="{D607F78E-EC53-4075-9B4A-5C54AE51A694}" type="presParOf" srcId="{5D2AB666-1928-47C6-B365-518B02F95DE8}" destId="{0C39995A-48CF-4E87-910C-A1C5AB794B20}" srcOrd="2" destOrd="0" presId="urn:microsoft.com/office/officeart/2005/8/layout/hierarchy4"/>
    <dgm:cxn modelId="{37D6BBBE-0967-450E-8005-26C7F6F97D70}" type="presParOf" srcId="{0C39995A-48CF-4E87-910C-A1C5AB794B20}" destId="{98E8A681-61A6-458C-9AA4-D8DBB0E3E91E}" srcOrd="0" destOrd="0" presId="urn:microsoft.com/office/officeart/2005/8/layout/hierarchy4"/>
    <dgm:cxn modelId="{3562498C-0ED7-4A5C-85BF-8C3CE2A1C7E4}" type="presParOf" srcId="{98E8A681-61A6-458C-9AA4-D8DBB0E3E91E}" destId="{7137B203-E2E7-4E8B-BBD4-D190E31E7DBB}" srcOrd="0" destOrd="0" presId="urn:microsoft.com/office/officeart/2005/8/layout/hierarchy4"/>
    <dgm:cxn modelId="{BD384D65-3954-4B3C-823B-6810C8202DEE}" type="presParOf" srcId="{98E8A681-61A6-458C-9AA4-D8DBB0E3E91E}" destId="{9F952D2D-EB19-4F91-87A7-80DDA08E2634}" srcOrd="1" destOrd="0" presId="urn:microsoft.com/office/officeart/2005/8/layout/hierarchy4"/>
    <dgm:cxn modelId="{F10EFDD0-B903-47E6-99CB-0A84B1D75FAA}" type="presParOf" srcId="{EE6D75F8-BCBB-4435-9EFE-A50120D91A59}" destId="{0E2CF6CE-7F5B-49D7-BF17-9DAA162F491A}" srcOrd="1" destOrd="0" presId="urn:microsoft.com/office/officeart/2005/8/layout/hierarchy4"/>
    <dgm:cxn modelId="{E256F78F-3086-4609-BFA8-7F888FAB83B2}" type="presParOf" srcId="{EE6D75F8-BCBB-4435-9EFE-A50120D91A59}" destId="{9C9B3E89-907E-424C-9CBA-95DB0E75F470}" srcOrd="2" destOrd="0" presId="urn:microsoft.com/office/officeart/2005/8/layout/hierarchy4"/>
    <dgm:cxn modelId="{E9D40439-1018-4AD8-B4A4-B4ABFD46A803}" type="presParOf" srcId="{9C9B3E89-907E-424C-9CBA-95DB0E75F470}" destId="{FF466990-3E17-4EB0-A71B-2A4D573CB445}" srcOrd="0" destOrd="0" presId="urn:microsoft.com/office/officeart/2005/8/layout/hierarchy4"/>
    <dgm:cxn modelId="{9172FFB9-EF65-4EEC-B8B4-C70F85673D5A}" type="presParOf" srcId="{9C9B3E89-907E-424C-9CBA-95DB0E75F470}" destId="{075CD9D5-1321-43F7-999D-5D71FBAC6FEF}" srcOrd="1" destOrd="0" presId="urn:microsoft.com/office/officeart/2005/8/layout/hierarchy4"/>
    <dgm:cxn modelId="{3030C5FA-76BF-40E1-91EF-198975F7940D}" type="presParOf" srcId="{9C9B3E89-907E-424C-9CBA-95DB0E75F470}" destId="{34BD6B68-33A6-455B-8B05-9E2E03ABE532}" srcOrd="2" destOrd="0" presId="urn:microsoft.com/office/officeart/2005/8/layout/hierarchy4"/>
    <dgm:cxn modelId="{5A5DDCC7-40E9-49B3-9B2F-AACD4635321E}" type="presParOf" srcId="{34BD6B68-33A6-455B-8B05-9E2E03ABE532}" destId="{2FD620C1-5A05-4D5D-BB4E-7E0E2751A2A0}" srcOrd="0" destOrd="0" presId="urn:microsoft.com/office/officeart/2005/8/layout/hierarchy4"/>
    <dgm:cxn modelId="{3087C505-9A37-4B1C-8463-B9EC49332155}" type="presParOf" srcId="{2FD620C1-5A05-4D5D-BB4E-7E0E2751A2A0}" destId="{E98586FD-7B43-4836-BFB3-BA8BE8FAF962}" srcOrd="0" destOrd="0" presId="urn:microsoft.com/office/officeart/2005/8/layout/hierarchy4"/>
    <dgm:cxn modelId="{B79B14C4-BC24-44CC-9DFD-2071834DE1F4}" type="presParOf" srcId="{2FD620C1-5A05-4D5D-BB4E-7E0E2751A2A0}" destId="{80424480-748A-439D-96EC-4B3C7B697E7A}" srcOrd="1" destOrd="0" presId="urn:microsoft.com/office/officeart/2005/8/layout/hierarchy4"/>
    <dgm:cxn modelId="{BD51663F-C2AF-4ACE-BC50-B6241C3264CB}" type="presParOf" srcId="{2FD620C1-5A05-4D5D-BB4E-7E0E2751A2A0}" destId="{1287AA7D-3557-4FF7-B056-6DD1F2061024}" srcOrd="2" destOrd="0" presId="urn:microsoft.com/office/officeart/2005/8/layout/hierarchy4"/>
    <dgm:cxn modelId="{6066E22B-2ED6-4CCF-A91F-A47E4B8F6C54}" type="presParOf" srcId="{1287AA7D-3557-4FF7-B056-6DD1F2061024}" destId="{CAA99DB9-54C1-40D3-9C4D-7DD41A735A81}" srcOrd="0" destOrd="0" presId="urn:microsoft.com/office/officeart/2005/8/layout/hierarchy4"/>
    <dgm:cxn modelId="{71A6DC43-FA6E-413F-9558-58C9D7CBA84A}" type="presParOf" srcId="{CAA99DB9-54C1-40D3-9C4D-7DD41A735A81}" destId="{8FD1F42D-CF3D-4092-A913-6DDD983763F9}" srcOrd="0" destOrd="0" presId="urn:microsoft.com/office/officeart/2005/8/layout/hierarchy4"/>
    <dgm:cxn modelId="{079F4744-F819-47CE-9F85-A2285842FE33}" type="presParOf" srcId="{CAA99DB9-54C1-40D3-9C4D-7DD41A735A81}" destId="{1E42428C-7634-40B3-BA5E-E36EEB26415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88CB3E-AB4D-4D0A-BF10-7FFF0FA69446}" type="doc">
      <dgm:prSet loTypeId="urn:microsoft.com/office/officeart/2008/layout/PictureAccentList" loCatId="picture" qsTypeId="urn:microsoft.com/office/officeart/2005/8/quickstyle/simple3" qsCatId="simple" csTypeId="urn:microsoft.com/office/officeart/2005/8/colors/accent3_4" csCatId="accent3" phldr="1"/>
      <dgm:spPr/>
      <dgm:t>
        <a:bodyPr/>
        <a:lstStyle/>
        <a:p>
          <a:endParaRPr lang="en-US"/>
        </a:p>
      </dgm:t>
    </dgm:pt>
    <dgm:pt modelId="{CAAE2250-17C6-425A-86FD-DB9BE1586A5A}">
      <dgm:prSet phldrT="[Text]"/>
      <dgm:spPr/>
      <dgm:t>
        <a:bodyPr/>
        <a:lstStyle/>
        <a:p>
          <a:r>
            <a:rPr lang="bn-IN" b="1" dirty="0" smtClean="0">
              <a:latin typeface="NikoshBAN" panose="02000000000000000000" pitchFamily="2" charset="0"/>
              <a:cs typeface="NikoshBAN" panose="02000000000000000000" pitchFamily="2" charset="0"/>
            </a:rPr>
            <a:t>এ ধরণের যোজক দুইটি বাক্যের সংযোগ ঘটিয়ে দ্বিতীয়টির সাহায্যে প্রথম বাক্যের বক্তব্যের সংশোধন বা বিরোধ  নির্দেশ করে । যেমন</a:t>
          </a:r>
          <a:r>
            <a:rPr lang="en-US" b="1" dirty="0" smtClean="0">
              <a:latin typeface="NikoshBAN" panose="02000000000000000000" pitchFamily="2" charset="0"/>
              <a:cs typeface="NikoshBAN" panose="02000000000000000000" pitchFamily="2" charset="0"/>
            </a:rPr>
            <a:t>:</a:t>
          </a:r>
          <a:endParaRPr lang="en-US" b="1" dirty="0"/>
        </a:p>
      </dgm:t>
    </dgm:pt>
    <dgm:pt modelId="{10BBCF5B-465F-47A5-A2CF-3632442DA22C}" type="parTrans" cxnId="{BE1B3D98-EE4F-424C-9A80-06A54AF6EA85}">
      <dgm:prSet/>
      <dgm:spPr/>
      <dgm:t>
        <a:bodyPr/>
        <a:lstStyle/>
        <a:p>
          <a:endParaRPr lang="en-US" b="1">
            <a:solidFill>
              <a:schemeClr val="tx1"/>
            </a:solidFill>
          </a:endParaRPr>
        </a:p>
      </dgm:t>
    </dgm:pt>
    <dgm:pt modelId="{1A874877-15FC-4435-9565-D16661F5B9DB}" type="sibTrans" cxnId="{BE1B3D98-EE4F-424C-9A80-06A54AF6EA85}">
      <dgm:prSet/>
      <dgm:spPr/>
      <dgm:t>
        <a:bodyPr/>
        <a:lstStyle/>
        <a:p>
          <a:endParaRPr lang="en-US" b="1">
            <a:solidFill>
              <a:schemeClr val="tx1"/>
            </a:solidFill>
          </a:endParaRPr>
        </a:p>
      </dgm:t>
    </dgm:pt>
    <dgm:pt modelId="{3A6B73E6-B2E5-4CC5-B385-2585AB9B9BFF}">
      <dgm:prSet phldrT="[Text]" custT="1"/>
      <dgm:spPr/>
      <dgm:t>
        <a:bodyPr/>
        <a:lstStyle/>
        <a:p>
          <a:r>
            <a:rPr lang="bn-IN" sz="2800" b="1" dirty="0" smtClean="0">
              <a:latin typeface="NikoshBAN" panose="02000000000000000000" pitchFamily="2" charset="0"/>
              <a:cs typeface="NikoshBAN" panose="02000000000000000000" pitchFamily="2" charset="0"/>
            </a:rPr>
            <a:t>তোমাকে চিঠি লিখেছি </a:t>
          </a:r>
          <a:r>
            <a:rPr lang="bn-IN" sz="2800" b="1" dirty="0" smtClean="0">
              <a:solidFill>
                <a:srgbClr val="00B050"/>
              </a:solidFill>
              <a:latin typeface="NikoshBAN" panose="02000000000000000000" pitchFamily="2" charset="0"/>
              <a:cs typeface="NikoshBAN" panose="02000000000000000000" pitchFamily="2" charset="0"/>
            </a:rPr>
            <a:t>কিন্তু </a:t>
          </a:r>
          <a:r>
            <a:rPr lang="bn-IN" sz="2800" b="1" dirty="0" smtClean="0">
              <a:latin typeface="NikoshBAN" panose="02000000000000000000" pitchFamily="2" charset="0"/>
              <a:cs typeface="NikoshBAN" panose="02000000000000000000" pitchFamily="2" charset="0"/>
            </a:rPr>
            <a:t>উত্তর পাইনি ।</a:t>
          </a:r>
          <a:endParaRPr lang="en-US" sz="2800" b="1" dirty="0"/>
        </a:p>
      </dgm:t>
    </dgm:pt>
    <dgm:pt modelId="{4C5E32D4-3CB1-4399-B666-855A38193284}" type="parTrans" cxnId="{1C88DEFC-F127-40E6-865C-67C8C04235C9}">
      <dgm:prSet/>
      <dgm:spPr/>
      <dgm:t>
        <a:bodyPr/>
        <a:lstStyle/>
        <a:p>
          <a:endParaRPr lang="en-US" b="1">
            <a:solidFill>
              <a:schemeClr val="tx1"/>
            </a:solidFill>
          </a:endParaRPr>
        </a:p>
      </dgm:t>
    </dgm:pt>
    <dgm:pt modelId="{377434FE-F8BE-411B-BE1E-DA3D8EF6433B}" type="sibTrans" cxnId="{1C88DEFC-F127-40E6-865C-67C8C04235C9}">
      <dgm:prSet/>
      <dgm:spPr/>
      <dgm:t>
        <a:bodyPr/>
        <a:lstStyle/>
        <a:p>
          <a:endParaRPr lang="en-US" b="1">
            <a:solidFill>
              <a:schemeClr val="tx1"/>
            </a:solidFill>
          </a:endParaRPr>
        </a:p>
      </dgm:t>
    </dgm:pt>
    <dgm:pt modelId="{D64D7FAD-9550-41C3-88AB-FF51F31E74AF}">
      <dgm:prSet phldrT="[Text]" custT="1"/>
      <dgm:spPr/>
      <dgm:t>
        <a:bodyPr/>
        <a:lstStyle/>
        <a:p>
          <a:r>
            <a:rPr lang="bn-BD" sz="2800" b="1" dirty="0" smtClean="0">
              <a:latin typeface="NikoshBAN" panose="02000000000000000000" pitchFamily="2" charset="0"/>
              <a:cs typeface="NikoshBAN" panose="02000000000000000000" pitchFamily="2" charset="0"/>
            </a:rPr>
            <a:t>এত বলছি </a:t>
          </a:r>
          <a:r>
            <a:rPr lang="bn-BD" sz="2800" b="1" dirty="0" smtClean="0">
              <a:solidFill>
                <a:srgbClr val="00B050"/>
              </a:solidFill>
              <a:latin typeface="NikoshBAN" panose="02000000000000000000" pitchFamily="2" charset="0"/>
              <a:cs typeface="NikoshBAN" panose="02000000000000000000" pitchFamily="2" charset="0"/>
            </a:rPr>
            <a:t>তবু </a:t>
          </a:r>
          <a:r>
            <a:rPr lang="bn-BD" sz="2800" b="1" dirty="0" smtClean="0">
              <a:latin typeface="NikoshBAN" panose="02000000000000000000" pitchFamily="2" charset="0"/>
              <a:cs typeface="NikoshBAN" panose="02000000000000000000" pitchFamily="2" charset="0"/>
            </a:rPr>
            <a:t>কথা কানে তুলছে না</a:t>
          </a:r>
          <a:r>
            <a:rPr lang="bn-IN" sz="2800" b="1" dirty="0" smtClean="0">
              <a:latin typeface="NikoshBAN" panose="02000000000000000000" pitchFamily="2" charset="0"/>
              <a:cs typeface="NikoshBAN" panose="02000000000000000000" pitchFamily="2" charset="0"/>
            </a:rPr>
            <a:t>।</a:t>
          </a:r>
          <a:endParaRPr lang="en-US" sz="2800" b="1" dirty="0"/>
        </a:p>
      </dgm:t>
    </dgm:pt>
    <dgm:pt modelId="{4C35102A-4526-426F-9C62-415A4E9916C6}" type="parTrans" cxnId="{CED866EB-C749-4E4B-8456-55DB8A83CD4A}">
      <dgm:prSet/>
      <dgm:spPr/>
      <dgm:t>
        <a:bodyPr/>
        <a:lstStyle/>
        <a:p>
          <a:endParaRPr lang="en-US" b="1">
            <a:solidFill>
              <a:schemeClr val="tx1"/>
            </a:solidFill>
          </a:endParaRPr>
        </a:p>
      </dgm:t>
    </dgm:pt>
    <dgm:pt modelId="{6462D3E0-328C-4D11-86AF-6EFB27DCEE97}" type="sibTrans" cxnId="{CED866EB-C749-4E4B-8456-55DB8A83CD4A}">
      <dgm:prSet/>
      <dgm:spPr/>
      <dgm:t>
        <a:bodyPr/>
        <a:lstStyle/>
        <a:p>
          <a:endParaRPr lang="en-US" b="1">
            <a:solidFill>
              <a:schemeClr val="tx1"/>
            </a:solidFill>
          </a:endParaRPr>
        </a:p>
      </dgm:t>
    </dgm:pt>
    <dgm:pt modelId="{8094C2AA-1118-43E5-BB8A-D3823C5D7E2D}" type="pres">
      <dgm:prSet presAssocID="{C788CB3E-AB4D-4D0A-BF10-7FFF0FA69446}" presName="layout" presStyleCnt="0">
        <dgm:presLayoutVars>
          <dgm:chMax/>
          <dgm:chPref/>
          <dgm:dir/>
          <dgm:animOne val="branch"/>
          <dgm:animLvl val="lvl"/>
          <dgm:resizeHandles/>
        </dgm:presLayoutVars>
      </dgm:prSet>
      <dgm:spPr/>
      <dgm:t>
        <a:bodyPr/>
        <a:lstStyle/>
        <a:p>
          <a:endParaRPr lang="en-US"/>
        </a:p>
      </dgm:t>
    </dgm:pt>
    <dgm:pt modelId="{89631C26-7E40-4067-B62E-D295BB9464C6}" type="pres">
      <dgm:prSet presAssocID="{CAAE2250-17C6-425A-86FD-DB9BE1586A5A}" presName="root" presStyleCnt="0">
        <dgm:presLayoutVars>
          <dgm:chMax/>
          <dgm:chPref val="4"/>
        </dgm:presLayoutVars>
      </dgm:prSet>
      <dgm:spPr/>
      <dgm:t>
        <a:bodyPr/>
        <a:lstStyle/>
        <a:p>
          <a:endParaRPr lang="en-US"/>
        </a:p>
      </dgm:t>
    </dgm:pt>
    <dgm:pt modelId="{8C7E1F61-8660-4182-B5EA-1FCE014FAA37}" type="pres">
      <dgm:prSet presAssocID="{CAAE2250-17C6-425A-86FD-DB9BE1586A5A}" presName="rootComposite" presStyleCnt="0">
        <dgm:presLayoutVars/>
      </dgm:prSet>
      <dgm:spPr/>
      <dgm:t>
        <a:bodyPr/>
        <a:lstStyle/>
        <a:p>
          <a:endParaRPr lang="en-US"/>
        </a:p>
      </dgm:t>
    </dgm:pt>
    <dgm:pt modelId="{C4CFCE1A-2D3C-4D09-B05C-258CCEFAAC21}" type="pres">
      <dgm:prSet presAssocID="{CAAE2250-17C6-425A-86FD-DB9BE1586A5A}" presName="rootText" presStyleLbl="node0" presStyleIdx="0" presStyleCnt="1" custScaleY="62042" custLinFactNeighborY="-53976">
        <dgm:presLayoutVars>
          <dgm:chMax/>
          <dgm:chPref val="4"/>
        </dgm:presLayoutVars>
      </dgm:prSet>
      <dgm:spPr/>
      <dgm:t>
        <a:bodyPr/>
        <a:lstStyle/>
        <a:p>
          <a:endParaRPr lang="en-US"/>
        </a:p>
      </dgm:t>
    </dgm:pt>
    <dgm:pt modelId="{157A81D9-4D3D-4350-8F7E-460F9B79AAF9}" type="pres">
      <dgm:prSet presAssocID="{CAAE2250-17C6-425A-86FD-DB9BE1586A5A}" presName="childShape" presStyleCnt="0">
        <dgm:presLayoutVars>
          <dgm:chMax val="0"/>
          <dgm:chPref val="0"/>
        </dgm:presLayoutVars>
      </dgm:prSet>
      <dgm:spPr/>
      <dgm:t>
        <a:bodyPr/>
        <a:lstStyle/>
        <a:p>
          <a:endParaRPr lang="en-US"/>
        </a:p>
      </dgm:t>
    </dgm:pt>
    <dgm:pt modelId="{67A1F185-18FF-4FFB-8DF0-09952AD20BD6}" type="pres">
      <dgm:prSet presAssocID="{3A6B73E6-B2E5-4CC5-B385-2585AB9B9BFF}" presName="childComposite" presStyleCnt="0">
        <dgm:presLayoutVars>
          <dgm:chMax val="0"/>
          <dgm:chPref val="0"/>
        </dgm:presLayoutVars>
      </dgm:prSet>
      <dgm:spPr/>
      <dgm:t>
        <a:bodyPr/>
        <a:lstStyle/>
        <a:p>
          <a:endParaRPr lang="en-US"/>
        </a:p>
      </dgm:t>
    </dgm:pt>
    <dgm:pt modelId="{DF5F1790-E471-4A6B-A647-6A61B7B7EFEB}" type="pres">
      <dgm:prSet presAssocID="{3A6B73E6-B2E5-4CC5-B385-2585AB9B9BFF}" presName="Image" presStyleLbl="node1" presStyleIdx="0" presStyleCnt="2" custScaleX="352565" custScaleY="162452"/>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88F295FF-B4AF-469B-A551-F3E5CC20A7A7}" type="pres">
      <dgm:prSet presAssocID="{3A6B73E6-B2E5-4CC5-B385-2585AB9B9BFF}" presName="childText" presStyleLbl="lnNode1" presStyleIdx="0" presStyleCnt="2" custScaleX="49789" custScaleY="135888" custLinFactNeighborX="20463" custLinFactNeighborY="-5086">
        <dgm:presLayoutVars>
          <dgm:chMax val="0"/>
          <dgm:chPref val="0"/>
          <dgm:bulletEnabled val="1"/>
        </dgm:presLayoutVars>
      </dgm:prSet>
      <dgm:spPr/>
      <dgm:t>
        <a:bodyPr/>
        <a:lstStyle/>
        <a:p>
          <a:endParaRPr lang="en-US"/>
        </a:p>
      </dgm:t>
    </dgm:pt>
    <dgm:pt modelId="{C34666A3-C3A8-40D7-9A41-48E5A8683B79}" type="pres">
      <dgm:prSet presAssocID="{D64D7FAD-9550-41C3-88AB-FF51F31E74AF}" presName="childComposite" presStyleCnt="0">
        <dgm:presLayoutVars>
          <dgm:chMax val="0"/>
          <dgm:chPref val="0"/>
        </dgm:presLayoutVars>
      </dgm:prSet>
      <dgm:spPr/>
      <dgm:t>
        <a:bodyPr/>
        <a:lstStyle/>
        <a:p>
          <a:endParaRPr lang="en-US"/>
        </a:p>
      </dgm:t>
    </dgm:pt>
    <dgm:pt modelId="{52BC3350-9D81-4EFE-808B-58FA09D08074}" type="pres">
      <dgm:prSet presAssocID="{D64D7FAD-9550-41C3-88AB-FF51F31E74AF}" presName="Image" presStyleLbl="node1" presStyleIdx="1" presStyleCnt="2" custScaleX="352565" custScaleY="162452"/>
      <dgm:spPr>
        <a:blipFill rotWithShape="1">
          <a:blip xmlns:r="http://schemas.openxmlformats.org/officeDocument/2006/relationships" r:embed="rId2"/>
          <a:stretch>
            <a:fillRect/>
          </a:stretch>
        </a:blipFill>
      </dgm:spPr>
      <dgm:t>
        <a:bodyPr/>
        <a:lstStyle/>
        <a:p>
          <a:endParaRPr lang="en-US"/>
        </a:p>
      </dgm:t>
    </dgm:pt>
    <dgm:pt modelId="{F8C13BF8-8D92-49C1-A433-E9F58EDD7425}" type="pres">
      <dgm:prSet presAssocID="{D64D7FAD-9550-41C3-88AB-FF51F31E74AF}" presName="childText" presStyleLbl="lnNode1" presStyleIdx="1" presStyleCnt="2" custScaleX="49789" custScaleY="135888" custLinFactNeighborX="20463" custLinFactNeighborY="-5502">
        <dgm:presLayoutVars>
          <dgm:chMax val="0"/>
          <dgm:chPref val="0"/>
          <dgm:bulletEnabled val="1"/>
        </dgm:presLayoutVars>
      </dgm:prSet>
      <dgm:spPr/>
      <dgm:t>
        <a:bodyPr/>
        <a:lstStyle/>
        <a:p>
          <a:endParaRPr lang="en-US"/>
        </a:p>
      </dgm:t>
    </dgm:pt>
  </dgm:ptLst>
  <dgm:cxnLst>
    <dgm:cxn modelId="{BE1B3D98-EE4F-424C-9A80-06A54AF6EA85}" srcId="{C788CB3E-AB4D-4D0A-BF10-7FFF0FA69446}" destId="{CAAE2250-17C6-425A-86FD-DB9BE1586A5A}" srcOrd="0" destOrd="0" parTransId="{10BBCF5B-465F-47A5-A2CF-3632442DA22C}" sibTransId="{1A874877-15FC-4435-9565-D16661F5B9DB}"/>
    <dgm:cxn modelId="{439091B0-C492-4EBE-86B8-21CCEEC27B57}" type="presOf" srcId="{C788CB3E-AB4D-4D0A-BF10-7FFF0FA69446}" destId="{8094C2AA-1118-43E5-BB8A-D3823C5D7E2D}" srcOrd="0" destOrd="0" presId="urn:microsoft.com/office/officeart/2008/layout/PictureAccentList"/>
    <dgm:cxn modelId="{C2D042A7-4209-45E7-96AB-8E8327154074}" type="presOf" srcId="{CAAE2250-17C6-425A-86FD-DB9BE1586A5A}" destId="{C4CFCE1A-2D3C-4D09-B05C-258CCEFAAC21}" srcOrd="0" destOrd="0" presId="urn:microsoft.com/office/officeart/2008/layout/PictureAccentList"/>
    <dgm:cxn modelId="{AE109AB6-B971-40AB-86A9-78EDE07C285D}" type="presOf" srcId="{3A6B73E6-B2E5-4CC5-B385-2585AB9B9BFF}" destId="{88F295FF-B4AF-469B-A551-F3E5CC20A7A7}" srcOrd="0" destOrd="0" presId="urn:microsoft.com/office/officeart/2008/layout/PictureAccentList"/>
    <dgm:cxn modelId="{CED866EB-C749-4E4B-8456-55DB8A83CD4A}" srcId="{CAAE2250-17C6-425A-86FD-DB9BE1586A5A}" destId="{D64D7FAD-9550-41C3-88AB-FF51F31E74AF}" srcOrd="1" destOrd="0" parTransId="{4C35102A-4526-426F-9C62-415A4E9916C6}" sibTransId="{6462D3E0-328C-4D11-86AF-6EFB27DCEE97}"/>
    <dgm:cxn modelId="{CBEF21A1-4579-4EE3-967C-635B4D209D76}" type="presOf" srcId="{D64D7FAD-9550-41C3-88AB-FF51F31E74AF}" destId="{F8C13BF8-8D92-49C1-A433-E9F58EDD7425}" srcOrd="0" destOrd="0" presId="urn:microsoft.com/office/officeart/2008/layout/PictureAccentList"/>
    <dgm:cxn modelId="{1C88DEFC-F127-40E6-865C-67C8C04235C9}" srcId="{CAAE2250-17C6-425A-86FD-DB9BE1586A5A}" destId="{3A6B73E6-B2E5-4CC5-B385-2585AB9B9BFF}" srcOrd="0" destOrd="0" parTransId="{4C5E32D4-3CB1-4399-B666-855A38193284}" sibTransId="{377434FE-F8BE-411B-BE1E-DA3D8EF6433B}"/>
    <dgm:cxn modelId="{97430C28-D5E5-4905-94DE-475A69879FE5}" type="presParOf" srcId="{8094C2AA-1118-43E5-BB8A-D3823C5D7E2D}" destId="{89631C26-7E40-4067-B62E-D295BB9464C6}" srcOrd="0" destOrd="0" presId="urn:microsoft.com/office/officeart/2008/layout/PictureAccentList"/>
    <dgm:cxn modelId="{0E669700-CDFD-4DC4-A5A2-EBF2C1D55743}" type="presParOf" srcId="{89631C26-7E40-4067-B62E-D295BB9464C6}" destId="{8C7E1F61-8660-4182-B5EA-1FCE014FAA37}" srcOrd="0" destOrd="0" presId="urn:microsoft.com/office/officeart/2008/layout/PictureAccentList"/>
    <dgm:cxn modelId="{35E1F92E-1295-40BF-8602-13AE01D3D718}" type="presParOf" srcId="{8C7E1F61-8660-4182-B5EA-1FCE014FAA37}" destId="{C4CFCE1A-2D3C-4D09-B05C-258CCEFAAC21}" srcOrd="0" destOrd="0" presId="urn:microsoft.com/office/officeart/2008/layout/PictureAccentList"/>
    <dgm:cxn modelId="{F651D699-8249-4A05-B754-A3F803B8EB7E}" type="presParOf" srcId="{89631C26-7E40-4067-B62E-D295BB9464C6}" destId="{157A81D9-4D3D-4350-8F7E-460F9B79AAF9}" srcOrd="1" destOrd="0" presId="urn:microsoft.com/office/officeart/2008/layout/PictureAccentList"/>
    <dgm:cxn modelId="{8E5394FE-3642-4841-8E16-955A6C8C2333}" type="presParOf" srcId="{157A81D9-4D3D-4350-8F7E-460F9B79AAF9}" destId="{67A1F185-18FF-4FFB-8DF0-09952AD20BD6}" srcOrd="0" destOrd="0" presId="urn:microsoft.com/office/officeart/2008/layout/PictureAccentList"/>
    <dgm:cxn modelId="{0BCF0D6C-5641-449C-A5B4-47AC518BA9C7}" type="presParOf" srcId="{67A1F185-18FF-4FFB-8DF0-09952AD20BD6}" destId="{DF5F1790-E471-4A6B-A647-6A61B7B7EFEB}" srcOrd="0" destOrd="0" presId="urn:microsoft.com/office/officeart/2008/layout/PictureAccentList"/>
    <dgm:cxn modelId="{42D9A381-04BB-4E14-A68B-9FC37A7375DA}" type="presParOf" srcId="{67A1F185-18FF-4FFB-8DF0-09952AD20BD6}" destId="{88F295FF-B4AF-469B-A551-F3E5CC20A7A7}" srcOrd="1" destOrd="0" presId="urn:microsoft.com/office/officeart/2008/layout/PictureAccentList"/>
    <dgm:cxn modelId="{741F281E-C7ED-49BF-B67F-24C0952822FD}" type="presParOf" srcId="{157A81D9-4D3D-4350-8F7E-460F9B79AAF9}" destId="{C34666A3-C3A8-40D7-9A41-48E5A8683B79}" srcOrd="1" destOrd="0" presId="urn:microsoft.com/office/officeart/2008/layout/PictureAccentList"/>
    <dgm:cxn modelId="{54C40306-5A44-4228-9CF0-AA271376F963}" type="presParOf" srcId="{C34666A3-C3A8-40D7-9A41-48E5A8683B79}" destId="{52BC3350-9D81-4EFE-808B-58FA09D08074}" srcOrd="0" destOrd="0" presId="urn:microsoft.com/office/officeart/2008/layout/PictureAccentList"/>
    <dgm:cxn modelId="{82792548-7FE1-4E0A-A4DB-552DB58A9486}" type="presParOf" srcId="{C34666A3-C3A8-40D7-9A41-48E5A8683B79}" destId="{F8C13BF8-8D92-49C1-A433-E9F58EDD7425}"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B9091B-E100-4DF7-A198-5ADDA7F2D180}" type="doc">
      <dgm:prSet loTypeId="urn:microsoft.com/office/officeart/2005/8/layout/hList3" loCatId="list" qsTypeId="urn:microsoft.com/office/officeart/2005/8/quickstyle/3d1" qsCatId="3D" csTypeId="urn:microsoft.com/office/officeart/2005/8/colors/accent3_4" csCatId="accent3" phldr="1"/>
      <dgm:spPr/>
      <dgm:t>
        <a:bodyPr/>
        <a:lstStyle/>
        <a:p>
          <a:endParaRPr lang="en-US"/>
        </a:p>
      </dgm:t>
    </dgm:pt>
    <dgm:pt modelId="{D38EFCBC-4F99-4DFB-A3B8-7AD370B7AC8E}">
      <dgm:prSet phldrT="[Text]" custT="1"/>
      <dgm:spPr/>
      <dgm:t>
        <a:bodyPr/>
        <a:lstStyle/>
        <a:p>
          <a:r>
            <a:rPr lang="bn-IN" sz="3200" b="1" dirty="0" smtClean="0">
              <a:solidFill>
                <a:schemeClr val="tx1"/>
              </a:solidFill>
              <a:latin typeface="NikoshBAN" panose="02000000000000000000" pitchFamily="2" charset="0"/>
              <a:cs typeface="NikoshBAN" panose="02000000000000000000" pitchFamily="2" charset="0"/>
            </a:rPr>
            <a:t>এ ধরণের যোজক এমন দুইটি বাক্যের মধ্যে সংযোগ ঘটায় যার একটি অন্যটির কারণ । যেমন</a:t>
          </a:r>
          <a:r>
            <a:rPr lang="en-US" sz="3200" b="1" dirty="0" smtClean="0">
              <a:solidFill>
                <a:schemeClr val="tx1"/>
              </a:solidFill>
              <a:latin typeface="NikoshBAN" panose="02000000000000000000" pitchFamily="2" charset="0"/>
              <a:cs typeface="NikoshBAN" panose="02000000000000000000" pitchFamily="2" charset="0"/>
            </a:rPr>
            <a:t>:</a:t>
          </a:r>
          <a:endParaRPr lang="en-US" sz="3200" b="1" dirty="0">
            <a:solidFill>
              <a:schemeClr val="tx1"/>
            </a:solidFill>
          </a:endParaRPr>
        </a:p>
      </dgm:t>
    </dgm:pt>
    <dgm:pt modelId="{6D9F5DD2-D5E6-473C-9CA7-6C95FEB2AFBF}" type="parTrans" cxnId="{2FE23548-D0EF-44A4-BF8C-9B91B6910744}">
      <dgm:prSet/>
      <dgm:spPr/>
      <dgm:t>
        <a:bodyPr/>
        <a:lstStyle/>
        <a:p>
          <a:endParaRPr lang="en-US" sz="3200" b="1">
            <a:solidFill>
              <a:schemeClr val="tx1"/>
            </a:solidFill>
          </a:endParaRPr>
        </a:p>
      </dgm:t>
    </dgm:pt>
    <dgm:pt modelId="{84847D46-57EB-49D0-90EC-55F47335D8E1}" type="sibTrans" cxnId="{2FE23548-D0EF-44A4-BF8C-9B91B6910744}">
      <dgm:prSet/>
      <dgm:spPr/>
      <dgm:t>
        <a:bodyPr/>
        <a:lstStyle/>
        <a:p>
          <a:endParaRPr lang="en-US" sz="3200" b="1">
            <a:solidFill>
              <a:schemeClr val="tx1"/>
            </a:solidFill>
          </a:endParaRPr>
        </a:p>
      </dgm:t>
    </dgm:pt>
    <dgm:pt modelId="{738999AF-F59F-4F39-86EC-A1BA37CF5328}">
      <dgm:prSet phldrT="[Text]" custT="1"/>
      <dgm:spPr>
        <a:blipFill rotWithShape="0">
          <a:blip xmlns:r="http://schemas.openxmlformats.org/officeDocument/2006/relationships" r:embed="rId1"/>
          <a:stretch>
            <a:fillRect/>
          </a:stretch>
        </a:blipFill>
      </dgm:spPr>
      <dgm:t>
        <a:bodyPr/>
        <a:lstStyle/>
        <a:p>
          <a:endParaRPr lang="en-US" sz="2000" b="1" smtClean="0">
            <a:latin typeface="NikoshBAN" panose="02000000000000000000" pitchFamily="2" charset="0"/>
            <a:cs typeface="NikoshBAN" panose="02000000000000000000" pitchFamily="2" charset="0"/>
          </a:endParaRPr>
        </a:p>
        <a:p>
          <a:endParaRPr lang="en-US" sz="2000" b="1" smtClean="0">
            <a:latin typeface="NikoshBAN" panose="02000000000000000000" pitchFamily="2" charset="0"/>
            <a:cs typeface="NikoshBAN" panose="02000000000000000000" pitchFamily="2" charset="0"/>
          </a:endParaRPr>
        </a:p>
        <a:p>
          <a:endParaRPr lang="en-US" sz="2000" b="1" smtClean="0">
            <a:latin typeface="NikoshBAN" panose="02000000000000000000" pitchFamily="2" charset="0"/>
            <a:cs typeface="NikoshBAN" panose="02000000000000000000" pitchFamily="2" charset="0"/>
          </a:endParaRPr>
        </a:p>
        <a:p>
          <a:endParaRPr lang="en-US" sz="2000" b="1" smtClean="0">
            <a:latin typeface="NikoshBAN" panose="02000000000000000000" pitchFamily="2" charset="0"/>
            <a:cs typeface="NikoshBAN" panose="02000000000000000000" pitchFamily="2" charset="0"/>
          </a:endParaRPr>
        </a:p>
        <a:p>
          <a:endParaRPr lang="en-US" sz="2000" b="1" smtClean="0">
            <a:latin typeface="NikoshBAN" panose="02000000000000000000" pitchFamily="2" charset="0"/>
            <a:cs typeface="NikoshBAN" panose="02000000000000000000" pitchFamily="2" charset="0"/>
          </a:endParaRPr>
        </a:p>
        <a:p>
          <a:endParaRPr lang="en-US" sz="2000" b="1" smtClean="0">
            <a:latin typeface="NikoshBAN" panose="02000000000000000000" pitchFamily="2" charset="0"/>
            <a:cs typeface="NikoshBAN" panose="02000000000000000000" pitchFamily="2" charset="0"/>
          </a:endParaRPr>
        </a:p>
        <a:p>
          <a:endParaRPr lang="en-US" sz="2000" b="1" dirty="0" smtClean="0">
            <a:latin typeface="NikoshBAN" panose="02000000000000000000" pitchFamily="2" charset="0"/>
            <a:cs typeface="NikoshBAN" panose="02000000000000000000" pitchFamily="2" charset="0"/>
          </a:endParaRPr>
        </a:p>
      </dgm:t>
    </dgm:pt>
    <dgm:pt modelId="{B6D98505-B9E9-4A80-9476-505D3AF3B6C0}" type="parTrans" cxnId="{0EEA0037-4153-43EA-8106-1E791D5CB99B}">
      <dgm:prSet/>
      <dgm:spPr/>
      <dgm:t>
        <a:bodyPr/>
        <a:lstStyle/>
        <a:p>
          <a:endParaRPr lang="en-US" sz="3200" b="1">
            <a:solidFill>
              <a:schemeClr val="tx1"/>
            </a:solidFill>
          </a:endParaRPr>
        </a:p>
      </dgm:t>
    </dgm:pt>
    <dgm:pt modelId="{974DEFDD-38DC-4B0F-AD41-B0E3195CD1F1}" type="sibTrans" cxnId="{0EEA0037-4153-43EA-8106-1E791D5CB99B}">
      <dgm:prSet/>
      <dgm:spPr/>
      <dgm:t>
        <a:bodyPr/>
        <a:lstStyle/>
        <a:p>
          <a:endParaRPr lang="en-US" sz="3200" b="1">
            <a:solidFill>
              <a:schemeClr val="tx1"/>
            </a:solidFill>
          </a:endParaRPr>
        </a:p>
      </dgm:t>
    </dgm:pt>
    <dgm:pt modelId="{7F4E5460-C8E0-4EAB-ADF8-C267394D6B0B}">
      <dgm:prSet phldrT="[Text]" custT="1"/>
      <dgm:spPr>
        <a:blipFill rotWithShape="0">
          <a:blip xmlns:r="http://schemas.openxmlformats.org/officeDocument/2006/relationships" r:embed="rId2"/>
          <a:stretch>
            <a:fillRect/>
          </a:stretch>
        </a:blipFill>
      </dgm:spPr>
      <dgm:t>
        <a:bodyPr/>
        <a:lstStyle/>
        <a:p>
          <a:endParaRPr lang="bn-BD" sz="2000" b="1" smtClean="0">
            <a:latin typeface="NikoshBAN" panose="02000000000000000000" pitchFamily="2" charset="0"/>
            <a:cs typeface="NikoshBAN" panose="02000000000000000000" pitchFamily="2" charset="0"/>
          </a:endParaRPr>
        </a:p>
        <a:p>
          <a:endParaRPr lang="bn-BD" sz="2000" b="1" smtClean="0">
            <a:latin typeface="NikoshBAN" panose="02000000000000000000" pitchFamily="2" charset="0"/>
            <a:cs typeface="NikoshBAN" panose="02000000000000000000" pitchFamily="2" charset="0"/>
          </a:endParaRPr>
        </a:p>
        <a:p>
          <a:endParaRPr lang="bn-BD" sz="2000" b="1" smtClean="0">
            <a:latin typeface="NikoshBAN" panose="02000000000000000000" pitchFamily="2" charset="0"/>
            <a:cs typeface="NikoshBAN" panose="02000000000000000000" pitchFamily="2" charset="0"/>
          </a:endParaRPr>
        </a:p>
        <a:p>
          <a:endParaRPr lang="bn-BD" sz="2000" b="1" smtClean="0">
            <a:latin typeface="NikoshBAN" panose="02000000000000000000" pitchFamily="2" charset="0"/>
            <a:cs typeface="NikoshBAN" panose="02000000000000000000" pitchFamily="2" charset="0"/>
          </a:endParaRPr>
        </a:p>
        <a:p>
          <a:endParaRPr lang="bn-BD" sz="2000" b="1" smtClean="0">
            <a:latin typeface="NikoshBAN" panose="02000000000000000000" pitchFamily="2" charset="0"/>
            <a:cs typeface="NikoshBAN" panose="02000000000000000000" pitchFamily="2" charset="0"/>
          </a:endParaRPr>
        </a:p>
        <a:p>
          <a:endParaRPr lang="bn-BD" sz="2000" b="1" smtClean="0">
            <a:latin typeface="NikoshBAN" panose="02000000000000000000" pitchFamily="2" charset="0"/>
            <a:cs typeface="NikoshBAN" panose="02000000000000000000" pitchFamily="2" charset="0"/>
          </a:endParaRPr>
        </a:p>
        <a:p>
          <a:endParaRPr lang="bn-BD" sz="2000" b="1" dirty="0" smtClean="0">
            <a:latin typeface="NikoshBAN" panose="02000000000000000000" pitchFamily="2" charset="0"/>
            <a:cs typeface="NikoshBAN" panose="02000000000000000000" pitchFamily="2" charset="0"/>
          </a:endParaRPr>
        </a:p>
      </dgm:t>
    </dgm:pt>
    <dgm:pt modelId="{1F96AC26-9BF2-4328-B15A-C307F15C2AAD}" type="parTrans" cxnId="{947D66E1-2580-47A1-88FE-59E4A1FECA44}">
      <dgm:prSet/>
      <dgm:spPr/>
      <dgm:t>
        <a:bodyPr/>
        <a:lstStyle/>
        <a:p>
          <a:endParaRPr lang="en-US" sz="3200" b="1">
            <a:solidFill>
              <a:schemeClr val="tx1"/>
            </a:solidFill>
          </a:endParaRPr>
        </a:p>
      </dgm:t>
    </dgm:pt>
    <dgm:pt modelId="{F62A8B99-C75F-431B-AC66-2CEEE38A67A8}" type="sibTrans" cxnId="{947D66E1-2580-47A1-88FE-59E4A1FECA44}">
      <dgm:prSet/>
      <dgm:spPr/>
      <dgm:t>
        <a:bodyPr/>
        <a:lstStyle/>
        <a:p>
          <a:endParaRPr lang="en-US" sz="3200" b="1">
            <a:solidFill>
              <a:schemeClr val="tx1"/>
            </a:solidFill>
          </a:endParaRPr>
        </a:p>
      </dgm:t>
    </dgm:pt>
    <dgm:pt modelId="{C9B68852-CEDD-42C3-A99B-BE8C54EFF61A}">
      <dgm:prSet phldrT="[Text]" custT="1"/>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bn-BD" sz="2400" b="1" smtClean="0">
            <a:latin typeface="NikoshBAN" panose="02000000000000000000" pitchFamily="2" charset="0"/>
            <a:cs typeface="NikoshBAN" panose="02000000000000000000" pitchFamily="2" charset="0"/>
          </a:endParaRPr>
        </a:p>
        <a:p>
          <a:endParaRPr lang="bn-BD" sz="2400" b="1" smtClean="0">
            <a:latin typeface="NikoshBAN" panose="02000000000000000000" pitchFamily="2" charset="0"/>
            <a:cs typeface="NikoshBAN" panose="02000000000000000000" pitchFamily="2" charset="0"/>
          </a:endParaRPr>
        </a:p>
        <a:p>
          <a:endParaRPr lang="bn-BD" sz="2400" b="1" smtClean="0">
            <a:latin typeface="NikoshBAN" panose="02000000000000000000" pitchFamily="2" charset="0"/>
            <a:cs typeface="NikoshBAN" panose="02000000000000000000" pitchFamily="2" charset="0"/>
          </a:endParaRPr>
        </a:p>
        <a:p>
          <a:endParaRPr lang="bn-BD" sz="2400" b="1" smtClean="0">
            <a:latin typeface="NikoshBAN" panose="02000000000000000000" pitchFamily="2" charset="0"/>
            <a:cs typeface="NikoshBAN" panose="02000000000000000000" pitchFamily="2" charset="0"/>
          </a:endParaRPr>
        </a:p>
        <a:p>
          <a:endParaRPr lang="bn-BD" sz="2400" b="1" smtClean="0">
            <a:latin typeface="NikoshBAN" panose="02000000000000000000" pitchFamily="2" charset="0"/>
            <a:cs typeface="NikoshBAN" panose="02000000000000000000" pitchFamily="2" charset="0"/>
          </a:endParaRPr>
        </a:p>
        <a:p>
          <a:endParaRPr lang="bn-BD" sz="2400" b="1" dirty="0" smtClean="0">
            <a:latin typeface="NikoshBAN" panose="02000000000000000000" pitchFamily="2" charset="0"/>
            <a:cs typeface="NikoshBAN" panose="02000000000000000000" pitchFamily="2" charset="0"/>
          </a:endParaRPr>
        </a:p>
      </dgm:t>
    </dgm:pt>
    <dgm:pt modelId="{C883B8E4-F55C-4DF5-BFEE-AC71D445E390}" type="parTrans" cxnId="{61B2F167-1E17-4956-A14C-B71DB1EC99CA}">
      <dgm:prSet/>
      <dgm:spPr/>
      <dgm:t>
        <a:bodyPr/>
        <a:lstStyle/>
        <a:p>
          <a:endParaRPr lang="en-US" sz="3200" b="1">
            <a:solidFill>
              <a:schemeClr val="tx1"/>
            </a:solidFill>
          </a:endParaRPr>
        </a:p>
      </dgm:t>
    </dgm:pt>
    <dgm:pt modelId="{17C77CF9-CA6E-43F9-87F3-441653F24C3E}" type="sibTrans" cxnId="{61B2F167-1E17-4956-A14C-B71DB1EC99CA}">
      <dgm:prSet/>
      <dgm:spPr/>
      <dgm:t>
        <a:bodyPr/>
        <a:lstStyle/>
        <a:p>
          <a:endParaRPr lang="en-US" sz="3200" b="1">
            <a:solidFill>
              <a:schemeClr val="tx1"/>
            </a:solidFill>
          </a:endParaRPr>
        </a:p>
      </dgm:t>
    </dgm:pt>
    <dgm:pt modelId="{D84B9C06-CFE8-425D-BB1A-7F969BC3DB8C}" type="pres">
      <dgm:prSet presAssocID="{8BB9091B-E100-4DF7-A198-5ADDA7F2D180}" presName="composite" presStyleCnt="0">
        <dgm:presLayoutVars>
          <dgm:chMax val="1"/>
          <dgm:dir/>
          <dgm:resizeHandles val="exact"/>
        </dgm:presLayoutVars>
      </dgm:prSet>
      <dgm:spPr/>
      <dgm:t>
        <a:bodyPr/>
        <a:lstStyle/>
        <a:p>
          <a:endParaRPr lang="en-US"/>
        </a:p>
      </dgm:t>
    </dgm:pt>
    <dgm:pt modelId="{005C4AEF-704E-4F08-A28D-CACBF6237246}" type="pres">
      <dgm:prSet presAssocID="{D38EFCBC-4F99-4DFB-A3B8-7AD370B7AC8E}" presName="roof" presStyleLbl="dkBgShp" presStyleIdx="0" presStyleCnt="2"/>
      <dgm:spPr/>
      <dgm:t>
        <a:bodyPr/>
        <a:lstStyle/>
        <a:p>
          <a:endParaRPr lang="en-US"/>
        </a:p>
      </dgm:t>
    </dgm:pt>
    <dgm:pt modelId="{2416E506-C91E-41F8-B51C-52B1D6F27FC4}" type="pres">
      <dgm:prSet presAssocID="{D38EFCBC-4F99-4DFB-A3B8-7AD370B7AC8E}" presName="pillars" presStyleCnt="0"/>
      <dgm:spPr/>
      <dgm:t>
        <a:bodyPr/>
        <a:lstStyle/>
        <a:p>
          <a:endParaRPr lang="en-US"/>
        </a:p>
      </dgm:t>
    </dgm:pt>
    <dgm:pt modelId="{D32AB1C6-E9F0-468A-B36A-C02B8E857F90}" type="pres">
      <dgm:prSet presAssocID="{D38EFCBC-4F99-4DFB-A3B8-7AD370B7AC8E}" presName="pillar1" presStyleLbl="node1" presStyleIdx="0" presStyleCnt="3">
        <dgm:presLayoutVars>
          <dgm:bulletEnabled val="1"/>
        </dgm:presLayoutVars>
      </dgm:prSet>
      <dgm:spPr/>
      <dgm:t>
        <a:bodyPr/>
        <a:lstStyle/>
        <a:p>
          <a:endParaRPr lang="en-US"/>
        </a:p>
      </dgm:t>
    </dgm:pt>
    <dgm:pt modelId="{02CFF5A0-9EBC-4B2B-B180-02368F493642}" type="pres">
      <dgm:prSet presAssocID="{7F4E5460-C8E0-4EAB-ADF8-C267394D6B0B}" presName="pillarX" presStyleLbl="node1" presStyleIdx="1" presStyleCnt="3">
        <dgm:presLayoutVars>
          <dgm:bulletEnabled val="1"/>
        </dgm:presLayoutVars>
      </dgm:prSet>
      <dgm:spPr/>
      <dgm:t>
        <a:bodyPr/>
        <a:lstStyle/>
        <a:p>
          <a:endParaRPr lang="en-US"/>
        </a:p>
      </dgm:t>
    </dgm:pt>
    <dgm:pt modelId="{A056BE46-EAF1-4D5E-AF0D-3D7CD97D1658}" type="pres">
      <dgm:prSet presAssocID="{C9B68852-CEDD-42C3-A99B-BE8C54EFF61A}" presName="pillarX" presStyleLbl="node1" presStyleIdx="2" presStyleCnt="3">
        <dgm:presLayoutVars>
          <dgm:bulletEnabled val="1"/>
        </dgm:presLayoutVars>
      </dgm:prSet>
      <dgm:spPr/>
      <dgm:t>
        <a:bodyPr/>
        <a:lstStyle/>
        <a:p>
          <a:endParaRPr lang="en-US"/>
        </a:p>
      </dgm:t>
    </dgm:pt>
    <dgm:pt modelId="{A602F1AC-B023-4B8E-B022-64163AE57C6A}" type="pres">
      <dgm:prSet presAssocID="{D38EFCBC-4F99-4DFB-A3B8-7AD370B7AC8E}" presName="base" presStyleLbl="dkBgShp" presStyleIdx="1" presStyleCnt="2"/>
      <dgm:spPr/>
      <dgm:t>
        <a:bodyPr/>
        <a:lstStyle/>
        <a:p>
          <a:endParaRPr lang="en-US"/>
        </a:p>
      </dgm:t>
    </dgm:pt>
  </dgm:ptLst>
  <dgm:cxnLst>
    <dgm:cxn modelId="{947D66E1-2580-47A1-88FE-59E4A1FECA44}" srcId="{D38EFCBC-4F99-4DFB-A3B8-7AD370B7AC8E}" destId="{7F4E5460-C8E0-4EAB-ADF8-C267394D6B0B}" srcOrd="1" destOrd="0" parTransId="{1F96AC26-9BF2-4328-B15A-C307F15C2AAD}" sibTransId="{F62A8B99-C75F-431B-AC66-2CEEE38A67A8}"/>
    <dgm:cxn modelId="{AAE45503-49DA-46BD-BE60-BAB20B119412}" type="presOf" srcId="{738999AF-F59F-4F39-86EC-A1BA37CF5328}" destId="{D32AB1C6-E9F0-468A-B36A-C02B8E857F90}" srcOrd="0" destOrd="0" presId="urn:microsoft.com/office/officeart/2005/8/layout/hList3"/>
    <dgm:cxn modelId="{5A90D25E-8179-41E8-B2BD-F45A527268F2}" type="presOf" srcId="{C9B68852-CEDD-42C3-A99B-BE8C54EFF61A}" destId="{A056BE46-EAF1-4D5E-AF0D-3D7CD97D1658}" srcOrd="0" destOrd="0" presId="urn:microsoft.com/office/officeart/2005/8/layout/hList3"/>
    <dgm:cxn modelId="{0EEA0037-4153-43EA-8106-1E791D5CB99B}" srcId="{D38EFCBC-4F99-4DFB-A3B8-7AD370B7AC8E}" destId="{738999AF-F59F-4F39-86EC-A1BA37CF5328}" srcOrd="0" destOrd="0" parTransId="{B6D98505-B9E9-4A80-9476-505D3AF3B6C0}" sibTransId="{974DEFDD-38DC-4B0F-AD41-B0E3195CD1F1}"/>
    <dgm:cxn modelId="{61B2F167-1E17-4956-A14C-B71DB1EC99CA}" srcId="{D38EFCBC-4F99-4DFB-A3B8-7AD370B7AC8E}" destId="{C9B68852-CEDD-42C3-A99B-BE8C54EFF61A}" srcOrd="2" destOrd="0" parTransId="{C883B8E4-F55C-4DF5-BFEE-AC71D445E390}" sibTransId="{17C77CF9-CA6E-43F9-87F3-441653F24C3E}"/>
    <dgm:cxn modelId="{2FE23548-D0EF-44A4-BF8C-9B91B6910744}" srcId="{8BB9091B-E100-4DF7-A198-5ADDA7F2D180}" destId="{D38EFCBC-4F99-4DFB-A3B8-7AD370B7AC8E}" srcOrd="0" destOrd="0" parTransId="{6D9F5DD2-D5E6-473C-9CA7-6C95FEB2AFBF}" sibTransId="{84847D46-57EB-49D0-90EC-55F47335D8E1}"/>
    <dgm:cxn modelId="{CF8E8790-DDF5-430E-8A12-794C567DB216}" type="presOf" srcId="{D38EFCBC-4F99-4DFB-A3B8-7AD370B7AC8E}" destId="{005C4AEF-704E-4F08-A28D-CACBF6237246}" srcOrd="0" destOrd="0" presId="urn:microsoft.com/office/officeart/2005/8/layout/hList3"/>
    <dgm:cxn modelId="{84EDC04F-E73C-4788-8675-21373CBAD408}" type="presOf" srcId="{7F4E5460-C8E0-4EAB-ADF8-C267394D6B0B}" destId="{02CFF5A0-9EBC-4B2B-B180-02368F493642}" srcOrd="0" destOrd="0" presId="urn:microsoft.com/office/officeart/2005/8/layout/hList3"/>
    <dgm:cxn modelId="{24CCD17D-2127-455D-83AC-FA944522DA68}" type="presOf" srcId="{8BB9091B-E100-4DF7-A198-5ADDA7F2D180}" destId="{D84B9C06-CFE8-425D-BB1A-7F969BC3DB8C}" srcOrd="0" destOrd="0" presId="urn:microsoft.com/office/officeart/2005/8/layout/hList3"/>
    <dgm:cxn modelId="{4F5AAD85-8B16-48C6-88BA-BE8C25D03C6B}" type="presParOf" srcId="{D84B9C06-CFE8-425D-BB1A-7F969BC3DB8C}" destId="{005C4AEF-704E-4F08-A28D-CACBF6237246}" srcOrd="0" destOrd="0" presId="urn:microsoft.com/office/officeart/2005/8/layout/hList3"/>
    <dgm:cxn modelId="{5C7D8569-D4ED-4B68-9751-F74C8BAB632F}" type="presParOf" srcId="{D84B9C06-CFE8-425D-BB1A-7F969BC3DB8C}" destId="{2416E506-C91E-41F8-B51C-52B1D6F27FC4}" srcOrd="1" destOrd="0" presId="urn:microsoft.com/office/officeart/2005/8/layout/hList3"/>
    <dgm:cxn modelId="{471B5279-6BFB-4914-A5CF-266721D1A515}" type="presParOf" srcId="{2416E506-C91E-41F8-B51C-52B1D6F27FC4}" destId="{D32AB1C6-E9F0-468A-B36A-C02B8E857F90}" srcOrd="0" destOrd="0" presId="urn:microsoft.com/office/officeart/2005/8/layout/hList3"/>
    <dgm:cxn modelId="{12C637F4-C58F-404A-9655-5DB2A03B5AA4}" type="presParOf" srcId="{2416E506-C91E-41F8-B51C-52B1D6F27FC4}" destId="{02CFF5A0-9EBC-4B2B-B180-02368F493642}" srcOrd="1" destOrd="0" presId="urn:microsoft.com/office/officeart/2005/8/layout/hList3"/>
    <dgm:cxn modelId="{9B2DBCA9-11C2-4782-A66D-95FF6FDBDA25}" type="presParOf" srcId="{2416E506-C91E-41F8-B51C-52B1D6F27FC4}" destId="{A056BE46-EAF1-4D5E-AF0D-3D7CD97D1658}" srcOrd="2" destOrd="0" presId="urn:microsoft.com/office/officeart/2005/8/layout/hList3"/>
    <dgm:cxn modelId="{831E2D09-EF65-499C-8897-DD28C31831F1}" type="presParOf" srcId="{D84B9C06-CFE8-425D-BB1A-7F969BC3DB8C}" destId="{A602F1AC-B023-4B8E-B022-64163AE57C6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53FAA1-2191-4777-8521-6DDF83E92256}" type="doc">
      <dgm:prSet loTypeId="urn:microsoft.com/office/officeart/2005/8/layout/matrix3" loCatId="matrix" qsTypeId="urn:microsoft.com/office/officeart/2005/8/quickstyle/simple3" qsCatId="simple" csTypeId="urn:microsoft.com/office/officeart/2005/8/colors/accent3_4" csCatId="accent3" phldr="1"/>
      <dgm:spPr/>
      <dgm:t>
        <a:bodyPr/>
        <a:lstStyle/>
        <a:p>
          <a:endParaRPr lang="en-US"/>
        </a:p>
      </dgm:t>
    </dgm:pt>
    <dgm:pt modelId="{DCCFB4CC-5FB1-4F33-B857-D1897126134A}">
      <dgm:prSet phldrT="[Text]" custT="1"/>
      <dgm:spPr/>
      <dgm:t>
        <a:bodyPr/>
        <a:lstStyle/>
        <a:p>
          <a:r>
            <a:rPr lang="bn-IN" sz="2800" b="1" dirty="0" smtClean="0">
              <a:latin typeface="NikoshBAN" panose="02000000000000000000" pitchFamily="2" charset="0"/>
              <a:cs typeface="NikoshBAN" panose="02000000000000000000" pitchFamily="2" charset="0"/>
            </a:rPr>
            <a:t>এ ধরণের যোজক একে অন্যের পরিপূরক হয়ে বাক্যে ব্যবহৃত হয় </a:t>
          </a:r>
          <a:endParaRPr lang="en-US" sz="2800" b="1" dirty="0"/>
        </a:p>
      </dgm:t>
    </dgm:pt>
    <dgm:pt modelId="{BF1C9788-6382-4052-86CB-53F77EE1521A}" type="parTrans" cxnId="{7089F1DF-0A25-4F76-9CE8-FA2A11AA4907}">
      <dgm:prSet/>
      <dgm:spPr/>
      <dgm:t>
        <a:bodyPr/>
        <a:lstStyle/>
        <a:p>
          <a:endParaRPr lang="en-US" sz="2800" b="1">
            <a:solidFill>
              <a:schemeClr val="tx1"/>
            </a:solidFill>
          </a:endParaRPr>
        </a:p>
      </dgm:t>
    </dgm:pt>
    <dgm:pt modelId="{9D9F7700-C0D6-4F13-AF78-9FA89451CBEC}" type="sibTrans" cxnId="{7089F1DF-0A25-4F76-9CE8-FA2A11AA4907}">
      <dgm:prSet/>
      <dgm:spPr/>
      <dgm:t>
        <a:bodyPr/>
        <a:lstStyle/>
        <a:p>
          <a:endParaRPr lang="en-US" sz="2800" b="1">
            <a:solidFill>
              <a:schemeClr val="tx1"/>
            </a:solidFill>
          </a:endParaRPr>
        </a:p>
      </dgm:t>
    </dgm:pt>
    <dgm:pt modelId="{88340C22-E188-460C-A77B-4B2118FAE088}">
      <dgm:prSet phldrT="[Text]" custT="1"/>
      <dgm:spPr/>
      <dgm:t>
        <a:bodyPr/>
        <a:lstStyle/>
        <a:p>
          <a:r>
            <a:rPr lang="bn-IN" sz="2800" b="1" smtClean="0">
              <a:latin typeface="NikoshBAN" panose="02000000000000000000" pitchFamily="2" charset="0"/>
              <a:cs typeface="NikoshBAN" panose="02000000000000000000" pitchFamily="2" charset="0"/>
            </a:rPr>
            <a:t>কয়েকটি পরস্পর নির্ভরশীল যুগ্ম শব্দ ( যদি ---</a:t>
          </a:r>
          <a:r>
            <a:rPr lang="bn-BD" sz="2800" b="1" smtClean="0">
              <a:latin typeface="NikoshBAN" panose="02000000000000000000" pitchFamily="2" charset="0"/>
              <a:cs typeface="NikoshBAN" panose="02000000000000000000" pitchFamily="2" charset="0"/>
            </a:rPr>
            <a:t>-</a:t>
          </a:r>
          <a:r>
            <a:rPr lang="bn-IN" sz="2800" b="1" smtClean="0">
              <a:latin typeface="NikoshBAN" panose="02000000000000000000" pitchFamily="2" charset="0"/>
              <a:cs typeface="NikoshBAN" panose="02000000000000000000" pitchFamily="2" charset="0"/>
            </a:rPr>
            <a:t> তবে , যত ---- তত ) পারস্পরিক যোজকরূপে ব্যবহৃত হয় । যেমন</a:t>
          </a:r>
          <a:r>
            <a:rPr lang="en-US" sz="2800" b="1" smtClean="0">
              <a:latin typeface="NikoshBAN" panose="02000000000000000000" pitchFamily="2" charset="0"/>
              <a:cs typeface="NikoshBAN" panose="02000000000000000000" pitchFamily="2" charset="0"/>
            </a:rPr>
            <a:t>:</a:t>
          </a:r>
          <a:endParaRPr lang="en-US" sz="2800" b="1" dirty="0"/>
        </a:p>
      </dgm:t>
    </dgm:pt>
    <dgm:pt modelId="{8CEECACB-C9B0-4149-A5BA-CDC19A00B523}" type="parTrans" cxnId="{6535034B-80E5-4E70-99FC-5582EF962060}">
      <dgm:prSet/>
      <dgm:spPr/>
      <dgm:t>
        <a:bodyPr/>
        <a:lstStyle/>
        <a:p>
          <a:endParaRPr lang="en-US" sz="2800" b="1">
            <a:solidFill>
              <a:schemeClr val="tx1"/>
            </a:solidFill>
          </a:endParaRPr>
        </a:p>
      </dgm:t>
    </dgm:pt>
    <dgm:pt modelId="{A33A9C21-CBB0-477B-943C-A04001744841}" type="sibTrans" cxnId="{6535034B-80E5-4E70-99FC-5582EF962060}">
      <dgm:prSet/>
      <dgm:spPr/>
      <dgm:t>
        <a:bodyPr/>
        <a:lstStyle/>
        <a:p>
          <a:endParaRPr lang="en-US" sz="2800" b="1">
            <a:solidFill>
              <a:schemeClr val="tx1"/>
            </a:solidFill>
          </a:endParaRPr>
        </a:p>
      </dgm:t>
    </dgm:pt>
    <dgm:pt modelId="{98A2AD9F-9FEF-4A61-A91E-9A6DD66BCAC1}">
      <dgm:prSet phldrT="[Text]" custT="1"/>
      <dgm:spPr/>
      <dgm:t>
        <a:bodyPr/>
        <a:lstStyle/>
        <a:p>
          <a:r>
            <a:rPr lang="bn-IN" sz="2800" b="1" dirty="0" smtClean="0">
              <a:solidFill>
                <a:srgbClr val="00B050"/>
              </a:solidFill>
              <a:latin typeface="NikoshBAN" panose="02000000000000000000" pitchFamily="2" charset="0"/>
              <a:cs typeface="NikoshBAN" panose="02000000000000000000" pitchFamily="2" charset="0"/>
            </a:rPr>
            <a:t>যদি</a:t>
          </a:r>
          <a:r>
            <a:rPr lang="bn-IN" sz="2800" b="1" dirty="0" smtClean="0">
              <a:latin typeface="NikoshBAN" panose="02000000000000000000" pitchFamily="2" charset="0"/>
              <a:cs typeface="NikoshBAN" panose="02000000000000000000" pitchFamily="2" charset="0"/>
            </a:rPr>
            <a:t> পরিশ্রম কর, </a:t>
          </a:r>
          <a:r>
            <a:rPr lang="bn-IN" sz="2800" b="1" dirty="0" smtClean="0">
              <a:solidFill>
                <a:srgbClr val="00B050"/>
              </a:solidFill>
              <a:latin typeface="NikoshBAN" panose="02000000000000000000" pitchFamily="2" charset="0"/>
              <a:cs typeface="NikoshBAN" panose="02000000000000000000" pitchFamily="2" charset="0"/>
            </a:rPr>
            <a:t>তবে</a:t>
          </a:r>
          <a:r>
            <a:rPr lang="bn-IN" sz="2800" b="1" dirty="0" smtClean="0">
              <a:latin typeface="NikoshBAN" panose="02000000000000000000" pitchFamily="2" charset="0"/>
              <a:cs typeface="NikoshBAN" panose="02000000000000000000" pitchFamily="2" charset="0"/>
            </a:rPr>
            <a:t> ফল পাবে ।</a:t>
          </a:r>
          <a:endParaRPr lang="en-US" sz="2800" b="1" dirty="0"/>
        </a:p>
      </dgm:t>
    </dgm:pt>
    <dgm:pt modelId="{BE726887-51D1-4BF4-BDB8-E8179DCD7510}" type="parTrans" cxnId="{53F6357F-77FE-4396-814B-844B90C29706}">
      <dgm:prSet/>
      <dgm:spPr/>
      <dgm:t>
        <a:bodyPr/>
        <a:lstStyle/>
        <a:p>
          <a:endParaRPr lang="en-US" sz="2800" b="1">
            <a:solidFill>
              <a:schemeClr val="tx1"/>
            </a:solidFill>
          </a:endParaRPr>
        </a:p>
      </dgm:t>
    </dgm:pt>
    <dgm:pt modelId="{43C8724F-2F15-417B-9E79-35B1CE131D81}" type="sibTrans" cxnId="{53F6357F-77FE-4396-814B-844B90C29706}">
      <dgm:prSet/>
      <dgm:spPr/>
      <dgm:t>
        <a:bodyPr/>
        <a:lstStyle/>
        <a:p>
          <a:endParaRPr lang="en-US" sz="2800" b="1">
            <a:solidFill>
              <a:schemeClr val="tx1"/>
            </a:solidFill>
          </a:endParaRPr>
        </a:p>
      </dgm:t>
    </dgm:pt>
    <dgm:pt modelId="{E8AFAADB-F224-4B9B-8A71-9C6C31D3625E}">
      <dgm:prSet custT="1"/>
      <dgm:spPr/>
      <dgm:t>
        <a:bodyPr/>
        <a:lstStyle/>
        <a:p>
          <a:r>
            <a:rPr lang="bn-IN" sz="2800" b="1" dirty="0" smtClean="0">
              <a:solidFill>
                <a:srgbClr val="00B050"/>
              </a:solidFill>
              <a:latin typeface="NikoshBAN" panose="02000000000000000000" pitchFamily="2" charset="0"/>
              <a:cs typeface="NikoshBAN" panose="02000000000000000000" pitchFamily="2" charset="0"/>
            </a:rPr>
            <a:t>যত</a:t>
          </a:r>
          <a:r>
            <a:rPr lang="bn-IN" sz="2800" b="1" dirty="0" smtClean="0">
              <a:latin typeface="NikoshBAN" panose="02000000000000000000" pitchFamily="2" charset="0"/>
              <a:cs typeface="NikoshBAN" panose="02000000000000000000" pitchFamily="2" charset="0"/>
            </a:rPr>
            <a:t> গর্জে , </a:t>
          </a:r>
          <a:r>
            <a:rPr lang="bn-IN" sz="2800" b="1" dirty="0" smtClean="0">
              <a:solidFill>
                <a:srgbClr val="00B050"/>
              </a:solidFill>
              <a:latin typeface="NikoshBAN" panose="02000000000000000000" pitchFamily="2" charset="0"/>
              <a:cs typeface="NikoshBAN" panose="02000000000000000000" pitchFamily="2" charset="0"/>
            </a:rPr>
            <a:t>তত</a:t>
          </a:r>
          <a:r>
            <a:rPr lang="bn-IN" sz="2800" b="1" dirty="0" smtClean="0">
              <a:latin typeface="NikoshBAN" panose="02000000000000000000" pitchFamily="2" charset="0"/>
              <a:cs typeface="NikoshBAN" panose="02000000000000000000" pitchFamily="2" charset="0"/>
            </a:rPr>
            <a:t> বর্ষে না ।</a:t>
          </a:r>
          <a:endParaRPr lang="en-US" sz="2800" b="1" dirty="0"/>
        </a:p>
      </dgm:t>
    </dgm:pt>
    <dgm:pt modelId="{FFB2B2E3-1A56-43B4-AC8B-21C2CD54D74D}" type="parTrans" cxnId="{94B8442C-9127-43A0-B86D-53D3FE0846EA}">
      <dgm:prSet/>
      <dgm:spPr/>
      <dgm:t>
        <a:bodyPr/>
        <a:lstStyle/>
        <a:p>
          <a:endParaRPr lang="en-US" sz="2800" b="1">
            <a:solidFill>
              <a:schemeClr val="tx1"/>
            </a:solidFill>
          </a:endParaRPr>
        </a:p>
      </dgm:t>
    </dgm:pt>
    <dgm:pt modelId="{C65D4F7D-7AB8-4743-8315-2F0098285239}" type="sibTrans" cxnId="{94B8442C-9127-43A0-B86D-53D3FE0846EA}">
      <dgm:prSet/>
      <dgm:spPr/>
      <dgm:t>
        <a:bodyPr/>
        <a:lstStyle/>
        <a:p>
          <a:endParaRPr lang="en-US" sz="2800" b="1">
            <a:solidFill>
              <a:schemeClr val="tx1"/>
            </a:solidFill>
          </a:endParaRPr>
        </a:p>
      </dgm:t>
    </dgm:pt>
    <dgm:pt modelId="{8713ED4F-CDAE-4F5C-9F65-E66A7E065B4A}" type="pres">
      <dgm:prSet presAssocID="{1D53FAA1-2191-4777-8521-6DDF83E92256}" presName="matrix" presStyleCnt="0">
        <dgm:presLayoutVars>
          <dgm:chMax val="1"/>
          <dgm:dir/>
          <dgm:resizeHandles val="exact"/>
        </dgm:presLayoutVars>
      </dgm:prSet>
      <dgm:spPr/>
      <dgm:t>
        <a:bodyPr/>
        <a:lstStyle/>
        <a:p>
          <a:endParaRPr lang="en-US"/>
        </a:p>
      </dgm:t>
    </dgm:pt>
    <dgm:pt modelId="{1ED69963-5939-4E1D-A50F-355ABD41B9C6}" type="pres">
      <dgm:prSet presAssocID="{1D53FAA1-2191-4777-8521-6DDF83E92256}" presName="diamond" presStyleLbl="bgShp" presStyleIdx="0" presStyleCnt="1" custScaleX="139184"/>
      <dgm:spPr/>
      <dgm:t>
        <a:bodyPr/>
        <a:lstStyle/>
        <a:p>
          <a:endParaRPr lang="en-US"/>
        </a:p>
      </dgm:t>
    </dgm:pt>
    <dgm:pt modelId="{7482212F-9EEE-400F-96EA-468B5C6CC4F5}" type="pres">
      <dgm:prSet presAssocID="{1D53FAA1-2191-4777-8521-6DDF83E92256}" presName="quad1" presStyleLbl="node1" presStyleIdx="0" presStyleCnt="4" custScaleX="138890" custLinFactNeighborX="-32727" custLinFactNeighborY="-393">
        <dgm:presLayoutVars>
          <dgm:chMax val="0"/>
          <dgm:chPref val="0"/>
          <dgm:bulletEnabled val="1"/>
        </dgm:presLayoutVars>
      </dgm:prSet>
      <dgm:spPr/>
      <dgm:t>
        <a:bodyPr/>
        <a:lstStyle/>
        <a:p>
          <a:endParaRPr lang="en-US"/>
        </a:p>
      </dgm:t>
    </dgm:pt>
    <dgm:pt modelId="{E74A8F3F-93C5-4680-A708-441D2CCCDFA3}" type="pres">
      <dgm:prSet presAssocID="{1D53FAA1-2191-4777-8521-6DDF83E92256}" presName="quad2" presStyleLbl="node1" presStyleIdx="1" presStyleCnt="4" custScaleX="138890" custLinFactNeighborX="18115" custLinFactNeighborY="-304">
        <dgm:presLayoutVars>
          <dgm:chMax val="0"/>
          <dgm:chPref val="0"/>
          <dgm:bulletEnabled val="1"/>
        </dgm:presLayoutVars>
      </dgm:prSet>
      <dgm:spPr/>
      <dgm:t>
        <a:bodyPr/>
        <a:lstStyle/>
        <a:p>
          <a:endParaRPr lang="en-US"/>
        </a:p>
      </dgm:t>
    </dgm:pt>
    <dgm:pt modelId="{A1BB8D76-6A6D-4804-8C2E-707D7EC23618}" type="pres">
      <dgm:prSet presAssocID="{1D53FAA1-2191-4777-8521-6DDF83E92256}" presName="quad3" presStyleLbl="node1" presStyleIdx="2" presStyleCnt="4" custScaleX="138890" custLinFactNeighborX="-32727" custLinFactNeighborY="454">
        <dgm:presLayoutVars>
          <dgm:chMax val="0"/>
          <dgm:chPref val="0"/>
          <dgm:bulletEnabled val="1"/>
        </dgm:presLayoutVars>
      </dgm:prSet>
      <dgm:spPr/>
      <dgm:t>
        <a:bodyPr/>
        <a:lstStyle/>
        <a:p>
          <a:endParaRPr lang="en-US"/>
        </a:p>
      </dgm:t>
    </dgm:pt>
    <dgm:pt modelId="{15593428-E421-4AB9-ACC3-36FCC4EDA03F}" type="pres">
      <dgm:prSet presAssocID="{1D53FAA1-2191-4777-8521-6DDF83E92256}" presName="quad4" presStyleLbl="node1" presStyleIdx="3" presStyleCnt="4" custScaleX="138890" custLinFactNeighborX="18115" custLinFactNeighborY="474">
        <dgm:presLayoutVars>
          <dgm:chMax val="0"/>
          <dgm:chPref val="0"/>
          <dgm:bulletEnabled val="1"/>
        </dgm:presLayoutVars>
      </dgm:prSet>
      <dgm:spPr/>
      <dgm:t>
        <a:bodyPr/>
        <a:lstStyle/>
        <a:p>
          <a:endParaRPr lang="en-US"/>
        </a:p>
      </dgm:t>
    </dgm:pt>
  </dgm:ptLst>
  <dgm:cxnLst>
    <dgm:cxn modelId="{9F906DE9-7E95-43D4-BA49-BA4750AE5E76}" type="presOf" srcId="{E8AFAADB-F224-4B9B-8A71-9C6C31D3625E}" destId="{15593428-E421-4AB9-ACC3-36FCC4EDA03F}" srcOrd="0" destOrd="0" presId="urn:microsoft.com/office/officeart/2005/8/layout/matrix3"/>
    <dgm:cxn modelId="{AE8F6009-299F-43DE-9285-7FA8256C42D4}" type="presOf" srcId="{DCCFB4CC-5FB1-4F33-B857-D1897126134A}" destId="{7482212F-9EEE-400F-96EA-468B5C6CC4F5}" srcOrd="0" destOrd="0" presId="urn:microsoft.com/office/officeart/2005/8/layout/matrix3"/>
    <dgm:cxn modelId="{9574A106-54EB-4FE4-A393-0D0C9F7BCA48}" type="presOf" srcId="{88340C22-E188-460C-A77B-4B2118FAE088}" destId="{E74A8F3F-93C5-4680-A708-441D2CCCDFA3}" srcOrd="0" destOrd="0" presId="urn:microsoft.com/office/officeart/2005/8/layout/matrix3"/>
    <dgm:cxn modelId="{C694B851-C7A3-4AA7-B2FB-C36616643D00}" type="presOf" srcId="{1D53FAA1-2191-4777-8521-6DDF83E92256}" destId="{8713ED4F-CDAE-4F5C-9F65-E66A7E065B4A}" srcOrd="0" destOrd="0" presId="urn:microsoft.com/office/officeart/2005/8/layout/matrix3"/>
    <dgm:cxn modelId="{6535034B-80E5-4E70-99FC-5582EF962060}" srcId="{1D53FAA1-2191-4777-8521-6DDF83E92256}" destId="{88340C22-E188-460C-A77B-4B2118FAE088}" srcOrd="1" destOrd="0" parTransId="{8CEECACB-C9B0-4149-A5BA-CDC19A00B523}" sibTransId="{A33A9C21-CBB0-477B-943C-A04001744841}"/>
    <dgm:cxn modelId="{7089F1DF-0A25-4F76-9CE8-FA2A11AA4907}" srcId="{1D53FAA1-2191-4777-8521-6DDF83E92256}" destId="{DCCFB4CC-5FB1-4F33-B857-D1897126134A}" srcOrd="0" destOrd="0" parTransId="{BF1C9788-6382-4052-86CB-53F77EE1521A}" sibTransId="{9D9F7700-C0D6-4F13-AF78-9FA89451CBEC}"/>
    <dgm:cxn modelId="{94B8442C-9127-43A0-B86D-53D3FE0846EA}" srcId="{1D53FAA1-2191-4777-8521-6DDF83E92256}" destId="{E8AFAADB-F224-4B9B-8A71-9C6C31D3625E}" srcOrd="3" destOrd="0" parTransId="{FFB2B2E3-1A56-43B4-AC8B-21C2CD54D74D}" sibTransId="{C65D4F7D-7AB8-4743-8315-2F0098285239}"/>
    <dgm:cxn modelId="{53F6357F-77FE-4396-814B-844B90C29706}" srcId="{1D53FAA1-2191-4777-8521-6DDF83E92256}" destId="{98A2AD9F-9FEF-4A61-A91E-9A6DD66BCAC1}" srcOrd="2" destOrd="0" parTransId="{BE726887-51D1-4BF4-BDB8-E8179DCD7510}" sibTransId="{43C8724F-2F15-417B-9E79-35B1CE131D81}"/>
    <dgm:cxn modelId="{B3A0146D-D9F6-40D9-93CA-9E17AA38D362}" type="presOf" srcId="{98A2AD9F-9FEF-4A61-A91E-9A6DD66BCAC1}" destId="{A1BB8D76-6A6D-4804-8C2E-707D7EC23618}" srcOrd="0" destOrd="0" presId="urn:microsoft.com/office/officeart/2005/8/layout/matrix3"/>
    <dgm:cxn modelId="{C797C456-6559-4A54-8726-8836784C1208}" type="presParOf" srcId="{8713ED4F-CDAE-4F5C-9F65-E66A7E065B4A}" destId="{1ED69963-5939-4E1D-A50F-355ABD41B9C6}" srcOrd="0" destOrd="0" presId="urn:microsoft.com/office/officeart/2005/8/layout/matrix3"/>
    <dgm:cxn modelId="{12D17043-8F12-4A67-8CE0-A9D1CBA7BF3F}" type="presParOf" srcId="{8713ED4F-CDAE-4F5C-9F65-E66A7E065B4A}" destId="{7482212F-9EEE-400F-96EA-468B5C6CC4F5}" srcOrd="1" destOrd="0" presId="urn:microsoft.com/office/officeart/2005/8/layout/matrix3"/>
    <dgm:cxn modelId="{050CC5F2-61EF-47FD-A7FE-B355CEFB8563}" type="presParOf" srcId="{8713ED4F-CDAE-4F5C-9F65-E66A7E065B4A}" destId="{E74A8F3F-93C5-4680-A708-441D2CCCDFA3}" srcOrd="2" destOrd="0" presId="urn:microsoft.com/office/officeart/2005/8/layout/matrix3"/>
    <dgm:cxn modelId="{2B4BA53C-4AD6-44B9-BDC0-11BFDCD917FA}" type="presParOf" srcId="{8713ED4F-CDAE-4F5C-9F65-E66A7E065B4A}" destId="{A1BB8D76-6A6D-4804-8C2E-707D7EC23618}" srcOrd="3" destOrd="0" presId="urn:microsoft.com/office/officeart/2005/8/layout/matrix3"/>
    <dgm:cxn modelId="{E5DD0735-C3F0-4110-BF80-8EE84C9A3998}" type="presParOf" srcId="{8713ED4F-CDAE-4F5C-9F65-E66A7E065B4A}" destId="{15593428-E421-4AB9-ACC3-36FCC4EDA03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B5DD938-0A1F-44BA-B23C-7155DE0D7F92}" type="doc">
      <dgm:prSet loTypeId="urn:microsoft.com/office/officeart/2005/8/layout/default" loCatId="list" qsTypeId="urn:microsoft.com/office/officeart/2005/8/quickstyle/simple3" qsCatId="simple" csTypeId="urn:microsoft.com/office/officeart/2005/8/colors/accent3_3" csCatId="accent3" phldr="1"/>
      <dgm:spPr/>
      <dgm:t>
        <a:bodyPr/>
        <a:lstStyle/>
        <a:p>
          <a:endParaRPr lang="en-US"/>
        </a:p>
      </dgm:t>
    </dgm:pt>
    <dgm:pt modelId="{7B25AFA5-27CA-4FDC-9D84-1013FC2FE251}">
      <dgm:prSet phldrT="[Text]" phldr="1" custT="1"/>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sz="7200" b="1" dirty="0">
            <a:latin typeface="NikoshBAN" panose="02000000000000000000" pitchFamily="2" charset="0"/>
            <a:cs typeface="NikoshBAN" panose="02000000000000000000" pitchFamily="2" charset="0"/>
          </a:endParaRPr>
        </a:p>
      </dgm:t>
    </dgm:pt>
    <dgm:pt modelId="{55216D85-F109-47F9-A68E-F18D10214EBA}" type="parTrans" cxnId="{BFBF8200-63BA-4C09-9621-32D7E93600B2}">
      <dgm:prSet/>
      <dgm:spPr/>
      <dgm:t>
        <a:bodyPr/>
        <a:lstStyle/>
        <a:p>
          <a:endParaRPr lang="en-US" sz="2400" b="1">
            <a:latin typeface="NikoshBAN" panose="02000000000000000000" pitchFamily="2" charset="0"/>
            <a:cs typeface="NikoshBAN" panose="02000000000000000000" pitchFamily="2" charset="0"/>
          </a:endParaRPr>
        </a:p>
      </dgm:t>
    </dgm:pt>
    <dgm:pt modelId="{44E2063B-7B6D-4EE3-81C6-EEB62E44F98F}" type="sibTrans" cxnId="{BFBF8200-63BA-4C09-9621-32D7E93600B2}">
      <dgm:prSet/>
      <dgm:spPr/>
      <dgm:t>
        <a:bodyPr/>
        <a:lstStyle/>
        <a:p>
          <a:endParaRPr lang="en-US" sz="2400" b="1">
            <a:latin typeface="NikoshBAN" panose="02000000000000000000" pitchFamily="2" charset="0"/>
            <a:cs typeface="NikoshBAN" panose="02000000000000000000" pitchFamily="2" charset="0"/>
          </a:endParaRPr>
        </a:p>
      </dgm:t>
    </dgm:pt>
    <dgm:pt modelId="{7C62D0F8-1CBA-4A3B-B286-2DAB6B8B74FD}">
      <dgm:prSet phldrT="[Text]" custT="1"/>
      <dgm:spPr/>
      <dgm:t>
        <a:bodyPr/>
        <a:lstStyle/>
        <a:p>
          <a:r>
            <a:rPr lang="bn-BD" sz="3600" b="1" dirty="0" smtClean="0">
              <a:latin typeface="NikoshBAN" panose="02000000000000000000" pitchFamily="2" charset="0"/>
              <a:cs typeface="NikoshBAN" panose="02000000000000000000" pitchFamily="2" charset="0"/>
            </a:rPr>
            <a:t>প্রত্যেক দল যোজকের দুইটি শ্রেণিবিভাগ উদাহরণসহ লেখ।</a:t>
          </a:r>
          <a:endParaRPr lang="en-US" sz="3600" b="1" dirty="0">
            <a:latin typeface="NikoshBAN" panose="02000000000000000000" pitchFamily="2" charset="0"/>
            <a:cs typeface="NikoshBAN" panose="02000000000000000000" pitchFamily="2" charset="0"/>
          </a:endParaRPr>
        </a:p>
      </dgm:t>
    </dgm:pt>
    <dgm:pt modelId="{C6EB4ADB-0FD0-42F2-8B8F-A95519DA4F66}" type="parTrans" cxnId="{E764A5A7-30CB-4F2C-B1DC-1EC2FB09E91A}">
      <dgm:prSet/>
      <dgm:spPr/>
      <dgm:t>
        <a:bodyPr/>
        <a:lstStyle/>
        <a:p>
          <a:endParaRPr lang="en-US" sz="2400" b="1">
            <a:latin typeface="NikoshBAN" panose="02000000000000000000" pitchFamily="2" charset="0"/>
            <a:cs typeface="NikoshBAN" panose="02000000000000000000" pitchFamily="2" charset="0"/>
          </a:endParaRPr>
        </a:p>
      </dgm:t>
    </dgm:pt>
    <dgm:pt modelId="{CEA18B61-8E5D-44E6-81B1-3F5E97C7C0A6}" type="sibTrans" cxnId="{E764A5A7-30CB-4F2C-B1DC-1EC2FB09E91A}">
      <dgm:prSet/>
      <dgm:spPr/>
      <dgm:t>
        <a:bodyPr/>
        <a:lstStyle/>
        <a:p>
          <a:endParaRPr lang="en-US" sz="2400" b="1">
            <a:latin typeface="NikoshBAN" panose="02000000000000000000" pitchFamily="2" charset="0"/>
            <a:cs typeface="NikoshBAN" panose="02000000000000000000" pitchFamily="2" charset="0"/>
          </a:endParaRPr>
        </a:p>
      </dgm:t>
    </dgm:pt>
    <dgm:pt modelId="{BBB368BD-9DBB-4D03-AC4D-D985B93CF19B}" type="pres">
      <dgm:prSet presAssocID="{AB5DD938-0A1F-44BA-B23C-7155DE0D7F92}" presName="diagram" presStyleCnt="0">
        <dgm:presLayoutVars>
          <dgm:dir/>
          <dgm:resizeHandles val="exact"/>
        </dgm:presLayoutVars>
      </dgm:prSet>
      <dgm:spPr/>
      <dgm:t>
        <a:bodyPr/>
        <a:lstStyle/>
        <a:p>
          <a:endParaRPr lang="en-US"/>
        </a:p>
      </dgm:t>
    </dgm:pt>
    <dgm:pt modelId="{866CF025-3AE1-4C7F-8C50-9D8ECEBF8D5B}" type="pres">
      <dgm:prSet presAssocID="{7B25AFA5-27CA-4FDC-9D84-1013FC2FE251}" presName="node" presStyleLbl="node1" presStyleIdx="0" presStyleCnt="2" custLinFactNeighborX="-5205" custLinFactNeighborY="-572">
        <dgm:presLayoutVars>
          <dgm:bulletEnabled val="1"/>
        </dgm:presLayoutVars>
      </dgm:prSet>
      <dgm:spPr/>
      <dgm:t>
        <a:bodyPr/>
        <a:lstStyle/>
        <a:p>
          <a:endParaRPr lang="en-US"/>
        </a:p>
      </dgm:t>
    </dgm:pt>
    <dgm:pt modelId="{9ADEBAAC-9973-45E7-BA17-8D027223C92F}" type="pres">
      <dgm:prSet presAssocID="{44E2063B-7B6D-4EE3-81C6-EEB62E44F98F}" presName="sibTrans" presStyleCnt="0"/>
      <dgm:spPr/>
      <dgm:t>
        <a:bodyPr/>
        <a:lstStyle/>
        <a:p>
          <a:endParaRPr lang="en-US"/>
        </a:p>
      </dgm:t>
    </dgm:pt>
    <dgm:pt modelId="{A731092E-43C6-4054-A819-E3E990457A37}" type="pres">
      <dgm:prSet presAssocID="{7C62D0F8-1CBA-4A3B-B286-2DAB6B8B74FD}" presName="node" presStyleLbl="node1" presStyleIdx="1" presStyleCnt="2" custLinFactNeighborX="-4913" custLinFactNeighborY="572">
        <dgm:presLayoutVars>
          <dgm:bulletEnabled val="1"/>
        </dgm:presLayoutVars>
      </dgm:prSet>
      <dgm:spPr/>
      <dgm:t>
        <a:bodyPr/>
        <a:lstStyle/>
        <a:p>
          <a:endParaRPr lang="en-US"/>
        </a:p>
      </dgm:t>
    </dgm:pt>
  </dgm:ptLst>
  <dgm:cxnLst>
    <dgm:cxn modelId="{EAC4CC77-AE0C-4EEB-A8DA-A2289B67A8DC}" type="presOf" srcId="{7B25AFA5-27CA-4FDC-9D84-1013FC2FE251}" destId="{866CF025-3AE1-4C7F-8C50-9D8ECEBF8D5B}" srcOrd="0" destOrd="0" presId="urn:microsoft.com/office/officeart/2005/8/layout/default"/>
    <dgm:cxn modelId="{865C9BA8-C7A4-45B6-B443-9CBF724D9CE2}" type="presOf" srcId="{AB5DD938-0A1F-44BA-B23C-7155DE0D7F92}" destId="{BBB368BD-9DBB-4D03-AC4D-D985B93CF19B}" srcOrd="0" destOrd="0" presId="urn:microsoft.com/office/officeart/2005/8/layout/default"/>
    <dgm:cxn modelId="{BFBF8200-63BA-4C09-9621-32D7E93600B2}" srcId="{AB5DD938-0A1F-44BA-B23C-7155DE0D7F92}" destId="{7B25AFA5-27CA-4FDC-9D84-1013FC2FE251}" srcOrd="0" destOrd="0" parTransId="{55216D85-F109-47F9-A68E-F18D10214EBA}" sibTransId="{44E2063B-7B6D-4EE3-81C6-EEB62E44F98F}"/>
    <dgm:cxn modelId="{6C7B8BD5-47B6-4802-B577-75F7A1798566}" type="presOf" srcId="{7C62D0F8-1CBA-4A3B-B286-2DAB6B8B74FD}" destId="{A731092E-43C6-4054-A819-E3E990457A37}" srcOrd="0" destOrd="0" presId="urn:microsoft.com/office/officeart/2005/8/layout/default"/>
    <dgm:cxn modelId="{E764A5A7-30CB-4F2C-B1DC-1EC2FB09E91A}" srcId="{AB5DD938-0A1F-44BA-B23C-7155DE0D7F92}" destId="{7C62D0F8-1CBA-4A3B-B286-2DAB6B8B74FD}" srcOrd="1" destOrd="0" parTransId="{C6EB4ADB-0FD0-42F2-8B8F-A95519DA4F66}" sibTransId="{CEA18B61-8E5D-44E6-81B1-3F5E97C7C0A6}"/>
    <dgm:cxn modelId="{4B1C556D-2004-478A-B4B0-262306AED102}" type="presParOf" srcId="{BBB368BD-9DBB-4D03-AC4D-D985B93CF19B}" destId="{866CF025-3AE1-4C7F-8C50-9D8ECEBF8D5B}" srcOrd="0" destOrd="0" presId="urn:microsoft.com/office/officeart/2005/8/layout/default"/>
    <dgm:cxn modelId="{4A49F2CA-C7FD-474B-ACCC-4DBAD23E2C60}" type="presParOf" srcId="{BBB368BD-9DBB-4D03-AC4D-D985B93CF19B}" destId="{9ADEBAAC-9973-45E7-BA17-8D027223C92F}" srcOrd="1" destOrd="0" presId="urn:microsoft.com/office/officeart/2005/8/layout/default"/>
    <dgm:cxn modelId="{C1F76CB4-605D-4CF0-9390-983E9E34518C}" type="presParOf" srcId="{BBB368BD-9DBB-4D03-AC4D-D985B93CF19B}" destId="{A731092E-43C6-4054-A819-E3E990457A3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782678-D5B9-436C-A540-C6C71E682AD7}" type="doc">
      <dgm:prSet loTypeId="urn:microsoft.com/office/officeart/2005/8/layout/venn3" loCatId="relationship" qsTypeId="urn:microsoft.com/office/officeart/2005/8/quickstyle/simple3" qsCatId="simple" csTypeId="urn:microsoft.com/office/officeart/2005/8/colors/accent0_3" csCatId="mainScheme" phldr="1"/>
      <dgm:spPr/>
      <dgm:t>
        <a:bodyPr/>
        <a:lstStyle/>
        <a:p>
          <a:endParaRPr lang="en-US"/>
        </a:p>
      </dgm:t>
    </dgm:pt>
    <dgm:pt modelId="{8FC90B7C-64B7-49A0-86D1-1475A778ACC5}">
      <dgm:prSet phldrT="[Text]"/>
      <dgm:spPr/>
      <dgm:t>
        <a:bodyPr/>
        <a:lstStyle/>
        <a:p>
          <a:r>
            <a:rPr lang="bn-BD" b="1" dirty="0" smtClean="0">
              <a:latin typeface="NikoshBAN" panose="02000000000000000000" pitchFamily="2" charset="0"/>
              <a:cs typeface="NikoshBAN" panose="02000000000000000000" pitchFamily="2" charset="0"/>
            </a:rPr>
            <a:t>এসো আমরা একটি ভিডিও দেখি</a:t>
          </a:r>
          <a:endParaRPr lang="en-US" dirty="0"/>
        </a:p>
      </dgm:t>
      <dgm:extLst>
        <a:ext uri="{E40237B7-FDA0-4F09-8148-C483321AD2D9}">
          <dgm14:cNvPr xmlns:dgm14="http://schemas.microsoft.com/office/drawing/2010/diagram" id="0" name="">
            <a:hlinkClick xmlns:r="http://schemas.openxmlformats.org/officeDocument/2006/relationships" r:id="rId1"/>
          </dgm14:cNvPr>
        </a:ext>
      </dgm:extLst>
    </dgm:pt>
    <dgm:pt modelId="{FBB95E46-C6A3-4034-B745-2A2F54EDE0F8}" type="parTrans" cxnId="{7280C7EF-EF05-42FB-901C-34B6941223C3}">
      <dgm:prSet/>
      <dgm:spPr/>
      <dgm:t>
        <a:bodyPr/>
        <a:lstStyle/>
        <a:p>
          <a:endParaRPr lang="en-US"/>
        </a:p>
      </dgm:t>
    </dgm:pt>
    <dgm:pt modelId="{6F82BB25-4402-4A1D-A94F-5ADB0A5C89AD}" type="sibTrans" cxnId="{7280C7EF-EF05-42FB-901C-34B6941223C3}">
      <dgm:prSet/>
      <dgm:spPr/>
      <dgm:t>
        <a:bodyPr/>
        <a:lstStyle/>
        <a:p>
          <a:endParaRPr lang="en-US"/>
        </a:p>
      </dgm:t>
    </dgm:pt>
    <dgm:pt modelId="{1AC37A80-4AA8-4E9D-8D97-CC2DABCD798E}" type="pres">
      <dgm:prSet presAssocID="{A5782678-D5B9-436C-A540-C6C71E682AD7}" presName="Name0" presStyleCnt="0">
        <dgm:presLayoutVars>
          <dgm:dir/>
          <dgm:resizeHandles val="exact"/>
        </dgm:presLayoutVars>
      </dgm:prSet>
      <dgm:spPr/>
      <dgm:t>
        <a:bodyPr/>
        <a:lstStyle/>
        <a:p>
          <a:endParaRPr lang="en-US"/>
        </a:p>
      </dgm:t>
    </dgm:pt>
    <dgm:pt modelId="{5F5DD60E-2328-49D8-BB67-618D7524DD55}" type="pres">
      <dgm:prSet presAssocID="{8FC90B7C-64B7-49A0-86D1-1475A778ACC5}" presName="Name5" presStyleLbl="vennNode1" presStyleIdx="0" presStyleCnt="1">
        <dgm:presLayoutVars>
          <dgm:bulletEnabled val="1"/>
        </dgm:presLayoutVars>
      </dgm:prSet>
      <dgm:spPr/>
      <dgm:t>
        <a:bodyPr/>
        <a:lstStyle/>
        <a:p>
          <a:endParaRPr lang="en-US"/>
        </a:p>
      </dgm:t>
    </dgm:pt>
  </dgm:ptLst>
  <dgm:cxnLst>
    <dgm:cxn modelId="{94FC4EA5-0A8F-4C60-A0A7-B332759DEA06}" type="presOf" srcId="{8FC90B7C-64B7-49A0-86D1-1475A778ACC5}" destId="{5F5DD60E-2328-49D8-BB67-618D7524DD55}" srcOrd="0" destOrd="0" presId="urn:microsoft.com/office/officeart/2005/8/layout/venn3"/>
    <dgm:cxn modelId="{786688F9-1206-48D6-8231-1B3960B89670}" type="presOf" srcId="{A5782678-D5B9-436C-A540-C6C71E682AD7}" destId="{1AC37A80-4AA8-4E9D-8D97-CC2DABCD798E}" srcOrd="0" destOrd="0" presId="urn:microsoft.com/office/officeart/2005/8/layout/venn3"/>
    <dgm:cxn modelId="{7280C7EF-EF05-42FB-901C-34B6941223C3}" srcId="{A5782678-D5B9-436C-A540-C6C71E682AD7}" destId="{8FC90B7C-64B7-49A0-86D1-1475A778ACC5}" srcOrd="0" destOrd="0" parTransId="{FBB95E46-C6A3-4034-B745-2A2F54EDE0F8}" sibTransId="{6F82BB25-4402-4A1D-A94F-5ADB0A5C89AD}"/>
    <dgm:cxn modelId="{21874C86-8826-4DA3-A0CB-148EEBFA0A4C}" type="presParOf" srcId="{1AC37A80-4AA8-4E9D-8D97-CC2DABCD798E}" destId="{5F5DD60E-2328-49D8-BB67-618D7524DD55}" srcOrd="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516416-8A18-4C36-A4EB-A33F60DE2A42}" type="doc">
      <dgm:prSet loTypeId="urn:microsoft.com/office/officeart/2005/8/layout/cycle3" loCatId="cycle" qsTypeId="urn:microsoft.com/office/officeart/2005/8/quickstyle/simple3" qsCatId="simple" csTypeId="urn:microsoft.com/office/officeart/2005/8/colors/accent3_4" csCatId="accent3" phldr="1"/>
      <dgm:spPr/>
      <dgm:t>
        <a:bodyPr/>
        <a:lstStyle/>
        <a:p>
          <a:endParaRPr lang="en-US"/>
        </a:p>
      </dgm:t>
    </dgm:pt>
    <dgm:pt modelId="{372F778C-0838-4F11-BDAD-AE2873B6CB4F}">
      <dgm:prSet phldrT="[Text]" phldr="1"/>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dirty="0">
            <a:solidFill>
              <a:schemeClr val="tx1"/>
            </a:solidFill>
          </a:endParaRPr>
        </a:p>
      </dgm:t>
    </dgm:pt>
    <dgm:pt modelId="{C548DA47-0AEA-414E-B0EC-125E508ED701}" type="parTrans" cxnId="{0F105CD2-081F-49D4-9FF0-BA10D97BC624}">
      <dgm:prSet/>
      <dgm:spPr/>
      <dgm:t>
        <a:bodyPr/>
        <a:lstStyle/>
        <a:p>
          <a:endParaRPr lang="en-US">
            <a:solidFill>
              <a:schemeClr val="tx1"/>
            </a:solidFill>
          </a:endParaRPr>
        </a:p>
      </dgm:t>
    </dgm:pt>
    <dgm:pt modelId="{8D245EA7-2480-43BE-89BA-0CD129D936A1}" type="sibTrans" cxnId="{0F105CD2-081F-49D4-9FF0-BA10D97BC624}">
      <dgm:prSet/>
      <dgm:spPr/>
      <dgm:t>
        <a:bodyPr/>
        <a:lstStyle/>
        <a:p>
          <a:endParaRPr lang="en-US">
            <a:solidFill>
              <a:schemeClr val="tx1"/>
            </a:solidFill>
          </a:endParaRPr>
        </a:p>
      </dgm:t>
    </dgm:pt>
    <dgm:pt modelId="{F3B79F85-D7BE-44F6-BEE4-C9BCE1673C6D}">
      <dgm:prSet phldrT="[Text]"/>
      <dgm:spPr/>
      <dgm:t>
        <a:bodyPr/>
        <a:lstStyle/>
        <a:p>
          <a:r>
            <a:rPr lang="bn-BD" b="1" smtClean="0">
              <a:latin typeface="NikoshBAN" panose="02000000000000000000" pitchFamily="2" charset="0"/>
              <a:cs typeface="NikoshBAN" panose="02000000000000000000" pitchFamily="2" charset="0"/>
            </a:rPr>
            <a:t>আজকের পাঠ </a:t>
          </a:r>
          <a:endParaRPr lang="en-US" dirty="0"/>
        </a:p>
      </dgm:t>
    </dgm:pt>
    <dgm:pt modelId="{3EDD1DD1-74A5-492F-A84C-70236CA3D074}" type="parTrans" cxnId="{419BAF2A-4B8E-4915-A454-7335A540FF6C}">
      <dgm:prSet/>
      <dgm:spPr/>
      <dgm:t>
        <a:bodyPr/>
        <a:lstStyle/>
        <a:p>
          <a:endParaRPr lang="en-US">
            <a:solidFill>
              <a:schemeClr val="tx1"/>
            </a:solidFill>
          </a:endParaRPr>
        </a:p>
      </dgm:t>
    </dgm:pt>
    <dgm:pt modelId="{094799AB-138E-4A4A-A6FF-9DE3E12F6383}" type="sibTrans" cxnId="{419BAF2A-4B8E-4915-A454-7335A540FF6C}">
      <dgm:prSet/>
      <dgm:spPr/>
      <dgm:t>
        <a:bodyPr/>
        <a:lstStyle/>
        <a:p>
          <a:endParaRPr lang="en-US">
            <a:solidFill>
              <a:schemeClr val="tx1"/>
            </a:solidFill>
          </a:endParaRPr>
        </a:p>
      </dgm:t>
    </dgm:pt>
    <dgm:pt modelId="{1B1005CB-03A6-4EFC-9834-8735385C52AC}">
      <dgm:prSet phldrT="[Text]"/>
      <dgm:spPr/>
      <dgm:t>
        <a:bodyPr/>
        <a:lstStyle/>
        <a:p>
          <a:r>
            <a:rPr lang="bn-BD" b="1" smtClean="0">
              <a:latin typeface="NikoshBAN" panose="02000000000000000000" pitchFamily="2" charset="0"/>
              <a:cs typeface="NikoshBAN" panose="02000000000000000000" pitchFamily="2" charset="0"/>
            </a:rPr>
            <a:t>যোজক</a:t>
          </a:r>
          <a:endParaRPr lang="en-US" dirty="0"/>
        </a:p>
      </dgm:t>
    </dgm:pt>
    <dgm:pt modelId="{60D91C32-607D-459E-A899-081A1B4D5BBE}" type="parTrans" cxnId="{2E5DFA79-DD23-4D9E-8DD4-2FA3C967A1BC}">
      <dgm:prSet/>
      <dgm:spPr/>
      <dgm:t>
        <a:bodyPr/>
        <a:lstStyle/>
        <a:p>
          <a:endParaRPr lang="en-US">
            <a:solidFill>
              <a:schemeClr val="tx1"/>
            </a:solidFill>
          </a:endParaRPr>
        </a:p>
      </dgm:t>
    </dgm:pt>
    <dgm:pt modelId="{36BC317C-E815-4BB0-A83B-9FC0D966177F}" type="sibTrans" cxnId="{2E5DFA79-DD23-4D9E-8DD4-2FA3C967A1BC}">
      <dgm:prSet/>
      <dgm:spPr/>
      <dgm:t>
        <a:bodyPr/>
        <a:lstStyle/>
        <a:p>
          <a:endParaRPr lang="en-US">
            <a:solidFill>
              <a:schemeClr val="tx1"/>
            </a:solidFill>
          </a:endParaRPr>
        </a:p>
      </dgm:t>
    </dgm:pt>
    <dgm:pt modelId="{3BFFA50C-3F2B-4C4F-A3BF-EED11F8EEE31}" type="pres">
      <dgm:prSet presAssocID="{9A516416-8A18-4C36-A4EB-A33F60DE2A42}" presName="Name0" presStyleCnt="0">
        <dgm:presLayoutVars>
          <dgm:dir/>
          <dgm:resizeHandles val="exact"/>
        </dgm:presLayoutVars>
      </dgm:prSet>
      <dgm:spPr/>
      <dgm:t>
        <a:bodyPr/>
        <a:lstStyle/>
        <a:p>
          <a:endParaRPr lang="en-US"/>
        </a:p>
      </dgm:t>
    </dgm:pt>
    <dgm:pt modelId="{B4C374D7-DF19-4460-8179-C9D5409F5C32}" type="pres">
      <dgm:prSet presAssocID="{9A516416-8A18-4C36-A4EB-A33F60DE2A42}" presName="cycle" presStyleCnt="0"/>
      <dgm:spPr/>
      <dgm:t>
        <a:bodyPr/>
        <a:lstStyle/>
        <a:p>
          <a:endParaRPr lang="en-US"/>
        </a:p>
      </dgm:t>
    </dgm:pt>
    <dgm:pt modelId="{FA997341-3294-4565-9202-7CC1242D6E8D}" type="pres">
      <dgm:prSet presAssocID="{372F778C-0838-4F11-BDAD-AE2873B6CB4F}" presName="nodeFirstNode" presStyleLbl="node1" presStyleIdx="0" presStyleCnt="3">
        <dgm:presLayoutVars>
          <dgm:bulletEnabled val="1"/>
        </dgm:presLayoutVars>
      </dgm:prSet>
      <dgm:spPr/>
      <dgm:t>
        <a:bodyPr/>
        <a:lstStyle/>
        <a:p>
          <a:endParaRPr lang="en-US"/>
        </a:p>
      </dgm:t>
    </dgm:pt>
    <dgm:pt modelId="{31852D3F-8375-40DF-BC0D-C1F3D606173F}" type="pres">
      <dgm:prSet presAssocID="{8D245EA7-2480-43BE-89BA-0CD129D936A1}" presName="sibTransFirstNode" presStyleLbl="bgShp" presStyleIdx="0" presStyleCnt="1"/>
      <dgm:spPr/>
      <dgm:t>
        <a:bodyPr/>
        <a:lstStyle/>
        <a:p>
          <a:endParaRPr lang="en-US"/>
        </a:p>
      </dgm:t>
    </dgm:pt>
    <dgm:pt modelId="{3AC7A847-0879-440D-81E3-CDEB471F171D}" type="pres">
      <dgm:prSet presAssocID="{F3B79F85-D7BE-44F6-BEE4-C9BCE1673C6D}" presName="nodeFollowingNodes" presStyleLbl="node1" presStyleIdx="1" presStyleCnt="3">
        <dgm:presLayoutVars>
          <dgm:bulletEnabled val="1"/>
        </dgm:presLayoutVars>
      </dgm:prSet>
      <dgm:spPr/>
      <dgm:t>
        <a:bodyPr/>
        <a:lstStyle/>
        <a:p>
          <a:endParaRPr lang="en-US"/>
        </a:p>
      </dgm:t>
    </dgm:pt>
    <dgm:pt modelId="{421772CE-BA0C-4B48-B14B-424BF64E27C8}" type="pres">
      <dgm:prSet presAssocID="{1B1005CB-03A6-4EFC-9834-8735385C52AC}" presName="nodeFollowingNodes" presStyleLbl="node1" presStyleIdx="2" presStyleCnt="3">
        <dgm:presLayoutVars>
          <dgm:bulletEnabled val="1"/>
        </dgm:presLayoutVars>
      </dgm:prSet>
      <dgm:spPr/>
      <dgm:t>
        <a:bodyPr/>
        <a:lstStyle/>
        <a:p>
          <a:endParaRPr lang="en-US"/>
        </a:p>
      </dgm:t>
    </dgm:pt>
  </dgm:ptLst>
  <dgm:cxnLst>
    <dgm:cxn modelId="{D5936CEC-8386-49D0-85E4-71E8A39B369C}" type="presOf" srcId="{F3B79F85-D7BE-44F6-BEE4-C9BCE1673C6D}" destId="{3AC7A847-0879-440D-81E3-CDEB471F171D}" srcOrd="0" destOrd="0" presId="urn:microsoft.com/office/officeart/2005/8/layout/cycle3"/>
    <dgm:cxn modelId="{0F105CD2-081F-49D4-9FF0-BA10D97BC624}" srcId="{9A516416-8A18-4C36-A4EB-A33F60DE2A42}" destId="{372F778C-0838-4F11-BDAD-AE2873B6CB4F}" srcOrd="0" destOrd="0" parTransId="{C548DA47-0AEA-414E-B0EC-125E508ED701}" sibTransId="{8D245EA7-2480-43BE-89BA-0CD129D936A1}"/>
    <dgm:cxn modelId="{A606D343-618A-4225-BEED-B477838E6FD2}" type="presOf" srcId="{1B1005CB-03A6-4EFC-9834-8735385C52AC}" destId="{421772CE-BA0C-4B48-B14B-424BF64E27C8}" srcOrd="0" destOrd="0" presId="urn:microsoft.com/office/officeart/2005/8/layout/cycle3"/>
    <dgm:cxn modelId="{419BAF2A-4B8E-4915-A454-7335A540FF6C}" srcId="{9A516416-8A18-4C36-A4EB-A33F60DE2A42}" destId="{F3B79F85-D7BE-44F6-BEE4-C9BCE1673C6D}" srcOrd="1" destOrd="0" parTransId="{3EDD1DD1-74A5-492F-A84C-70236CA3D074}" sibTransId="{094799AB-138E-4A4A-A6FF-9DE3E12F6383}"/>
    <dgm:cxn modelId="{075FA47F-ACD7-480A-865D-552607408FC5}" type="presOf" srcId="{372F778C-0838-4F11-BDAD-AE2873B6CB4F}" destId="{FA997341-3294-4565-9202-7CC1242D6E8D}" srcOrd="0" destOrd="0" presId="urn:microsoft.com/office/officeart/2005/8/layout/cycle3"/>
    <dgm:cxn modelId="{C4ABF9F0-9431-4DE8-90FC-9FD54582E994}" type="presOf" srcId="{9A516416-8A18-4C36-A4EB-A33F60DE2A42}" destId="{3BFFA50C-3F2B-4C4F-A3BF-EED11F8EEE31}" srcOrd="0" destOrd="0" presId="urn:microsoft.com/office/officeart/2005/8/layout/cycle3"/>
    <dgm:cxn modelId="{AB6B327F-0B7F-4E2D-9F56-603B5B3C9E39}" type="presOf" srcId="{8D245EA7-2480-43BE-89BA-0CD129D936A1}" destId="{31852D3F-8375-40DF-BC0D-C1F3D606173F}" srcOrd="0" destOrd="0" presId="urn:microsoft.com/office/officeart/2005/8/layout/cycle3"/>
    <dgm:cxn modelId="{2E5DFA79-DD23-4D9E-8DD4-2FA3C967A1BC}" srcId="{9A516416-8A18-4C36-A4EB-A33F60DE2A42}" destId="{1B1005CB-03A6-4EFC-9834-8735385C52AC}" srcOrd="2" destOrd="0" parTransId="{60D91C32-607D-459E-A899-081A1B4D5BBE}" sibTransId="{36BC317C-E815-4BB0-A83B-9FC0D966177F}"/>
    <dgm:cxn modelId="{930C355D-F061-4377-8BD9-341C4B90D28E}" type="presParOf" srcId="{3BFFA50C-3F2B-4C4F-A3BF-EED11F8EEE31}" destId="{B4C374D7-DF19-4460-8179-C9D5409F5C32}" srcOrd="0" destOrd="0" presId="urn:microsoft.com/office/officeart/2005/8/layout/cycle3"/>
    <dgm:cxn modelId="{2E24A162-D353-422F-88B9-AB84ABC06DBF}" type="presParOf" srcId="{B4C374D7-DF19-4460-8179-C9D5409F5C32}" destId="{FA997341-3294-4565-9202-7CC1242D6E8D}" srcOrd="0" destOrd="0" presId="urn:microsoft.com/office/officeart/2005/8/layout/cycle3"/>
    <dgm:cxn modelId="{A55565FE-D100-4F49-A7DE-6337F10263A5}" type="presParOf" srcId="{B4C374D7-DF19-4460-8179-C9D5409F5C32}" destId="{31852D3F-8375-40DF-BC0D-C1F3D606173F}" srcOrd="1" destOrd="0" presId="urn:microsoft.com/office/officeart/2005/8/layout/cycle3"/>
    <dgm:cxn modelId="{DF25BDD7-4549-41C4-A744-45C8F4CD5213}" type="presParOf" srcId="{B4C374D7-DF19-4460-8179-C9D5409F5C32}" destId="{3AC7A847-0879-440D-81E3-CDEB471F171D}" srcOrd="2" destOrd="0" presId="urn:microsoft.com/office/officeart/2005/8/layout/cycle3"/>
    <dgm:cxn modelId="{9AC720E2-43D7-4CDB-8595-01B570F5D337}" type="presParOf" srcId="{B4C374D7-DF19-4460-8179-C9D5409F5C32}" destId="{421772CE-BA0C-4B48-B14B-424BF64E27C8}"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FFAA9E-059A-4120-91B4-E8B2177CDFF4}" type="doc">
      <dgm:prSet loTypeId="urn:microsoft.com/office/officeart/2005/8/layout/hList3" loCatId="list" qsTypeId="urn:microsoft.com/office/officeart/2005/8/quickstyle/simple3" qsCatId="simple" csTypeId="urn:microsoft.com/office/officeart/2005/8/colors/accent3_4" csCatId="accent3" phldr="1"/>
      <dgm:spPr/>
      <dgm:t>
        <a:bodyPr/>
        <a:lstStyle/>
        <a:p>
          <a:endParaRPr lang="en-US"/>
        </a:p>
      </dgm:t>
    </dgm:pt>
    <dgm:pt modelId="{32D773F9-E9AC-49BE-BBA9-56277C45FE71}">
      <dgm:prSet phldrT="[Text]" custT="1"/>
      <dgm:spPr/>
      <dgm:t>
        <a:bodyPr/>
        <a:lstStyle/>
        <a:p>
          <a:r>
            <a:rPr lang="bn-BD" sz="4000" b="1" smtClean="0">
              <a:latin typeface="NikoshBAN" panose="02000000000000000000" pitchFamily="2" charset="0"/>
              <a:cs typeface="NikoshBAN" panose="02000000000000000000" pitchFamily="2" charset="0"/>
            </a:rPr>
            <a:t>এই পাঠ শেষে শিক্ষার্থীরা.........</a:t>
          </a:r>
          <a:endParaRPr lang="en-US" sz="4000" b="1" dirty="0"/>
        </a:p>
      </dgm:t>
    </dgm:pt>
    <dgm:pt modelId="{F3E7F748-313B-4CBB-A48A-07F168ABF819}" type="parTrans" cxnId="{96B96818-58B8-4E7F-A097-2B4153861BF2}">
      <dgm:prSet/>
      <dgm:spPr/>
      <dgm:t>
        <a:bodyPr/>
        <a:lstStyle/>
        <a:p>
          <a:endParaRPr lang="en-US" b="1">
            <a:solidFill>
              <a:schemeClr val="tx1"/>
            </a:solidFill>
          </a:endParaRPr>
        </a:p>
      </dgm:t>
    </dgm:pt>
    <dgm:pt modelId="{024F861E-3E8C-479B-9CE7-3FE687B33B19}" type="sibTrans" cxnId="{96B96818-58B8-4E7F-A097-2B4153861BF2}">
      <dgm:prSet/>
      <dgm:spPr/>
      <dgm:t>
        <a:bodyPr/>
        <a:lstStyle/>
        <a:p>
          <a:endParaRPr lang="en-US" b="1">
            <a:solidFill>
              <a:schemeClr val="tx1"/>
            </a:solidFill>
          </a:endParaRPr>
        </a:p>
      </dgm:t>
    </dgm:pt>
    <dgm:pt modelId="{C75281F5-CB5E-48E1-BB97-CF9D8BB8D097}">
      <dgm:prSet phldrT="[Text]"/>
      <dgm:spPr/>
      <dgm:t>
        <a:bodyPr/>
        <a:lstStyle/>
        <a:p>
          <a:r>
            <a:rPr lang="bn-BD" b="1" smtClean="0">
              <a:latin typeface="NikoshBAN" panose="02000000000000000000" pitchFamily="2" charset="0"/>
              <a:cs typeface="NikoshBAN" panose="02000000000000000000" pitchFamily="2" charset="0"/>
            </a:rPr>
            <a:t>১. যোজকের সংজ্ঞার্থ বলতে পারবে;</a:t>
          </a:r>
          <a:endParaRPr lang="en-US" b="1" dirty="0"/>
        </a:p>
      </dgm:t>
    </dgm:pt>
    <dgm:pt modelId="{C763E98A-C8D2-47EF-986B-5671597C32D0}" type="parTrans" cxnId="{20AEAB5D-ED96-41EF-9CEE-EBC262B9EEE6}">
      <dgm:prSet/>
      <dgm:spPr/>
      <dgm:t>
        <a:bodyPr/>
        <a:lstStyle/>
        <a:p>
          <a:endParaRPr lang="en-US" b="1">
            <a:solidFill>
              <a:schemeClr val="tx1"/>
            </a:solidFill>
          </a:endParaRPr>
        </a:p>
      </dgm:t>
    </dgm:pt>
    <dgm:pt modelId="{6420974B-A6C6-4D8E-BD61-E14EA76387A3}" type="sibTrans" cxnId="{20AEAB5D-ED96-41EF-9CEE-EBC262B9EEE6}">
      <dgm:prSet/>
      <dgm:spPr/>
      <dgm:t>
        <a:bodyPr/>
        <a:lstStyle/>
        <a:p>
          <a:endParaRPr lang="en-US" b="1">
            <a:solidFill>
              <a:schemeClr val="tx1"/>
            </a:solidFill>
          </a:endParaRPr>
        </a:p>
      </dgm:t>
    </dgm:pt>
    <dgm:pt modelId="{A8446740-E687-4E2E-92F9-97FB503F6F5D}">
      <dgm:prSet phldrT="[Text]"/>
      <dgm:spPr/>
      <dgm:t>
        <a:bodyPr/>
        <a:lstStyle/>
        <a:p>
          <a:r>
            <a:rPr lang="bn-BD" b="1" smtClean="0">
              <a:latin typeface="NikoshBAN" panose="02000000000000000000" pitchFamily="2" charset="0"/>
              <a:cs typeface="NikoshBAN" panose="02000000000000000000" pitchFamily="2" charset="0"/>
            </a:rPr>
            <a:t>২. যোজকের শ্রেণিকরণ করতে পারবে;</a:t>
          </a:r>
          <a:endParaRPr lang="en-US" b="1" dirty="0"/>
        </a:p>
      </dgm:t>
    </dgm:pt>
    <dgm:pt modelId="{1FBD6779-544A-40AD-BB44-59FEF6D0B605}" type="parTrans" cxnId="{23E99832-D05A-4EB3-84A2-30F89219A890}">
      <dgm:prSet/>
      <dgm:spPr/>
      <dgm:t>
        <a:bodyPr/>
        <a:lstStyle/>
        <a:p>
          <a:endParaRPr lang="en-US" b="1">
            <a:solidFill>
              <a:schemeClr val="tx1"/>
            </a:solidFill>
          </a:endParaRPr>
        </a:p>
      </dgm:t>
    </dgm:pt>
    <dgm:pt modelId="{FCE055C0-BBE9-4DDF-A6A7-01DB327C420B}" type="sibTrans" cxnId="{23E99832-D05A-4EB3-84A2-30F89219A890}">
      <dgm:prSet/>
      <dgm:spPr/>
      <dgm:t>
        <a:bodyPr/>
        <a:lstStyle/>
        <a:p>
          <a:endParaRPr lang="en-US" b="1">
            <a:solidFill>
              <a:schemeClr val="tx1"/>
            </a:solidFill>
          </a:endParaRPr>
        </a:p>
      </dgm:t>
    </dgm:pt>
    <dgm:pt modelId="{2EBD985A-4CF1-4219-B59D-3E01178E6425}">
      <dgm:prSet phldrT="[Text]"/>
      <dgm:spPr/>
      <dgm:t>
        <a:bodyPr/>
        <a:lstStyle/>
        <a:p>
          <a:r>
            <a:rPr lang="bn-BD" b="1" smtClean="0">
              <a:latin typeface="NikoshBAN" panose="02000000000000000000" pitchFamily="2" charset="0"/>
              <a:cs typeface="NikoshBAN" panose="02000000000000000000" pitchFamily="2" charset="0"/>
            </a:rPr>
            <a:t>৩. যোজক শব্দ চিহ্নিত করতে পারবে;</a:t>
          </a:r>
          <a:endParaRPr lang="en-US" b="1" dirty="0"/>
        </a:p>
      </dgm:t>
    </dgm:pt>
    <dgm:pt modelId="{5D2DA043-13BE-4C4C-8ACD-8F53ED5423B4}" type="parTrans" cxnId="{BC2D371B-3F77-4AFB-A4DB-D45AFD11A1FE}">
      <dgm:prSet/>
      <dgm:spPr/>
      <dgm:t>
        <a:bodyPr/>
        <a:lstStyle/>
        <a:p>
          <a:endParaRPr lang="en-US" b="1">
            <a:solidFill>
              <a:schemeClr val="tx1"/>
            </a:solidFill>
          </a:endParaRPr>
        </a:p>
      </dgm:t>
    </dgm:pt>
    <dgm:pt modelId="{B8CF46BD-DF18-4939-9995-41BF3903BD48}" type="sibTrans" cxnId="{BC2D371B-3F77-4AFB-A4DB-D45AFD11A1FE}">
      <dgm:prSet/>
      <dgm:spPr/>
      <dgm:t>
        <a:bodyPr/>
        <a:lstStyle/>
        <a:p>
          <a:endParaRPr lang="en-US" b="1">
            <a:solidFill>
              <a:schemeClr val="tx1"/>
            </a:solidFill>
          </a:endParaRPr>
        </a:p>
      </dgm:t>
    </dgm:pt>
    <dgm:pt modelId="{CE7093CD-AB8A-429D-A956-FED6847146E2}">
      <dgm:prSet/>
      <dgm:spPr/>
      <dgm:t>
        <a:bodyPr/>
        <a:lstStyle/>
        <a:p>
          <a:r>
            <a:rPr lang="bn-BD" b="1" smtClean="0">
              <a:latin typeface="NikoshBAN" panose="02000000000000000000" pitchFamily="2" charset="0"/>
              <a:cs typeface="NikoshBAN" panose="02000000000000000000" pitchFamily="2" charset="0"/>
            </a:rPr>
            <a:t>৪. দৈনন্দিন বাক্য ব্যবহারে যোজকের সঠিক প্রয়োগ করতে পারবে। </a:t>
          </a:r>
          <a:endParaRPr lang="en-US" b="1" dirty="0">
            <a:latin typeface="NikoshBAN" panose="02000000000000000000" pitchFamily="2" charset="0"/>
            <a:cs typeface="NikoshBAN" panose="02000000000000000000" pitchFamily="2" charset="0"/>
          </a:endParaRPr>
        </a:p>
      </dgm:t>
    </dgm:pt>
    <dgm:pt modelId="{CA9CD199-9D00-4D0F-B40C-6C7E3A443C1B}" type="parTrans" cxnId="{84DFC616-A330-47D7-8CEF-624033E4990A}">
      <dgm:prSet/>
      <dgm:spPr/>
      <dgm:t>
        <a:bodyPr/>
        <a:lstStyle/>
        <a:p>
          <a:endParaRPr lang="en-US" b="1">
            <a:solidFill>
              <a:schemeClr val="tx1"/>
            </a:solidFill>
          </a:endParaRPr>
        </a:p>
      </dgm:t>
    </dgm:pt>
    <dgm:pt modelId="{9C65324B-3EF4-4C80-912B-3E34B56E5E11}" type="sibTrans" cxnId="{84DFC616-A330-47D7-8CEF-624033E4990A}">
      <dgm:prSet/>
      <dgm:spPr/>
      <dgm:t>
        <a:bodyPr/>
        <a:lstStyle/>
        <a:p>
          <a:endParaRPr lang="en-US" b="1">
            <a:solidFill>
              <a:schemeClr val="tx1"/>
            </a:solidFill>
          </a:endParaRPr>
        </a:p>
      </dgm:t>
    </dgm:pt>
    <dgm:pt modelId="{6B833E33-EF0D-4BAD-8F8C-62C7BC00EDC3}" type="pres">
      <dgm:prSet presAssocID="{44FFAA9E-059A-4120-91B4-E8B2177CDFF4}" presName="composite" presStyleCnt="0">
        <dgm:presLayoutVars>
          <dgm:chMax val="1"/>
          <dgm:dir/>
          <dgm:resizeHandles val="exact"/>
        </dgm:presLayoutVars>
      </dgm:prSet>
      <dgm:spPr/>
      <dgm:t>
        <a:bodyPr/>
        <a:lstStyle/>
        <a:p>
          <a:endParaRPr lang="en-US"/>
        </a:p>
      </dgm:t>
    </dgm:pt>
    <dgm:pt modelId="{FE3FE452-D8CE-4B54-8E20-B2E18DB463C3}" type="pres">
      <dgm:prSet presAssocID="{32D773F9-E9AC-49BE-BBA9-56277C45FE71}" presName="roof" presStyleLbl="dkBgShp" presStyleIdx="0" presStyleCnt="2"/>
      <dgm:spPr/>
      <dgm:t>
        <a:bodyPr/>
        <a:lstStyle/>
        <a:p>
          <a:endParaRPr lang="en-US"/>
        </a:p>
      </dgm:t>
    </dgm:pt>
    <dgm:pt modelId="{3740C5C5-144E-499A-920C-D42B7BC75415}" type="pres">
      <dgm:prSet presAssocID="{32D773F9-E9AC-49BE-BBA9-56277C45FE71}" presName="pillars" presStyleCnt="0"/>
      <dgm:spPr/>
      <dgm:t>
        <a:bodyPr/>
        <a:lstStyle/>
        <a:p>
          <a:endParaRPr lang="en-US"/>
        </a:p>
      </dgm:t>
    </dgm:pt>
    <dgm:pt modelId="{57C515D2-C4F4-4DBB-84B4-DCD006880101}" type="pres">
      <dgm:prSet presAssocID="{32D773F9-E9AC-49BE-BBA9-56277C45FE71}" presName="pillar1" presStyleLbl="node1" presStyleIdx="0" presStyleCnt="4">
        <dgm:presLayoutVars>
          <dgm:bulletEnabled val="1"/>
        </dgm:presLayoutVars>
      </dgm:prSet>
      <dgm:spPr/>
      <dgm:t>
        <a:bodyPr/>
        <a:lstStyle/>
        <a:p>
          <a:endParaRPr lang="en-US"/>
        </a:p>
      </dgm:t>
    </dgm:pt>
    <dgm:pt modelId="{D77796E9-8519-425A-81EC-8CB52F801C31}" type="pres">
      <dgm:prSet presAssocID="{A8446740-E687-4E2E-92F9-97FB503F6F5D}" presName="pillarX" presStyleLbl="node1" presStyleIdx="1" presStyleCnt="4">
        <dgm:presLayoutVars>
          <dgm:bulletEnabled val="1"/>
        </dgm:presLayoutVars>
      </dgm:prSet>
      <dgm:spPr/>
      <dgm:t>
        <a:bodyPr/>
        <a:lstStyle/>
        <a:p>
          <a:endParaRPr lang="en-US"/>
        </a:p>
      </dgm:t>
    </dgm:pt>
    <dgm:pt modelId="{F8BD24B1-E063-431A-BFE7-ACDF3953F0CA}" type="pres">
      <dgm:prSet presAssocID="{2EBD985A-4CF1-4219-B59D-3E01178E6425}" presName="pillarX" presStyleLbl="node1" presStyleIdx="2" presStyleCnt="4">
        <dgm:presLayoutVars>
          <dgm:bulletEnabled val="1"/>
        </dgm:presLayoutVars>
      </dgm:prSet>
      <dgm:spPr/>
      <dgm:t>
        <a:bodyPr/>
        <a:lstStyle/>
        <a:p>
          <a:endParaRPr lang="en-US"/>
        </a:p>
      </dgm:t>
    </dgm:pt>
    <dgm:pt modelId="{BA515098-089C-4FB0-BED5-E3AB25CC96C9}" type="pres">
      <dgm:prSet presAssocID="{CE7093CD-AB8A-429D-A956-FED6847146E2}" presName="pillarX" presStyleLbl="node1" presStyleIdx="3" presStyleCnt="4">
        <dgm:presLayoutVars>
          <dgm:bulletEnabled val="1"/>
        </dgm:presLayoutVars>
      </dgm:prSet>
      <dgm:spPr/>
      <dgm:t>
        <a:bodyPr/>
        <a:lstStyle/>
        <a:p>
          <a:endParaRPr lang="en-US"/>
        </a:p>
      </dgm:t>
    </dgm:pt>
    <dgm:pt modelId="{3F84E14B-FCC4-4986-A957-B3D390ACC27A}" type="pres">
      <dgm:prSet presAssocID="{32D773F9-E9AC-49BE-BBA9-56277C45FE71}" presName="base" presStyleLbl="dkBgShp" presStyleIdx="1" presStyleCnt="2"/>
      <dgm:spPr/>
      <dgm:t>
        <a:bodyPr/>
        <a:lstStyle/>
        <a:p>
          <a:endParaRPr lang="en-US"/>
        </a:p>
      </dgm:t>
    </dgm:pt>
  </dgm:ptLst>
  <dgm:cxnLst>
    <dgm:cxn modelId="{6A85F08A-0042-454A-9FEA-54C2C9488E07}" type="presOf" srcId="{A8446740-E687-4E2E-92F9-97FB503F6F5D}" destId="{D77796E9-8519-425A-81EC-8CB52F801C31}" srcOrd="0" destOrd="0" presId="urn:microsoft.com/office/officeart/2005/8/layout/hList3"/>
    <dgm:cxn modelId="{FF9BCF28-F4B9-42B3-8EDB-9DE8D72A9339}" type="presOf" srcId="{44FFAA9E-059A-4120-91B4-E8B2177CDFF4}" destId="{6B833E33-EF0D-4BAD-8F8C-62C7BC00EDC3}" srcOrd="0" destOrd="0" presId="urn:microsoft.com/office/officeart/2005/8/layout/hList3"/>
    <dgm:cxn modelId="{1268C8DE-8E0B-4401-BF3B-D9D585027EB6}" type="presOf" srcId="{32D773F9-E9AC-49BE-BBA9-56277C45FE71}" destId="{FE3FE452-D8CE-4B54-8E20-B2E18DB463C3}" srcOrd="0" destOrd="0" presId="urn:microsoft.com/office/officeart/2005/8/layout/hList3"/>
    <dgm:cxn modelId="{67727DD9-B522-4D04-9E44-46652664C02D}" type="presOf" srcId="{CE7093CD-AB8A-429D-A956-FED6847146E2}" destId="{BA515098-089C-4FB0-BED5-E3AB25CC96C9}" srcOrd="0" destOrd="0" presId="urn:microsoft.com/office/officeart/2005/8/layout/hList3"/>
    <dgm:cxn modelId="{DAA4BCEE-E6FF-4196-B928-CD343A334CCE}" type="presOf" srcId="{2EBD985A-4CF1-4219-B59D-3E01178E6425}" destId="{F8BD24B1-E063-431A-BFE7-ACDF3953F0CA}" srcOrd="0" destOrd="0" presId="urn:microsoft.com/office/officeart/2005/8/layout/hList3"/>
    <dgm:cxn modelId="{23E99832-D05A-4EB3-84A2-30F89219A890}" srcId="{32D773F9-E9AC-49BE-BBA9-56277C45FE71}" destId="{A8446740-E687-4E2E-92F9-97FB503F6F5D}" srcOrd="1" destOrd="0" parTransId="{1FBD6779-544A-40AD-BB44-59FEF6D0B605}" sibTransId="{FCE055C0-BBE9-4DDF-A6A7-01DB327C420B}"/>
    <dgm:cxn modelId="{FFF6DE58-FCE4-4BF0-BAD1-FE166D38D327}" type="presOf" srcId="{C75281F5-CB5E-48E1-BB97-CF9D8BB8D097}" destId="{57C515D2-C4F4-4DBB-84B4-DCD006880101}" srcOrd="0" destOrd="0" presId="urn:microsoft.com/office/officeart/2005/8/layout/hList3"/>
    <dgm:cxn modelId="{20AEAB5D-ED96-41EF-9CEE-EBC262B9EEE6}" srcId="{32D773F9-E9AC-49BE-BBA9-56277C45FE71}" destId="{C75281F5-CB5E-48E1-BB97-CF9D8BB8D097}" srcOrd="0" destOrd="0" parTransId="{C763E98A-C8D2-47EF-986B-5671597C32D0}" sibTransId="{6420974B-A6C6-4D8E-BD61-E14EA76387A3}"/>
    <dgm:cxn modelId="{96B96818-58B8-4E7F-A097-2B4153861BF2}" srcId="{44FFAA9E-059A-4120-91B4-E8B2177CDFF4}" destId="{32D773F9-E9AC-49BE-BBA9-56277C45FE71}" srcOrd="0" destOrd="0" parTransId="{F3E7F748-313B-4CBB-A48A-07F168ABF819}" sibTransId="{024F861E-3E8C-479B-9CE7-3FE687B33B19}"/>
    <dgm:cxn modelId="{BC2D371B-3F77-4AFB-A4DB-D45AFD11A1FE}" srcId="{32D773F9-E9AC-49BE-BBA9-56277C45FE71}" destId="{2EBD985A-4CF1-4219-B59D-3E01178E6425}" srcOrd="2" destOrd="0" parTransId="{5D2DA043-13BE-4C4C-8ACD-8F53ED5423B4}" sibTransId="{B8CF46BD-DF18-4939-9995-41BF3903BD48}"/>
    <dgm:cxn modelId="{84DFC616-A330-47D7-8CEF-624033E4990A}" srcId="{32D773F9-E9AC-49BE-BBA9-56277C45FE71}" destId="{CE7093CD-AB8A-429D-A956-FED6847146E2}" srcOrd="3" destOrd="0" parTransId="{CA9CD199-9D00-4D0F-B40C-6C7E3A443C1B}" sibTransId="{9C65324B-3EF4-4C80-912B-3E34B56E5E11}"/>
    <dgm:cxn modelId="{2ACCB38B-DD94-4100-A2F8-66C19E25D14B}" type="presParOf" srcId="{6B833E33-EF0D-4BAD-8F8C-62C7BC00EDC3}" destId="{FE3FE452-D8CE-4B54-8E20-B2E18DB463C3}" srcOrd="0" destOrd="0" presId="urn:microsoft.com/office/officeart/2005/8/layout/hList3"/>
    <dgm:cxn modelId="{2B12C7AF-93B3-4729-9E48-C80A8210F1F7}" type="presParOf" srcId="{6B833E33-EF0D-4BAD-8F8C-62C7BC00EDC3}" destId="{3740C5C5-144E-499A-920C-D42B7BC75415}" srcOrd="1" destOrd="0" presId="urn:microsoft.com/office/officeart/2005/8/layout/hList3"/>
    <dgm:cxn modelId="{0222E224-F72B-4DBE-A6C4-E1CB1C157B5B}" type="presParOf" srcId="{3740C5C5-144E-499A-920C-D42B7BC75415}" destId="{57C515D2-C4F4-4DBB-84B4-DCD006880101}" srcOrd="0" destOrd="0" presId="urn:microsoft.com/office/officeart/2005/8/layout/hList3"/>
    <dgm:cxn modelId="{F3E666A1-89F9-4B66-998A-F6D53B23946A}" type="presParOf" srcId="{3740C5C5-144E-499A-920C-D42B7BC75415}" destId="{D77796E9-8519-425A-81EC-8CB52F801C31}" srcOrd="1" destOrd="0" presId="urn:microsoft.com/office/officeart/2005/8/layout/hList3"/>
    <dgm:cxn modelId="{0DB0054C-FC86-4AC8-B607-597A368599B6}" type="presParOf" srcId="{3740C5C5-144E-499A-920C-D42B7BC75415}" destId="{F8BD24B1-E063-431A-BFE7-ACDF3953F0CA}" srcOrd="2" destOrd="0" presId="urn:microsoft.com/office/officeart/2005/8/layout/hList3"/>
    <dgm:cxn modelId="{B58A21A2-4A5C-4543-B8D5-D236168AEC6D}" type="presParOf" srcId="{3740C5C5-144E-499A-920C-D42B7BC75415}" destId="{BA515098-089C-4FB0-BED5-E3AB25CC96C9}" srcOrd="3" destOrd="0" presId="urn:microsoft.com/office/officeart/2005/8/layout/hList3"/>
    <dgm:cxn modelId="{E77A6FC0-F33E-4A7B-8B67-685633E85129}" type="presParOf" srcId="{6B833E33-EF0D-4BAD-8F8C-62C7BC00EDC3}" destId="{3F84E14B-FCC4-4986-A957-B3D390ACC27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049A76-409A-4D9E-8275-DEC763B29AC9}" type="doc">
      <dgm:prSet loTypeId="urn:microsoft.com/office/officeart/2005/8/layout/hierarchy4" loCatId="hierarchy" qsTypeId="urn:microsoft.com/office/officeart/2005/8/quickstyle/simple3" qsCatId="simple" csTypeId="urn:microsoft.com/office/officeart/2005/8/colors/accent3_4" csCatId="accent3" phldr="1"/>
      <dgm:spPr/>
      <dgm:t>
        <a:bodyPr/>
        <a:lstStyle/>
        <a:p>
          <a:endParaRPr lang="en-US"/>
        </a:p>
      </dgm:t>
    </dgm:pt>
    <dgm:pt modelId="{ACDA138F-B81A-49DB-8C5A-E34A1A0A990B}">
      <dgm:prSet phldrT="[Text]"/>
      <dgm:spPr/>
      <dgm:t>
        <a:bodyPr/>
        <a:lstStyle/>
        <a:p>
          <a:r>
            <a:rPr lang="bn-IN" b="1" smtClean="0">
              <a:latin typeface="NikoshBAN" panose="02000000000000000000" pitchFamily="2" charset="0"/>
              <a:cs typeface="NikoshBAN" panose="02000000000000000000" pitchFamily="2" charset="0"/>
            </a:rPr>
            <a:t>যোজক একটি বাক্যের সঙ্গে অন্য একটি বাক্যের কিংবা বাক্যের অন্তর্গত একটি পদের সঙ্গে অন্য পদের সংযোজন, বিয়োজন অথবা সংকোচন ঘটায় । যেমন:</a:t>
          </a:r>
          <a:endParaRPr lang="en-US" b="1" dirty="0"/>
        </a:p>
      </dgm:t>
    </dgm:pt>
    <dgm:pt modelId="{3241874E-A40A-448A-8F02-67D7944092FA}" type="parTrans" cxnId="{CAED8B1E-A21F-4672-801A-6D3772C37A19}">
      <dgm:prSet/>
      <dgm:spPr/>
      <dgm:t>
        <a:bodyPr/>
        <a:lstStyle/>
        <a:p>
          <a:endParaRPr lang="en-US" b="1">
            <a:solidFill>
              <a:schemeClr val="tx1"/>
            </a:solidFill>
          </a:endParaRPr>
        </a:p>
      </dgm:t>
    </dgm:pt>
    <dgm:pt modelId="{133C4975-4E03-4C5D-8FDE-B9727CA88E77}" type="sibTrans" cxnId="{CAED8B1E-A21F-4672-801A-6D3772C37A19}">
      <dgm:prSet/>
      <dgm:spPr/>
      <dgm:t>
        <a:bodyPr/>
        <a:lstStyle/>
        <a:p>
          <a:endParaRPr lang="en-US" b="1">
            <a:solidFill>
              <a:schemeClr val="tx1"/>
            </a:solidFill>
          </a:endParaRPr>
        </a:p>
      </dgm:t>
    </dgm:pt>
    <dgm:pt modelId="{4A4C1318-0857-4009-920B-4C44BB00AC51}">
      <dgm:prSet phldrT="[Text]"/>
      <dgm:spPr/>
      <dgm:t>
        <a:bodyPr/>
        <a:lstStyle/>
        <a:p>
          <a:r>
            <a:rPr lang="bn-IN" b="1" dirty="0" smtClean="0">
              <a:latin typeface="NikoshBAN" panose="02000000000000000000" pitchFamily="2" charset="0"/>
              <a:cs typeface="NikoshBAN" panose="02000000000000000000" pitchFamily="2" charset="0"/>
            </a:rPr>
            <a:t>ফুলদানিটা ভালো করে ধরো </a:t>
          </a:r>
          <a:r>
            <a:rPr lang="bn-IN" b="1" dirty="0" smtClean="0">
              <a:solidFill>
                <a:srgbClr val="00B050"/>
              </a:solidFill>
              <a:latin typeface="NikoshBAN" panose="02000000000000000000" pitchFamily="2" charset="0"/>
              <a:cs typeface="NikoshBAN" panose="02000000000000000000" pitchFamily="2" charset="0"/>
            </a:rPr>
            <a:t>নইলে</a:t>
          </a:r>
          <a:r>
            <a:rPr lang="bn-IN" b="1" dirty="0" smtClean="0">
              <a:latin typeface="NikoshBAN" panose="02000000000000000000" pitchFamily="2" charset="0"/>
              <a:cs typeface="NikoshBAN" panose="02000000000000000000" pitchFamily="2" charset="0"/>
            </a:rPr>
            <a:t> পড়ে যাবে ।</a:t>
          </a:r>
          <a:endParaRPr lang="en-US" b="1" dirty="0"/>
        </a:p>
      </dgm:t>
    </dgm:pt>
    <dgm:pt modelId="{29D41EAD-7F86-42ED-9B86-DF5FE1EEDC11}" type="parTrans" cxnId="{5FF722C6-D7D8-4653-B9A9-152F3DAE2537}">
      <dgm:prSet/>
      <dgm:spPr/>
      <dgm:t>
        <a:bodyPr/>
        <a:lstStyle/>
        <a:p>
          <a:endParaRPr lang="en-US" b="1">
            <a:solidFill>
              <a:schemeClr val="tx1"/>
            </a:solidFill>
          </a:endParaRPr>
        </a:p>
      </dgm:t>
    </dgm:pt>
    <dgm:pt modelId="{E8F36928-AC29-43C1-AB50-8AC44DC48E7C}" type="sibTrans" cxnId="{5FF722C6-D7D8-4653-B9A9-152F3DAE2537}">
      <dgm:prSet/>
      <dgm:spPr/>
      <dgm:t>
        <a:bodyPr/>
        <a:lstStyle/>
        <a:p>
          <a:endParaRPr lang="en-US" b="1">
            <a:solidFill>
              <a:schemeClr val="tx1"/>
            </a:solidFill>
          </a:endParaRPr>
        </a:p>
      </dgm:t>
    </dgm:pt>
    <dgm:pt modelId="{2173CE19-8F46-4D96-B8F7-2AF55EAC53C5}">
      <dgm:prSet phldrT="[Text]" phldr="1"/>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b="1" dirty="0">
            <a:solidFill>
              <a:schemeClr val="tx1"/>
            </a:solidFill>
          </a:endParaRPr>
        </a:p>
      </dgm:t>
    </dgm:pt>
    <dgm:pt modelId="{91328286-649A-44CB-99E1-AEA7C4803CC9}" type="parTrans" cxnId="{EAB9ECAB-B562-4347-AE6E-83321F58B98F}">
      <dgm:prSet/>
      <dgm:spPr/>
      <dgm:t>
        <a:bodyPr/>
        <a:lstStyle/>
        <a:p>
          <a:endParaRPr lang="en-US" b="1">
            <a:solidFill>
              <a:schemeClr val="tx1"/>
            </a:solidFill>
          </a:endParaRPr>
        </a:p>
      </dgm:t>
    </dgm:pt>
    <dgm:pt modelId="{79EFDA29-FA73-4CED-9E08-0D7D4412E3B8}" type="sibTrans" cxnId="{EAB9ECAB-B562-4347-AE6E-83321F58B98F}">
      <dgm:prSet/>
      <dgm:spPr/>
      <dgm:t>
        <a:bodyPr/>
        <a:lstStyle/>
        <a:p>
          <a:endParaRPr lang="en-US" b="1">
            <a:solidFill>
              <a:schemeClr val="tx1"/>
            </a:solidFill>
          </a:endParaRPr>
        </a:p>
      </dgm:t>
    </dgm:pt>
    <dgm:pt modelId="{B86ABE36-ED2A-4DFF-AFDC-7081C98F4EFC}" type="pres">
      <dgm:prSet presAssocID="{99049A76-409A-4D9E-8275-DEC763B29AC9}" presName="Name0" presStyleCnt="0">
        <dgm:presLayoutVars>
          <dgm:chPref val="1"/>
          <dgm:dir/>
          <dgm:animOne val="branch"/>
          <dgm:animLvl val="lvl"/>
          <dgm:resizeHandles/>
        </dgm:presLayoutVars>
      </dgm:prSet>
      <dgm:spPr/>
      <dgm:t>
        <a:bodyPr/>
        <a:lstStyle/>
        <a:p>
          <a:endParaRPr lang="en-US"/>
        </a:p>
      </dgm:t>
    </dgm:pt>
    <dgm:pt modelId="{66483E0D-9A5B-4AA0-A5E4-90AD1D40BBFB}" type="pres">
      <dgm:prSet presAssocID="{ACDA138F-B81A-49DB-8C5A-E34A1A0A990B}" presName="vertOne" presStyleCnt="0"/>
      <dgm:spPr/>
      <dgm:t>
        <a:bodyPr/>
        <a:lstStyle/>
        <a:p>
          <a:endParaRPr lang="en-US"/>
        </a:p>
      </dgm:t>
    </dgm:pt>
    <dgm:pt modelId="{216D125E-31D8-45EA-B656-9F7A77E53617}" type="pres">
      <dgm:prSet presAssocID="{ACDA138F-B81A-49DB-8C5A-E34A1A0A990B}" presName="txOne" presStyleLbl="node0" presStyleIdx="0" presStyleCnt="1">
        <dgm:presLayoutVars>
          <dgm:chPref val="3"/>
        </dgm:presLayoutVars>
      </dgm:prSet>
      <dgm:spPr/>
      <dgm:t>
        <a:bodyPr/>
        <a:lstStyle/>
        <a:p>
          <a:endParaRPr lang="en-US"/>
        </a:p>
      </dgm:t>
    </dgm:pt>
    <dgm:pt modelId="{05FB7119-3FD8-462F-B55A-0ADBC9CBFB93}" type="pres">
      <dgm:prSet presAssocID="{ACDA138F-B81A-49DB-8C5A-E34A1A0A990B}" presName="parTransOne" presStyleCnt="0"/>
      <dgm:spPr/>
      <dgm:t>
        <a:bodyPr/>
        <a:lstStyle/>
        <a:p>
          <a:endParaRPr lang="en-US"/>
        </a:p>
      </dgm:t>
    </dgm:pt>
    <dgm:pt modelId="{FE63B530-68D9-4858-B24C-081FA69DF7BB}" type="pres">
      <dgm:prSet presAssocID="{ACDA138F-B81A-49DB-8C5A-E34A1A0A990B}" presName="horzOne" presStyleCnt="0"/>
      <dgm:spPr/>
      <dgm:t>
        <a:bodyPr/>
        <a:lstStyle/>
        <a:p>
          <a:endParaRPr lang="en-US"/>
        </a:p>
      </dgm:t>
    </dgm:pt>
    <dgm:pt modelId="{1AE6387F-6EA3-4C51-B268-59B2D52685B1}" type="pres">
      <dgm:prSet presAssocID="{4A4C1318-0857-4009-920B-4C44BB00AC51}" presName="vertTwo" presStyleCnt="0"/>
      <dgm:spPr/>
      <dgm:t>
        <a:bodyPr/>
        <a:lstStyle/>
        <a:p>
          <a:endParaRPr lang="en-US"/>
        </a:p>
      </dgm:t>
    </dgm:pt>
    <dgm:pt modelId="{750B091C-E9B8-47A4-AFA4-6C30D8282D59}" type="pres">
      <dgm:prSet presAssocID="{4A4C1318-0857-4009-920B-4C44BB00AC51}" presName="txTwo" presStyleLbl="node2" presStyleIdx="0" presStyleCnt="2">
        <dgm:presLayoutVars>
          <dgm:chPref val="3"/>
        </dgm:presLayoutVars>
      </dgm:prSet>
      <dgm:spPr/>
      <dgm:t>
        <a:bodyPr/>
        <a:lstStyle/>
        <a:p>
          <a:endParaRPr lang="en-US"/>
        </a:p>
      </dgm:t>
    </dgm:pt>
    <dgm:pt modelId="{F5DEF18F-AB54-4CB5-8538-41B1B926208B}" type="pres">
      <dgm:prSet presAssocID="{4A4C1318-0857-4009-920B-4C44BB00AC51}" presName="horzTwo" presStyleCnt="0"/>
      <dgm:spPr/>
      <dgm:t>
        <a:bodyPr/>
        <a:lstStyle/>
        <a:p>
          <a:endParaRPr lang="en-US"/>
        </a:p>
      </dgm:t>
    </dgm:pt>
    <dgm:pt modelId="{F78F3E1A-23FD-46EE-B8AB-7B111E5A318C}" type="pres">
      <dgm:prSet presAssocID="{E8F36928-AC29-43C1-AB50-8AC44DC48E7C}" presName="sibSpaceTwo" presStyleCnt="0"/>
      <dgm:spPr/>
      <dgm:t>
        <a:bodyPr/>
        <a:lstStyle/>
        <a:p>
          <a:endParaRPr lang="en-US"/>
        </a:p>
      </dgm:t>
    </dgm:pt>
    <dgm:pt modelId="{439D2E2A-6EDD-4835-9E49-C039292A1210}" type="pres">
      <dgm:prSet presAssocID="{2173CE19-8F46-4D96-B8F7-2AF55EAC53C5}" presName="vertTwo" presStyleCnt="0"/>
      <dgm:spPr/>
      <dgm:t>
        <a:bodyPr/>
        <a:lstStyle/>
        <a:p>
          <a:endParaRPr lang="en-US"/>
        </a:p>
      </dgm:t>
    </dgm:pt>
    <dgm:pt modelId="{0212D675-12D7-4A58-B9F8-87DC08A48C55}" type="pres">
      <dgm:prSet presAssocID="{2173CE19-8F46-4D96-B8F7-2AF55EAC53C5}" presName="txTwo" presStyleLbl="node2" presStyleIdx="1" presStyleCnt="2">
        <dgm:presLayoutVars>
          <dgm:chPref val="3"/>
        </dgm:presLayoutVars>
      </dgm:prSet>
      <dgm:spPr/>
      <dgm:t>
        <a:bodyPr/>
        <a:lstStyle/>
        <a:p>
          <a:endParaRPr lang="en-US"/>
        </a:p>
      </dgm:t>
    </dgm:pt>
    <dgm:pt modelId="{4F33BEDA-1A2C-4D98-9A99-61974BC33575}" type="pres">
      <dgm:prSet presAssocID="{2173CE19-8F46-4D96-B8F7-2AF55EAC53C5}" presName="horzTwo" presStyleCnt="0"/>
      <dgm:spPr/>
      <dgm:t>
        <a:bodyPr/>
        <a:lstStyle/>
        <a:p>
          <a:endParaRPr lang="en-US"/>
        </a:p>
      </dgm:t>
    </dgm:pt>
  </dgm:ptLst>
  <dgm:cxnLst>
    <dgm:cxn modelId="{15D92BE5-FA5F-4B93-9DA9-55CF4CDAF43F}" type="presOf" srcId="{ACDA138F-B81A-49DB-8C5A-E34A1A0A990B}" destId="{216D125E-31D8-45EA-B656-9F7A77E53617}" srcOrd="0" destOrd="0" presId="urn:microsoft.com/office/officeart/2005/8/layout/hierarchy4"/>
    <dgm:cxn modelId="{EAB9ECAB-B562-4347-AE6E-83321F58B98F}" srcId="{ACDA138F-B81A-49DB-8C5A-E34A1A0A990B}" destId="{2173CE19-8F46-4D96-B8F7-2AF55EAC53C5}" srcOrd="1" destOrd="0" parTransId="{91328286-649A-44CB-99E1-AEA7C4803CC9}" sibTransId="{79EFDA29-FA73-4CED-9E08-0D7D4412E3B8}"/>
    <dgm:cxn modelId="{EB83DB03-94B6-4497-9C54-AC142EB12D6E}" type="presOf" srcId="{99049A76-409A-4D9E-8275-DEC763B29AC9}" destId="{B86ABE36-ED2A-4DFF-AFDC-7081C98F4EFC}" srcOrd="0" destOrd="0" presId="urn:microsoft.com/office/officeart/2005/8/layout/hierarchy4"/>
    <dgm:cxn modelId="{5FF722C6-D7D8-4653-B9A9-152F3DAE2537}" srcId="{ACDA138F-B81A-49DB-8C5A-E34A1A0A990B}" destId="{4A4C1318-0857-4009-920B-4C44BB00AC51}" srcOrd="0" destOrd="0" parTransId="{29D41EAD-7F86-42ED-9B86-DF5FE1EEDC11}" sibTransId="{E8F36928-AC29-43C1-AB50-8AC44DC48E7C}"/>
    <dgm:cxn modelId="{BDCEE0B9-0E31-41FA-954F-2F8C10145FF2}" type="presOf" srcId="{2173CE19-8F46-4D96-B8F7-2AF55EAC53C5}" destId="{0212D675-12D7-4A58-B9F8-87DC08A48C55}" srcOrd="0" destOrd="0" presId="urn:microsoft.com/office/officeart/2005/8/layout/hierarchy4"/>
    <dgm:cxn modelId="{CAED8B1E-A21F-4672-801A-6D3772C37A19}" srcId="{99049A76-409A-4D9E-8275-DEC763B29AC9}" destId="{ACDA138F-B81A-49DB-8C5A-E34A1A0A990B}" srcOrd="0" destOrd="0" parTransId="{3241874E-A40A-448A-8F02-67D7944092FA}" sibTransId="{133C4975-4E03-4C5D-8FDE-B9727CA88E77}"/>
    <dgm:cxn modelId="{150259E6-48D7-448C-855F-4FDBAC7440A5}" type="presOf" srcId="{4A4C1318-0857-4009-920B-4C44BB00AC51}" destId="{750B091C-E9B8-47A4-AFA4-6C30D8282D59}" srcOrd="0" destOrd="0" presId="urn:microsoft.com/office/officeart/2005/8/layout/hierarchy4"/>
    <dgm:cxn modelId="{01BC0DA6-D478-41BD-A031-1EF26FC9D1DD}" type="presParOf" srcId="{B86ABE36-ED2A-4DFF-AFDC-7081C98F4EFC}" destId="{66483E0D-9A5B-4AA0-A5E4-90AD1D40BBFB}" srcOrd="0" destOrd="0" presId="urn:microsoft.com/office/officeart/2005/8/layout/hierarchy4"/>
    <dgm:cxn modelId="{D4D381B1-FC81-4B1A-9583-410C2C89B5E4}" type="presParOf" srcId="{66483E0D-9A5B-4AA0-A5E4-90AD1D40BBFB}" destId="{216D125E-31D8-45EA-B656-9F7A77E53617}" srcOrd="0" destOrd="0" presId="urn:microsoft.com/office/officeart/2005/8/layout/hierarchy4"/>
    <dgm:cxn modelId="{AAF68C9F-0BF5-4DF6-BA04-6C962F42947D}" type="presParOf" srcId="{66483E0D-9A5B-4AA0-A5E4-90AD1D40BBFB}" destId="{05FB7119-3FD8-462F-B55A-0ADBC9CBFB93}" srcOrd="1" destOrd="0" presId="urn:microsoft.com/office/officeart/2005/8/layout/hierarchy4"/>
    <dgm:cxn modelId="{8A48FF8D-3FDD-4A8A-AEAA-039966378901}" type="presParOf" srcId="{66483E0D-9A5B-4AA0-A5E4-90AD1D40BBFB}" destId="{FE63B530-68D9-4858-B24C-081FA69DF7BB}" srcOrd="2" destOrd="0" presId="urn:microsoft.com/office/officeart/2005/8/layout/hierarchy4"/>
    <dgm:cxn modelId="{0E7E29BE-B9A9-4752-93D3-0125AA7491A4}" type="presParOf" srcId="{FE63B530-68D9-4858-B24C-081FA69DF7BB}" destId="{1AE6387F-6EA3-4C51-B268-59B2D52685B1}" srcOrd="0" destOrd="0" presId="urn:microsoft.com/office/officeart/2005/8/layout/hierarchy4"/>
    <dgm:cxn modelId="{85317E73-38AD-4B8C-AC2F-C796A60CB878}" type="presParOf" srcId="{1AE6387F-6EA3-4C51-B268-59B2D52685B1}" destId="{750B091C-E9B8-47A4-AFA4-6C30D8282D59}" srcOrd="0" destOrd="0" presId="urn:microsoft.com/office/officeart/2005/8/layout/hierarchy4"/>
    <dgm:cxn modelId="{FE2D9460-58CC-429B-8F16-BD618C8468D0}" type="presParOf" srcId="{1AE6387F-6EA3-4C51-B268-59B2D52685B1}" destId="{F5DEF18F-AB54-4CB5-8538-41B1B926208B}" srcOrd="1" destOrd="0" presId="urn:microsoft.com/office/officeart/2005/8/layout/hierarchy4"/>
    <dgm:cxn modelId="{68AE021A-7F58-48E8-89BF-CDF4D061F613}" type="presParOf" srcId="{FE63B530-68D9-4858-B24C-081FA69DF7BB}" destId="{F78F3E1A-23FD-46EE-B8AB-7B111E5A318C}" srcOrd="1" destOrd="0" presId="urn:microsoft.com/office/officeart/2005/8/layout/hierarchy4"/>
    <dgm:cxn modelId="{67227999-3C92-48AC-9D23-E56D7730A8A2}" type="presParOf" srcId="{FE63B530-68D9-4858-B24C-081FA69DF7BB}" destId="{439D2E2A-6EDD-4835-9E49-C039292A1210}" srcOrd="2" destOrd="0" presId="urn:microsoft.com/office/officeart/2005/8/layout/hierarchy4"/>
    <dgm:cxn modelId="{AB033B0F-E38C-4AA4-9C63-FE29FCD4C7FF}" type="presParOf" srcId="{439D2E2A-6EDD-4835-9E49-C039292A1210}" destId="{0212D675-12D7-4A58-B9F8-87DC08A48C55}" srcOrd="0" destOrd="0" presId="urn:microsoft.com/office/officeart/2005/8/layout/hierarchy4"/>
    <dgm:cxn modelId="{86B1697A-1636-47BC-A6AF-94FCCD652F29}" type="presParOf" srcId="{439D2E2A-6EDD-4835-9E49-C039292A1210}" destId="{4F33BEDA-1A2C-4D98-9A99-61974BC3357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6B923D-946A-4A62-8BFD-090B3DB20DC0}" type="doc">
      <dgm:prSet loTypeId="urn:microsoft.com/office/officeart/2005/8/layout/default" loCatId="list" qsTypeId="urn:microsoft.com/office/officeart/2005/8/quickstyle/simple3" qsCatId="simple" csTypeId="urn:microsoft.com/office/officeart/2005/8/colors/accent3_5" csCatId="accent3" phldr="1"/>
      <dgm:spPr/>
      <dgm:t>
        <a:bodyPr/>
        <a:lstStyle/>
        <a:p>
          <a:endParaRPr lang="en-US"/>
        </a:p>
      </dgm:t>
    </dgm:pt>
    <dgm:pt modelId="{2B2656E7-7961-48F9-B5E9-A54435874DEB}">
      <dgm:prSet phldrT="[Text]" phldr="1"/>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dirty="0"/>
        </a:p>
      </dgm:t>
    </dgm:pt>
    <dgm:pt modelId="{B1E1E4CD-9042-434B-9977-9900D22E0144}" type="parTrans" cxnId="{BD63FAC0-3CC9-4770-8CDF-BBA2B56D2A2E}">
      <dgm:prSet/>
      <dgm:spPr/>
      <dgm:t>
        <a:bodyPr/>
        <a:lstStyle/>
        <a:p>
          <a:endParaRPr lang="en-US"/>
        </a:p>
      </dgm:t>
    </dgm:pt>
    <dgm:pt modelId="{846CA764-3FAF-49A4-BCD8-265F780E0DAC}" type="sibTrans" cxnId="{BD63FAC0-3CC9-4770-8CDF-BBA2B56D2A2E}">
      <dgm:prSet/>
      <dgm:spPr/>
      <dgm:t>
        <a:bodyPr/>
        <a:lstStyle/>
        <a:p>
          <a:endParaRPr lang="en-US"/>
        </a:p>
      </dgm:t>
    </dgm:pt>
    <dgm:pt modelId="{AA122DB3-AA94-442F-9621-3F609DE050B0}">
      <dgm:prSet phldrT="[Text]" custT="1"/>
      <dgm:spPr/>
      <dgm:t>
        <a:bodyPr/>
        <a:lstStyle/>
        <a:p>
          <a:r>
            <a:rPr lang="bn-BD" sz="4800" b="1" smtClean="0">
              <a:latin typeface="NikoshBAN" panose="02000000000000000000" pitchFamily="2" charset="0"/>
              <a:cs typeface="NikoshBAN" panose="02000000000000000000" pitchFamily="2" charset="0"/>
            </a:rPr>
            <a:t>যোজকের সংজ্ঞার্থ দাও।</a:t>
          </a:r>
          <a:endParaRPr lang="en-US" sz="4800" b="1" dirty="0">
            <a:latin typeface="NikoshBAN" panose="02000000000000000000" pitchFamily="2" charset="0"/>
            <a:cs typeface="NikoshBAN" panose="02000000000000000000" pitchFamily="2" charset="0"/>
          </a:endParaRPr>
        </a:p>
      </dgm:t>
    </dgm:pt>
    <dgm:pt modelId="{2F816A27-8425-4638-838E-7EF336138FDD}" type="parTrans" cxnId="{84FACCEF-EF77-42CF-9CAE-A510706FAAE5}">
      <dgm:prSet/>
      <dgm:spPr/>
      <dgm:t>
        <a:bodyPr/>
        <a:lstStyle/>
        <a:p>
          <a:endParaRPr lang="en-US"/>
        </a:p>
      </dgm:t>
    </dgm:pt>
    <dgm:pt modelId="{2094AE02-D9DF-462A-A9F5-6A9B988AB331}" type="sibTrans" cxnId="{84FACCEF-EF77-42CF-9CAE-A510706FAAE5}">
      <dgm:prSet/>
      <dgm:spPr/>
      <dgm:t>
        <a:bodyPr/>
        <a:lstStyle/>
        <a:p>
          <a:endParaRPr lang="en-US"/>
        </a:p>
      </dgm:t>
    </dgm:pt>
    <dgm:pt modelId="{B4C8D37D-1C55-45DF-8870-BAB745C53513}" type="pres">
      <dgm:prSet presAssocID="{5E6B923D-946A-4A62-8BFD-090B3DB20DC0}" presName="diagram" presStyleCnt="0">
        <dgm:presLayoutVars>
          <dgm:dir/>
          <dgm:resizeHandles val="exact"/>
        </dgm:presLayoutVars>
      </dgm:prSet>
      <dgm:spPr/>
      <dgm:t>
        <a:bodyPr/>
        <a:lstStyle/>
        <a:p>
          <a:endParaRPr lang="en-US"/>
        </a:p>
      </dgm:t>
    </dgm:pt>
    <dgm:pt modelId="{377694C6-6C8A-4B40-A57F-9C78AA029A81}" type="pres">
      <dgm:prSet presAssocID="{2B2656E7-7961-48F9-B5E9-A54435874DEB}" presName="node" presStyleLbl="node1" presStyleIdx="0" presStyleCnt="2">
        <dgm:presLayoutVars>
          <dgm:bulletEnabled val="1"/>
        </dgm:presLayoutVars>
      </dgm:prSet>
      <dgm:spPr/>
      <dgm:t>
        <a:bodyPr/>
        <a:lstStyle/>
        <a:p>
          <a:endParaRPr lang="en-US"/>
        </a:p>
      </dgm:t>
    </dgm:pt>
    <dgm:pt modelId="{2A01595E-B886-47ED-9016-6778767F93F1}" type="pres">
      <dgm:prSet presAssocID="{846CA764-3FAF-49A4-BCD8-265F780E0DAC}" presName="sibTrans" presStyleCnt="0"/>
      <dgm:spPr/>
      <dgm:t>
        <a:bodyPr/>
        <a:lstStyle/>
        <a:p>
          <a:endParaRPr lang="en-US"/>
        </a:p>
      </dgm:t>
    </dgm:pt>
    <dgm:pt modelId="{E43341DD-AD64-429C-A629-E98D6BDA32EB}" type="pres">
      <dgm:prSet presAssocID="{AA122DB3-AA94-442F-9621-3F609DE050B0}" presName="node" presStyleLbl="node1" presStyleIdx="1" presStyleCnt="2">
        <dgm:presLayoutVars>
          <dgm:bulletEnabled val="1"/>
        </dgm:presLayoutVars>
      </dgm:prSet>
      <dgm:spPr/>
      <dgm:t>
        <a:bodyPr/>
        <a:lstStyle/>
        <a:p>
          <a:endParaRPr lang="en-US"/>
        </a:p>
      </dgm:t>
    </dgm:pt>
  </dgm:ptLst>
  <dgm:cxnLst>
    <dgm:cxn modelId="{98184C54-D7E9-4413-9F10-8C771CBD0F9F}" type="presOf" srcId="{AA122DB3-AA94-442F-9621-3F609DE050B0}" destId="{E43341DD-AD64-429C-A629-E98D6BDA32EB}" srcOrd="0" destOrd="0" presId="urn:microsoft.com/office/officeart/2005/8/layout/default"/>
    <dgm:cxn modelId="{84FACCEF-EF77-42CF-9CAE-A510706FAAE5}" srcId="{5E6B923D-946A-4A62-8BFD-090B3DB20DC0}" destId="{AA122DB3-AA94-442F-9621-3F609DE050B0}" srcOrd="1" destOrd="0" parTransId="{2F816A27-8425-4638-838E-7EF336138FDD}" sibTransId="{2094AE02-D9DF-462A-A9F5-6A9B988AB331}"/>
    <dgm:cxn modelId="{BE55BD16-C97A-4F56-ACF0-122AAD042C07}" type="presOf" srcId="{2B2656E7-7961-48F9-B5E9-A54435874DEB}" destId="{377694C6-6C8A-4B40-A57F-9C78AA029A81}" srcOrd="0" destOrd="0" presId="urn:microsoft.com/office/officeart/2005/8/layout/default"/>
    <dgm:cxn modelId="{BD63FAC0-3CC9-4770-8CDF-BBA2B56D2A2E}" srcId="{5E6B923D-946A-4A62-8BFD-090B3DB20DC0}" destId="{2B2656E7-7961-48F9-B5E9-A54435874DEB}" srcOrd="0" destOrd="0" parTransId="{B1E1E4CD-9042-434B-9977-9900D22E0144}" sibTransId="{846CA764-3FAF-49A4-BCD8-265F780E0DAC}"/>
    <dgm:cxn modelId="{8648D75C-F18E-412C-8F10-F50F281ECFF6}" type="presOf" srcId="{5E6B923D-946A-4A62-8BFD-090B3DB20DC0}" destId="{B4C8D37D-1C55-45DF-8870-BAB745C53513}" srcOrd="0" destOrd="0" presId="urn:microsoft.com/office/officeart/2005/8/layout/default"/>
    <dgm:cxn modelId="{66970D34-CDA8-4BD7-B7AF-1767709D3159}" type="presParOf" srcId="{B4C8D37D-1C55-45DF-8870-BAB745C53513}" destId="{377694C6-6C8A-4B40-A57F-9C78AA029A81}" srcOrd="0" destOrd="0" presId="urn:microsoft.com/office/officeart/2005/8/layout/default"/>
    <dgm:cxn modelId="{0FDC79C8-CDA6-4E34-973F-47AF5619357E}" type="presParOf" srcId="{B4C8D37D-1C55-45DF-8870-BAB745C53513}" destId="{2A01595E-B886-47ED-9016-6778767F93F1}" srcOrd="1" destOrd="0" presId="urn:microsoft.com/office/officeart/2005/8/layout/default"/>
    <dgm:cxn modelId="{7E2431B0-5593-4BE8-AFE8-9DEEF2241F9D}" type="presParOf" srcId="{B4C8D37D-1C55-45DF-8870-BAB745C53513}" destId="{E43341DD-AD64-429C-A629-E98D6BDA32E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1C2863-693D-4A18-8CCD-75EF9F4F7936}" type="doc">
      <dgm:prSet loTypeId="urn:microsoft.com/office/officeart/2005/8/layout/radial6" loCatId="cycle" qsTypeId="urn:microsoft.com/office/officeart/2005/8/quickstyle/simple3" qsCatId="simple" csTypeId="urn:microsoft.com/office/officeart/2005/8/colors/accent3_4" csCatId="accent3" phldr="1"/>
      <dgm:spPr/>
      <dgm:t>
        <a:bodyPr/>
        <a:lstStyle/>
        <a:p>
          <a:endParaRPr lang="en-US"/>
        </a:p>
      </dgm:t>
    </dgm:pt>
    <dgm:pt modelId="{875BA931-5C31-49F8-A320-9FDB4C1F2A03}">
      <dgm:prSet phldrT="[Text]" custT="1"/>
      <dgm:spPr/>
      <dgm:t>
        <a:bodyPr/>
        <a:lstStyle/>
        <a:p>
          <a:r>
            <a:rPr lang="bn-BD" sz="4800" b="1" smtClean="0">
              <a:latin typeface="NikoshBAN" panose="02000000000000000000" pitchFamily="2" charset="0"/>
              <a:cs typeface="NikoshBAN" panose="02000000000000000000" pitchFamily="2" charset="0"/>
            </a:rPr>
            <a:t>যোজক</a:t>
          </a:r>
          <a:endParaRPr lang="en-US" sz="4800" b="1" dirty="0">
            <a:latin typeface="NikoshBAN" panose="02000000000000000000" pitchFamily="2" charset="0"/>
            <a:cs typeface="NikoshBAN" panose="02000000000000000000" pitchFamily="2" charset="0"/>
          </a:endParaRPr>
        </a:p>
      </dgm:t>
    </dgm:pt>
    <dgm:pt modelId="{3BFBAB64-CA3D-4603-9127-5C4AEB493411}" type="parTrans" cxnId="{D940EA2B-85CC-480D-AEFD-3495E12BE85D}">
      <dgm:prSet/>
      <dgm:spPr/>
      <dgm:t>
        <a:bodyPr/>
        <a:lstStyle/>
        <a:p>
          <a:endParaRPr lang="en-US" sz="2000" b="1">
            <a:solidFill>
              <a:schemeClr val="tx1"/>
            </a:solidFill>
            <a:latin typeface="NikoshBAN" panose="02000000000000000000" pitchFamily="2" charset="0"/>
            <a:cs typeface="NikoshBAN" panose="02000000000000000000" pitchFamily="2" charset="0"/>
          </a:endParaRPr>
        </a:p>
      </dgm:t>
    </dgm:pt>
    <dgm:pt modelId="{4B284C20-67F9-4ACE-9B67-9AE6A4DB77FA}" type="sibTrans" cxnId="{D940EA2B-85CC-480D-AEFD-3495E12BE85D}">
      <dgm:prSet/>
      <dgm:spPr/>
      <dgm:t>
        <a:bodyPr/>
        <a:lstStyle/>
        <a:p>
          <a:endParaRPr lang="en-US" sz="2000" b="1">
            <a:solidFill>
              <a:schemeClr val="tx1"/>
            </a:solidFill>
            <a:latin typeface="NikoshBAN" panose="02000000000000000000" pitchFamily="2" charset="0"/>
            <a:cs typeface="NikoshBAN" panose="02000000000000000000" pitchFamily="2" charset="0"/>
          </a:endParaRPr>
        </a:p>
      </dgm:t>
    </dgm:pt>
    <dgm:pt modelId="{3B7949F5-2636-488C-B65D-A2AC3B4EE809}">
      <dgm:prSet phldrT="[Text]" custT="1"/>
      <dgm:spPr/>
      <dgm:t>
        <a:bodyPr/>
        <a:lstStyle/>
        <a:p>
          <a:r>
            <a:rPr lang="bn-BD" sz="2800" b="1" dirty="0" smtClean="0">
              <a:latin typeface="NikoshBAN" panose="02000000000000000000" pitchFamily="2" charset="0"/>
              <a:cs typeface="NikoshBAN" panose="02000000000000000000" pitchFamily="2" charset="0"/>
            </a:rPr>
            <a:t>১. সাধারণ যোজক</a:t>
          </a:r>
          <a:endParaRPr lang="en-US" sz="2800" b="1" dirty="0">
            <a:latin typeface="NikoshBAN" panose="02000000000000000000" pitchFamily="2" charset="0"/>
            <a:cs typeface="NikoshBAN" panose="02000000000000000000" pitchFamily="2" charset="0"/>
          </a:endParaRPr>
        </a:p>
      </dgm:t>
    </dgm:pt>
    <dgm:pt modelId="{991EEA7A-E4FF-4EB6-A41C-20700111E5A8}" type="parTrans" cxnId="{9F126B8F-E339-4445-B7F6-C6902F39600E}">
      <dgm:prSet/>
      <dgm:spPr/>
      <dgm:t>
        <a:bodyPr/>
        <a:lstStyle/>
        <a:p>
          <a:endParaRPr lang="en-US" sz="2000" b="1">
            <a:solidFill>
              <a:schemeClr val="tx1"/>
            </a:solidFill>
            <a:latin typeface="NikoshBAN" panose="02000000000000000000" pitchFamily="2" charset="0"/>
            <a:cs typeface="NikoshBAN" panose="02000000000000000000" pitchFamily="2" charset="0"/>
          </a:endParaRPr>
        </a:p>
      </dgm:t>
    </dgm:pt>
    <dgm:pt modelId="{6F40F69B-3AE0-477A-A77B-0FAA57F804D8}" type="sibTrans" cxnId="{9F126B8F-E339-4445-B7F6-C6902F39600E}">
      <dgm:prSet/>
      <dgm:spPr/>
      <dgm:t>
        <a:bodyPr/>
        <a:lstStyle/>
        <a:p>
          <a:endParaRPr lang="en-US" sz="2000" b="1">
            <a:ln w="57150">
              <a:solidFill>
                <a:schemeClr val="tx1"/>
              </a:solidFill>
            </a:ln>
            <a:solidFill>
              <a:schemeClr val="tx1"/>
            </a:solidFill>
            <a:latin typeface="NikoshBAN" panose="02000000000000000000" pitchFamily="2" charset="0"/>
            <a:cs typeface="NikoshBAN" panose="02000000000000000000" pitchFamily="2" charset="0"/>
          </a:endParaRPr>
        </a:p>
      </dgm:t>
    </dgm:pt>
    <dgm:pt modelId="{FA546F63-EA19-41DD-ADB7-933093D8512C}">
      <dgm:prSet phldrT="[Text]" custT="1"/>
      <dgm:spPr/>
      <dgm:t>
        <a:bodyPr/>
        <a:lstStyle/>
        <a:p>
          <a:r>
            <a:rPr lang="bn-BD" sz="2800" b="1" smtClean="0">
              <a:latin typeface="NikoshBAN" panose="02000000000000000000" pitchFamily="2" charset="0"/>
              <a:cs typeface="NikoshBAN" panose="02000000000000000000" pitchFamily="2" charset="0"/>
            </a:rPr>
            <a:t>২. বৈকল্পিক যোজক</a:t>
          </a:r>
          <a:endParaRPr lang="en-US" sz="2800" b="1" dirty="0">
            <a:latin typeface="NikoshBAN" panose="02000000000000000000" pitchFamily="2" charset="0"/>
            <a:cs typeface="NikoshBAN" panose="02000000000000000000" pitchFamily="2" charset="0"/>
          </a:endParaRPr>
        </a:p>
      </dgm:t>
    </dgm:pt>
    <dgm:pt modelId="{AEA9E8D4-58D0-4850-A7D3-EB7894DA3C68}" type="parTrans" cxnId="{09C51A3B-7079-40F0-B287-C9F6DA4C5D87}">
      <dgm:prSet/>
      <dgm:spPr/>
      <dgm:t>
        <a:bodyPr/>
        <a:lstStyle/>
        <a:p>
          <a:endParaRPr lang="en-US" sz="2000" b="1">
            <a:solidFill>
              <a:schemeClr val="tx1"/>
            </a:solidFill>
            <a:latin typeface="NikoshBAN" panose="02000000000000000000" pitchFamily="2" charset="0"/>
            <a:cs typeface="NikoshBAN" panose="02000000000000000000" pitchFamily="2" charset="0"/>
          </a:endParaRPr>
        </a:p>
      </dgm:t>
    </dgm:pt>
    <dgm:pt modelId="{EAB31627-5D06-457A-A769-7418A096BD49}" type="sibTrans" cxnId="{09C51A3B-7079-40F0-B287-C9F6DA4C5D87}">
      <dgm:prSet/>
      <dgm:spPr/>
      <dgm:t>
        <a:bodyPr/>
        <a:lstStyle/>
        <a:p>
          <a:endParaRPr lang="en-US" sz="2000" b="1">
            <a:ln w="57150">
              <a:solidFill>
                <a:schemeClr val="tx1"/>
              </a:solidFill>
            </a:ln>
            <a:solidFill>
              <a:schemeClr val="tx1"/>
            </a:solidFill>
            <a:latin typeface="NikoshBAN" panose="02000000000000000000" pitchFamily="2" charset="0"/>
            <a:cs typeface="NikoshBAN" panose="02000000000000000000" pitchFamily="2" charset="0"/>
          </a:endParaRPr>
        </a:p>
      </dgm:t>
    </dgm:pt>
    <dgm:pt modelId="{A7055D62-D696-4319-A788-C7B5489AFF8B}">
      <dgm:prSet phldrT="[Text]" custT="1"/>
      <dgm:spPr/>
      <dgm:t>
        <a:bodyPr/>
        <a:lstStyle/>
        <a:p>
          <a:r>
            <a:rPr lang="bn-BD" sz="2800" b="1" smtClean="0">
              <a:latin typeface="NikoshBAN" panose="02000000000000000000" pitchFamily="2" charset="0"/>
              <a:cs typeface="NikoshBAN" panose="02000000000000000000" pitchFamily="2" charset="0"/>
            </a:rPr>
            <a:t>৪. কারণবাচক যোজক</a:t>
          </a:r>
          <a:endParaRPr lang="en-US" sz="2800" b="1" dirty="0">
            <a:latin typeface="NikoshBAN" panose="02000000000000000000" pitchFamily="2" charset="0"/>
            <a:cs typeface="NikoshBAN" panose="02000000000000000000" pitchFamily="2" charset="0"/>
          </a:endParaRPr>
        </a:p>
      </dgm:t>
    </dgm:pt>
    <dgm:pt modelId="{D31B8626-E57D-421C-81B1-72A82256C66B}" type="parTrans" cxnId="{7A598749-A9FD-41F5-B4E4-436A6803E69B}">
      <dgm:prSet/>
      <dgm:spPr/>
      <dgm:t>
        <a:bodyPr/>
        <a:lstStyle/>
        <a:p>
          <a:endParaRPr lang="en-US" sz="2000" b="1">
            <a:solidFill>
              <a:schemeClr val="tx1"/>
            </a:solidFill>
            <a:latin typeface="NikoshBAN" panose="02000000000000000000" pitchFamily="2" charset="0"/>
            <a:cs typeface="NikoshBAN" panose="02000000000000000000" pitchFamily="2" charset="0"/>
          </a:endParaRPr>
        </a:p>
      </dgm:t>
    </dgm:pt>
    <dgm:pt modelId="{5FB42831-8FDD-4802-82D6-F7A2BF2F6CFD}" type="sibTrans" cxnId="{7A598749-A9FD-41F5-B4E4-436A6803E69B}">
      <dgm:prSet/>
      <dgm:spPr/>
      <dgm:t>
        <a:bodyPr/>
        <a:lstStyle/>
        <a:p>
          <a:endParaRPr lang="en-US" sz="2000" b="1">
            <a:ln w="57150">
              <a:solidFill>
                <a:schemeClr val="tx1"/>
              </a:solidFill>
            </a:ln>
            <a:solidFill>
              <a:schemeClr val="tx1"/>
            </a:solidFill>
            <a:latin typeface="NikoshBAN" panose="02000000000000000000" pitchFamily="2" charset="0"/>
            <a:cs typeface="NikoshBAN" panose="02000000000000000000" pitchFamily="2" charset="0"/>
          </a:endParaRPr>
        </a:p>
      </dgm:t>
    </dgm:pt>
    <dgm:pt modelId="{42F152D6-BAD4-47EA-B27A-72BA2C223E04}">
      <dgm:prSet phldrT="[Text]" custT="1"/>
      <dgm:spPr/>
      <dgm:t>
        <a:bodyPr/>
        <a:lstStyle/>
        <a:p>
          <a:r>
            <a:rPr lang="bn-BD" sz="2800" b="1" smtClean="0">
              <a:latin typeface="NikoshBAN" panose="02000000000000000000" pitchFamily="2" charset="0"/>
              <a:cs typeface="NikoshBAN" panose="02000000000000000000" pitchFamily="2" charset="0"/>
            </a:rPr>
            <a:t>৫. সাপেক্ষ যোজক</a:t>
          </a:r>
          <a:endParaRPr lang="en-US" sz="2800" b="1" dirty="0">
            <a:latin typeface="NikoshBAN" panose="02000000000000000000" pitchFamily="2" charset="0"/>
            <a:cs typeface="NikoshBAN" panose="02000000000000000000" pitchFamily="2" charset="0"/>
          </a:endParaRPr>
        </a:p>
      </dgm:t>
    </dgm:pt>
    <dgm:pt modelId="{188213D3-13ED-48D5-ABB6-9B122276DC5E}" type="parTrans" cxnId="{BE9AB6A6-4045-403C-8A3A-039FF0D6C1C7}">
      <dgm:prSet/>
      <dgm:spPr/>
      <dgm:t>
        <a:bodyPr/>
        <a:lstStyle/>
        <a:p>
          <a:endParaRPr lang="en-US" sz="2000" b="1">
            <a:solidFill>
              <a:schemeClr val="tx1"/>
            </a:solidFill>
            <a:latin typeface="NikoshBAN" panose="02000000000000000000" pitchFamily="2" charset="0"/>
            <a:cs typeface="NikoshBAN" panose="02000000000000000000" pitchFamily="2" charset="0"/>
          </a:endParaRPr>
        </a:p>
      </dgm:t>
    </dgm:pt>
    <dgm:pt modelId="{FEE211F4-36D2-4E81-8745-3D2C9BA0443C}" type="sibTrans" cxnId="{BE9AB6A6-4045-403C-8A3A-039FF0D6C1C7}">
      <dgm:prSet/>
      <dgm:spPr/>
      <dgm:t>
        <a:bodyPr/>
        <a:lstStyle/>
        <a:p>
          <a:endParaRPr lang="en-US" sz="2000" b="1">
            <a:ln w="57150">
              <a:solidFill>
                <a:schemeClr val="tx1"/>
              </a:solidFill>
            </a:ln>
            <a:solidFill>
              <a:schemeClr val="tx1"/>
            </a:solidFill>
            <a:latin typeface="NikoshBAN" panose="02000000000000000000" pitchFamily="2" charset="0"/>
            <a:cs typeface="NikoshBAN" panose="02000000000000000000" pitchFamily="2" charset="0"/>
          </a:endParaRPr>
        </a:p>
      </dgm:t>
    </dgm:pt>
    <dgm:pt modelId="{D079022D-1D96-43EB-8A20-1E4EE5AA8DBE}">
      <dgm:prSet custT="1"/>
      <dgm:spPr/>
      <dgm:t>
        <a:bodyPr/>
        <a:lstStyle/>
        <a:p>
          <a:r>
            <a:rPr lang="bn-BD" sz="2800" b="1" smtClean="0">
              <a:latin typeface="NikoshBAN" panose="02000000000000000000" pitchFamily="2" charset="0"/>
              <a:cs typeface="NikoshBAN" panose="02000000000000000000" pitchFamily="2" charset="0"/>
            </a:rPr>
            <a:t>৩. বিরোধমূলক যোজক</a:t>
          </a:r>
          <a:endParaRPr lang="en-US" sz="2800" b="1" dirty="0">
            <a:latin typeface="NikoshBAN" panose="02000000000000000000" pitchFamily="2" charset="0"/>
            <a:cs typeface="NikoshBAN" panose="02000000000000000000" pitchFamily="2" charset="0"/>
          </a:endParaRPr>
        </a:p>
      </dgm:t>
    </dgm:pt>
    <dgm:pt modelId="{3D57BDCD-E876-4041-8BC8-4926702981E6}" type="parTrans" cxnId="{E747BF84-2E51-42FF-8AF7-81E51EC3E1EF}">
      <dgm:prSet/>
      <dgm:spPr/>
      <dgm:t>
        <a:bodyPr/>
        <a:lstStyle/>
        <a:p>
          <a:endParaRPr lang="en-US" sz="2000" b="1">
            <a:solidFill>
              <a:schemeClr val="tx1"/>
            </a:solidFill>
            <a:latin typeface="NikoshBAN" panose="02000000000000000000" pitchFamily="2" charset="0"/>
            <a:cs typeface="NikoshBAN" panose="02000000000000000000" pitchFamily="2" charset="0"/>
          </a:endParaRPr>
        </a:p>
      </dgm:t>
    </dgm:pt>
    <dgm:pt modelId="{9C852845-F703-4347-8719-EC13F8930FE9}" type="sibTrans" cxnId="{E747BF84-2E51-42FF-8AF7-81E51EC3E1EF}">
      <dgm:prSet/>
      <dgm:spPr/>
      <dgm:t>
        <a:bodyPr/>
        <a:lstStyle/>
        <a:p>
          <a:endParaRPr lang="en-US" sz="2000" b="1">
            <a:ln w="57150">
              <a:solidFill>
                <a:schemeClr val="tx1"/>
              </a:solidFill>
            </a:ln>
            <a:solidFill>
              <a:schemeClr val="tx1"/>
            </a:solidFill>
            <a:latin typeface="NikoshBAN" panose="02000000000000000000" pitchFamily="2" charset="0"/>
            <a:cs typeface="NikoshBAN" panose="02000000000000000000" pitchFamily="2" charset="0"/>
          </a:endParaRPr>
        </a:p>
      </dgm:t>
    </dgm:pt>
    <dgm:pt modelId="{E2A05820-BAD5-4FFF-86EE-0ACD789CB440}" type="pres">
      <dgm:prSet presAssocID="{581C2863-693D-4A18-8CCD-75EF9F4F7936}" presName="Name0" presStyleCnt="0">
        <dgm:presLayoutVars>
          <dgm:chMax val="1"/>
          <dgm:dir/>
          <dgm:animLvl val="ctr"/>
          <dgm:resizeHandles val="exact"/>
        </dgm:presLayoutVars>
      </dgm:prSet>
      <dgm:spPr/>
      <dgm:t>
        <a:bodyPr/>
        <a:lstStyle/>
        <a:p>
          <a:endParaRPr lang="en-US"/>
        </a:p>
      </dgm:t>
    </dgm:pt>
    <dgm:pt modelId="{0CEA7CAF-630C-4FE9-B8AD-2D7472C5A096}" type="pres">
      <dgm:prSet presAssocID="{875BA931-5C31-49F8-A320-9FDB4C1F2A03}" presName="centerShape" presStyleLbl="node0" presStyleIdx="0" presStyleCnt="1" custScaleX="114023"/>
      <dgm:spPr/>
      <dgm:t>
        <a:bodyPr/>
        <a:lstStyle/>
        <a:p>
          <a:endParaRPr lang="en-US"/>
        </a:p>
      </dgm:t>
    </dgm:pt>
    <dgm:pt modelId="{F0C44B9B-512B-4FC2-9201-F78735CF8E79}" type="pres">
      <dgm:prSet presAssocID="{3B7949F5-2636-488C-B65D-A2AC3B4EE809}" presName="node" presStyleLbl="node1" presStyleIdx="0" presStyleCnt="5" custScaleX="137913">
        <dgm:presLayoutVars>
          <dgm:bulletEnabled val="1"/>
        </dgm:presLayoutVars>
      </dgm:prSet>
      <dgm:spPr/>
      <dgm:t>
        <a:bodyPr/>
        <a:lstStyle/>
        <a:p>
          <a:endParaRPr lang="en-US"/>
        </a:p>
      </dgm:t>
    </dgm:pt>
    <dgm:pt modelId="{4B293C66-5B50-4C12-847B-C8214A7E186D}" type="pres">
      <dgm:prSet presAssocID="{3B7949F5-2636-488C-B65D-A2AC3B4EE809}" presName="dummy" presStyleCnt="0"/>
      <dgm:spPr/>
      <dgm:t>
        <a:bodyPr/>
        <a:lstStyle/>
        <a:p>
          <a:endParaRPr lang="en-US"/>
        </a:p>
      </dgm:t>
    </dgm:pt>
    <dgm:pt modelId="{2EC78D2C-DE92-441E-8C31-D32A89B1BAAC}" type="pres">
      <dgm:prSet presAssocID="{6F40F69B-3AE0-477A-A77B-0FAA57F804D8}" presName="sibTrans" presStyleLbl="sibTrans2D1" presStyleIdx="0" presStyleCnt="5"/>
      <dgm:spPr/>
      <dgm:t>
        <a:bodyPr/>
        <a:lstStyle/>
        <a:p>
          <a:endParaRPr lang="en-US"/>
        </a:p>
      </dgm:t>
    </dgm:pt>
    <dgm:pt modelId="{EAA7F459-08FE-40E4-918E-90D7319085C2}" type="pres">
      <dgm:prSet presAssocID="{FA546F63-EA19-41DD-ADB7-933093D8512C}" presName="node" presStyleLbl="node1" presStyleIdx="1" presStyleCnt="5" custScaleX="137913">
        <dgm:presLayoutVars>
          <dgm:bulletEnabled val="1"/>
        </dgm:presLayoutVars>
      </dgm:prSet>
      <dgm:spPr/>
      <dgm:t>
        <a:bodyPr/>
        <a:lstStyle/>
        <a:p>
          <a:endParaRPr lang="en-US"/>
        </a:p>
      </dgm:t>
    </dgm:pt>
    <dgm:pt modelId="{C34C06FF-3CEE-4B19-A5F6-B553B4D1723B}" type="pres">
      <dgm:prSet presAssocID="{FA546F63-EA19-41DD-ADB7-933093D8512C}" presName="dummy" presStyleCnt="0"/>
      <dgm:spPr/>
      <dgm:t>
        <a:bodyPr/>
        <a:lstStyle/>
        <a:p>
          <a:endParaRPr lang="en-US"/>
        </a:p>
      </dgm:t>
    </dgm:pt>
    <dgm:pt modelId="{CC8BF43B-3E4B-4DBF-8AC7-28241ABB6B12}" type="pres">
      <dgm:prSet presAssocID="{EAB31627-5D06-457A-A769-7418A096BD49}" presName="sibTrans" presStyleLbl="sibTrans2D1" presStyleIdx="1" presStyleCnt="5"/>
      <dgm:spPr/>
      <dgm:t>
        <a:bodyPr/>
        <a:lstStyle/>
        <a:p>
          <a:endParaRPr lang="en-US"/>
        </a:p>
      </dgm:t>
    </dgm:pt>
    <dgm:pt modelId="{CEB18F8A-630C-4F83-8F63-0A2B3925A975}" type="pres">
      <dgm:prSet presAssocID="{D079022D-1D96-43EB-8A20-1E4EE5AA8DBE}" presName="node" presStyleLbl="node1" presStyleIdx="2" presStyleCnt="5" custScaleX="137913">
        <dgm:presLayoutVars>
          <dgm:bulletEnabled val="1"/>
        </dgm:presLayoutVars>
      </dgm:prSet>
      <dgm:spPr/>
      <dgm:t>
        <a:bodyPr/>
        <a:lstStyle/>
        <a:p>
          <a:endParaRPr lang="en-US"/>
        </a:p>
      </dgm:t>
    </dgm:pt>
    <dgm:pt modelId="{B9E2E018-29C2-42B7-AADA-C8BCDA42C690}" type="pres">
      <dgm:prSet presAssocID="{D079022D-1D96-43EB-8A20-1E4EE5AA8DBE}" presName="dummy" presStyleCnt="0"/>
      <dgm:spPr/>
      <dgm:t>
        <a:bodyPr/>
        <a:lstStyle/>
        <a:p>
          <a:endParaRPr lang="en-US"/>
        </a:p>
      </dgm:t>
    </dgm:pt>
    <dgm:pt modelId="{CAE789C6-E9A8-43B5-8C49-17672A4490F8}" type="pres">
      <dgm:prSet presAssocID="{9C852845-F703-4347-8719-EC13F8930FE9}" presName="sibTrans" presStyleLbl="sibTrans2D1" presStyleIdx="2" presStyleCnt="5"/>
      <dgm:spPr/>
      <dgm:t>
        <a:bodyPr/>
        <a:lstStyle/>
        <a:p>
          <a:endParaRPr lang="en-US"/>
        </a:p>
      </dgm:t>
    </dgm:pt>
    <dgm:pt modelId="{D997DA77-9B3F-4979-9444-6DCBF5A2CDAE}" type="pres">
      <dgm:prSet presAssocID="{A7055D62-D696-4319-A788-C7B5489AFF8B}" presName="node" presStyleLbl="node1" presStyleIdx="3" presStyleCnt="5" custScaleX="137913">
        <dgm:presLayoutVars>
          <dgm:bulletEnabled val="1"/>
        </dgm:presLayoutVars>
      </dgm:prSet>
      <dgm:spPr/>
      <dgm:t>
        <a:bodyPr/>
        <a:lstStyle/>
        <a:p>
          <a:endParaRPr lang="en-US"/>
        </a:p>
      </dgm:t>
    </dgm:pt>
    <dgm:pt modelId="{5B9189AE-C1F9-4BF0-81C1-0BF149B83DEA}" type="pres">
      <dgm:prSet presAssocID="{A7055D62-D696-4319-A788-C7B5489AFF8B}" presName="dummy" presStyleCnt="0"/>
      <dgm:spPr/>
      <dgm:t>
        <a:bodyPr/>
        <a:lstStyle/>
        <a:p>
          <a:endParaRPr lang="en-US"/>
        </a:p>
      </dgm:t>
    </dgm:pt>
    <dgm:pt modelId="{A21A3DE9-D37F-4C45-8F98-2A0EC0BC9949}" type="pres">
      <dgm:prSet presAssocID="{5FB42831-8FDD-4802-82D6-F7A2BF2F6CFD}" presName="sibTrans" presStyleLbl="sibTrans2D1" presStyleIdx="3" presStyleCnt="5"/>
      <dgm:spPr/>
      <dgm:t>
        <a:bodyPr/>
        <a:lstStyle/>
        <a:p>
          <a:endParaRPr lang="en-US"/>
        </a:p>
      </dgm:t>
    </dgm:pt>
    <dgm:pt modelId="{BC23996F-CC4C-47E8-9155-D18675C92902}" type="pres">
      <dgm:prSet presAssocID="{42F152D6-BAD4-47EA-B27A-72BA2C223E04}" presName="node" presStyleLbl="node1" presStyleIdx="4" presStyleCnt="5" custScaleX="137913">
        <dgm:presLayoutVars>
          <dgm:bulletEnabled val="1"/>
        </dgm:presLayoutVars>
      </dgm:prSet>
      <dgm:spPr/>
      <dgm:t>
        <a:bodyPr/>
        <a:lstStyle/>
        <a:p>
          <a:endParaRPr lang="en-US"/>
        </a:p>
      </dgm:t>
    </dgm:pt>
    <dgm:pt modelId="{08A22566-46B3-4F84-BBD8-74E7F1DC1CD2}" type="pres">
      <dgm:prSet presAssocID="{42F152D6-BAD4-47EA-B27A-72BA2C223E04}" presName="dummy" presStyleCnt="0"/>
      <dgm:spPr/>
      <dgm:t>
        <a:bodyPr/>
        <a:lstStyle/>
        <a:p>
          <a:endParaRPr lang="en-US"/>
        </a:p>
      </dgm:t>
    </dgm:pt>
    <dgm:pt modelId="{E49D8A33-BBF9-4E2F-882A-B1C63D3C29DB}" type="pres">
      <dgm:prSet presAssocID="{FEE211F4-36D2-4E81-8745-3D2C9BA0443C}" presName="sibTrans" presStyleLbl="sibTrans2D1" presStyleIdx="4" presStyleCnt="5"/>
      <dgm:spPr/>
      <dgm:t>
        <a:bodyPr/>
        <a:lstStyle/>
        <a:p>
          <a:endParaRPr lang="en-US"/>
        </a:p>
      </dgm:t>
    </dgm:pt>
  </dgm:ptLst>
  <dgm:cxnLst>
    <dgm:cxn modelId="{7A598749-A9FD-41F5-B4E4-436A6803E69B}" srcId="{875BA931-5C31-49F8-A320-9FDB4C1F2A03}" destId="{A7055D62-D696-4319-A788-C7B5489AFF8B}" srcOrd="3" destOrd="0" parTransId="{D31B8626-E57D-421C-81B1-72A82256C66B}" sibTransId="{5FB42831-8FDD-4802-82D6-F7A2BF2F6CFD}"/>
    <dgm:cxn modelId="{79AE5816-CEEB-40FD-9B31-0738447F40CC}" type="presOf" srcId="{3B7949F5-2636-488C-B65D-A2AC3B4EE809}" destId="{F0C44B9B-512B-4FC2-9201-F78735CF8E79}" srcOrd="0" destOrd="0" presId="urn:microsoft.com/office/officeart/2005/8/layout/radial6"/>
    <dgm:cxn modelId="{15A3E7F4-9047-44B4-93D4-CAD55429FF76}" type="presOf" srcId="{FA546F63-EA19-41DD-ADB7-933093D8512C}" destId="{EAA7F459-08FE-40E4-918E-90D7319085C2}" srcOrd="0" destOrd="0" presId="urn:microsoft.com/office/officeart/2005/8/layout/radial6"/>
    <dgm:cxn modelId="{C08F9A27-B6D9-43E7-BC64-46EA3AEEC2AD}" type="presOf" srcId="{A7055D62-D696-4319-A788-C7B5489AFF8B}" destId="{D997DA77-9B3F-4979-9444-6DCBF5A2CDAE}" srcOrd="0" destOrd="0" presId="urn:microsoft.com/office/officeart/2005/8/layout/radial6"/>
    <dgm:cxn modelId="{BE9AB6A6-4045-403C-8A3A-039FF0D6C1C7}" srcId="{875BA931-5C31-49F8-A320-9FDB4C1F2A03}" destId="{42F152D6-BAD4-47EA-B27A-72BA2C223E04}" srcOrd="4" destOrd="0" parTransId="{188213D3-13ED-48D5-ABB6-9B122276DC5E}" sibTransId="{FEE211F4-36D2-4E81-8745-3D2C9BA0443C}"/>
    <dgm:cxn modelId="{9F126B8F-E339-4445-B7F6-C6902F39600E}" srcId="{875BA931-5C31-49F8-A320-9FDB4C1F2A03}" destId="{3B7949F5-2636-488C-B65D-A2AC3B4EE809}" srcOrd="0" destOrd="0" parTransId="{991EEA7A-E4FF-4EB6-A41C-20700111E5A8}" sibTransId="{6F40F69B-3AE0-477A-A77B-0FAA57F804D8}"/>
    <dgm:cxn modelId="{4D3803F7-DC72-4A3C-9958-269F7A92FFA4}" type="presOf" srcId="{FEE211F4-36D2-4E81-8745-3D2C9BA0443C}" destId="{E49D8A33-BBF9-4E2F-882A-B1C63D3C29DB}" srcOrd="0" destOrd="0" presId="urn:microsoft.com/office/officeart/2005/8/layout/radial6"/>
    <dgm:cxn modelId="{677860AC-6621-47DA-9A19-08523C8B6FC1}" type="presOf" srcId="{EAB31627-5D06-457A-A769-7418A096BD49}" destId="{CC8BF43B-3E4B-4DBF-8AC7-28241ABB6B12}" srcOrd="0" destOrd="0" presId="urn:microsoft.com/office/officeart/2005/8/layout/radial6"/>
    <dgm:cxn modelId="{5F9B7565-17C4-44B7-9933-C9F9E4FF27C5}" type="presOf" srcId="{5FB42831-8FDD-4802-82D6-F7A2BF2F6CFD}" destId="{A21A3DE9-D37F-4C45-8F98-2A0EC0BC9949}" srcOrd="0" destOrd="0" presId="urn:microsoft.com/office/officeart/2005/8/layout/radial6"/>
    <dgm:cxn modelId="{85AD1995-3D8F-4434-BC18-48D096AD77AE}" type="presOf" srcId="{6F40F69B-3AE0-477A-A77B-0FAA57F804D8}" destId="{2EC78D2C-DE92-441E-8C31-D32A89B1BAAC}" srcOrd="0" destOrd="0" presId="urn:microsoft.com/office/officeart/2005/8/layout/radial6"/>
    <dgm:cxn modelId="{D940EA2B-85CC-480D-AEFD-3495E12BE85D}" srcId="{581C2863-693D-4A18-8CCD-75EF9F4F7936}" destId="{875BA931-5C31-49F8-A320-9FDB4C1F2A03}" srcOrd="0" destOrd="0" parTransId="{3BFBAB64-CA3D-4603-9127-5C4AEB493411}" sibTransId="{4B284C20-67F9-4ACE-9B67-9AE6A4DB77FA}"/>
    <dgm:cxn modelId="{05A85225-52AD-40A9-94CC-0950A5833940}" type="presOf" srcId="{9C852845-F703-4347-8719-EC13F8930FE9}" destId="{CAE789C6-E9A8-43B5-8C49-17672A4490F8}" srcOrd="0" destOrd="0" presId="urn:microsoft.com/office/officeart/2005/8/layout/radial6"/>
    <dgm:cxn modelId="{1069A3C5-B559-40CA-9EC2-CF23E12E0472}" type="presOf" srcId="{875BA931-5C31-49F8-A320-9FDB4C1F2A03}" destId="{0CEA7CAF-630C-4FE9-B8AD-2D7472C5A096}" srcOrd="0" destOrd="0" presId="urn:microsoft.com/office/officeart/2005/8/layout/radial6"/>
    <dgm:cxn modelId="{E747BF84-2E51-42FF-8AF7-81E51EC3E1EF}" srcId="{875BA931-5C31-49F8-A320-9FDB4C1F2A03}" destId="{D079022D-1D96-43EB-8A20-1E4EE5AA8DBE}" srcOrd="2" destOrd="0" parTransId="{3D57BDCD-E876-4041-8BC8-4926702981E6}" sibTransId="{9C852845-F703-4347-8719-EC13F8930FE9}"/>
    <dgm:cxn modelId="{09C51A3B-7079-40F0-B287-C9F6DA4C5D87}" srcId="{875BA931-5C31-49F8-A320-9FDB4C1F2A03}" destId="{FA546F63-EA19-41DD-ADB7-933093D8512C}" srcOrd="1" destOrd="0" parTransId="{AEA9E8D4-58D0-4850-A7D3-EB7894DA3C68}" sibTransId="{EAB31627-5D06-457A-A769-7418A096BD49}"/>
    <dgm:cxn modelId="{A11CB774-274F-4B0B-B629-ABC429D12FAB}" type="presOf" srcId="{581C2863-693D-4A18-8CCD-75EF9F4F7936}" destId="{E2A05820-BAD5-4FFF-86EE-0ACD789CB440}" srcOrd="0" destOrd="0" presId="urn:microsoft.com/office/officeart/2005/8/layout/radial6"/>
    <dgm:cxn modelId="{C6D1E4FC-33BE-4A64-BD42-1F371258A2BE}" type="presOf" srcId="{D079022D-1D96-43EB-8A20-1E4EE5AA8DBE}" destId="{CEB18F8A-630C-4F83-8F63-0A2B3925A975}" srcOrd="0" destOrd="0" presId="urn:microsoft.com/office/officeart/2005/8/layout/radial6"/>
    <dgm:cxn modelId="{7BEF8FB6-356E-48E0-9DF9-49998A62F943}" type="presOf" srcId="{42F152D6-BAD4-47EA-B27A-72BA2C223E04}" destId="{BC23996F-CC4C-47E8-9155-D18675C92902}" srcOrd="0" destOrd="0" presId="urn:microsoft.com/office/officeart/2005/8/layout/radial6"/>
    <dgm:cxn modelId="{5E2230D8-E1B4-429C-AD31-423A746EB440}" type="presParOf" srcId="{E2A05820-BAD5-4FFF-86EE-0ACD789CB440}" destId="{0CEA7CAF-630C-4FE9-B8AD-2D7472C5A096}" srcOrd="0" destOrd="0" presId="urn:microsoft.com/office/officeart/2005/8/layout/radial6"/>
    <dgm:cxn modelId="{1F466DEA-2C1A-4E8F-836B-CFA4652A7060}" type="presParOf" srcId="{E2A05820-BAD5-4FFF-86EE-0ACD789CB440}" destId="{F0C44B9B-512B-4FC2-9201-F78735CF8E79}" srcOrd="1" destOrd="0" presId="urn:microsoft.com/office/officeart/2005/8/layout/radial6"/>
    <dgm:cxn modelId="{151BD229-7482-4969-9D36-FEB853DB4746}" type="presParOf" srcId="{E2A05820-BAD5-4FFF-86EE-0ACD789CB440}" destId="{4B293C66-5B50-4C12-847B-C8214A7E186D}" srcOrd="2" destOrd="0" presId="urn:microsoft.com/office/officeart/2005/8/layout/radial6"/>
    <dgm:cxn modelId="{6D9AC0F7-18D7-4E8D-B3EB-89C75A8AD01C}" type="presParOf" srcId="{E2A05820-BAD5-4FFF-86EE-0ACD789CB440}" destId="{2EC78D2C-DE92-441E-8C31-D32A89B1BAAC}" srcOrd="3" destOrd="0" presId="urn:microsoft.com/office/officeart/2005/8/layout/radial6"/>
    <dgm:cxn modelId="{F6108711-89A6-4A6F-A0B8-F9251A27964A}" type="presParOf" srcId="{E2A05820-BAD5-4FFF-86EE-0ACD789CB440}" destId="{EAA7F459-08FE-40E4-918E-90D7319085C2}" srcOrd="4" destOrd="0" presId="urn:microsoft.com/office/officeart/2005/8/layout/radial6"/>
    <dgm:cxn modelId="{E3B4EFEF-E66C-4946-8746-393F2D554553}" type="presParOf" srcId="{E2A05820-BAD5-4FFF-86EE-0ACD789CB440}" destId="{C34C06FF-3CEE-4B19-A5F6-B553B4D1723B}" srcOrd="5" destOrd="0" presId="urn:microsoft.com/office/officeart/2005/8/layout/radial6"/>
    <dgm:cxn modelId="{21EDEFC1-9968-46AF-A383-0CACA5B1520A}" type="presParOf" srcId="{E2A05820-BAD5-4FFF-86EE-0ACD789CB440}" destId="{CC8BF43B-3E4B-4DBF-8AC7-28241ABB6B12}" srcOrd="6" destOrd="0" presId="urn:microsoft.com/office/officeart/2005/8/layout/radial6"/>
    <dgm:cxn modelId="{5DAC371A-1F5A-4899-BC67-1F83C73ABF3D}" type="presParOf" srcId="{E2A05820-BAD5-4FFF-86EE-0ACD789CB440}" destId="{CEB18F8A-630C-4F83-8F63-0A2B3925A975}" srcOrd="7" destOrd="0" presId="urn:microsoft.com/office/officeart/2005/8/layout/radial6"/>
    <dgm:cxn modelId="{ADD206EC-E2E0-4A7A-ADC4-4B205EDF8B3F}" type="presParOf" srcId="{E2A05820-BAD5-4FFF-86EE-0ACD789CB440}" destId="{B9E2E018-29C2-42B7-AADA-C8BCDA42C690}" srcOrd="8" destOrd="0" presId="urn:microsoft.com/office/officeart/2005/8/layout/radial6"/>
    <dgm:cxn modelId="{3097BD32-C340-4FCE-B20B-39180A027B18}" type="presParOf" srcId="{E2A05820-BAD5-4FFF-86EE-0ACD789CB440}" destId="{CAE789C6-E9A8-43B5-8C49-17672A4490F8}" srcOrd="9" destOrd="0" presId="urn:microsoft.com/office/officeart/2005/8/layout/radial6"/>
    <dgm:cxn modelId="{CB397783-7DFE-4D5F-BB25-BEF99F39EFAF}" type="presParOf" srcId="{E2A05820-BAD5-4FFF-86EE-0ACD789CB440}" destId="{D997DA77-9B3F-4979-9444-6DCBF5A2CDAE}" srcOrd="10" destOrd="0" presId="urn:microsoft.com/office/officeart/2005/8/layout/radial6"/>
    <dgm:cxn modelId="{6BA261CB-0476-4235-A50D-4B1382A51D57}" type="presParOf" srcId="{E2A05820-BAD5-4FFF-86EE-0ACD789CB440}" destId="{5B9189AE-C1F9-4BF0-81C1-0BF149B83DEA}" srcOrd="11" destOrd="0" presId="urn:microsoft.com/office/officeart/2005/8/layout/radial6"/>
    <dgm:cxn modelId="{C16B1BB2-E76A-44C4-9CE6-829DDA39EFBA}" type="presParOf" srcId="{E2A05820-BAD5-4FFF-86EE-0ACD789CB440}" destId="{A21A3DE9-D37F-4C45-8F98-2A0EC0BC9949}" srcOrd="12" destOrd="0" presId="urn:microsoft.com/office/officeart/2005/8/layout/radial6"/>
    <dgm:cxn modelId="{00A9FE42-E36C-467E-880D-F040DFEE1F1D}" type="presParOf" srcId="{E2A05820-BAD5-4FFF-86EE-0ACD789CB440}" destId="{BC23996F-CC4C-47E8-9155-D18675C92902}" srcOrd="13" destOrd="0" presId="urn:microsoft.com/office/officeart/2005/8/layout/radial6"/>
    <dgm:cxn modelId="{B493C2F2-110E-4B68-B825-FEC96BC19CE5}" type="presParOf" srcId="{E2A05820-BAD5-4FFF-86EE-0ACD789CB440}" destId="{08A22566-46B3-4F84-BBD8-74E7F1DC1CD2}" srcOrd="14" destOrd="0" presId="urn:microsoft.com/office/officeart/2005/8/layout/radial6"/>
    <dgm:cxn modelId="{F4E03E7B-C83D-484C-B390-B5FC9944EEC7}" type="presParOf" srcId="{E2A05820-BAD5-4FFF-86EE-0ACD789CB440}" destId="{E49D8A33-BBF9-4E2F-882A-B1C63D3C29DB}"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6B923D-946A-4A62-8BFD-090B3DB20DC0}" type="doc">
      <dgm:prSet loTypeId="urn:microsoft.com/office/officeart/2005/8/layout/default" loCatId="list" qsTypeId="urn:microsoft.com/office/officeart/2005/8/quickstyle/simple3" qsCatId="simple" csTypeId="urn:microsoft.com/office/officeart/2005/8/colors/accent3_5" csCatId="accent3" phldr="1"/>
      <dgm:spPr/>
      <dgm:t>
        <a:bodyPr/>
        <a:lstStyle/>
        <a:p>
          <a:endParaRPr lang="en-US"/>
        </a:p>
      </dgm:t>
    </dgm:pt>
    <dgm:pt modelId="{2B2656E7-7961-48F9-B5E9-A54435874DEB}">
      <dgm:prSet phldrT="[Text]" phldr="1"/>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b="1" dirty="0">
            <a:latin typeface="NikoshBAN" panose="02000000000000000000" pitchFamily="2" charset="0"/>
            <a:cs typeface="NikoshBAN" panose="02000000000000000000" pitchFamily="2" charset="0"/>
          </a:endParaRPr>
        </a:p>
      </dgm:t>
    </dgm:pt>
    <dgm:pt modelId="{B1E1E4CD-9042-434B-9977-9900D22E0144}" type="parTrans" cxnId="{BD63FAC0-3CC9-4770-8CDF-BBA2B56D2A2E}">
      <dgm:prSet/>
      <dgm:spPr/>
      <dgm:t>
        <a:bodyPr/>
        <a:lstStyle/>
        <a:p>
          <a:endParaRPr lang="en-US" b="1">
            <a:latin typeface="NikoshBAN" panose="02000000000000000000" pitchFamily="2" charset="0"/>
            <a:cs typeface="NikoshBAN" panose="02000000000000000000" pitchFamily="2" charset="0"/>
          </a:endParaRPr>
        </a:p>
      </dgm:t>
    </dgm:pt>
    <dgm:pt modelId="{846CA764-3FAF-49A4-BCD8-265F780E0DAC}" type="sibTrans" cxnId="{BD63FAC0-3CC9-4770-8CDF-BBA2B56D2A2E}">
      <dgm:prSet/>
      <dgm:spPr/>
      <dgm:t>
        <a:bodyPr/>
        <a:lstStyle/>
        <a:p>
          <a:endParaRPr lang="en-US" b="1">
            <a:latin typeface="NikoshBAN" panose="02000000000000000000" pitchFamily="2" charset="0"/>
            <a:cs typeface="NikoshBAN" panose="02000000000000000000" pitchFamily="2" charset="0"/>
          </a:endParaRPr>
        </a:p>
      </dgm:t>
    </dgm:pt>
    <dgm:pt modelId="{AA122DB3-AA94-442F-9621-3F609DE050B0}">
      <dgm:prSet phldrT="[Text]" custT="1"/>
      <dgm:spPr/>
      <dgm:t>
        <a:bodyPr/>
        <a:lstStyle/>
        <a:p>
          <a:r>
            <a:rPr lang="bn-BD" sz="4800" b="1" smtClean="0">
              <a:latin typeface="NikoshBAN" panose="02000000000000000000" pitchFamily="2" charset="0"/>
              <a:cs typeface="NikoshBAN" panose="02000000000000000000" pitchFamily="2" charset="0"/>
            </a:rPr>
            <a:t>যোজকের শ্রেণিবিভাগগুলো উল্লেখ কর।</a:t>
          </a:r>
          <a:endParaRPr lang="en-US" sz="4800" b="1" dirty="0">
            <a:latin typeface="NikoshBAN" panose="02000000000000000000" pitchFamily="2" charset="0"/>
            <a:cs typeface="NikoshBAN" panose="02000000000000000000" pitchFamily="2" charset="0"/>
          </a:endParaRPr>
        </a:p>
      </dgm:t>
    </dgm:pt>
    <dgm:pt modelId="{2F816A27-8425-4638-838E-7EF336138FDD}" type="parTrans" cxnId="{84FACCEF-EF77-42CF-9CAE-A510706FAAE5}">
      <dgm:prSet/>
      <dgm:spPr/>
      <dgm:t>
        <a:bodyPr/>
        <a:lstStyle/>
        <a:p>
          <a:endParaRPr lang="en-US" b="1">
            <a:latin typeface="NikoshBAN" panose="02000000000000000000" pitchFamily="2" charset="0"/>
            <a:cs typeface="NikoshBAN" panose="02000000000000000000" pitchFamily="2" charset="0"/>
          </a:endParaRPr>
        </a:p>
      </dgm:t>
    </dgm:pt>
    <dgm:pt modelId="{2094AE02-D9DF-462A-A9F5-6A9B988AB331}" type="sibTrans" cxnId="{84FACCEF-EF77-42CF-9CAE-A510706FAAE5}">
      <dgm:prSet/>
      <dgm:spPr/>
      <dgm:t>
        <a:bodyPr/>
        <a:lstStyle/>
        <a:p>
          <a:endParaRPr lang="en-US" b="1">
            <a:latin typeface="NikoshBAN" panose="02000000000000000000" pitchFamily="2" charset="0"/>
            <a:cs typeface="NikoshBAN" panose="02000000000000000000" pitchFamily="2" charset="0"/>
          </a:endParaRPr>
        </a:p>
      </dgm:t>
    </dgm:pt>
    <dgm:pt modelId="{B4C8D37D-1C55-45DF-8870-BAB745C53513}" type="pres">
      <dgm:prSet presAssocID="{5E6B923D-946A-4A62-8BFD-090B3DB20DC0}" presName="diagram" presStyleCnt="0">
        <dgm:presLayoutVars>
          <dgm:dir/>
          <dgm:resizeHandles val="exact"/>
        </dgm:presLayoutVars>
      </dgm:prSet>
      <dgm:spPr/>
      <dgm:t>
        <a:bodyPr/>
        <a:lstStyle/>
        <a:p>
          <a:endParaRPr lang="en-US"/>
        </a:p>
      </dgm:t>
    </dgm:pt>
    <dgm:pt modelId="{377694C6-6C8A-4B40-A57F-9C78AA029A81}" type="pres">
      <dgm:prSet presAssocID="{2B2656E7-7961-48F9-B5E9-A54435874DEB}" presName="node" presStyleLbl="node1" presStyleIdx="0" presStyleCnt="2">
        <dgm:presLayoutVars>
          <dgm:bulletEnabled val="1"/>
        </dgm:presLayoutVars>
      </dgm:prSet>
      <dgm:spPr/>
      <dgm:t>
        <a:bodyPr/>
        <a:lstStyle/>
        <a:p>
          <a:endParaRPr lang="en-US"/>
        </a:p>
      </dgm:t>
    </dgm:pt>
    <dgm:pt modelId="{2A01595E-B886-47ED-9016-6778767F93F1}" type="pres">
      <dgm:prSet presAssocID="{846CA764-3FAF-49A4-BCD8-265F780E0DAC}" presName="sibTrans" presStyleCnt="0"/>
      <dgm:spPr/>
      <dgm:t>
        <a:bodyPr/>
        <a:lstStyle/>
        <a:p>
          <a:endParaRPr lang="en-US"/>
        </a:p>
      </dgm:t>
    </dgm:pt>
    <dgm:pt modelId="{E43341DD-AD64-429C-A629-E98D6BDA32EB}" type="pres">
      <dgm:prSet presAssocID="{AA122DB3-AA94-442F-9621-3F609DE050B0}" presName="node" presStyleLbl="node1" presStyleIdx="1" presStyleCnt="2">
        <dgm:presLayoutVars>
          <dgm:bulletEnabled val="1"/>
        </dgm:presLayoutVars>
      </dgm:prSet>
      <dgm:spPr/>
      <dgm:t>
        <a:bodyPr/>
        <a:lstStyle/>
        <a:p>
          <a:endParaRPr lang="en-US"/>
        </a:p>
      </dgm:t>
    </dgm:pt>
  </dgm:ptLst>
  <dgm:cxnLst>
    <dgm:cxn modelId="{84FACCEF-EF77-42CF-9CAE-A510706FAAE5}" srcId="{5E6B923D-946A-4A62-8BFD-090B3DB20DC0}" destId="{AA122DB3-AA94-442F-9621-3F609DE050B0}" srcOrd="1" destOrd="0" parTransId="{2F816A27-8425-4638-838E-7EF336138FDD}" sibTransId="{2094AE02-D9DF-462A-A9F5-6A9B988AB331}"/>
    <dgm:cxn modelId="{CD19F66A-34B5-4136-9036-C218F38DC879}" type="presOf" srcId="{2B2656E7-7961-48F9-B5E9-A54435874DEB}" destId="{377694C6-6C8A-4B40-A57F-9C78AA029A81}" srcOrd="0" destOrd="0" presId="urn:microsoft.com/office/officeart/2005/8/layout/default"/>
    <dgm:cxn modelId="{6CD79215-EE6F-41A5-ADAB-D2BB59919BE3}" type="presOf" srcId="{AA122DB3-AA94-442F-9621-3F609DE050B0}" destId="{E43341DD-AD64-429C-A629-E98D6BDA32EB}" srcOrd="0" destOrd="0" presId="urn:microsoft.com/office/officeart/2005/8/layout/default"/>
    <dgm:cxn modelId="{BD63FAC0-3CC9-4770-8CDF-BBA2B56D2A2E}" srcId="{5E6B923D-946A-4A62-8BFD-090B3DB20DC0}" destId="{2B2656E7-7961-48F9-B5E9-A54435874DEB}" srcOrd="0" destOrd="0" parTransId="{B1E1E4CD-9042-434B-9977-9900D22E0144}" sibTransId="{846CA764-3FAF-49A4-BCD8-265F780E0DAC}"/>
    <dgm:cxn modelId="{53B1D479-D311-45D5-A1F5-BA54AF0F7CB2}" type="presOf" srcId="{5E6B923D-946A-4A62-8BFD-090B3DB20DC0}" destId="{B4C8D37D-1C55-45DF-8870-BAB745C53513}" srcOrd="0" destOrd="0" presId="urn:microsoft.com/office/officeart/2005/8/layout/default"/>
    <dgm:cxn modelId="{C5FE9D09-5FC3-43E0-8AA3-83E144C58653}" type="presParOf" srcId="{B4C8D37D-1C55-45DF-8870-BAB745C53513}" destId="{377694C6-6C8A-4B40-A57F-9C78AA029A81}" srcOrd="0" destOrd="0" presId="urn:microsoft.com/office/officeart/2005/8/layout/default"/>
    <dgm:cxn modelId="{93959FA1-93BC-4424-A130-9F29C79791F2}" type="presParOf" srcId="{B4C8D37D-1C55-45DF-8870-BAB745C53513}" destId="{2A01595E-B886-47ED-9016-6778767F93F1}" srcOrd="1" destOrd="0" presId="urn:microsoft.com/office/officeart/2005/8/layout/default"/>
    <dgm:cxn modelId="{C34253DC-0172-4E7F-89A8-0EA0863D19F1}" type="presParOf" srcId="{B4C8D37D-1C55-45DF-8870-BAB745C53513}" destId="{E43341DD-AD64-429C-A629-E98D6BDA32E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496E71-F573-4264-9112-23027C27F1D3}" type="doc">
      <dgm:prSet loTypeId="urn:microsoft.com/office/officeart/2008/layout/PictureAccentList" loCatId="picture" qsTypeId="urn:microsoft.com/office/officeart/2005/8/quickstyle/simple3" qsCatId="simple" csTypeId="urn:microsoft.com/office/officeart/2005/8/colors/accent3_4" csCatId="accent3" phldr="1"/>
      <dgm:spPr/>
      <dgm:t>
        <a:bodyPr/>
        <a:lstStyle/>
        <a:p>
          <a:endParaRPr lang="en-US"/>
        </a:p>
      </dgm:t>
    </dgm:pt>
    <dgm:pt modelId="{31F6D1E0-86F7-4620-A774-956990D844DF}">
      <dgm:prSet phldrT="[Text]" custT="1"/>
      <dgm:spPr/>
      <dgm:t>
        <a:bodyPr/>
        <a:lstStyle/>
        <a:p>
          <a:pPr algn="ctr"/>
          <a:r>
            <a:rPr lang="bn-IN" sz="3200" b="1" smtClean="0">
              <a:latin typeface="NikoshBAN" panose="02000000000000000000" pitchFamily="2" charset="0"/>
              <a:cs typeface="NikoshBAN" panose="02000000000000000000" pitchFamily="2" charset="0"/>
            </a:rPr>
            <a:t>এ ধরণের শব্দশ্রেণি শব্দ কিংবা বাক্যকল্পকে জুড়ে দেয় । যেমন:</a:t>
          </a:r>
          <a:endParaRPr lang="en-US" sz="3200" b="1" dirty="0"/>
        </a:p>
      </dgm:t>
    </dgm:pt>
    <dgm:pt modelId="{9B356E6F-9D40-4BC9-BA3B-54BF60F96A4F}" type="parTrans" cxnId="{5F63BAC8-3B1D-4CC9-BF82-F91A87010FAF}">
      <dgm:prSet/>
      <dgm:spPr/>
      <dgm:t>
        <a:bodyPr/>
        <a:lstStyle/>
        <a:p>
          <a:endParaRPr lang="en-US" b="1">
            <a:solidFill>
              <a:schemeClr val="tx1"/>
            </a:solidFill>
          </a:endParaRPr>
        </a:p>
      </dgm:t>
    </dgm:pt>
    <dgm:pt modelId="{BA1C5400-9D99-4195-9DC5-D52E08084B03}" type="sibTrans" cxnId="{5F63BAC8-3B1D-4CC9-BF82-F91A87010FAF}">
      <dgm:prSet/>
      <dgm:spPr/>
      <dgm:t>
        <a:bodyPr/>
        <a:lstStyle/>
        <a:p>
          <a:endParaRPr lang="en-US" b="1">
            <a:solidFill>
              <a:schemeClr val="tx1"/>
            </a:solidFill>
          </a:endParaRPr>
        </a:p>
      </dgm:t>
    </dgm:pt>
    <dgm:pt modelId="{620FCE37-4421-4A19-A1D7-8BF08F276DAE}">
      <dgm:prSet phldrT="[Text]"/>
      <dgm:spPr/>
      <dgm:t>
        <a:bodyPr/>
        <a:lstStyle/>
        <a:p>
          <a:r>
            <a:rPr lang="bn-IN" b="1" dirty="0" smtClean="0">
              <a:latin typeface="NikoshBAN" panose="02000000000000000000" pitchFamily="2" charset="0"/>
              <a:cs typeface="NikoshBAN" panose="02000000000000000000" pitchFamily="2" charset="0"/>
            </a:rPr>
            <a:t>মাহিরা </a:t>
          </a:r>
          <a:r>
            <a:rPr lang="bn-IN" b="1" dirty="0" smtClean="0">
              <a:solidFill>
                <a:srgbClr val="00B050"/>
              </a:solidFill>
              <a:latin typeface="NikoshBAN" panose="02000000000000000000" pitchFamily="2" charset="0"/>
              <a:cs typeface="NikoshBAN" panose="02000000000000000000" pitchFamily="2" charset="0"/>
            </a:rPr>
            <a:t>আর</a:t>
          </a:r>
          <a:r>
            <a:rPr lang="bn-IN" b="1" dirty="0" smtClean="0">
              <a:latin typeface="NikoshBAN" panose="02000000000000000000" pitchFamily="2" charset="0"/>
              <a:cs typeface="NikoshBAN" panose="02000000000000000000" pitchFamily="2" charset="0"/>
            </a:rPr>
            <a:t> মাহিন একে অন্যের বন্ধু।</a:t>
          </a:r>
          <a:endParaRPr lang="en-US" b="1" dirty="0"/>
        </a:p>
      </dgm:t>
    </dgm:pt>
    <dgm:pt modelId="{869E3495-4D35-43AC-A3FD-D46FFDD12B76}" type="parTrans" cxnId="{EA55F359-684C-460D-9665-7CDE0347DE32}">
      <dgm:prSet/>
      <dgm:spPr/>
      <dgm:t>
        <a:bodyPr/>
        <a:lstStyle/>
        <a:p>
          <a:endParaRPr lang="en-US" b="1">
            <a:solidFill>
              <a:schemeClr val="tx1"/>
            </a:solidFill>
          </a:endParaRPr>
        </a:p>
      </dgm:t>
    </dgm:pt>
    <dgm:pt modelId="{98EBD814-8D17-4F11-80A8-8724FD901B2E}" type="sibTrans" cxnId="{EA55F359-684C-460D-9665-7CDE0347DE32}">
      <dgm:prSet/>
      <dgm:spPr/>
      <dgm:t>
        <a:bodyPr/>
        <a:lstStyle/>
        <a:p>
          <a:endParaRPr lang="en-US" b="1">
            <a:solidFill>
              <a:schemeClr val="tx1"/>
            </a:solidFill>
          </a:endParaRPr>
        </a:p>
      </dgm:t>
    </dgm:pt>
    <dgm:pt modelId="{20A721D9-0DEF-40C9-9B2C-72B02E93D991}">
      <dgm:prSet phldrT="[Text]"/>
      <dgm:spPr/>
      <dgm:t>
        <a:bodyPr/>
        <a:lstStyle/>
        <a:p>
          <a:r>
            <a:rPr lang="bn-IN" b="1" dirty="0" smtClean="0">
              <a:latin typeface="NikoshBAN" panose="02000000000000000000" pitchFamily="2" charset="0"/>
              <a:cs typeface="NikoshBAN" panose="02000000000000000000" pitchFamily="2" charset="0"/>
            </a:rPr>
            <a:t>আমাদের সমাজ </a:t>
          </a:r>
          <a:r>
            <a:rPr lang="bn-IN" b="1" dirty="0" smtClean="0">
              <a:solidFill>
                <a:srgbClr val="00B050"/>
              </a:solidFill>
              <a:latin typeface="NikoshBAN" panose="02000000000000000000" pitchFamily="2" charset="0"/>
              <a:cs typeface="NikoshBAN" panose="02000000000000000000" pitchFamily="2" charset="0"/>
            </a:rPr>
            <a:t>আর</a:t>
          </a:r>
          <a:r>
            <a:rPr lang="bn-IN" b="1" dirty="0" smtClean="0">
              <a:latin typeface="NikoshBAN" panose="02000000000000000000" pitchFamily="2" charset="0"/>
              <a:cs typeface="NikoshBAN" panose="02000000000000000000" pitchFamily="2" charset="0"/>
            </a:rPr>
            <a:t> ওদের সমাজ একরকম নয়</a:t>
          </a:r>
          <a:r>
            <a:rPr lang="bn-BD" b="1" dirty="0" smtClean="0">
              <a:latin typeface="NikoshBAN" panose="02000000000000000000" pitchFamily="2" charset="0"/>
              <a:cs typeface="NikoshBAN" panose="02000000000000000000" pitchFamily="2" charset="0"/>
            </a:rPr>
            <a:t>।</a:t>
          </a:r>
          <a:r>
            <a:rPr lang="bn-IN" b="1" dirty="0" smtClean="0">
              <a:latin typeface="NikoshBAN" panose="02000000000000000000" pitchFamily="2" charset="0"/>
              <a:cs typeface="NikoshBAN" panose="02000000000000000000" pitchFamily="2" charset="0"/>
            </a:rPr>
            <a:t> </a:t>
          </a:r>
          <a:endParaRPr lang="en-US" b="1" dirty="0"/>
        </a:p>
      </dgm:t>
    </dgm:pt>
    <dgm:pt modelId="{58B20196-FCDC-4F9C-9D31-1A54EA031DE2}" type="parTrans" cxnId="{CE22757E-4FED-48FE-8016-B90B7BD8E324}">
      <dgm:prSet/>
      <dgm:spPr/>
      <dgm:t>
        <a:bodyPr/>
        <a:lstStyle/>
        <a:p>
          <a:endParaRPr lang="en-US" b="1">
            <a:solidFill>
              <a:schemeClr val="tx1"/>
            </a:solidFill>
          </a:endParaRPr>
        </a:p>
      </dgm:t>
    </dgm:pt>
    <dgm:pt modelId="{2E922E27-1513-49F1-A62B-DA9EF46E4B5C}" type="sibTrans" cxnId="{CE22757E-4FED-48FE-8016-B90B7BD8E324}">
      <dgm:prSet/>
      <dgm:spPr/>
      <dgm:t>
        <a:bodyPr/>
        <a:lstStyle/>
        <a:p>
          <a:endParaRPr lang="en-US" b="1">
            <a:solidFill>
              <a:schemeClr val="tx1"/>
            </a:solidFill>
          </a:endParaRPr>
        </a:p>
      </dgm:t>
    </dgm:pt>
    <dgm:pt modelId="{19122427-B5FA-4B5F-B0E4-C6E6E373951A}">
      <dgm:prSet/>
      <dgm:spPr/>
      <dgm:t>
        <a:bodyPr/>
        <a:lstStyle/>
        <a:p>
          <a:r>
            <a:rPr lang="bn-IN" b="1" dirty="0" smtClean="0">
              <a:latin typeface="NikoshBAN" panose="02000000000000000000" pitchFamily="2" charset="0"/>
              <a:cs typeface="NikoshBAN" panose="02000000000000000000" pitchFamily="2" charset="0"/>
            </a:rPr>
            <a:t>জলদি দোকানে যাও </a:t>
          </a:r>
          <a:r>
            <a:rPr lang="bn-IN" b="1" dirty="0" smtClean="0">
              <a:solidFill>
                <a:srgbClr val="00B050"/>
              </a:solidFill>
              <a:latin typeface="NikoshBAN" panose="02000000000000000000" pitchFamily="2" charset="0"/>
              <a:cs typeface="NikoshBAN" panose="02000000000000000000" pitchFamily="2" charset="0"/>
            </a:rPr>
            <a:t>এবং</a:t>
          </a:r>
          <a:r>
            <a:rPr lang="bn-IN" b="1" dirty="0" smtClean="0">
              <a:latin typeface="NikoshBAN" panose="02000000000000000000" pitchFamily="2" charset="0"/>
              <a:cs typeface="NikoshBAN" panose="02000000000000000000" pitchFamily="2" charset="0"/>
            </a:rPr>
            <a:t> একটা পাউরুটি কিনে আনো।</a:t>
          </a:r>
          <a:endParaRPr lang="en-GB" b="1" dirty="0">
            <a:latin typeface="NikoshBAN" panose="02000000000000000000" pitchFamily="2" charset="0"/>
            <a:cs typeface="NikoshBAN" panose="02000000000000000000" pitchFamily="2" charset="0"/>
          </a:endParaRPr>
        </a:p>
      </dgm:t>
    </dgm:pt>
    <dgm:pt modelId="{42755A9D-2849-4949-8316-106B50451147}" type="parTrans" cxnId="{A8310AE2-B615-44A8-8517-0BD8F9893AB8}">
      <dgm:prSet/>
      <dgm:spPr/>
      <dgm:t>
        <a:bodyPr/>
        <a:lstStyle/>
        <a:p>
          <a:endParaRPr lang="en-US" b="1">
            <a:solidFill>
              <a:schemeClr val="tx1"/>
            </a:solidFill>
          </a:endParaRPr>
        </a:p>
      </dgm:t>
    </dgm:pt>
    <dgm:pt modelId="{A6CF7A41-5058-4C2B-9EEA-0F20A336E836}" type="sibTrans" cxnId="{A8310AE2-B615-44A8-8517-0BD8F9893AB8}">
      <dgm:prSet/>
      <dgm:spPr/>
      <dgm:t>
        <a:bodyPr/>
        <a:lstStyle/>
        <a:p>
          <a:endParaRPr lang="en-US" b="1">
            <a:solidFill>
              <a:schemeClr val="tx1"/>
            </a:solidFill>
          </a:endParaRPr>
        </a:p>
      </dgm:t>
    </dgm:pt>
    <dgm:pt modelId="{01439CEA-C973-428E-85F7-44A5B366ACE1}" type="pres">
      <dgm:prSet presAssocID="{16496E71-F573-4264-9112-23027C27F1D3}" presName="layout" presStyleCnt="0">
        <dgm:presLayoutVars>
          <dgm:chMax/>
          <dgm:chPref/>
          <dgm:dir/>
          <dgm:animOne val="branch"/>
          <dgm:animLvl val="lvl"/>
          <dgm:resizeHandles/>
        </dgm:presLayoutVars>
      </dgm:prSet>
      <dgm:spPr/>
      <dgm:t>
        <a:bodyPr/>
        <a:lstStyle/>
        <a:p>
          <a:endParaRPr lang="en-US"/>
        </a:p>
      </dgm:t>
    </dgm:pt>
    <dgm:pt modelId="{721BF43D-793A-467B-97A0-A82D1B361FC2}" type="pres">
      <dgm:prSet presAssocID="{31F6D1E0-86F7-4620-A774-956990D844DF}" presName="root" presStyleCnt="0">
        <dgm:presLayoutVars>
          <dgm:chMax/>
          <dgm:chPref val="4"/>
        </dgm:presLayoutVars>
      </dgm:prSet>
      <dgm:spPr/>
      <dgm:t>
        <a:bodyPr/>
        <a:lstStyle/>
        <a:p>
          <a:endParaRPr lang="en-US"/>
        </a:p>
      </dgm:t>
    </dgm:pt>
    <dgm:pt modelId="{0530BC34-9ABA-4C5B-8D27-1527A769876A}" type="pres">
      <dgm:prSet presAssocID="{31F6D1E0-86F7-4620-A774-956990D844DF}" presName="rootComposite" presStyleCnt="0">
        <dgm:presLayoutVars/>
      </dgm:prSet>
      <dgm:spPr/>
      <dgm:t>
        <a:bodyPr/>
        <a:lstStyle/>
        <a:p>
          <a:endParaRPr lang="en-US"/>
        </a:p>
      </dgm:t>
    </dgm:pt>
    <dgm:pt modelId="{3953E092-E93B-4098-9855-8CA293918AC2}" type="pres">
      <dgm:prSet presAssocID="{31F6D1E0-86F7-4620-A774-956990D844DF}" presName="rootText" presStyleLbl="node0" presStyleIdx="0" presStyleCnt="1" custScaleY="47582">
        <dgm:presLayoutVars>
          <dgm:chMax/>
          <dgm:chPref val="4"/>
        </dgm:presLayoutVars>
      </dgm:prSet>
      <dgm:spPr/>
      <dgm:t>
        <a:bodyPr/>
        <a:lstStyle/>
        <a:p>
          <a:endParaRPr lang="en-US"/>
        </a:p>
      </dgm:t>
    </dgm:pt>
    <dgm:pt modelId="{3BF2A2C2-E8A3-4659-953D-1CF7DD09E410}" type="pres">
      <dgm:prSet presAssocID="{31F6D1E0-86F7-4620-A774-956990D844DF}" presName="childShape" presStyleCnt="0">
        <dgm:presLayoutVars>
          <dgm:chMax val="0"/>
          <dgm:chPref val="0"/>
        </dgm:presLayoutVars>
      </dgm:prSet>
      <dgm:spPr/>
      <dgm:t>
        <a:bodyPr/>
        <a:lstStyle/>
        <a:p>
          <a:endParaRPr lang="en-US"/>
        </a:p>
      </dgm:t>
    </dgm:pt>
    <dgm:pt modelId="{88A782FB-451E-41C7-9694-EAFD46332860}" type="pres">
      <dgm:prSet presAssocID="{620FCE37-4421-4A19-A1D7-8BF08F276DAE}" presName="childComposite" presStyleCnt="0">
        <dgm:presLayoutVars>
          <dgm:chMax val="0"/>
          <dgm:chPref val="0"/>
        </dgm:presLayoutVars>
      </dgm:prSet>
      <dgm:spPr/>
      <dgm:t>
        <a:bodyPr/>
        <a:lstStyle/>
        <a:p>
          <a:endParaRPr lang="en-US"/>
        </a:p>
      </dgm:t>
    </dgm:pt>
    <dgm:pt modelId="{2C04CC03-7B1A-497A-9558-C9CC136117A8}" type="pres">
      <dgm:prSet presAssocID="{620FCE37-4421-4A19-A1D7-8BF08F276DAE}" presName="Image" presStyleLbl="node1" presStyleIdx="0" presStyleCnt="3" custScaleX="311884"/>
      <dgm:spPr>
        <a:blipFill rotWithShape="1">
          <a:blip xmlns:r="http://schemas.openxmlformats.org/officeDocument/2006/relationships" r:embed="rId1"/>
          <a:stretch>
            <a:fillRect/>
          </a:stretch>
        </a:blipFill>
      </dgm:spPr>
      <dgm:t>
        <a:bodyPr/>
        <a:lstStyle/>
        <a:p>
          <a:endParaRPr lang="en-US"/>
        </a:p>
      </dgm:t>
    </dgm:pt>
    <dgm:pt modelId="{BC351566-4A74-483D-9756-C65DE980EB6F}" type="pres">
      <dgm:prSet presAssocID="{620FCE37-4421-4A19-A1D7-8BF08F276DAE}" presName="childText" presStyleLbl="lnNode1" presStyleIdx="0" presStyleCnt="3" custScaleX="65026" custLinFactNeighborX="8344" custLinFactNeighborY="3342">
        <dgm:presLayoutVars>
          <dgm:chMax val="0"/>
          <dgm:chPref val="0"/>
          <dgm:bulletEnabled val="1"/>
        </dgm:presLayoutVars>
      </dgm:prSet>
      <dgm:spPr/>
      <dgm:t>
        <a:bodyPr/>
        <a:lstStyle/>
        <a:p>
          <a:endParaRPr lang="en-US"/>
        </a:p>
      </dgm:t>
    </dgm:pt>
    <dgm:pt modelId="{FEE17520-8AE8-4112-93E9-EACDDC5B3AFE}" type="pres">
      <dgm:prSet presAssocID="{20A721D9-0DEF-40C9-9B2C-72B02E93D991}" presName="childComposite" presStyleCnt="0">
        <dgm:presLayoutVars>
          <dgm:chMax val="0"/>
          <dgm:chPref val="0"/>
        </dgm:presLayoutVars>
      </dgm:prSet>
      <dgm:spPr/>
      <dgm:t>
        <a:bodyPr/>
        <a:lstStyle/>
        <a:p>
          <a:endParaRPr lang="en-US"/>
        </a:p>
      </dgm:t>
    </dgm:pt>
    <dgm:pt modelId="{EDCE6AF9-4651-4E11-8A47-10C2B97F16CC}" type="pres">
      <dgm:prSet presAssocID="{20A721D9-0DEF-40C9-9B2C-72B02E93D991}" presName="Image" presStyleLbl="node1" presStyleIdx="1" presStyleCnt="3" custScaleX="311884"/>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a:p>
      </dgm:t>
    </dgm:pt>
    <dgm:pt modelId="{43989F91-10D8-4B58-9941-96731A610591}" type="pres">
      <dgm:prSet presAssocID="{20A721D9-0DEF-40C9-9B2C-72B02E93D991}" presName="childText" presStyleLbl="lnNode1" presStyleIdx="1" presStyleCnt="3" custScaleX="65026" custLinFactNeighborX="8344" custLinFactNeighborY="3342">
        <dgm:presLayoutVars>
          <dgm:chMax val="0"/>
          <dgm:chPref val="0"/>
          <dgm:bulletEnabled val="1"/>
        </dgm:presLayoutVars>
      </dgm:prSet>
      <dgm:spPr/>
      <dgm:t>
        <a:bodyPr/>
        <a:lstStyle/>
        <a:p>
          <a:endParaRPr lang="en-US"/>
        </a:p>
      </dgm:t>
    </dgm:pt>
    <dgm:pt modelId="{98DAD2EA-D1F8-4A35-B038-335034F47D9E}" type="pres">
      <dgm:prSet presAssocID="{19122427-B5FA-4B5F-B0E4-C6E6E373951A}" presName="childComposite" presStyleCnt="0">
        <dgm:presLayoutVars>
          <dgm:chMax val="0"/>
          <dgm:chPref val="0"/>
        </dgm:presLayoutVars>
      </dgm:prSet>
      <dgm:spPr/>
      <dgm:t>
        <a:bodyPr/>
        <a:lstStyle/>
        <a:p>
          <a:endParaRPr lang="en-US"/>
        </a:p>
      </dgm:t>
    </dgm:pt>
    <dgm:pt modelId="{417C54C7-F8FA-4F59-B701-8F32FD6AF694}" type="pres">
      <dgm:prSet presAssocID="{19122427-B5FA-4B5F-B0E4-C6E6E373951A}" presName="Image" presStyleLbl="node1" presStyleIdx="2" presStyleCnt="3" custScaleX="307032" custLinFactX="-7205" custLinFactNeighborX="-100000" custLinFactNeighborY="5209"/>
      <dgm:spPr>
        <a:blipFill rotWithShape="1">
          <a:blip xmlns:r="http://schemas.openxmlformats.org/officeDocument/2006/relationships" r:embed="rId3"/>
          <a:stretch>
            <a:fillRect/>
          </a:stretch>
        </a:blipFill>
      </dgm:spPr>
      <dgm:t>
        <a:bodyPr/>
        <a:lstStyle/>
        <a:p>
          <a:endParaRPr lang="en-US"/>
        </a:p>
      </dgm:t>
    </dgm:pt>
    <dgm:pt modelId="{B50B0A66-C9D0-4520-9847-C8E818329155}" type="pres">
      <dgm:prSet presAssocID="{19122427-B5FA-4B5F-B0E4-C6E6E373951A}" presName="childText" presStyleLbl="lnNode1" presStyleIdx="2" presStyleCnt="3" custScaleX="63220" custLinFactNeighborX="547" custLinFactNeighborY="5209">
        <dgm:presLayoutVars>
          <dgm:chMax val="0"/>
          <dgm:chPref val="0"/>
          <dgm:bulletEnabled val="1"/>
        </dgm:presLayoutVars>
      </dgm:prSet>
      <dgm:spPr/>
      <dgm:t>
        <a:bodyPr/>
        <a:lstStyle/>
        <a:p>
          <a:endParaRPr lang="en-US"/>
        </a:p>
      </dgm:t>
    </dgm:pt>
  </dgm:ptLst>
  <dgm:cxnLst>
    <dgm:cxn modelId="{A8310AE2-B615-44A8-8517-0BD8F9893AB8}" srcId="{31F6D1E0-86F7-4620-A774-956990D844DF}" destId="{19122427-B5FA-4B5F-B0E4-C6E6E373951A}" srcOrd="2" destOrd="0" parTransId="{42755A9D-2849-4949-8316-106B50451147}" sibTransId="{A6CF7A41-5058-4C2B-9EEA-0F20A336E836}"/>
    <dgm:cxn modelId="{EA55F359-684C-460D-9665-7CDE0347DE32}" srcId="{31F6D1E0-86F7-4620-A774-956990D844DF}" destId="{620FCE37-4421-4A19-A1D7-8BF08F276DAE}" srcOrd="0" destOrd="0" parTransId="{869E3495-4D35-43AC-A3FD-D46FFDD12B76}" sibTransId="{98EBD814-8D17-4F11-80A8-8724FD901B2E}"/>
    <dgm:cxn modelId="{56E1D184-4DDD-496C-B53A-D101BEC8969C}" type="presOf" srcId="{31F6D1E0-86F7-4620-A774-956990D844DF}" destId="{3953E092-E93B-4098-9855-8CA293918AC2}" srcOrd="0" destOrd="0" presId="urn:microsoft.com/office/officeart/2008/layout/PictureAccentList"/>
    <dgm:cxn modelId="{CE22757E-4FED-48FE-8016-B90B7BD8E324}" srcId="{31F6D1E0-86F7-4620-A774-956990D844DF}" destId="{20A721D9-0DEF-40C9-9B2C-72B02E93D991}" srcOrd="1" destOrd="0" parTransId="{58B20196-FCDC-4F9C-9D31-1A54EA031DE2}" sibTransId="{2E922E27-1513-49F1-A62B-DA9EF46E4B5C}"/>
    <dgm:cxn modelId="{5F63BAC8-3B1D-4CC9-BF82-F91A87010FAF}" srcId="{16496E71-F573-4264-9112-23027C27F1D3}" destId="{31F6D1E0-86F7-4620-A774-956990D844DF}" srcOrd="0" destOrd="0" parTransId="{9B356E6F-9D40-4BC9-BA3B-54BF60F96A4F}" sibTransId="{BA1C5400-9D99-4195-9DC5-D52E08084B03}"/>
    <dgm:cxn modelId="{D0336943-B03B-47E2-977A-908C6DDC3031}" type="presOf" srcId="{19122427-B5FA-4B5F-B0E4-C6E6E373951A}" destId="{B50B0A66-C9D0-4520-9847-C8E818329155}" srcOrd="0" destOrd="0" presId="urn:microsoft.com/office/officeart/2008/layout/PictureAccentList"/>
    <dgm:cxn modelId="{AE8060C8-88C7-4705-9E25-C63AC867B89B}" type="presOf" srcId="{620FCE37-4421-4A19-A1D7-8BF08F276DAE}" destId="{BC351566-4A74-483D-9756-C65DE980EB6F}" srcOrd="0" destOrd="0" presId="urn:microsoft.com/office/officeart/2008/layout/PictureAccentList"/>
    <dgm:cxn modelId="{A958D789-92B5-4E6C-B623-24523B453EEC}" type="presOf" srcId="{20A721D9-0DEF-40C9-9B2C-72B02E93D991}" destId="{43989F91-10D8-4B58-9941-96731A610591}" srcOrd="0" destOrd="0" presId="urn:microsoft.com/office/officeart/2008/layout/PictureAccentList"/>
    <dgm:cxn modelId="{877BC54D-F476-4FCC-AA1A-2B8A7E60BF56}" type="presOf" srcId="{16496E71-F573-4264-9112-23027C27F1D3}" destId="{01439CEA-C973-428E-85F7-44A5B366ACE1}" srcOrd="0" destOrd="0" presId="urn:microsoft.com/office/officeart/2008/layout/PictureAccentList"/>
    <dgm:cxn modelId="{E3EEA5EA-4CC9-497E-A12F-D4EA24BB0E70}" type="presParOf" srcId="{01439CEA-C973-428E-85F7-44A5B366ACE1}" destId="{721BF43D-793A-467B-97A0-A82D1B361FC2}" srcOrd="0" destOrd="0" presId="urn:microsoft.com/office/officeart/2008/layout/PictureAccentList"/>
    <dgm:cxn modelId="{717C7ACF-813D-48E2-B290-38351236CB94}" type="presParOf" srcId="{721BF43D-793A-467B-97A0-A82D1B361FC2}" destId="{0530BC34-9ABA-4C5B-8D27-1527A769876A}" srcOrd="0" destOrd="0" presId="urn:microsoft.com/office/officeart/2008/layout/PictureAccentList"/>
    <dgm:cxn modelId="{E427C204-27E2-46D3-9D8B-DD47B8626BF0}" type="presParOf" srcId="{0530BC34-9ABA-4C5B-8D27-1527A769876A}" destId="{3953E092-E93B-4098-9855-8CA293918AC2}" srcOrd="0" destOrd="0" presId="urn:microsoft.com/office/officeart/2008/layout/PictureAccentList"/>
    <dgm:cxn modelId="{88E463C4-F828-4605-ADBD-42FC69BAFB85}" type="presParOf" srcId="{721BF43D-793A-467B-97A0-A82D1B361FC2}" destId="{3BF2A2C2-E8A3-4659-953D-1CF7DD09E410}" srcOrd="1" destOrd="0" presId="urn:microsoft.com/office/officeart/2008/layout/PictureAccentList"/>
    <dgm:cxn modelId="{5476AB8E-97EB-4D03-805B-EC4D4ABE7487}" type="presParOf" srcId="{3BF2A2C2-E8A3-4659-953D-1CF7DD09E410}" destId="{88A782FB-451E-41C7-9694-EAFD46332860}" srcOrd="0" destOrd="0" presId="urn:microsoft.com/office/officeart/2008/layout/PictureAccentList"/>
    <dgm:cxn modelId="{159DB1C3-44ED-4419-A63B-10F49CAD4C72}" type="presParOf" srcId="{88A782FB-451E-41C7-9694-EAFD46332860}" destId="{2C04CC03-7B1A-497A-9558-C9CC136117A8}" srcOrd="0" destOrd="0" presId="urn:microsoft.com/office/officeart/2008/layout/PictureAccentList"/>
    <dgm:cxn modelId="{56E3433C-5E3F-4173-A4A2-8AEE7ED5E6EC}" type="presParOf" srcId="{88A782FB-451E-41C7-9694-EAFD46332860}" destId="{BC351566-4A74-483D-9756-C65DE980EB6F}" srcOrd="1" destOrd="0" presId="urn:microsoft.com/office/officeart/2008/layout/PictureAccentList"/>
    <dgm:cxn modelId="{0EEBE6E6-AE5A-41B3-A45E-BFD2CF8FD5E7}" type="presParOf" srcId="{3BF2A2C2-E8A3-4659-953D-1CF7DD09E410}" destId="{FEE17520-8AE8-4112-93E9-EACDDC5B3AFE}" srcOrd="1" destOrd="0" presId="urn:microsoft.com/office/officeart/2008/layout/PictureAccentList"/>
    <dgm:cxn modelId="{B1C2BAE7-4443-4360-B617-395521A1D916}" type="presParOf" srcId="{FEE17520-8AE8-4112-93E9-EACDDC5B3AFE}" destId="{EDCE6AF9-4651-4E11-8A47-10C2B97F16CC}" srcOrd="0" destOrd="0" presId="urn:microsoft.com/office/officeart/2008/layout/PictureAccentList"/>
    <dgm:cxn modelId="{0B01BAF4-88BC-4A83-8752-614B4D78E3F2}" type="presParOf" srcId="{FEE17520-8AE8-4112-93E9-EACDDC5B3AFE}" destId="{43989F91-10D8-4B58-9941-96731A610591}" srcOrd="1" destOrd="0" presId="urn:microsoft.com/office/officeart/2008/layout/PictureAccentList"/>
    <dgm:cxn modelId="{FF0BD6A1-206F-4B83-951F-8EBCF466A36F}" type="presParOf" srcId="{3BF2A2C2-E8A3-4659-953D-1CF7DD09E410}" destId="{98DAD2EA-D1F8-4A35-B038-335034F47D9E}" srcOrd="2" destOrd="0" presId="urn:microsoft.com/office/officeart/2008/layout/PictureAccentList"/>
    <dgm:cxn modelId="{DCC70AC1-D434-4ABD-A204-9160B66BBC57}" type="presParOf" srcId="{98DAD2EA-D1F8-4A35-B038-335034F47D9E}" destId="{417C54C7-F8FA-4F59-B701-8F32FD6AF694}" srcOrd="0" destOrd="0" presId="urn:microsoft.com/office/officeart/2008/layout/PictureAccentList"/>
    <dgm:cxn modelId="{C6920F5E-EC11-4ECB-AE16-2C752062E471}" type="presParOf" srcId="{98DAD2EA-D1F8-4A35-B038-335034F47D9E}" destId="{B50B0A66-C9D0-4520-9847-C8E818329155}"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7E434-1949-4613-B1C4-376E5561EC9B}">
      <dsp:nvSpPr>
        <dsp:cNvPr id="0" name=""/>
        <dsp:cNvSpPr/>
      </dsp:nvSpPr>
      <dsp:spPr>
        <a:xfrm>
          <a:off x="2985447" y="85724"/>
          <a:ext cx="4114800" cy="4114800"/>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534087" y="805815"/>
        <a:ext cx="3017520" cy="1851660"/>
      </dsp:txXfrm>
    </dsp:sp>
    <dsp:sp modelId="{29CDFBF7-570F-425D-BD05-52B0B1B55F1E}">
      <dsp:nvSpPr>
        <dsp:cNvPr id="0" name=""/>
        <dsp:cNvSpPr/>
      </dsp:nvSpPr>
      <dsp:spPr>
        <a:xfrm>
          <a:off x="4470204" y="2657475"/>
          <a:ext cx="4114800" cy="4114800"/>
        </a:xfrm>
        <a:prstGeom prst="ellipse">
          <a:avLst/>
        </a:prstGeom>
        <a:gradFill rotWithShape="0">
          <a:gsLst>
            <a:gs pos="0">
              <a:schemeClr val="dk2">
                <a:alpha val="50000"/>
                <a:hueOff val="0"/>
                <a:satOff val="0"/>
                <a:lumOff val="0"/>
                <a:alphaOff val="0"/>
                <a:lumMod val="110000"/>
                <a:satMod val="105000"/>
                <a:tint val="67000"/>
              </a:schemeClr>
            </a:gs>
            <a:gs pos="50000">
              <a:schemeClr val="dk2">
                <a:alpha val="50000"/>
                <a:hueOff val="0"/>
                <a:satOff val="0"/>
                <a:lumOff val="0"/>
                <a:alphaOff val="0"/>
                <a:lumMod val="105000"/>
                <a:satMod val="103000"/>
                <a:tint val="73000"/>
              </a:schemeClr>
            </a:gs>
            <a:gs pos="100000">
              <a:schemeClr val="dk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bn-BD" sz="2500" b="1" kern="1200" dirty="0" smtClean="0">
              <a:latin typeface="NikoshBAN" panose="02000000000000000000" pitchFamily="2" charset="0"/>
              <a:cs typeface="NikoshBAN" panose="02000000000000000000" pitchFamily="2" charset="0"/>
            </a:rPr>
            <a:t>মোসা</a:t>
          </a:r>
          <a:r>
            <a:rPr lang="en-US" sz="2500" b="1" kern="1200" dirty="0" smtClean="0">
              <a:latin typeface="NikoshBAN" panose="02000000000000000000" pitchFamily="2" charset="0"/>
              <a:cs typeface="NikoshBAN" panose="02000000000000000000" pitchFamily="2" charset="0"/>
            </a:rPr>
            <a:t>:</a:t>
          </a:r>
          <a:r>
            <a:rPr lang="bn-BD" sz="2500" b="1" kern="1200" dirty="0" smtClean="0">
              <a:latin typeface="NikoshBAN" panose="02000000000000000000" pitchFamily="2" charset="0"/>
              <a:cs typeface="NikoshBAN" panose="02000000000000000000" pitchFamily="2" charset="0"/>
            </a:rPr>
            <a:t> জান্নাতুল ফেরদৌস</a:t>
          </a:r>
        </a:p>
        <a:p>
          <a:pPr lvl="0" algn="ctr" defTabSz="1111250">
            <a:lnSpc>
              <a:spcPct val="90000"/>
            </a:lnSpc>
            <a:spcBef>
              <a:spcPct val="0"/>
            </a:spcBef>
            <a:spcAft>
              <a:spcPct val="35000"/>
            </a:spcAft>
          </a:pPr>
          <a:r>
            <a:rPr lang="bn-BD" sz="2500" b="1" kern="1200" dirty="0" smtClean="0">
              <a:latin typeface="NikoshBAN" panose="02000000000000000000" pitchFamily="2" charset="0"/>
              <a:cs typeface="NikoshBAN" panose="02000000000000000000" pitchFamily="2" charset="0"/>
            </a:rPr>
            <a:t>প্রভাষক (বাংলা)</a:t>
          </a:r>
        </a:p>
        <a:p>
          <a:pPr lvl="0" algn="ctr" defTabSz="1111250">
            <a:lnSpc>
              <a:spcPct val="90000"/>
            </a:lnSpc>
            <a:spcBef>
              <a:spcPct val="0"/>
            </a:spcBef>
            <a:spcAft>
              <a:spcPct val="35000"/>
            </a:spcAft>
          </a:pPr>
          <a:r>
            <a:rPr lang="bn-BD" sz="2500" b="1" kern="1200" dirty="0" smtClean="0">
              <a:latin typeface="NikoshBAN" panose="02000000000000000000" pitchFamily="2" charset="0"/>
              <a:cs typeface="NikoshBAN" panose="02000000000000000000" pitchFamily="2" charset="0"/>
            </a:rPr>
            <a:t>গোবরচাঁপাহাট ডিগ্রি কলেজ</a:t>
          </a:r>
        </a:p>
        <a:p>
          <a:pPr lvl="0" algn="ctr" defTabSz="1111250">
            <a:lnSpc>
              <a:spcPct val="90000"/>
            </a:lnSpc>
            <a:spcBef>
              <a:spcPct val="0"/>
            </a:spcBef>
            <a:spcAft>
              <a:spcPct val="35000"/>
            </a:spcAft>
          </a:pPr>
          <a:r>
            <a:rPr lang="bn-BD" sz="2500" b="1" kern="1200" dirty="0" smtClean="0">
              <a:latin typeface="NikoshBAN" panose="02000000000000000000" pitchFamily="2" charset="0"/>
              <a:cs typeface="NikoshBAN" panose="02000000000000000000" pitchFamily="2" charset="0"/>
            </a:rPr>
            <a:t>বদলগাছী, নওগাঁ।</a:t>
          </a:r>
          <a:endParaRPr lang="en-US" sz="2500" kern="1200" dirty="0"/>
        </a:p>
      </dsp:txBody>
      <dsp:txXfrm>
        <a:off x="5728647" y="3720465"/>
        <a:ext cx="2468880" cy="2263140"/>
      </dsp:txXfrm>
    </dsp:sp>
    <dsp:sp modelId="{04DDF685-121D-4CDF-9DE5-BC05D7A1E8B9}">
      <dsp:nvSpPr>
        <dsp:cNvPr id="0" name=""/>
        <dsp:cNvSpPr/>
      </dsp:nvSpPr>
      <dsp:spPr>
        <a:xfrm>
          <a:off x="1500690" y="2657475"/>
          <a:ext cx="4114800" cy="4114800"/>
        </a:xfrm>
        <a:prstGeom prst="ellipse">
          <a:avLst/>
        </a:prstGeom>
        <a:gradFill rotWithShape="0">
          <a:gsLst>
            <a:gs pos="0">
              <a:schemeClr val="dk2">
                <a:alpha val="50000"/>
                <a:hueOff val="0"/>
                <a:satOff val="0"/>
                <a:lumOff val="0"/>
                <a:alphaOff val="0"/>
                <a:lumMod val="110000"/>
                <a:satMod val="105000"/>
                <a:tint val="67000"/>
              </a:schemeClr>
            </a:gs>
            <a:gs pos="50000">
              <a:schemeClr val="dk2">
                <a:alpha val="50000"/>
                <a:hueOff val="0"/>
                <a:satOff val="0"/>
                <a:lumOff val="0"/>
                <a:alphaOff val="0"/>
                <a:lumMod val="105000"/>
                <a:satMod val="103000"/>
                <a:tint val="73000"/>
              </a:schemeClr>
            </a:gs>
            <a:gs pos="100000">
              <a:schemeClr val="dk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bn-BD" sz="2500" b="1" kern="1200" dirty="0" smtClean="0">
              <a:latin typeface="NikoshBAN" panose="02000000000000000000" pitchFamily="2" charset="0"/>
              <a:cs typeface="NikoshBAN" panose="02000000000000000000" pitchFamily="2" charset="0"/>
            </a:rPr>
            <a:t>একাদশ ও দ্বাদশ শ্রেণি</a:t>
          </a:r>
        </a:p>
        <a:p>
          <a:pPr lvl="0" algn="ctr" defTabSz="1111250">
            <a:lnSpc>
              <a:spcPct val="90000"/>
            </a:lnSpc>
            <a:spcBef>
              <a:spcPct val="0"/>
            </a:spcBef>
            <a:spcAft>
              <a:spcPct val="35000"/>
            </a:spcAft>
          </a:pPr>
          <a:r>
            <a:rPr lang="bn-BD" sz="2500" b="1" kern="1200" dirty="0" smtClean="0">
              <a:latin typeface="NikoshBAN" panose="02000000000000000000" pitchFamily="2" charset="0"/>
              <a:cs typeface="NikoshBAN" panose="02000000000000000000" pitchFamily="2" charset="0"/>
            </a:rPr>
            <a:t>বাংলা ২য় পত্র</a:t>
          </a:r>
        </a:p>
        <a:p>
          <a:pPr lvl="0" algn="ctr" defTabSz="1111250">
            <a:lnSpc>
              <a:spcPct val="90000"/>
            </a:lnSpc>
            <a:spcBef>
              <a:spcPct val="0"/>
            </a:spcBef>
            <a:spcAft>
              <a:spcPct val="35000"/>
            </a:spcAft>
          </a:pPr>
          <a:r>
            <a:rPr lang="bn-BD" sz="2500" b="1" kern="1200" dirty="0" smtClean="0">
              <a:latin typeface="NikoshBAN" panose="02000000000000000000" pitchFamily="2" charset="0"/>
              <a:cs typeface="NikoshBAN" panose="02000000000000000000" pitchFamily="2" charset="0"/>
            </a:rPr>
            <a:t>সময়</a:t>
          </a:r>
          <a:r>
            <a:rPr lang="en-US" sz="2500" b="1" kern="1200" dirty="0" smtClean="0">
              <a:latin typeface="NikoshBAN" panose="02000000000000000000" pitchFamily="2" charset="0"/>
              <a:cs typeface="NikoshBAN" panose="02000000000000000000" pitchFamily="2" charset="0"/>
            </a:rPr>
            <a:t>:</a:t>
          </a:r>
          <a:r>
            <a:rPr lang="bn-BD" sz="2500" b="1" kern="1200" dirty="0" smtClean="0">
              <a:latin typeface="NikoshBAN" panose="02000000000000000000" pitchFamily="2" charset="0"/>
              <a:cs typeface="NikoshBAN" panose="02000000000000000000" pitchFamily="2" charset="0"/>
            </a:rPr>
            <a:t> ৫০ মিনিট </a:t>
          </a:r>
          <a:endParaRPr lang="en-US" sz="2500" kern="1200" dirty="0"/>
        </a:p>
      </dsp:txBody>
      <dsp:txXfrm>
        <a:off x="1888167" y="3720465"/>
        <a:ext cx="2468880" cy="22631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16BC8-ECEC-42CF-87F2-D60ECECA034D}">
      <dsp:nvSpPr>
        <dsp:cNvPr id="0" name=""/>
        <dsp:cNvSpPr/>
      </dsp:nvSpPr>
      <dsp:spPr>
        <a:xfrm>
          <a:off x="3000" y="451"/>
          <a:ext cx="8121999" cy="1344665"/>
        </a:xfrm>
        <a:prstGeom prst="roundRect">
          <a:avLst>
            <a:gd name="adj" fmla="val 10000"/>
          </a:avLst>
        </a:prstGeom>
        <a:gradFill rotWithShape="0">
          <a:gsLst>
            <a:gs pos="0">
              <a:schemeClr val="accent3">
                <a:shade val="60000"/>
                <a:hueOff val="0"/>
                <a:satOff val="0"/>
                <a:lumOff val="0"/>
                <a:alphaOff val="0"/>
                <a:lumMod val="110000"/>
                <a:satMod val="105000"/>
                <a:tint val="67000"/>
              </a:schemeClr>
            </a:gs>
            <a:gs pos="50000">
              <a:schemeClr val="accent3">
                <a:shade val="60000"/>
                <a:hueOff val="0"/>
                <a:satOff val="0"/>
                <a:lumOff val="0"/>
                <a:alphaOff val="0"/>
                <a:lumMod val="105000"/>
                <a:satMod val="103000"/>
                <a:tint val="73000"/>
              </a:schemeClr>
            </a:gs>
            <a:gs pos="100000">
              <a:schemeClr val="accent3">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bn-IN" sz="3500" b="1" kern="1200" smtClean="0">
              <a:latin typeface="NikoshBAN" panose="02000000000000000000" pitchFamily="2" charset="0"/>
              <a:cs typeface="NikoshBAN" panose="02000000000000000000" pitchFamily="2" charset="0"/>
            </a:rPr>
            <a:t>এ ধরণের যোজক একাধিক শব্দ বা বাক্যকল্প বা বাক্যের মধ্যে বিকল্প নির্দেশ করে । যেমন</a:t>
          </a:r>
          <a:r>
            <a:rPr lang="en-US" sz="3500" b="1" kern="1200" smtClean="0">
              <a:latin typeface="NikoshBAN" panose="02000000000000000000" pitchFamily="2" charset="0"/>
              <a:cs typeface="NikoshBAN" panose="02000000000000000000" pitchFamily="2" charset="0"/>
            </a:rPr>
            <a:t>:</a:t>
          </a:r>
          <a:endParaRPr lang="en-US" sz="3500" b="1" kern="1200" dirty="0"/>
        </a:p>
      </dsp:txBody>
      <dsp:txXfrm>
        <a:off x="42384" y="39835"/>
        <a:ext cx="8043231" cy="1265897"/>
      </dsp:txXfrm>
    </dsp:sp>
    <dsp:sp modelId="{8ED4ED72-2BF2-4A16-8F9C-DAE9E9FBB4AB}">
      <dsp:nvSpPr>
        <dsp:cNvPr id="0" name=""/>
        <dsp:cNvSpPr/>
      </dsp:nvSpPr>
      <dsp:spPr>
        <a:xfrm>
          <a:off x="3000" y="1452463"/>
          <a:ext cx="3897312" cy="1344665"/>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en-US" sz="3500" b="1" kern="1200" dirty="0">
            <a:solidFill>
              <a:schemeClr val="tx1"/>
            </a:solidFill>
          </a:endParaRPr>
        </a:p>
      </dsp:txBody>
      <dsp:txXfrm>
        <a:off x="42384" y="1491847"/>
        <a:ext cx="3818544" cy="1265897"/>
      </dsp:txXfrm>
    </dsp:sp>
    <dsp:sp modelId="{DD902B32-252C-4213-836F-4ADA083FB2AD}">
      <dsp:nvSpPr>
        <dsp:cNvPr id="0" name=""/>
        <dsp:cNvSpPr/>
      </dsp:nvSpPr>
      <dsp:spPr>
        <a:xfrm>
          <a:off x="3000" y="2904476"/>
          <a:ext cx="3897312" cy="1344665"/>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en-US" sz="3500" b="1" kern="1200" dirty="0">
            <a:solidFill>
              <a:schemeClr val="tx1"/>
            </a:solidFill>
          </a:endParaRPr>
        </a:p>
      </dsp:txBody>
      <dsp:txXfrm>
        <a:off x="42384" y="2943860"/>
        <a:ext cx="3818544" cy="1265897"/>
      </dsp:txXfrm>
    </dsp:sp>
    <dsp:sp modelId="{7137B203-E2E7-4E8B-BBD4-D190E31E7DBB}">
      <dsp:nvSpPr>
        <dsp:cNvPr id="0" name=""/>
        <dsp:cNvSpPr/>
      </dsp:nvSpPr>
      <dsp:spPr>
        <a:xfrm>
          <a:off x="3000" y="4356488"/>
          <a:ext cx="3897312" cy="1344665"/>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en-US" sz="3500" b="1" kern="1200">
            <a:solidFill>
              <a:schemeClr val="tx1"/>
            </a:solidFill>
          </a:endParaRPr>
        </a:p>
      </dsp:txBody>
      <dsp:txXfrm>
        <a:off x="42384" y="4395872"/>
        <a:ext cx="3818544" cy="1265897"/>
      </dsp:txXfrm>
    </dsp:sp>
    <dsp:sp modelId="{FF466990-3E17-4EB0-A71B-2A4D573CB445}">
      <dsp:nvSpPr>
        <dsp:cNvPr id="0" name=""/>
        <dsp:cNvSpPr/>
      </dsp:nvSpPr>
      <dsp:spPr>
        <a:xfrm>
          <a:off x="4227687" y="1452463"/>
          <a:ext cx="3897312" cy="1344665"/>
        </a:xfrm>
        <a:prstGeom prst="roundRect">
          <a:avLst>
            <a:gd name="adj" fmla="val 10000"/>
          </a:avLst>
        </a:prstGeom>
        <a:gradFill rotWithShape="0">
          <a:gsLst>
            <a:gs pos="0">
              <a:schemeClr val="accent3">
                <a:shade val="80000"/>
                <a:hueOff val="0"/>
                <a:satOff val="0"/>
                <a:lumOff val="0"/>
                <a:alphaOff val="0"/>
                <a:lumMod val="110000"/>
                <a:satMod val="105000"/>
                <a:tint val="67000"/>
              </a:schemeClr>
            </a:gs>
            <a:gs pos="50000">
              <a:schemeClr val="accent3">
                <a:shade val="80000"/>
                <a:hueOff val="0"/>
                <a:satOff val="0"/>
                <a:lumOff val="0"/>
                <a:alphaOff val="0"/>
                <a:lumMod val="105000"/>
                <a:satMod val="103000"/>
                <a:tint val="73000"/>
              </a:schemeClr>
            </a:gs>
            <a:gs pos="100000">
              <a:schemeClr val="accent3">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bn-BD" sz="3500" b="1" kern="1200" dirty="0" smtClean="0">
              <a:latin typeface="NikoshBAN" panose="02000000000000000000" pitchFamily="2" charset="0"/>
              <a:cs typeface="NikoshBAN" panose="02000000000000000000" pitchFamily="2" charset="0"/>
            </a:rPr>
            <a:t>নী</a:t>
          </a:r>
          <a:r>
            <a:rPr lang="bn-IN" sz="3500" b="1" kern="1200" dirty="0" smtClean="0">
              <a:latin typeface="NikoshBAN" panose="02000000000000000000" pitchFamily="2" charset="0"/>
              <a:cs typeface="NikoshBAN" panose="02000000000000000000" pitchFamily="2" charset="0"/>
            </a:rPr>
            <a:t>ল </a:t>
          </a:r>
          <a:r>
            <a:rPr lang="bn-IN" sz="3500" b="1" kern="1200" dirty="0" smtClean="0">
              <a:solidFill>
                <a:srgbClr val="00B050"/>
              </a:solidFill>
              <a:latin typeface="NikoshBAN" panose="02000000000000000000" pitchFamily="2" charset="0"/>
              <a:cs typeface="NikoshBAN" panose="02000000000000000000" pitchFamily="2" charset="0"/>
            </a:rPr>
            <a:t>বা</a:t>
          </a:r>
          <a:r>
            <a:rPr lang="bn-IN" sz="3500" b="1" kern="1200" dirty="0" smtClean="0">
              <a:latin typeface="NikoshBAN" panose="02000000000000000000" pitchFamily="2" charset="0"/>
              <a:cs typeface="NikoshBAN" panose="02000000000000000000" pitchFamily="2" charset="0"/>
            </a:rPr>
            <a:t> </a:t>
          </a:r>
          <a:r>
            <a:rPr lang="bn-BD" sz="3500" b="1" kern="1200" dirty="0" smtClean="0">
              <a:latin typeface="NikoshBAN" panose="02000000000000000000" pitchFamily="2" charset="0"/>
              <a:cs typeface="NikoshBAN" panose="02000000000000000000" pitchFamily="2" charset="0"/>
            </a:rPr>
            <a:t>লা</a:t>
          </a:r>
          <a:r>
            <a:rPr lang="bn-IN" sz="3500" b="1" kern="1200" dirty="0" smtClean="0">
              <a:latin typeface="NikoshBAN" panose="02000000000000000000" pitchFamily="2" charset="0"/>
              <a:cs typeface="NikoshBAN" panose="02000000000000000000" pitchFamily="2" charset="0"/>
            </a:rPr>
            <a:t>ল যেকোনো রং হলেই চলবে।</a:t>
          </a:r>
          <a:endParaRPr lang="en-US" sz="3500" b="1" kern="1200" dirty="0"/>
        </a:p>
      </dsp:txBody>
      <dsp:txXfrm>
        <a:off x="4267071" y="1491847"/>
        <a:ext cx="3818544" cy="1265897"/>
      </dsp:txXfrm>
    </dsp:sp>
    <dsp:sp modelId="{E98586FD-7B43-4836-BFB3-BA8BE8FAF962}">
      <dsp:nvSpPr>
        <dsp:cNvPr id="0" name=""/>
        <dsp:cNvSpPr/>
      </dsp:nvSpPr>
      <dsp:spPr>
        <a:xfrm>
          <a:off x="4227687" y="2904476"/>
          <a:ext cx="3897312" cy="1344665"/>
        </a:xfrm>
        <a:prstGeom prst="roundRect">
          <a:avLst>
            <a:gd name="adj" fmla="val 10000"/>
          </a:avLst>
        </a:prstGeom>
        <a:gradFill rotWithShape="0">
          <a:gsLst>
            <a:gs pos="0">
              <a:schemeClr val="accent3">
                <a:tint val="99000"/>
                <a:hueOff val="0"/>
                <a:satOff val="0"/>
                <a:lumOff val="0"/>
                <a:alphaOff val="0"/>
                <a:lumMod val="110000"/>
                <a:satMod val="105000"/>
                <a:tint val="67000"/>
              </a:schemeClr>
            </a:gs>
            <a:gs pos="50000">
              <a:schemeClr val="accent3">
                <a:tint val="99000"/>
                <a:hueOff val="0"/>
                <a:satOff val="0"/>
                <a:lumOff val="0"/>
                <a:alphaOff val="0"/>
                <a:lumMod val="105000"/>
                <a:satMod val="103000"/>
                <a:tint val="73000"/>
              </a:schemeClr>
            </a:gs>
            <a:gs pos="100000">
              <a:schemeClr val="accent3">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bn-BD" sz="3500" b="1" kern="1200" dirty="0" smtClean="0">
              <a:latin typeface="NikoshBAN" panose="02000000000000000000" pitchFamily="2" charset="0"/>
              <a:cs typeface="NikoshBAN" panose="02000000000000000000" pitchFamily="2" charset="0"/>
            </a:rPr>
            <a:t>শরীর ভালো হলে কাজ করবে </a:t>
          </a:r>
          <a:r>
            <a:rPr lang="bn-BD" sz="3500" b="1" kern="1200" dirty="0" smtClean="0">
              <a:solidFill>
                <a:srgbClr val="00B050"/>
              </a:solidFill>
              <a:latin typeface="NikoshBAN" panose="02000000000000000000" pitchFamily="2" charset="0"/>
              <a:cs typeface="NikoshBAN" panose="02000000000000000000" pitchFamily="2" charset="0"/>
            </a:rPr>
            <a:t>নতুবা</a:t>
          </a:r>
          <a:r>
            <a:rPr lang="bn-BD" sz="3500" b="1" kern="1200" dirty="0" smtClean="0">
              <a:latin typeface="NikoshBAN" panose="02000000000000000000" pitchFamily="2" charset="0"/>
              <a:cs typeface="NikoshBAN" panose="02000000000000000000" pitchFamily="2" charset="0"/>
            </a:rPr>
            <a:t> বসে থাকবে</a:t>
          </a:r>
          <a:r>
            <a:rPr lang="bn-IN" sz="3500" b="1" kern="1200" dirty="0" smtClean="0">
              <a:latin typeface="NikoshBAN" panose="02000000000000000000" pitchFamily="2" charset="0"/>
              <a:cs typeface="NikoshBAN" panose="02000000000000000000" pitchFamily="2" charset="0"/>
            </a:rPr>
            <a:t>।</a:t>
          </a:r>
          <a:endParaRPr lang="en-US" sz="3500" b="1" kern="1200" dirty="0"/>
        </a:p>
      </dsp:txBody>
      <dsp:txXfrm>
        <a:off x="4267071" y="2943860"/>
        <a:ext cx="3818544" cy="1265897"/>
      </dsp:txXfrm>
    </dsp:sp>
    <dsp:sp modelId="{8FD1F42D-CF3D-4092-A913-6DDD983763F9}">
      <dsp:nvSpPr>
        <dsp:cNvPr id="0" name=""/>
        <dsp:cNvSpPr/>
      </dsp:nvSpPr>
      <dsp:spPr>
        <a:xfrm>
          <a:off x="4227687" y="4356488"/>
          <a:ext cx="3897312" cy="1344665"/>
        </a:xfrm>
        <a:prstGeom prst="roundRect">
          <a:avLst>
            <a:gd name="adj" fmla="val 10000"/>
          </a:avLst>
        </a:prstGeom>
        <a:gradFill rotWithShape="0">
          <a:gsLst>
            <a:gs pos="0">
              <a:schemeClr val="accent3">
                <a:tint val="70000"/>
                <a:hueOff val="0"/>
                <a:satOff val="0"/>
                <a:lumOff val="0"/>
                <a:alphaOff val="0"/>
                <a:lumMod val="110000"/>
                <a:satMod val="105000"/>
                <a:tint val="67000"/>
              </a:schemeClr>
            </a:gs>
            <a:gs pos="50000">
              <a:schemeClr val="accent3">
                <a:tint val="70000"/>
                <a:hueOff val="0"/>
                <a:satOff val="0"/>
                <a:lumOff val="0"/>
                <a:alphaOff val="0"/>
                <a:lumMod val="105000"/>
                <a:satMod val="103000"/>
                <a:tint val="73000"/>
              </a:schemeClr>
            </a:gs>
            <a:gs pos="100000">
              <a:schemeClr val="accent3">
                <a:tint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bn-BD" sz="3500" b="1" kern="1200" dirty="0" smtClean="0">
              <a:latin typeface="NikoshBAN" panose="02000000000000000000" pitchFamily="2" charset="0"/>
              <a:cs typeface="NikoshBAN" panose="02000000000000000000" pitchFamily="2" charset="0"/>
            </a:rPr>
            <a:t>সারাদিন বোঝালাম </a:t>
          </a:r>
          <a:r>
            <a:rPr lang="bn-BD" sz="3500" b="1" kern="1200" dirty="0" smtClean="0">
              <a:solidFill>
                <a:srgbClr val="00B050"/>
              </a:solidFill>
              <a:latin typeface="NikoshBAN" panose="02000000000000000000" pitchFamily="2" charset="0"/>
              <a:cs typeface="NikoshBAN" panose="02000000000000000000" pitchFamily="2" charset="0"/>
            </a:rPr>
            <a:t>অথচ</a:t>
          </a:r>
          <a:r>
            <a:rPr lang="bn-BD" sz="3500" b="1" kern="1200" dirty="0" smtClean="0">
              <a:latin typeface="NikoshBAN" panose="02000000000000000000" pitchFamily="2" charset="0"/>
              <a:cs typeface="NikoshBAN" panose="02000000000000000000" pitchFamily="2" charset="0"/>
            </a:rPr>
            <a:t> সে বুঝলই না</a:t>
          </a:r>
          <a:r>
            <a:rPr lang="bn-IN" sz="3500" b="1" kern="1200" dirty="0" smtClean="0">
              <a:latin typeface="NikoshBAN" panose="02000000000000000000" pitchFamily="2" charset="0"/>
              <a:cs typeface="NikoshBAN" panose="02000000000000000000" pitchFamily="2" charset="0"/>
            </a:rPr>
            <a:t>।</a:t>
          </a:r>
          <a:endParaRPr lang="bn-IN" sz="3500" b="1" kern="1200" dirty="0">
            <a:latin typeface="NikoshBAN" panose="02000000000000000000" pitchFamily="2" charset="0"/>
            <a:cs typeface="NikoshBAN" panose="02000000000000000000" pitchFamily="2" charset="0"/>
          </a:endParaRPr>
        </a:p>
      </dsp:txBody>
      <dsp:txXfrm>
        <a:off x="4267071" y="4395872"/>
        <a:ext cx="3818544" cy="12658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FCE1A-2D3C-4D09-B05C-258CCEFAAC21}">
      <dsp:nvSpPr>
        <dsp:cNvPr id="0" name=""/>
        <dsp:cNvSpPr/>
      </dsp:nvSpPr>
      <dsp:spPr>
        <a:xfrm>
          <a:off x="187461" y="0"/>
          <a:ext cx="8766044" cy="805990"/>
        </a:xfrm>
        <a:prstGeom prst="roundRect">
          <a:avLst>
            <a:gd name="adj" fmla="val 10000"/>
          </a:avLst>
        </a:prstGeom>
        <a:gradFill rotWithShape="0">
          <a:gsLst>
            <a:gs pos="0">
              <a:schemeClr val="accent3">
                <a:shade val="60000"/>
                <a:hueOff val="0"/>
                <a:satOff val="0"/>
                <a:lumOff val="0"/>
                <a:alphaOff val="0"/>
                <a:lumMod val="110000"/>
                <a:satMod val="105000"/>
                <a:tint val="67000"/>
              </a:schemeClr>
            </a:gs>
            <a:gs pos="50000">
              <a:schemeClr val="accent3">
                <a:shade val="60000"/>
                <a:hueOff val="0"/>
                <a:satOff val="0"/>
                <a:lumOff val="0"/>
                <a:alphaOff val="0"/>
                <a:lumMod val="105000"/>
                <a:satMod val="103000"/>
                <a:tint val="73000"/>
              </a:schemeClr>
            </a:gs>
            <a:gs pos="100000">
              <a:schemeClr val="accent3">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bn-IN" sz="2400" b="1" kern="1200" dirty="0" smtClean="0">
              <a:latin typeface="NikoshBAN" panose="02000000000000000000" pitchFamily="2" charset="0"/>
              <a:cs typeface="NikoshBAN" panose="02000000000000000000" pitchFamily="2" charset="0"/>
            </a:rPr>
            <a:t>এ ধরণের যোজক দুইটি বাক্যের সংযোগ ঘটিয়ে দ্বিতীয়টির সাহায্যে প্রথম বাক্যের বক্তব্যের সংশোধন বা বিরোধ  নির্দেশ করে । যেমন</a:t>
          </a:r>
          <a:r>
            <a:rPr lang="en-US" sz="2400" b="1" kern="1200" dirty="0" smtClean="0">
              <a:latin typeface="NikoshBAN" panose="02000000000000000000" pitchFamily="2" charset="0"/>
              <a:cs typeface="NikoshBAN" panose="02000000000000000000" pitchFamily="2" charset="0"/>
            </a:rPr>
            <a:t>:</a:t>
          </a:r>
          <a:endParaRPr lang="en-US" sz="2400" b="1" kern="1200" dirty="0"/>
        </a:p>
      </dsp:txBody>
      <dsp:txXfrm>
        <a:off x="211068" y="23607"/>
        <a:ext cx="8718830" cy="758776"/>
      </dsp:txXfrm>
    </dsp:sp>
    <dsp:sp modelId="{DF5F1790-E471-4A6B-A647-6A61B7B7EFEB}">
      <dsp:nvSpPr>
        <dsp:cNvPr id="0" name=""/>
        <dsp:cNvSpPr/>
      </dsp:nvSpPr>
      <dsp:spPr>
        <a:xfrm>
          <a:off x="294712" y="1040880"/>
          <a:ext cx="4580186" cy="2110420"/>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8F295FF-B4AF-469B-A551-F3E5CC20A7A7}">
      <dsp:nvSpPr>
        <dsp:cNvPr id="0" name=""/>
        <dsp:cNvSpPr/>
      </dsp:nvSpPr>
      <dsp:spPr>
        <a:xfrm>
          <a:off x="5462060" y="1147355"/>
          <a:ext cx="3678906" cy="1765326"/>
        </a:xfrm>
        <a:prstGeom prst="roundRect">
          <a:avLst>
            <a:gd name="adj" fmla="val 16670"/>
          </a:avLst>
        </a:prstGeom>
        <a:gradFill rotWithShape="0">
          <a:gsLst>
            <a:gs pos="0">
              <a:schemeClr val="accent3">
                <a:shade val="50000"/>
                <a:hueOff val="0"/>
                <a:satOff val="0"/>
                <a:lumOff val="0"/>
                <a:alphaOff val="0"/>
                <a:lumMod val="110000"/>
                <a:satMod val="105000"/>
                <a:tint val="67000"/>
              </a:schemeClr>
            </a:gs>
            <a:gs pos="50000">
              <a:schemeClr val="accent3">
                <a:shade val="50000"/>
                <a:hueOff val="0"/>
                <a:satOff val="0"/>
                <a:lumOff val="0"/>
                <a:alphaOff val="0"/>
                <a:lumMod val="105000"/>
                <a:satMod val="103000"/>
                <a:tint val="73000"/>
              </a:schemeClr>
            </a:gs>
            <a:gs pos="100000">
              <a:schemeClr val="accent3">
                <a:shade val="5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bn-IN" sz="2800" b="1" kern="1200" dirty="0" smtClean="0">
              <a:latin typeface="NikoshBAN" panose="02000000000000000000" pitchFamily="2" charset="0"/>
              <a:cs typeface="NikoshBAN" panose="02000000000000000000" pitchFamily="2" charset="0"/>
            </a:rPr>
            <a:t>তোমাকে চিঠি লিখেছি </a:t>
          </a:r>
          <a:r>
            <a:rPr lang="bn-IN" sz="2800" b="1" kern="1200" dirty="0" smtClean="0">
              <a:solidFill>
                <a:srgbClr val="00B050"/>
              </a:solidFill>
              <a:latin typeface="NikoshBAN" panose="02000000000000000000" pitchFamily="2" charset="0"/>
              <a:cs typeface="NikoshBAN" panose="02000000000000000000" pitchFamily="2" charset="0"/>
            </a:rPr>
            <a:t>কিন্তু </a:t>
          </a:r>
          <a:r>
            <a:rPr lang="bn-IN" sz="2800" b="1" kern="1200" dirty="0" smtClean="0">
              <a:latin typeface="NikoshBAN" panose="02000000000000000000" pitchFamily="2" charset="0"/>
              <a:cs typeface="NikoshBAN" panose="02000000000000000000" pitchFamily="2" charset="0"/>
            </a:rPr>
            <a:t>উত্তর পাইনি ।</a:t>
          </a:r>
          <a:endParaRPr lang="en-US" sz="2800" b="1" kern="1200" dirty="0"/>
        </a:p>
      </dsp:txBody>
      <dsp:txXfrm>
        <a:off x="5548252" y="1233547"/>
        <a:ext cx="3506522" cy="1592942"/>
      </dsp:txXfrm>
    </dsp:sp>
    <dsp:sp modelId="{52BC3350-9D81-4EFE-808B-58FA09D08074}">
      <dsp:nvSpPr>
        <dsp:cNvPr id="0" name=""/>
        <dsp:cNvSpPr/>
      </dsp:nvSpPr>
      <dsp:spPr>
        <a:xfrm>
          <a:off x="294712" y="3307194"/>
          <a:ext cx="4580186" cy="2110420"/>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8C13BF8-8D92-49C1-A433-E9F58EDD7425}">
      <dsp:nvSpPr>
        <dsp:cNvPr id="0" name=""/>
        <dsp:cNvSpPr/>
      </dsp:nvSpPr>
      <dsp:spPr>
        <a:xfrm>
          <a:off x="5462060" y="3408264"/>
          <a:ext cx="3678906" cy="1765326"/>
        </a:xfrm>
        <a:prstGeom prst="roundRect">
          <a:avLst>
            <a:gd name="adj" fmla="val 16670"/>
          </a:avLst>
        </a:prstGeom>
        <a:gradFill rotWithShape="0">
          <a:gsLst>
            <a:gs pos="0">
              <a:schemeClr val="accent3">
                <a:shade val="50000"/>
                <a:hueOff val="0"/>
                <a:satOff val="0"/>
                <a:lumOff val="35962"/>
                <a:alphaOff val="0"/>
                <a:lumMod val="110000"/>
                <a:satMod val="105000"/>
                <a:tint val="67000"/>
              </a:schemeClr>
            </a:gs>
            <a:gs pos="50000">
              <a:schemeClr val="accent3">
                <a:shade val="50000"/>
                <a:hueOff val="0"/>
                <a:satOff val="0"/>
                <a:lumOff val="35962"/>
                <a:alphaOff val="0"/>
                <a:lumMod val="105000"/>
                <a:satMod val="103000"/>
                <a:tint val="73000"/>
              </a:schemeClr>
            </a:gs>
            <a:gs pos="100000">
              <a:schemeClr val="accent3">
                <a:shade val="50000"/>
                <a:hueOff val="0"/>
                <a:satOff val="0"/>
                <a:lumOff val="35962"/>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bn-BD" sz="2800" b="1" kern="1200" dirty="0" smtClean="0">
              <a:latin typeface="NikoshBAN" panose="02000000000000000000" pitchFamily="2" charset="0"/>
              <a:cs typeface="NikoshBAN" panose="02000000000000000000" pitchFamily="2" charset="0"/>
            </a:rPr>
            <a:t>এত বলছি </a:t>
          </a:r>
          <a:r>
            <a:rPr lang="bn-BD" sz="2800" b="1" kern="1200" dirty="0" smtClean="0">
              <a:solidFill>
                <a:srgbClr val="00B050"/>
              </a:solidFill>
              <a:latin typeface="NikoshBAN" panose="02000000000000000000" pitchFamily="2" charset="0"/>
              <a:cs typeface="NikoshBAN" panose="02000000000000000000" pitchFamily="2" charset="0"/>
            </a:rPr>
            <a:t>তবু </a:t>
          </a:r>
          <a:r>
            <a:rPr lang="bn-BD" sz="2800" b="1" kern="1200" dirty="0" smtClean="0">
              <a:latin typeface="NikoshBAN" panose="02000000000000000000" pitchFamily="2" charset="0"/>
              <a:cs typeface="NikoshBAN" panose="02000000000000000000" pitchFamily="2" charset="0"/>
            </a:rPr>
            <a:t>কথা কানে তুলছে না</a:t>
          </a:r>
          <a:r>
            <a:rPr lang="bn-IN" sz="2800" b="1" kern="1200" dirty="0" smtClean="0">
              <a:latin typeface="NikoshBAN" panose="02000000000000000000" pitchFamily="2" charset="0"/>
              <a:cs typeface="NikoshBAN" panose="02000000000000000000" pitchFamily="2" charset="0"/>
            </a:rPr>
            <a:t>।</a:t>
          </a:r>
          <a:endParaRPr lang="en-US" sz="2800" b="1" kern="1200" dirty="0"/>
        </a:p>
      </dsp:txBody>
      <dsp:txXfrm>
        <a:off x="5548252" y="3494456"/>
        <a:ext cx="3506522" cy="15929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C4AEF-704E-4F08-A28D-CACBF6237246}">
      <dsp:nvSpPr>
        <dsp:cNvPr id="0" name=""/>
        <dsp:cNvSpPr/>
      </dsp:nvSpPr>
      <dsp:spPr>
        <a:xfrm>
          <a:off x="0" y="0"/>
          <a:ext cx="8830102" cy="1685666"/>
        </a:xfrm>
        <a:prstGeom prst="rect">
          <a:avLst/>
        </a:prstGeom>
        <a:gradFill rotWithShape="0">
          <a:gsLst>
            <a:gs pos="0">
              <a:schemeClr val="accent3">
                <a:shade val="90000"/>
                <a:hueOff val="0"/>
                <a:satOff val="0"/>
                <a:lumOff val="0"/>
                <a:alphaOff val="0"/>
                <a:lumMod val="110000"/>
                <a:satMod val="105000"/>
                <a:tint val="67000"/>
              </a:schemeClr>
            </a:gs>
            <a:gs pos="50000">
              <a:schemeClr val="accent3">
                <a:shade val="90000"/>
                <a:hueOff val="0"/>
                <a:satOff val="0"/>
                <a:lumOff val="0"/>
                <a:alphaOff val="0"/>
                <a:lumMod val="105000"/>
                <a:satMod val="103000"/>
                <a:tint val="73000"/>
              </a:schemeClr>
            </a:gs>
            <a:gs pos="100000">
              <a:schemeClr val="accent3">
                <a:shade val="90000"/>
                <a:hueOff val="0"/>
                <a:satOff val="0"/>
                <a:lumOff val="0"/>
                <a:alphaOff val="0"/>
                <a:lumMod val="105000"/>
                <a:satMod val="109000"/>
                <a:tint val="81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b="1" kern="1200" dirty="0" smtClean="0">
              <a:solidFill>
                <a:schemeClr val="tx1"/>
              </a:solidFill>
              <a:latin typeface="NikoshBAN" panose="02000000000000000000" pitchFamily="2" charset="0"/>
              <a:cs typeface="NikoshBAN" panose="02000000000000000000" pitchFamily="2" charset="0"/>
            </a:rPr>
            <a:t>এ ধরণের যোজক এমন দুইটি বাক্যের মধ্যে সংযোগ ঘটায় যার একটি অন্যটির কারণ । যেমন</a:t>
          </a:r>
          <a:r>
            <a:rPr lang="en-US" sz="3200" b="1" kern="1200" dirty="0" smtClean="0">
              <a:solidFill>
                <a:schemeClr val="tx1"/>
              </a:solidFill>
              <a:latin typeface="NikoshBAN" panose="02000000000000000000" pitchFamily="2" charset="0"/>
              <a:cs typeface="NikoshBAN" panose="02000000000000000000" pitchFamily="2" charset="0"/>
            </a:rPr>
            <a:t>:</a:t>
          </a:r>
          <a:endParaRPr lang="en-US" sz="3200" b="1" kern="1200" dirty="0">
            <a:solidFill>
              <a:schemeClr val="tx1"/>
            </a:solidFill>
          </a:endParaRPr>
        </a:p>
      </dsp:txBody>
      <dsp:txXfrm>
        <a:off x="0" y="0"/>
        <a:ext cx="8830102" cy="1685666"/>
      </dsp:txXfrm>
    </dsp:sp>
    <dsp:sp modelId="{D32AB1C6-E9F0-468A-B36A-C02B8E857F90}">
      <dsp:nvSpPr>
        <dsp:cNvPr id="0" name=""/>
        <dsp:cNvSpPr/>
      </dsp:nvSpPr>
      <dsp:spPr>
        <a:xfrm>
          <a:off x="4311" y="1685666"/>
          <a:ext cx="2940492" cy="3539899"/>
        </a:xfrm>
        <a:prstGeom prst="rect">
          <a:avLst/>
        </a:prstGeom>
        <a:blipFill rotWithShape="0">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smtClean="0">
            <a:latin typeface="NikoshBAN" panose="02000000000000000000" pitchFamily="2" charset="0"/>
            <a:cs typeface="NikoshBAN" panose="02000000000000000000" pitchFamily="2" charset="0"/>
          </a:endParaRPr>
        </a:p>
        <a:p>
          <a:pPr lvl="0" algn="ctr" defTabSz="889000">
            <a:lnSpc>
              <a:spcPct val="90000"/>
            </a:lnSpc>
            <a:spcBef>
              <a:spcPct val="0"/>
            </a:spcBef>
            <a:spcAft>
              <a:spcPct val="35000"/>
            </a:spcAft>
          </a:pPr>
          <a:endParaRPr lang="en-US" sz="2000" b="1" kern="1200" smtClean="0">
            <a:latin typeface="NikoshBAN" panose="02000000000000000000" pitchFamily="2" charset="0"/>
            <a:cs typeface="NikoshBAN" panose="02000000000000000000" pitchFamily="2" charset="0"/>
          </a:endParaRPr>
        </a:p>
        <a:p>
          <a:pPr lvl="0" algn="ctr" defTabSz="889000">
            <a:lnSpc>
              <a:spcPct val="90000"/>
            </a:lnSpc>
            <a:spcBef>
              <a:spcPct val="0"/>
            </a:spcBef>
            <a:spcAft>
              <a:spcPct val="35000"/>
            </a:spcAft>
          </a:pPr>
          <a:endParaRPr lang="en-US" sz="2000" b="1" kern="1200" smtClean="0">
            <a:latin typeface="NikoshBAN" panose="02000000000000000000" pitchFamily="2" charset="0"/>
            <a:cs typeface="NikoshBAN" panose="02000000000000000000" pitchFamily="2" charset="0"/>
          </a:endParaRPr>
        </a:p>
        <a:p>
          <a:pPr lvl="0" algn="ctr" defTabSz="889000">
            <a:lnSpc>
              <a:spcPct val="90000"/>
            </a:lnSpc>
            <a:spcBef>
              <a:spcPct val="0"/>
            </a:spcBef>
            <a:spcAft>
              <a:spcPct val="35000"/>
            </a:spcAft>
          </a:pPr>
          <a:endParaRPr lang="en-US" sz="2000" b="1" kern="1200" smtClean="0">
            <a:latin typeface="NikoshBAN" panose="02000000000000000000" pitchFamily="2" charset="0"/>
            <a:cs typeface="NikoshBAN" panose="02000000000000000000" pitchFamily="2" charset="0"/>
          </a:endParaRPr>
        </a:p>
        <a:p>
          <a:pPr lvl="0" algn="ctr" defTabSz="889000">
            <a:lnSpc>
              <a:spcPct val="90000"/>
            </a:lnSpc>
            <a:spcBef>
              <a:spcPct val="0"/>
            </a:spcBef>
            <a:spcAft>
              <a:spcPct val="35000"/>
            </a:spcAft>
          </a:pPr>
          <a:endParaRPr lang="en-US" sz="2000" b="1" kern="1200" smtClean="0">
            <a:latin typeface="NikoshBAN" panose="02000000000000000000" pitchFamily="2" charset="0"/>
            <a:cs typeface="NikoshBAN" panose="02000000000000000000" pitchFamily="2" charset="0"/>
          </a:endParaRPr>
        </a:p>
        <a:p>
          <a:pPr lvl="0" algn="ctr" defTabSz="889000">
            <a:lnSpc>
              <a:spcPct val="90000"/>
            </a:lnSpc>
            <a:spcBef>
              <a:spcPct val="0"/>
            </a:spcBef>
            <a:spcAft>
              <a:spcPct val="35000"/>
            </a:spcAft>
          </a:pPr>
          <a:endParaRPr lang="en-US" sz="2000" b="1" kern="1200" smtClean="0">
            <a:latin typeface="NikoshBAN" panose="02000000000000000000" pitchFamily="2" charset="0"/>
            <a:cs typeface="NikoshBAN" panose="02000000000000000000" pitchFamily="2" charset="0"/>
          </a:endParaRPr>
        </a:p>
        <a:p>
          <a:pPr lvl="0" algn="ctr" defTabSz="889000">
            <a:lnSpc>
              <a:spcPct val="90000"/>
            </a:lnSpc>
            <a:spcBef>
              <a:spcPct val="0"/>
            </a:spcBef>
            <a:spcAft>
              <a:spcPct val="35000"/>
            </a:spcAft>
          </a:pPr>
          <a:endParaRPr lang="en-US" sz="2000" b="1" kern="1200" dirty="0" smtClean="0">
            <a:latin typeface="NikoshBAN" panose="02000000000000000000" pitchFamily="2" charset="0"/>
            <a:cs typeface="NikoshBAN" panose="02000000000000000000" pitchFamily="2" charset="0"/>
          </a:endParaRPr>
        </a:p>
      </dsp:txBody>
      <dsp:txXfrm>
        <a:off x="4311" y="1685666"/>
        <a:ext cx="2940492" cy="3539899"/>
      </dsp:txXfrm>
    </dsp:sp>
    <dsp:sp modelId="{02CFF5A0-9EBC-4B2B-B180-02368F493642}">
      <dsp:nvSpPr>
        <dsp:cNvPr id="0" name=""/>
        <dsp:cNvSpPr/>
      </dsp:nvSpPr>
      <dsp:spPr>
        <a:xfrm>
          <a:off x="2944804" y="1685666"/>
          <a:ext cx="2940492" cy="3539899"/>
        </a:xfrm>
        <a:prstGeom prst="rect">
          <a:avLst/>
        </a:prstGeom>
        <a:blipFill rotWithShape="0">
          <a:blip xmlns:r="http://schemas.openxmlformats.org/officeDocument/2006/relationships" r:embed="rId2"/>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bn-BD" sz="2000" b="1" kern="1200" smtClean="0">
            <a:latin typeface="NikoshBAN" panose="02000000000000000000" pitchFamily="2" charset="0"/>
            <a:cs typeface="NikoshBAN" panose="02000000000000000000" pitchFamily="2" charset="0"/>
          </a:endParaRPr>
        </a:p>
        <a:p>
          <a:pPr lvl="0" algn="ctr" defTabSz="889000">
            <a:lnSpc>
              <a:spcPct val="90000"/>
            </a:lnSpc>
            <a:spcBef>
              <a:spcPct val="0"/>
            </a:spcBef>
            <a:spcAft>
              <a:spcPct val="35000"/>
            </a:spcAft>
          </a:pPr>
          <a:endParaRPr lang="bn-BD" sz="2000" b="1" kern="1200" smtClean="0">
            <a:latin typeface="NikoshBAN" panose="02000000000000000000" pitchFamily="2" charset="0"/>
            <a:cs typeface="NikoshBAN" panose="02000000000000000000" pitchFamily="2" charset="0"/>
          </a:endParaRPr>
        </a:p>
        <a:p>
          <a:pPr lvl="0" algn="ctr" defTabSz="889000">
            <a:lnSpc>
              <a:spcPct val="90000"/>
            </a:lnSpc>
            <a:spcBef>
              <a:spcPct val="0"/>
            </a:spcBef>
            <a:spcAft>
              <a:spcPct val="35000"/>
            </a:spcAft>
          </a:pPr>
          <a:endParaRPr lang="bn-BD" sz="2000" b="1" kern="1200" smtClean="0">
            <a:latin typeface="NikoshBAN" panose="02000000000000000000" pitchFamily="2" charset="0"/>
            <a:cs typeface="NikoshBAN" panose="02000000000000000000" pitchFamily="2" charset="0"/>
          </a:endParaRPr>
        </a:p>
        <a:p>
          <a:pPr lvl="0" algn="ctr" defTabSz="889000">
            <a:lnSpc>
              <a:spcPct val="90000"/>
            </a:lnSpc>
            <a:spcBef>
              <a:spcPct val="0"/>
            </a:spcBef>
            <a:spcAft>
              <a:spcPct val="35000"/>
            </a:spcAft>
          </a:pPr>
          <a:endParaRPr lang="bn-BD" sz="2000" b="1" kern="1200" smtClean="0">
            <a:latin typeface="NikoshBAN" panose="02000000000000000000" pitchFamily="2" charset="0"/>
            <a:cs typeface="NikoshBAN" panose="02000000000000000000" pitchFamily="2" charset="0"/>
          </a:endParaRPr>
        </a:p>
        <a:p>
          <a:pPr lvl="0" algn="ctr" defTabSz="889000">
            <a:lnSpc>
              <a:spcPct val="90000"/>
            </a:lnSpc>
            <a:spcBef>
              <a:spcPct val="0"/>
            </a:spcBef>
            <a:spcAft>
              <a:spcPct val="35000"/>
            </a:spcAft>
          </a:pPr>
          <a:endParaRPr lang="bn-BD" sz="2000" b="1" kern="1200" smtClean="0">
            <a:latin typeface="NikoshBAN" panose="02000000000000000000" pitchFamily="2" charset="0"/>
            <a:cs typeface="NikoshBAN" panose="02000000000000000000" pitchFamily="2" charset="0"/>
          </a:endParaRPr>
        </a:p>
        <a:p>
          <a:pPr lvl="0" algn="ctr" defTabSz="889000">
            <a:lnSpc>
              <a:spcPct val="90000"/>
            </a:lnSpc>
            <a:spcBef>
              <a:spcPct val="0"/>
            </a:spcBef>
            <a:spcAft>
              <a:spcPct val="35000"/>
            </a:spcAft>
          </a:pPr>
          <a:endParaRPr lang="bn-BD" sz="2000" b="1" kern="1200" smtClean="0">
            <a:latin typeface="NikoshBAN" panose="02000000000000000000" pitchFamily="2" charset="0"/>
            <a:cs typeface="NikoshBAN" panose="02000000000000000000" pitchFamily="2" charset="0"/>
          </a:endParaRPr>
        </a:p>
        <a:p>
          <a:pPr lvl="0" algn="ctr" defTabSz="889000">
            <a:lnSpc>
              <a:spcPct val="90000"/>
            </a:lnSpc>
            <a:spcBef>
              <a:spcPct val="0"/>
            </a:spcBef>
            <a:spcAft>
              <a:spcPct val="35000"/>
            </a:spcAft>
          </a:pPr>
          <a:endParaRPr lang="bn-BD" sz="2000" b="1" kern="1200" dirty="0" smtClean="0">
            <a:latin typeface="NikoshBAN" panose="02000000000000000000" pitchFamily="2" charset="0"/>
            <a:cs typeface="NikoshBAN" panose="02000000000000000000" pitchFamily="2" charset="0"/>
          </a:endParaRPr>
        </a:p>
      </dsp:txBody>
      <dsp:txXfrm>
        <a:off x="2944804" y="1685666"/>
        <a:ext cx="2940492" cy="3539899"/>
      </dsp:txXfrm>
    </dsp:sp>
    <dsp:sp modelId="{A056BE46-EAF1-4D5E-AF0D-3D7CD97D1658}">
      <dsp:nvSpPr>
        <dsp:cNvPr id="0" name=""/>
        <dsp:cNvSpPr/>
      </dsp:nvSpPr>
      <dsp:spPr>
        <a:xfrm>
          <a:off x="5885297" y="1685666"/>
          <a:ext cx="2940492" cy="3539899"/>
        </a:xfrm>
        <a:prstGeom prst="rect">
          <a:avLst/>
        </a:prstGeom>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bn-BD" sz="2400" b="1" kern="1200" smtClean="0">
            <a:latin typeface="NikoshBAN" panose="02000000000000000000" pitchFamily="2" charset="0"/>
            <a:cs typeface="NikoshBAN" panose="02000000000000000000" pitchFamily="2" charset="0"/>
          </a:endParaRPr>
        </a:p>
        <a:p>
          <a:pPr lvl="0" algn="ctr" defTabSz="1066800">
            <a:lnSpc>
              <a:spcPct val="90000"/>
            </a:lnSpc>
            <a:spcBef>
              <a:spcPct val="0"/>
            </a:spcBef>
            <a:spcAft>
              <a:spcPct val="35000"/>
            </a:spcAft>
          </a:pPr>
          <a:endParaRPr lang="bn-BD" sz="2400" b="1" kern="1200" smtClean="0">
            <a:latin typeface="NikoshBAN" panose="02000000000000000000" pitchFamily="2" charset="0"/>
            <a:cs typeface="NikoshBAN" panose="02000000000000000000" pitchFamily="2" charset="0"/>
          </a:endParaRPr>
        </a:p>
        <a:p>
          <a:pPr lvl="0" algn="ctr" defTabSz="1066800">
            <a:lnSpc>
              <a:spcPct val="90000"/>
            </a:lnSpc>
            <a:spcBef>
              <a:spcPct val="0"/>
            </a:spcBef>
            <a:spcAft>
              <a:spcPct val="35000"/>
            </a:spcAft>
          </a:pPr>
          <a:endParaRPr lang="bn-BD" sz="2400" b="1" kern="1200" smtClean="0">
            <a:latin typeface="NikoshBAN" panose="02000000000000000000" pitchFamily="2" charset="0"/>
            <a:cs typeface="NikoshBAN" panose="02000000000000000000" pitchFamily="2" charset="0"/>
          </a:endParaRPr>
        </a:p>
        <a:p>
          <a:pPr lvl="0" algn="ctr" defTabSz="1066800">
            <a:lnSpc>
              <a:spcPct val="90000"/>
            </a:lnSpc>
            <a:spcBef>
              <a:spcPct val="0"/>
            </a:spcBef>
            <a:spcAft>
              <a:spcPct val="35000"/>
            </a:spcAft>
          </a:pPr>
          <a:endParaRPr lang="bn-BD" sz="2400" b="1" kern="1200" smtClean="0">
            <a:latin typeface="NikoshBAN" panose="02000000000000000000" pitchFamily="2" charset="0"/>
            <a:cs typeface="NikoshBAN" panose="02000000000000000000" pitchFamily="2" charset="0"/>
          </a:endParaRPr>
        </a:p>
        <a:p>
          <a:pPr lvl="0" algn="ctr" defTabSz="1066800">
            <a:lnSpc>
              <a:spcPct val="90000"/>
            </a:lnSpc>
            <a:spcBef>
              <a:spcPct val="0"/>
            </a:spcBef>
            <a:spcAft>
              <a:spcPct val="35000"/>
            </a:spcAft>
          </a:pPr>
          <a:endParaRPr lang="bn-BD" sz="2400" b="1" kern="1200" smtClean="0">
            <a:latin typeface="NikoshBAN" panose="02000000000000000000" pitchFamily="2" charset="0"/>
            <a:cs typeface="NikoshBAN" panose="02000000000000000000" pitchFamily="2" charset="0"/>
          </a:endParaRPr>
        </a:p>
        <a:p>
          <a:pPr lvl="0" algn="ctr" defTabSz="1066800">
            <a:lnSpc>
              <a:spcPct val="90000"/>
            </a:lnSpc>
            <a:spcBef>
              <a:spcPct val="0"/>
            </a:spcBef>
            <a:spcAft>
              <a:spcPct val="35000"/>
            </a:spcAft>
          </a:pPr>
          <a:endParaRPr lang="bn-BD" sz="2400" b="1" kern="1200" dirty="0" smtClean="0">
            <a:latin typeface="NikoshBAN" panose="02000000000000000000" pitchFamily="2" charset="0"/>
            <a:cs typeface="NikoshBAN" panose="02000000000000000000" pitchFamily="2" charset="0"/>
          </a:endParaRPr>
        </a:p>
      </dsp:txBody>
      <dsp:txXfrm>
        <a:off x="5885297" y="1685666"/>
        <a:ext cx="2940492" cy="3539899"/>
      </dsp:txXfrm>
    </dsp:sp>
    <dsp:sp modelId="{A602F1AC-B023-4B8E-B022-64163AE57C6A}">
      <dsp:nvSpPr>
        <dsp:cNvPr id="0" name=""/>
        <dsp:cNvSpPr/>
      </dsp:nvSpPr>
      <dsp:spPr>
        <a:xfrm>
          <a:off x="0" y="5225565"/>
          <a:ext cx="8830102" cy="393322"/>
        </a:xfrm>
        <a:prstGeom prst="rect">
          <a:avLst/>
        </a:prstGeom>
        <a:gradFill rotWithShape="0">
          <a:gsLst>
            <a:gs pos="0">
              <a:schemeClr val="accent3">
                <a:shade val="90000"/>
                <a:hueOff val="0"/>
                <a:satOff val="0"/>
                <a:lumOff val="0"/>
                <a:alphaOff val="0"/>
                <a:lumMod val="110000"/>
                <a:satMod val="105000"/>
                <a:tint val="67000"/>
              </a:schemeClr>
            </a:gs>
            <a:gs pos="50000">
              <a:schemeClr val="accent3">
                <a:shade val="90000"/>
                <a:hueOff val="0"/>
                <a:satOff val="0"/>
                <a:lumOff val="0"/>
                <a:alphaOff val="0"/>
                <a:lumMod val="105000"/>
                <a:satMod val="103000"/>
                <a:tint val="73000"/>
              </a:schemeClr>
            </a:gs>
            <a:gs pos="100000">
              <a:schemeClr val="accent3">
                <a:shade val="90000"/>
                <a:hueOff val="0"/>
                <a:satOff val="0"/>
                <a:lumOff val="0"/>
                <a:alphaOff val="0"/>
                <a:lumMod val="105000"/>
                <a:satMod val="109000"/>
                <a:tint val="81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69963-5939-4E1D-A50F-355ABD41B9C6}">
      <dsp:nvSpPr>
        <dsp:cNvPr id="0" name=""/>
        <dsp:cNvSpPr/>
      </dsp:nvSpPr>
      <dsp:spPr>
        <a:xfrm>
          <a:off x="50243" y="0"/>
          <a:ext cx="8325130" cy="5981385"/>
        </a:xfrm>
        <a:prstGeom prst="diamond">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7482212F-9EEE-400F-96EA-468B5C6CC4F5}">
      <dsp:nvSpPr>
        <dsp:cNvPr id="0" name=""/>
        <dsp:cNvSpPr/>
      </dsp:nvSpPr>
      <dsp:spPr>
        <a:xfrm>
          <a:off x="573310" y="559063"/>
          <a:ext cx="3239942" cy="2332740"/>
        </a:xfrm>
        <a:prstGeom prst="roundRect">
          <a:avLst/>
        </a:prstGeom>
        <a:gradFill rotWithShape="0">
          <a:gsLst>
            <a:gs pos="0">
              <a:schemeClr val="accent3">
                <a:shade val="50000"/>
                <a:hueOff val="0"/>
                <a:satOff val="0"/>
                <a:lumOff val="0"/>
                <a:alphaOff val="0"/>
                <a:lumMod val="110000"/>
                <a:satMod val="105000"/>
                <a:tint val="67000"/>
              </a:schemeClr>
            </a:gs>
            <a:gs pos="50000">
              <a:schemeClr val="accent3">
                <a:shade val="50000"/>
                <a:hueOff val="0"/>
                <a:satOff val="0"/>
                <a:lumOff val="0"/>
                <a:alphaOff val="0"/>
                <a:lumMod val="105000"/>
                <a:satMod val="103000"/>
                <a:tint val="73000"/>
              </a:schemeClr>
            </a:gs>
            <a:gs pos="100000">
              <a:schemeClr val="accent3">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b="1" kern="1200" dirty="0" smtClean="0">
              <a:latin typeface="NikoshBAN" panose="02000000000000000000" pitchFamily="2" charset="0"/>
              <a:cs typeface="NikoshBAN" panose="02000000000000000000" pitchFamily="2" charset="0"/>
            </a:rPr>
            <a:t>এ ধরণের যোজক একে অন্যের পরিপূরক হয়ে বাক্যে ব্যবহৃত হয় </a:t>
          </a:r>
          <a:endParaRPr lang="en-US" sz="2800" b="1" kern="1200" dirty="0"/>
        </a:p>
      </dsp:txBody>
      <dsp:txXfrm>
        <a:off x="687185" y="672938"/>
        <a:ext cx="3012192" cy="2104990"/>
      </dsp:txXfrm>
    </dsp:sp>
    <dsp:sp modelId="{E74A8F3F-93C5-4680-A708-441D2CCCDFA3}">
      <dsp:nvSpPr>
        <dsp:cNvPr id="0" name=""/>
        <dsp:cNvSpPr/>
      </dsp:nvSpPr>
      <dsp:spPr>
        <a:xfrm>
          <a:off x="4271504" y="561140"/>
          <a:ext cx="3239942" cy="2332740"/>
        </a:xfrm>
        <a:prstGeom prst="roundRect">
          <a:avLst/>
        </a:prstGeom>
        <a:gradFill rotWithShape="0">
          <a:gsLst>
            <a:gs pos="0">
              <a:schemeClr val="accent3">
                <a:shade val="50000"/>
                <a:hueOff val="0"/>
                <a:satOff val="0"/>
                <a:lumOff val="17981"/>
                <a:alphaOff val="0"/>
                <a:lumMod val="110000"/>
                <a:satMod val="105000"/>
                <a:tint val="67000"/>
              </a:schemeClr>
            </a:gs>
            <a:gs pos="50000">
              <a:schemeClr val="accent3">
                <a:shade val="50000"/>
                <a:hueOff val="0"/>
                <a:satOff val="0"/>
                <a:lumOff val="17981"/>
                <a:alphaOff val="0"/>
                <a:lumMod val="105000"/>
                <a:satMod val="103000"/>
                <a:tint val="73000"/>
              </a:schemeClr>
            </a:gs>
            <a:gs pos="100000">
              <a:schemeClr val="accent3">
                <a:shade val="50000"/>
                <a:hueOff val="0"/>
                <a:satOff val="0"/>
                <a:lumOff val="17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b="1" kern="1200" smtClean="0">
              <a:latin typeface="NikoshBAN" panose="02000000000000000000" pitchFamily="2" charset="0"/>
              <a:cs typeface="NikoshBAN" panose="02000000000000000000" pitchFamily="2" charset="0"/>
            </a:rPr>
            <a:t>কয়েকটি পরস্পর নির্ভরশীল যুগ্ম শব্দ ( যদি ---</a:t>
          </a:r>
          <a:r>
            <a:rPr lang="bn-BD" sz="2800" b="1" kern="1200" smtClean="0">
              <a:latin typeface="NikoshBAN" panose="02000000000000000000" pitchFamily="2" charset="0"/>
              <a:cs typeface="NikoshBAN" panose="02000000000000000000" pitchFamily="2" charset="0"/>
            </a:rPr>
            <a:t>-</a:t>
          </a:r>
          <a:r>
            <a:rPr lang="bn-IN" sz="2800" b="1" kern="1200" smtClean="0">
              <a:latin typeface="NikoshBAN" panose="02000000000000000000" pitchFamily="2" charset="0"/>
              <a:cs typeface="NikoshBAN" panose="02000000000000000000" pitchFamily="2" charset="0"/>
            </a:rPr>
            <a:t> তবে , যত ---- তত ) পারস্পরিক যোজকরূপে ব্যবহৃত হয় । যেমন</a:t>
          </a:r>
          <a:r>
            <a:rPr lang="en-US" sz="2800" b="1" kern="1200" smtClean="0">
              <a:latin typeface="NikoshBAN" panose="02000000000000000000" pitchFamily="2" charset="0"/>
              <a:cs typeface="NikoshBAN" panose="02000000000000000000" pitchFamily="2" charset="0"/>
            </a:rPr>
            <a:t>:</a:t>
          </a:r>
          <a:endParaRPr lang="en-US" sz="2800" b="1" kern="1200" dirty="0"/>
        </a:p>
      </dsp:txBody>
      <dsp:txXfrm>
        <a:off x="4385379" y="675015"/>
        <a:ext cx="3012192" cy="2104990"/>
      </dsp:txXfrm>
    </dsp:sp>
    <dsp:sp modelId="{A1BB8D76-6A6D-4804-8C2E-707D7EC23618}">
      <dsp:nvSpPr>
        <dsp:cNvPr id="0" name=""/>
        <dsp:cNvSpPr/>
      </dsp:nvSpPr>
      <dsp:spPr>
        <a:xfrm>
          <a:off x="573310" y="3091003"/>
          <a:ext cx="3239942" cy="2332740"/>
        </a:xfrm>
        <a:prstGeom prst="roundRect">
          <a:avLst/>
        </a:prstGeom>
        <a:gradFill rotWithShape="0">
          <a:gsLst>
            <a:gs pos="0">
              <a:schemeClr val="accent3">
                <a:shade val="50000"/>
                <a:hueOff val="0"/>
                <a:satOff val="0"/>
                <a:lumOff val="35962"/>
                <a:alphaOff val="0"/>
                <a:lumMod val="110000"/>
                <a:satMod val="105000"/>
                <a:tint val="67000"/>
              </a:schemeClr>
            </a:gs>
            <a:gs pos="50000">
              <a:schemeClr val="accent3">
                <a:shade val="50000"/>
                <a:hueOff val="0"/>
                <a:satOff val="0"/>
                <a:lumOff val="35962"/>
                <a:alphaOff val="0"/>
                <a:lumMod val="105000"/>
                <a:satMod val="103000"/>
                <a:tint val="73000"/>
              </a:schemeClr>
            </a:gs>
            <a:gs pos="100000">
              <a:schemeClr val="accent3">
                <a:shade val="50000"/>
                <a:hueOff val="0"/>
                <a:satOff val="0"/>
                <a:lumOff val="359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b="1" kern="1200" dirty="0" smtClean="0">
              <a:solidFill>
                <a:srgbClr val="00B050"/>
              </a:solidFill>
              <a:latin typeface="NikoshBAN" panose="02000000000000000000" pitchFamily="2" charset="0"/>
              <a:cs typeface="NikoshBAN" panose="02000000000000000000" pitchFamily="2" charset="0"/>
            </a:rPr>
            <a:t>যদি</a:t>
          </a:r>
          <a:r>
            <a:rPr lang="bn-IN" sz="2800" b="1" kern="1200" dirty="0" smtClean="0">
              <a:latin typeface="NikoshBAN" panose="02000000000000000000" pitchFamily="2" charset="0"/>
              <a:cs typeface="NikoshBAN" panose="02000000000000000000" pitchFamily="2" charset="0"/>
            </a:rPr>
            <a:t> পরিশ্রম কর, </a:t>
          </a:r>
          <a:r>
            <a:rPr lang="bn-IN" sz="2800" b="1" kern="1200" dirty="0" smtClean="0">
              <a:solidFill>
                <a:srgbClr val="00B050"/>
              </a:solidFill>
              <a:latin typeface="NikoshBAN" panose="02000000000000000000" pitchFamily="2" charset="0"/>
              <a:cs typeface="NikoshBAN" panose="02000000000000000000" pitchFamily="2" charset="0"/>
            </a:rPr>
            <a:t>তবে</a:t>
          </a:r>
          <a:r>
            <a:rPr lang="bn-IN" sz="2800" b="1" kern="1200" dirty="0" smtClean="0">
              <a:latin typeface="NikoshBAN" panose="02000000000000000000" pitchFamily="2" charset="0"/>
              <a:cs typeface="NikoshBAN" panose="02000000000000000000" pitchFamily="2" charset="0"/>
            </a:rPr>
            <a:t> ফল পাবে ।</a:t>
          </a:r>
          <a:endParaRPr lang="en-US" sz="2800" b="1" kern="1200" dirty="0"/>
        </a:p>
      </dsp:txBody>
      <dsp:txXfrm>
        <a:off x="687185" y="3204878"/>
        <a:ext cx="3012192" cy="2104990"/>
      </dsp:txXfrm>
    </dsp:sp>
    <dsp:sp modelId="{15593428-E421-4AB9-ACC3-36FCC4EDA03F}">
      <dsp:nvSpPr>
        <dsp:cNvPr id="0" name=""/>
        <dsp:cNvSpPr/>
      </dsp:nvSpPr>
      <dsp:spPr>
        <a:xfrm>
          <a:off x="4271504" y="3091470"/>
          <a:ext cx="3239942" cy="2332740"/>
        </a:xfrm>
        <a:prstGeom prst="roundRect">
          <a:avLst/>
        </a:prstGeom>
        <a:gradFill rotWithShape="0">
          <a:gsLst>
            <a:gs pos="0">
              <a:schemeClr val="accent3">
                <a:shade val="50000"/>
                <a:hueOff val="0"/>
                <a:satOff val="0"/>
                <a:lumOff val="17981"/>
                <a:alphaOff val="0"/>
                <a:lumMod val="110000"/>
                <a:satMod val="105000"/>
                <a:tint val="67000"/>
              </a:schemeClr>
            </a:gs>
            <a:gs pos="50000">
              <a:schemeClr val="accent3">
                <a:shade val="50000"/>
                <a:hueOff val="0"/>
                <a:satOff val="0"/>
                <a:lumOff val="17981"/>
                <a:alphaOff val="0"/>
                <a:lumMod val="105000"/>
                <a:satMod val="103000"/>
                <a:tint val="73000"/>
              </a:schemeClr>
            </a:gs>
            <a:gs pos="100000">
              <a:schemeClr val="accent3">
                <a:shade val="50000"/>
                <a:hueOff val="0"/>
                <a:satOff val="0"/>
                <a:lumOff val="17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b="1" kern="1200" dirty="0" smtClean="0">
              <a:solidFill>
                <a:srgbClr val="00B050"/>
              </a:solidFill>
              <a:latin typeface="NikoshBAN" panose="02000000000000000000" pitchFamily="2" charset="0"/>
              <a:cs typeface="NikoshBAN" panose="02000000000000000000" pitchFamily="2" charset="0"/>
            </a:rPr>
            <a:t>যত</a:t>
          </a:r>
          <a:r>
            <a:rPr lang="bn-IN" sz="2800" b="1" kern="1200" dirty="0" smtClean="0">
              <a:latin typeface="NikoshBAN" panose="02000000000000000000" pitchFamily="2" charset="0"/>
              <a:cs typeface="NikoshBAN" panose="02000000000000000000" pitchFamily="2" charset="0"/>
            </a:rPr>
            <a:t> গর্জে , </a:t>
          </a:r>
          <a:r>
            <a:rPr lang="bn-IN" sz="2800" b="1" kern="1200" dirty="0" smtClean="0">
              <a:solidFill>
                <a:srgbClr val="00B050"/>
              </a:solidFill>
              <a:latin typeface="NikoshBAN" panose="02000000000000000000" pitchFamily="2" charset="0"/>
              <a:cs typeface="NikoshBAN" panose="02000000000000000000" pitchFamily="2" charset="0"/>
            </a:rPr>
            <a:t>তত</a:t>
          </a:r>
          <a:r>
            <a:rPr lang="bn-IN" sz="2800" b="1" kern="1200" dirty="0" smtClean="0">
              <a:latin typeface="NikoshBAN" panose="02000000000000000000" pitchFamily="2" charset="0"/>
              <a:cs typeface="NikoshBAN" panose="02000000000000000000" pitchFamily="2" charset="0"/>
            </a:rPr>
            <a:t> বর্ষে না ।</a:t>
          </a:r>
          <a:endParaRPr lang="en-US" sz="2800" b="1" kern="1200" dirty="0"/>
        </a:p>
      </dsp:txBody>
      <dsp:txXfrm>
        <a:off x="4385379" y="3205345"/>
        <a:ext cx="3012192" cy="21049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CF025-3AE1-4C7F-8C50-9D8ECEBF8D5B}">
      <dsp:nvSpPr>
        <dsp:cNvPr id="0" name=""/>
        <dsp:cNvSpPr/>
      </dsp:nvSpPr>
      <dsp:spPr>
        <a:xfrm>
          <a:off x="1763504" y="0"/>
          <a:ext cx="4167187" cy="2500312"/>
        </a:xfrm>
        <a:prstGeom prst="rect">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320" tIns="274320" rIns="274320" bIns="274320" numCol="1" spcCol="1270" anchor="ctr" anchorCtr="0">
          <a:noAutofit/>
        </a:bodyPr>
        <a:lstStyle/>
        <a:p>
          <a:pPr lvl="0" algn="ctr" defTabSz="3200400">
            <a:lnSpc>
              <a:spcPct val="90000"/>
            </a:lnSpc>
            <a:spcBef>
              <a:spcPct val="0"/>
            </a:spcBef>
            <a:spcAft>
              <a:spcPct val="35000"/>
            </a:spcAft>
          </a:pPr>
          <a:endParaRPr lang="en-US" sz="7200" b="1" kern="1200" dirty="0">
            <a:latin typeface="NikoshBAN" panose="02000000000000000000" pitchFamily="2" charset="0"/>
            <a:cs typeface="NikoshBAN" panose="02000000000000000000" pitchFamily="2" charset="0"/>
          </a:endParaRPr>
        </a:p>
      </dsp:txBody>
      <dsp:txXfrm>
        <a:off x="1763504" y="0"/>
        <a:ext cx="4167187" cy="2500312"/>
      </dsp:txXfrm>
    </dsp:sp>
    <dsp:sp modelId="{A731092E-43C6-4054-A819-E3E990457A37}">
      <dsp:nvSpPr>
        <dsp:cNvPr id="0" name=""/>
        <dsp:cNvSpPr/>
      </dsp:nvSpPr>
      <dsp:spPr>
        <a:xfrm>
          <a:off x="1775672" y="2918354"/>
          <a:ext cx="4167187" cy="2500312"/>
        </a:xfrm>
        <a:prstGeom prst="rect">
          <a:avLst/>
        </a:prstGeom>
        <a:gradFill rotWithShape="0">
          <a:gsLst>
            <a:gs pos="0">
              <a:schemeClr val="accent3">
                <a:shade val="80000"/>
                <a:hueOff val="0"/>
                <a:satOff val="0"/>
                <a:lumOff val="19092"/>
                <a:alphaOff val="0"/>
                <a:lumMod val="110000"/>
                <a:satMod val="105000"/>
                <a:tint val="67000"/>
              </a:schemeClr>
            </a:gs>
            <a:gs pos="50000">
              <a:schemeClr val="accent3">
                <a:shade val="80000"/>
                <a:hueOff val="0"/>
                <a:satOff val="0"/>
                <a:lumOff val="19092"/>
                <a:alphaOff val="0"/>
                <a:lumMod val="105000"/>
                <a:satMod val="103000"/>
                <a:tint val="73000"/>
              </a:schemeClr>
            </a:gs>
            <a:gs pos="100000">
              <a:schemeClr val="accent3">
                <a:shade val="80000"/>
                <a:hueOff val="0"/>
                <a:satOff val="0"/>
                <a:lumOff val="190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bn-BD" sz="3600" b="1" kern="1200" dirty="0" smtClean="0">
              <a:latin typeface="NikoshBAN" panose="02000000000000000000" pitchFamily="2" charset="0"/>
              <a:cs typeface="NikoshBAN" panose="02000000000000000000" pitchFamily="2" charset="0"/>
            </a:rPr>
            <a:t>প্রত্যেক দল যোজকের দুইটি শ্রেণিবিভাগ উদাহরণসহ লেখ।</a:t>
          </a:r>
          <a:endParaRPr lang="en-US" sz="3600" b="1" kern="1200" dirty="0">
            <a:latin typeface="NikoshBAN" panose="02000000000000000000" pitchFamily="2" charset="0"/>
            <a:cs typeface="NikoshBAN" panose="02000000000000000000" pitchFamily="2" charset="0"/>
          </a:endParaRPr>
        </a:p>
      </dsp:txBody>
      <dsp:txXfrm>
        <a:off x="1775672" y="2918354"/>
        <a:ext cx="4167187" cy="2500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DD60E-2328-49D8-BB67-618D7524DD55}">
      <dsp:nvSpPr>
        <dsp:cNvPr id="0" name=""/>
        <dsp:cNvSpPr/>
      </dsp:nvSpPr>
      <dsp:spPr>
        <a:xfrm>
          <a:off x="1357312" y="2646"/>
          <a:ext cx="5413374" cy="5413374"/>
        </a:xfrm>
        <a:prstGeom prst="ellipse">
          <a:avLst/>
        </a:prstGeom>
        <a:gradFill rotWithShape="0">
          <a:gsLst>
            <a:gs pos="0">
              <a:schemeClr val="dk2">
                <a:alpha val="50000"/>
                <a:hueOff val="0"/>
                <a:satOff val="0"/>
                <a:lumOff val="0"/>
                <a:alphaOff val="0"/>
                <a:lumMod val="110000"/>
                <a:satMod val="105000"/>
                <a:tint val="67000"/>
              </a:schemeClr>
            </a:gs>
            <a:gs pos="50000">
              <a:schemeClr val="dk2">
                <a:alpha val="50000"/>
                <a:hueOff val="0"/>
                <a:satOff val="0"/>
                <a:lumOff val="0"/>
                <a:alphaOff val="0"/>
                <a:lumMod val="105000"/>
                <a:satMod val="103000"/>
                <a:tint val="73000"/>
              </a:schemeClr>
            </a:gs>
            <a:gs pos="100000">
              <a:schemeClr val="dk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97916" tIns="82550" rIns="297916" bIns="82550" numCol="1" spcCol="1270" anchor="ctr" anchorCtr="0">
          <a:noAutofit/>
        </a:bodyPr>
        <a:lstStyle/>
        <a:p>
          <a:pPr lvl="0" algn="ctr" defTabSz="2889250">
            <a:lnSpc>
              <a:spcPct val="90000"/>
            </a:lnSpc>
            <a:spcBef>
              <a:spcPct val="0"/>
            </a:spcBef>
            <a:spcAft>
              <a:spcPct val="35000"/>
            </a:spcAft>
          </a:pPr>
          <a:r>
            <a:rPr lang="bn-BD" sz="6500" b="1" kern="1200" dirty="0" smtClean="0">
              <a:latin typeface="NikoshBAN" panose="02000000000000000000" pitchFamily="2" charset="0"/>
              <a:cs typeface="NikoshBAN" panose="02000000000000000000" pitchFamily="2" charset="0"/>
            </a:rPr>
            <a:t>এসো আমরা একটি ভিডিও দেখি</a:t>
          </a:r>
          <a:endParaRPr lang="en-US" sz="6500" kern="1200" dirty="0"/>
        </a:p>
      </dsp:txBody>
      <dsp:txXfrm>
        <a:off x="2150082" y="795416"/>
        <a:ext cx="3827834" cy="382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52D3F-8375-40DF-BC0D-C1F3D606173F}">
      <dsp:nvSpPr>
        <dsp:cNvPr id="0" name=""/>
        <dsp:cNvSpPr/>
      </dsp:nvSpPr>
      <dsp:spPr>
        <a:xfrm>
          <a:off x="1766465" y="-415216"/>
          <a:ext cx="6627068" cy="6627068"/>
        </a:xfrm>
        <a:prstGeom prst="circularArrow">
          <a:avLst>
            <a:gd name="adj1" fmla="val 5689"/>
            <a:gd name="adj2" fmla="val 340510"/>
            <a:gd name="adj3" fmla="val 12317090"/>
            <a:gd name="adj4" fmla="val 18345092"/>
            <a:gd name="adj5" fmla="val 5908"/>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A997341-3294-4565-9202-7CC1242D6E8D}">
      <dsp:nvSpPr>
        <dsp:cNvPr id="0" name=""/>
        <dsp:cNvSpPr/>
      </dsp:nvSpPr>
      <dsp:spPr>
        <a:xfrm>
          <a:off x="2698749" y="1773"/>
          <a:ext cx="4762500" cy="2381250"/>
        </a:xfrm>
        <a:prstGeom prst="roundRect">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solidFill>
              <a:schemeClr val="tx1"/>
            </a:solidFill>
          </a:endParaRPr>
        </a:p>
      </dsp:txBody>
      <dsp:txXfrm>
        <a:off x="2814992" y="118016"/>
        <a:ext cx="4530014" cy="2148764"/>
      </dsp:txXfrm>
    </dsp:sp>
    <dsp:sp modelId="{3AC7A847-0879-440D-81E3-CDEB471F171D}">
      <dsp:nvSpPr>
        <dsp:cNvPr id="0" name=""/>
        <dsp:cNvSpPr/>
      </dsp:nvSpPr>
      <dsp:spPr>
        <a:xfrm>
          <a:off x="5210439" y="4352146"/>
          <a:ext cx="4762500" cy="2381250"/>
        </a:xfrm>
        <a:prstGeom prst="roundRect">
          <a:avLst/>
        </a:prstGeom>
        <a:gradFill rotWithShape="0">
          <a:gsLst>
            <a:gs pos="0">
              <a:schemeClr val="accent3">
                <a:shade val="50000"/>
                <a:hueOff val="0"/>
                <a:satOff val="0"/>
                <a:lumOff val="23975"/>
                <a:alphaOff val="0"/>
                <a:lumMod val="110000"/>
                <a:satMod val="105000"/>
                <a:tint val="67000"/>
              </a:schemeClr>
            </a:gs>
            <a:gs pos="50000">
              <a:schemeClr val="accent3">
                <a:shade val="50000"/>
                <a:hueOff val="0"/>
                <a:satOff val="0"/>
                <a:lumOff val="23975"/>
                <a:alphaOff val="0"/>
                <a:lumMod val="105000"/>
                <a:satMod val="103000"/>
                <a:tint val="73000"/>
              </a:schemeClr>
            </a:gs>
            <a:gs pos="100000">
              <a:schemeClr val="accent3">
                <a:shade val="50000"/>
                <a:hueOff val="0"/>
                <a:satOff val="0"/>
                <a:lumOff val="239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bn-BD" sz="6500" b="1" kern="1200" smtClean="0">
              <a:latin typeface="NikoshBAN" panose="02000000000000000000" pitchFamily="2" charset="0"/>
              <a:cs typeface="NikoshBAN" panose="02000000000000000000" pitchFamily="2" charset="0"/>
            </a:rPr>
            <a:t>আজকের পাঠ </a:t>
          </a:r>
          <a:endParaRPr lang="en-US" sz="6500" kern="1200" dirty="0"/>
        </a:p>
      </dsp:txBody>
      <dsp:txXfrm>
        <a:off x="5326682" y="4468389"/>
        <a:ext cx="4530014" cy="2148764"/>
      </dsp:txXfrm>
    </dsp:sp>
    <dsp:sp modelId="{421772CE-BA0C-4B48-B14B-424BF64E27C8}">
      <dsp:nvSpPr>
        <dsp:cNvPr id="0" name=""/>
        <dsp:cNvSpPr/>
      </dsp:nvSpPr>
      <dsp:spPr>
        <a:xfrm>
          <a:off x="187060" y="4352146"/>
          <a:ext cx="4762500" cy="2381250"/>
        </a:xfrm>
        <a:prstGeom prst="roundRect">
          <a:avLst/>
        </a:prstGeom>
        <a:gradFill rotWithShape="0">
          <a:gsLst>
            <a:gs pos="0">
              <a:schemeClr val="accent3">
                <a:shade val="50000"/>
                <a:hueOff val="0"/>
                <a:satOff val="0"/>
                <a:lumOff val="23975"/>
                <a:alphaOff val="0"/>
                <a:lumMod val="110000"/>
                <a:satMod val="105000"/>
                <a:tint val="67000"/>
              </a:schemeClr>
            </a:gs>
            <a:gs pos="50000">
              <a:schemeClr val="accent3">
                <a:shade val="50000"/>
                <a:hueOff val="0"/>
                <a:satOff val="0"/>
                <a:lumOff val="23975"/>
                <a:alphaOff val="0"/>
                <a:lumMod val="105000"/>
                <a:satMod val="103000"/>
                <a:tint val="73000"/>
              </a:schemeClr>
            </a:gs>
            <a:gs pos="100000">
              <a:schemeClr val="accent3">
                <a:shade val="50000"/>
                <a:hueOff val="0"/>
                <a:satOff val="0"/>
                <a:lumOff val="239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bn-BD" sz="6500" b="1" kern="1200" smtClean="0">
              <a:latin typeface="NikoshBAN" panose="02000000000000000000" pitchFamily="2" charset="0"/>
              <a:cs typeface="NikoshBAN" panose="02000000000000000000" pitchFamily="2" charset="0"/>
            </a:rPr>
            <a:t>যোজক</a:t>
          </a:r>
          <a:endParaRPr lang="en-US" sz="6500" kern="1200" dirty="0"/>
        </a:p>
      </dsp:txBody>
      <dsp:txXfrm>
        <a:off x="303303" y="4468389"/>
        <a:ext cx="4530014" cy="2148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FE452-D8CE-4B54-8E20-B2E18DB463C3}">
      <dsp:nvSpPr>
        <dsp:cNvPr id="0" name=""/>
        <dsp:cNvSpPr/>
      </dsp:nvSpPr>
      <dsp:spPr>
        <a:xfrm>
          <a:off x="0" y="0"/>
          <a:ext cx="8128000" cy="1625600"/>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bn-BD" sz="4000" b="1" kern="1200" smtClean="0">
              <a:latin typeface="NikoshBAN" panose="02000000000000000000" pitchFamily="2" charset="0"/>
              <a:cs typeface="NikoshBAN" panose="02000000000000000000" pitchFamily="2" charset="0"/>
            </a:rPr>
            <a:t>এই পাঠ শেষে শিক্ষার্থীরা.........</a:t>
          </a:r>
          <a:endParaRPr lang="en-US" sz="4000" b="1" kern="1200" dirty="0"/>
        </a:p>
      </dsp:txBody>
      <dsp:txXfrm>
        <a:off x="0" y="0"/>
        <a:ext cx="8128000" cy="1625600"/>
      </dsp:txXfrm>
    </dsp:sp>
    <dsp:sp modelId="{57C515D2-C4F4-4DBB-84B4-DCD006880101}">
      <dsp:nvSpPr>
        <dsp:cNvPr id="0" name=""/>
        <dsp:cNvSpPr/>
      </dsp:nvSpPr>
      <dsp:spPr>
        <a:xfrm>
          <a:off x="0" y="1625600"/>
          <a:ext cx="2032000" cy="3413760"/>
        </a:xfrm>
        <a:prstGeom prst="rect">
          <a:avLst/>
        </a:prstGeom>
        <a:gradFill rotWithShape="0">
          <a:gsLst>
            <a:gs pos="0">
              <a:schemeClr val="accent3">
                <a:shade val="50000"/>
                <a:hueOff val="0"/>
                <a:satOff val="0"/>
                <a:lumOff val="0"/>
                <a:alphaOff val="0"/>
                <a:lumMod val="110000"/>
                <a:satMod val="105000"/>
                <a:tint val="67000"/>
              </a:schemeClr>
            </a:gs>
            <a:gs pos="50000">
              <a:schemeClr val="accent3">
                <a:shade val="50000"/>
                <a:hueOff val="0"/>
                <a:satOff val="0"/>
                <a:lumOff val="0"/>
                <a:alphaOff val="0"/>
                <a:lumMod val="105000"/>
                <a:satMod val="103000"/>
                <a:tint val="73000"/>
              </a:schemeClr>
            </a:gs>
            <a:gs pos="100000">
              <a:schemeClr val="accent3">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bn-BD" sz="3300" b="1" kern="1200" smtClean="0">
              <a:latin typeface="NikoshBAN" panose="02000000000000000000" pitchFamily="2" charset="0"/>
              <a:cs typeface="NikoshBAN" panose="02000000000000000000" pitchFamily="2" charset="0"/>
            </a:rPr>
            <a:t>১. যোজকের সংজ্ঞার্থ বলতে পারবে;</a:t>
          </a:r>
          <a:endParaRPr lang="en-US" sz="3300" b="1" kern="1200" dirty="0"/>
        </a:p>
      </dsp:txBody>
      <dsp:txXfrm>
        <a:off x="0" y="1625600"/>
        <a:ext cx="2032000" cy="3413760"/>
      </dsp:txXfrm>
    </dsp:sp>
    <dsp:sp modelId="{D77796E9-8519-425A-81EC-8CB52F801C31}">
      <dsp:nvSpPr>
        <dsp:cNvPr id="0" name=""/>
        <dsp:cNvSpPr/>
      </dsp:nvSpPr>
      <dsp:spPr>
        <a:xfrm>
          <a:off x="2032000" y="1625600"/>
          <a:ext cx="2032000" cy="3413760"/>
        </a:xfrm>
        <a:prstGeom prst="rect">
          <a:avLst/>
        </a:prstGeom>
        <a:gradFill rotWithShape="0">
          <a:gsLst>
            <a:gs pos="0">
              <a:schemeClr val="accent3">
                <a:shade val="50000"/>
                <a:hueOff val="0"/>
                <a:satOff val="0"/>
                <a:lumOff val="17981"/>
                <a:alphaOff val="0"/>
                <a:lumMod val="110000"/>
                <a:satMod val="105000"/>
                <a:tint val="67000"/>
              </a:schemeClr>
            </a:gs>
            <a:gs pos="50000">
              <a:schemeClr val="accent3">
                <a:shade val="50000"/>
                <a:hueOff val="0"/>
                <a:satOff val="0"/>
                <a:lumOff val="17981"/>
                <a:alphaOff val="0"/>
                <a:lumMod val="105000"/>
                <a:satMod val="103000"/>
                <a:tint val="73000"/>
              </a:schemeClr>
            </a:gs>
            <a:gs pos="100000">
              <a:schemeClr val="accent3">
                <a:shade val="50000"/>
                <a:hueOff val="0"/>
                <a:satOff val="0"/>
                <a:lumOff val="17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bn-BD" sz="3300" b="1" kern="1200" smtClean="0">
              <a:latin typeface="NikoshBAN" panose="02000000000000000000" pitchFamily="2" charset="0"/>
              <a:cs typeface="NikoshBAN" panose="02000000000000000000" pitchFamily="2" charset="0"/>
            </a:rPr>
            <a:t>২. যোজকের শ্রেণিকরণ করতে পারবে;</a:t>
          </a:r>
          <a:endParaRPr lang="en-US" sz="3300" b="1" kern="1200" dirty="0"/>
        </a:p>
      </dsp:txBody>
      <dsp:txXfrm>
        <a:off x="2032000" y="1625600"/>
        <a:ext cx="2032000" cy="3413760"/>
      </dsp:txXfrm>
    </dsp:sp>
    <dsp:sp modelId="{F8BD24B1-E063-431A-BFE7-ACDF3953F0CA}">
      <dsp:nvSpPr>
        <dsp:cNvPr id="0" name=""/>
        <dsp:cNvSpPr/>
      </dsp:nvSpPr>
      <dsp:spPr>
        <a:xfrm>
          <a:off x="4064000" y="1625600"/>
          <a:ext cx="2032000" cy="3413760"/>
        </a:xfrm>
        <a:prstGeom prst="rect">
          <a:avLst/>
        </a:prstGeom>
        <a:gradFill rotWithShape="0">
          <a:gsLst>
            <a:gs pos="0">
              <a:schemeClr val="accent3">
                <a:shade val="50000"/>
                <a:hueOff val="0"/>
                <a:satOff val="0"/>
                <a:lumOff val="35962"/>
                <a:alphaOff val="0"/>
                <a:lumMod val="110000"/>
                <a:satMod val="105000"/>
                <a:tint val="67000"/>
              </a:schemeClr>
            </a:gs>
            <a:gs pos="50000">
              <a:schemeClr val="accent3">
                <a:shade val="50000"/>
                <a:hueOff val="0"/>
                <a:satOff val="0"/>
                <a:lumOff val="35962"/>
                <a:alphaOff val="0"/>
                <a:lumMod val="105000"/>
                <a:satMod val="103000"/>
                <a:tint val="73000"/>
              </a:schemeClr>
            </a:gs>
            <a:gs pos="100000">
              <a:schemeClr val="accent3">
                <a:shade val="50000"/>
                <a:hueOff val="0"/>
                <a:satOff val="0"/>
                <a:lumOff val="359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bn-BD" sz="3300" b="1" kern="1200" smtClean="0">
              <a:latin typeface="NikoshBAN" panose="02000000000000000000" pitchFamily="2" charset="0"/>
              <a:cs typeface="NikoshBAN" panose="02000000000000000000" pitchFamily="2" charset="0"/>
            </a:rPr>
            <a:t>৩. যোজক শব্দ চিহ্নিত করতে পারবে;</a:t>
          </a:r>
          <a:endParaRPr lang="en-US" sz="3300" b="1" kern="1200" dirty="0"/>
        </a:p>
      </dsp:txBody>
      <dsp:txXfrm>
        <a:off x="4064000" y="1625600"/>
        <a:ext cx="2032000" cy="3413760"/>
      </dsp:txXfrm>
    </dsp:sp>
    <dsp:sp modelId="{BA515098-089C-4FB0-BED5-E3AB25CC96C9}">
      <dsp:nvSpPr>
        <dsp:cNvPr id="0" name=""/>
        <dsp:cNvSpPr/>
      </dsp:nvSpPr>
      <dsp:spPr>
        <a:xfrm>
          <a:off x="6095999" y="1625600"/>
          <a:ext cx="2032000" cy="3413760"/>
        </a:xfrm>
        <a:prstGeom prst="rect">
          <a:avLst/>
        </a:prstGeom>
        <a:gradFill rotWithShape="0">
          <a:gsLst>
            <a:gs pos="0">
              <a:schemeClr val="accent3">
                <a:shade val="50000"/>
                <a:hueOff val="0"/>
                <a:satOff val="0"/>
                <a:lumOff val="17981"/>
                <a:alphaOff val="0"/>
                <a:lumMod val="110000"/>
                <a:satMod val="105000"/>
                <a:tint val="67000"/>
              </a:schemeClr>
            </a:gs>
            <a:gs pos="50000">
              <a:schemeClr val="accent3">
                <a:shade val="50000"/>
                <a:hueOff val="0"/>
                <a:satOff val="0"/>
                <a:lumOff val="17981"/>
                <a:alphaOff val="0"/>
                <a:lumMod val="105000"/>
                <a:satMod val="103000"/>
                <a:tint val="73000"/>
              </a:schemeClr>
            </a:gs>
            <a:gs pos="100000">
              <a:schemeClr val="accent3">
                <a:shade val="50000"/>
                <a:hueOff val="0"/>
                <a:satOff val="0"/>
                <a:lumOff val="17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bn-BD" sz="3300" b="1" kern="1200" smtClean="0">
              <a:latin typeface="NikoshBAN" panose="02000000000000000000" pitchFamily="2" charset="0"/>
              <a:cs typeface="NikoshBAN" panose="02000000000000000000" pitchFamily="2" charset="0"/>
            </a:rPr>
            <a:t>৪. দৈনন্দিন বাক্য ব্যবহারে যোজকের সঠিক প্রয়োগ করতে পারবে। </a:t>
          </a:r>
          <a:endParaRPr lang="en-US" sz="3300" b="1" kern="1200" dirty="0">
            <a:latin typeface="NikoshBAN" panose="02000000000000000000" pitchFamily="2" charset="0"/>
            <a:cs typeface="NikoshBAN" panose="02000000000000000000" pitchFamily="2" charset="0"/>
          </a:endParaRPr>
        </a:p>
      </dsp:txBody>
      <dsp:txXfrm>
        <a:off x="6095999" y="1625600"/>
        <a:ext cx="2032000" cy="3413760"/>
      </dsp:txXfrm>
    </dsp:sp>
    <dsp:sp modelId="{3F84E14B-FCC4-4986-A957-B3D390ACC27A}">
      <dsp:nvSpPr>
        <dsp:cNvPr id="0" name=""/>
        <dsp:cNvSpPr/>
      </dsp:nvSpPr>
      <dsp:spPr>
        <a:xfrm>
          <a:off x="0" y="5039360"/>
          <a:ext cx="8128000" cy="379306"/>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D125E-31D8-45EA-B656-9F7A77E53617}">
      <dsp:nvSpPr>
        <dsp:cNvPr id="0" name=""/>
        <dsp:cNvSpPr/>
      </dsp:nvSpPr>
      <dsp:spPr>
        <a:xfrm>
          <a:off x="3000" y="2142"/>
          <a:ext cx="8121999" cy="2248882"/>
        </a:xfrm>
        <a:prstGeom prst="roundRect">
          <a:avLst>
            <a:gd name="adj" fmla="val 10000"/>
          </a:avLst>
        </a:prstGeom>
        <a:gradFill rotWithShape="0">
          <a:gsLst>
            <a:gs pos="0">
              <a:schemeClr val="accent3">
                <a:shade val="60000"/>
                <a:hueOff val="0"/>
                <a:satOff val="0"/>
                <a:lumOff val="0"/>
                <a:alphaOff val="0"/>
                <a:lumMod val="110000"/>
                <a:satMod val="105000"/>
                <a:tint val="67000"/>
              </a:schemeClr>
            </a:gs>
            <a:gs pos="50000">
              <a:schemeClr val="accent3">
                <a:shade val="60000"/>
                <a:hueOff val="0"/>
                <a:satOff val="0"/>
                <a:lumOff val="0"/>
                <a:alphaOff val="0"/>
                <a:lumMod val="105000"/>
                <a:satMod val="103000"/>
                <a:tint val="73000"/>
              </a:schemeClr>
            </a:gs>
            <a:gs pos="100000">
              <a:schemeClr val="accent3">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bn-IN" sz="3800" b="1" kern="1200" smtClean="0">
              <a:latin typeface="NikoshBAN" panose="02000000000000000000" pitchFamily="2" charset="0"/>
              <a:cs typeface="NikoshBAN" panose="02000000000000000000" pitchFamily="2" charset="0"/>
            </a:rPr>
            <a:t>যোজক একটি বাক্যের সঙ্গে অন্য একটি বাক্যের কিংবা বাক্যের অন্তর্গত একটি পদের সঙ্গে অন্য পদের সংযোজন, বিয়োজন অথবা সংকোচন ঘটায় । যেমন:</a:t>
          </a:r>
          <a:endParaRPr lang="en-US" sz="3800" b="1" kern="1200" dirty="0"/>
        </a:p>
      </dsp:txBody>
      <dsp:txXfrm>
        <a:off x="68868" y="68010"/>
        <a:ext cx="7990263" cy="2117146"/>
      </dsp:txXfrm>
    </dsp:sp>
    <dsp:sp modelId="{750B091C-E9B8-47A4-AFA4-6C30D8282D59}">
      <dsp:nvSpPr>
        <dsp:cNvPr id="0" name=""/>
        <dsp:cNvSpPr/>
      </dsp:nvSpPr>
      <dsp:spPr>
        <a:xfrm>
          <a:off x="3000" y="2467941"/>
          <a:ext cx="3897312" cy="2248882"/>
        </a:xfrm>
        <a:prstGeom prst="roundRect">
          <a:avLst>
            <a:gd name="adj" fmla="val 10000"/>
          </a:avLst>
        </a:prstGeom>
        <a:gradFill rotWithShape="0">
          <a:gsLst>
            <a:gs pos="0">
              <a:schemeClr val="accent3">
                <a:shade val="80000"/>
                <a:hueOff val="0"/>
                <a:satOff val="0"/>
                <a:lumOff val="0"/>
                <a:alphaOff val="0"/>
                <a:lumMod val="110000"/>
                <a:satMod val="105000"/>
                <a:tint val="67000"/>
              </a:schemeClr>
            </a:gs>
            <a:gs pos="50000">
              <a:schemeClr val="accent3">
                <a:shade val="80000"/>
                <a:hueOff val="0"/>
                <a:satOff val="0"/>
                <a:lumOff val="0"/>
                <a:alphaOff val="0"/>
                <a:lumMod val="105000"/>
                <a:satMod val="103000"/>
                <a:tint val="73000"/>
              </a:schemeClr>
            </a:gs>
            <a:gs pos="100000">
              <a:schemeClr val="accent3">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bn-IN" sz="3800" b="1" kern="1200" dirty="0" smtClean="0">
              <a:latin typeface="NikoshBAN" panose="02000000000000000000" pitchFamily="2" charset="0"/>
              <a:cs typeface="NikoshBAN" panose="02000000000000000000" pitchFamily="2" charset="0"/>
            </a:rPr>
            <a:t>ফুলদানিটা ভালো করে ধরো </a:t>
          </a:r>
          <a:r>
            <a:rPr lang="bn-IN" sz="3800" b="1" kern="1200" dirty="0" smtClean="0">
              <a:solidFill>
                <a:srgbClr val="00B050"/>
              </a:solidFill>
              <a:latin typeface="NikoshBAN" panose="02000000000000000000" pitchFamily="2" charset="0"/>
              <a:cs typeface="NikoshBAN" panose="02000000000000000000" pitchFamily="2" charset="0"/>
            </a:rPr>
            <a:t>নইলে</a:t>
          </a:r>
          <a:r>
            <a:rPr lang="bn-IN" sz="3800" b="1" kern="1200" dirty="0" smtClean="0">
              <a:latin typeface="NikoshBAN" panose="02000000000000000000" pitchFamily="2" charset="0"/>
              <a:cs typeface="NikoshBAN" panose="02000000000000000000" pitchFamily="2" charset="0"/>
            </a:rPr>
            <a:t> পড়ে যাবে ।</a:t>
          </a:r>
          <a:endParaRPr lang="en-US" sz="3800" b="1" kern="1200" dirty="0"/>
        </a:p>
      </dsp:txBody>
      <dsp:txXfrm>
        <a:off x="68868" y="2533809"/>
        <a:ext cx="3765576" cy="2117146"/>
      </dsp:txXfrm>
    </dsp:sp>
    <dsp:sp modelId="{0212D675-12D7-4A58-B9F8-87DC08A48C55}">
      <dsp:nvSpPr>
        <dsp:cNvPr id="0" name=""/>
        <dsp:cNvSpPr/>
      </dsp:nvSpPr>
      <dsp:spPr>
        <a:xfrm>
          <a:off x="4227687" y="2467941"/>
          <a:ext cx="3897312" cy="2248882"/>
        </a:xfrm>
        <a:prstGeom prst="roundRect">
          <a:avLst>
            <a:gd name="adj" fmla="val 10000"/>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b="1" kern="1200" dirty="0">
            <a:solidFill>
              <a:schemeClr val="tx1"/>
            </a:solidFill>
          </a:endParaRPr>
        </a:p>
      </dsp:txBody>
      <dsp:txXfrm>
        <a:off x="4293555" y="2533809"/>
        <a:ext cx="3765576" cy="2117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694C6-6C8A-4B40-A57F-9C78AA029A81}">
      <dsp:nvSpPr>
        <dsp:cNvPr id="0" name=""/>
        <dsp:cNvSpPr/>
      </dsp:nvSpPr>
      <dsp:spPr>
        <a:xfrm>
          <a:off x="1980406" y="661"/>
          <a:ext cx="4167187" cy="2500312"/>
        </a:xfrm>
        <a:prstGeom prst="rect">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980406" y="661"/>
        <a:ext cx="4167187" cy="2500312"/>
      </dsp:txXfrm>
    </dsp:sp>
    <dsp:sp modelId="{E43341DD-AD64-429C-A629-E98D6BDA32EB}">
      <dsp:nvSpPr>
        <dsp:cNvPr id="0" name=""/>
        <dsp:cNvSpPr/>
      </dsp:nvSpPr>
      <dsp:spPr>
        <a:xfrm>
          <a:off x="1980406" y="2917692"/>
          <a:ext cx="4167187" cy="2500312"/>
        </a:xfrm>
        <a:prstGeom prst="rect">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bn-BD" sz="4800" b="1" kern="1200" smtClean="0">
              <a:latin typeface="NikoshBAN" panose="02000000000000000000" pitchFamily="2" charset="0"/>
              <a:cs typeface="NikoshBAN" panose="02000000000000000000" pitchFamily="2" charset="0"/>
            </a:rPr>
            <a:t>যোজকের সংজ্ঞার্থ দাও।</a:t>
          </a:r>
          <a:endParaRPr lang="en-US" sz="4800" b="1" kern="1200" dirty="0">
            <a:latin typeface="NikoshBAN" panose="02000000000000000000" pitchFamily="2" charset="0"/>
            <a:cs typeface="NikoshBAN" panose="02000000000000000000" pitchFamily="2" charset="0"/>
          </a:endParaRPr>
        </a:p>
      </dsp:txBody>
      <dsp:txXfrm>
        <a:off x="1980406" y="2917692"/>
        <a:ext cx="4167187" cy="25003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D8A33-BBF9-4E2F-882A-B1C63D3C29DB}">
      <dsp:nvSpPr>
        <dsp:cNvPr id="0" name=""/>
        <dsp:cNvSpPr/>
      </dsp:nvSpPr>
      <dsp:spPr>
        <a:xfrm>
          <a:off x="2280666" y="744769"/>
          <a:ext cx="4978451" cy="4978451"/>
        </a:xfrm>
        <a:prstGeom prst="blockArc">
          <a:avLst>
            <a:gd name="adj1" fmla="val 11880000"/>
            <a:gd name="adj2" fmla="val 16200000"/>
            <a:gd name="adj3" fmla="val 4640"/>
          </a:avLst>
        </a:prstGeom>
        <a:gradFill rotWithShape="0">
          <a:gsLst>
            <a:gs pos="0">
              <a:schemeClr val="accent3">
                <a:shade val="90000"/>
                <a:hueOff val="0"/>
                <a:satOff val="0"/>
                <a:lumOff val="9238"/>
                <a:alphaOff val="0"/>
                <a:lumMod val="110000"/>
                <a:satMod val="105000"/>
                <a:tint val="67000"/>
              </a:schemeClr>
            </a:gs>
            <a:gs pos="50000">
              <a:schemeClr val="accent3">
                <a:shade val="90000"/>
                <a:hueOff val="0"/>
                <a:satOff val="0"/>
                <a:lumOff val="9238"/>
                <a:alphaOff val="0"/>
                <a:lumMod val="105000"/>
                <a:satMod val="103000"/>
                <a:tint val="73000"/>
              </a:schemeClr>
            </a:gs>
            <a:gs pos="100000">
              <a:schemeClr val="accent3">
                <a:shade val="90000"/>
                <a:hueOff val="0"/>
                <a:satOff val="0"/>
                <a:lumOff val="923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21A3DE9-D37F-4C45-8F98-2A0EC0BC9949}">
      <dsp:nvSpPr>
        <dsp:cNvPr id="0" name=""/>
        <dsp:cNvSpPr/>
      </dsp:nvSpPr>
      <dsp:spPr>
        <a:xfrm>
          <a:off x="2280666" y="744769"/>
          <a:ext cx="4978451" cy="4978451"/>
        </a:xfrm>
        <a:prstGeom prst="blockArc">
          <a:avLst>
            <a:gd name="adj1" fmla="val 7560000"/>
            <a:gd name="adj2" fmla="val 11880000"/>
            <a:gd name="adj3" fmla="val 4640"/>
          </a:avLst>
        </a:prstGeom>
        <a:gradFill rotWithShape="0">
          <a:gsLst>
            <a:gs pos="0">
              <a:schemeClr val="accent3">
                <a:shade val="90000"/>
                <a:hueOff val="0"/>
                <a:satOff val="0"/>
                <a:lumOff val="18476"/>
                <a:alphaOff val="0"/>
                <a:lumMod val="110000"/>
                <a:satMod val="105000"/>
                <a:tint val="67000"/>
              </a:schemeClr>
            </a:gs>
            <a:gs pos="50000">
              <a:schemeClr val="accent3">
                <a:shade val="90000"/>
                <a:hueOff val="0"/>
                <a:satOff val="0"/>
                <a:lumOff val="18476"/>
                <a:alphaOff val="0"/>
                <a:lumMod val="105000"/>
                <a:satMod val="103000"/>
                <a:tint val="73000"/>
              </a:schemeClr>
            </a:gs>
            <a:gs pos="100000">
              <a:schemeClr val="accent3">
                <a:shade val="90000"/>
                <a:hueOff val="0"/>
                <a:satOff val="0"/>
                <a:lumOff val="1847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AE789C6-E9A8-43B5-8C49-17672A4490F8}">
      <dsp:nvSpPr>
        <dsp:cNvPr id="0" name=""/>
        <dsp:cNvSpPr/>
      </dsp:nvSpPr>
      <dsp:spPr>
        <a:xfrm>
          <a:off x="2280666" y="744769"/>
          <a:ext cx="4978451" cy="4978451"/>
        </a:xfrm>
        <a:prstGeom prst="blockArc">
          <a:avLst>
            <a:gd name="adj1" fmla="val 3240000"/>
            <a:gd name="adj2" fmla="val 7560000"/>
            <a:gd name="adj3" fmla="val 4640"/>
          </a:avLst>
        </a:prstGeom>
        <a:gradFill rotWithShape="0">
          <a:gsLst>
            <a:gs pos="0">
              <a:schemeClr val="accent3">
                <a:shade val="90000"/>
                <a:hueOff val="0"/>
                <a:satOff val="0"/>
                <a:lumOff val="18476"/>
                <a:alphaOff val="0"/>
                <a:lumMod val="110000"/>
                <a:satMod val="105000"/>
                <a:tint val="67000"/>
              </a:schemeClr>
            </a:gs>
            <a:gs pos="50000">
              <a:schemeClr val="accent3">
                <a:shade val="90000"/>
                <a:hueOff val="0"/>
                <a:satOff val="0"/>
                <a:lumOff val="18476"/>
                <a:alphaOff val="0"/>
                <a:lumMod val="105000"/>
                <a:satMod val="103000"/>
                <a:tint val="73000"/>
              </a:schemeClr>
            </a:gs>
            <a:gs pos="100000">
              <a:schemeClr val="accent3">
                <a:shade val="90000"/>
                <a:hueOff val="0"/>
                <a:satOff val="0"/>
                <a:lumOff val="1847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C8BF43B-3E4B-4DBF-8AC7-28241ABB6B12}">
      <dsp:nvSpPr>
        <dsp:cNvPr id="0" name=""/>
        <dsp:cNvSpPr/>
      </dsp:nvSpPr>
      <dsp:spPr>
        <a:xfrm>
          <a:off x="2280666" y="744769"/>
          <a:ext cx="4978451" cy="4978451"/>
        </a:xfrm>
        <a:prstGeom prst="blockArc">
          <a:avLst>
            <a:gd name="adj1" fmla="val 20520000"/>
            <a:gd name="adj2" fmla="val 3240000"/>
            <a:gd name="adj3" fmla="val 4640"/>
          </a:avLst>
        </a:prstGeom>
        <a:gradFill rotWithShape="0">
          <a:gsLst>
            <a:gs pos="0">
              <a:schemeClr val="accent3">
                <a:shade val="90000"/>
                <a:hueOff val="0"/>
                <a:satOff val="0"/>
                <a:lumOff val="9238"/>
                <a:alphaOff val="0"/>
                <a:lumMod val="110000"/>
                <a:satMod val="105000"/>
                <a:tint val="67000"/>
              </a:schemeClr>
            </a:gs>
            <a:gs pos="50000">
              <a:schemeClr val="accent3">
                <a:shade val="90000"/>
                <a:hueOff val="0"/>
                <a:satOff val="0"/>
                <a:lumOff val="9238"/>
                <a:alphaOff val="0"/>
                <a:lumMod val="105000"/>
                <a:satMod val="103000"/>
                <a:tint val="73000"/>
              </a:schemeClr>
            </a:gs>
            <a:gs pos="100000">
              <a:schemeClr val="accent3">
                <a:shade val="90000"/>
                <a:hueOff val="0"/>
                <a:satOff val="0"/>
                <a:lumOff val="923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EC78D2C-DE92-441E-8C31-D32A89B1BAAC}">
      <dsp:nvSpPr>
        <dsp:cNvPr id="0" name=""/>
        <dsp:cNvSpPr/>
      </dsp:nvSpPr>
      <dsp:spPr>
        <a:xfrm>
          <a:off x="2280666" y="744769"/>
          <a:ext cx="4978451" cy="4978451"/>
        </a:xfrm>
        <a:prstGeom prst="blockArc">
          <a:avLst>
            <a:gd name="adj1" fmla="val 16200000"/>
            <a:gd name="adj2" fmla="val 20520000"/>
            <a:gd name="adj3" fmla="val 4640"/>
          </a:avLst>
        </a:prstGeom>
        <a:gradFill rotWithShape="0">
          <a:gsLst>
            <a:gs pos="0">
              <a:schemeClr val="accent3">
                <a:shade val="90000"/>
                <a:hueOff val="0"/>
                <a:satOff val="0"/>
                <a:lumOff val="0"/>
                <a:alphaOff val="0"/>
                <a:lumMod val="110000"/>
                <a:satMod val="105000"/>
                <a:tint val="67000"/>
              </a:schemeClr>
            </a:gs>
            <a:gs pos="50000">
              <a:schemeClr val="accent3">
                <a:shade val="90000"/>
                <a:hueOff val="0"/>
                <a:satOff val="0"/>
                <a:lumOff val="0"/>
                <a:alphaOff val="0"/>
                <a:lumMod val="105000"/>
                <a:satMod val="103000"/>
                <a:tint val="73000"/>
              </a:schemeClr>
            </a:gs>
            <a:gs pos="100000">
              <a:schemeClr val="accent3">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CEA7CAF-630C-4FE9-B8AD-2D7472C5A096}">
      <dsp:nvSpPr>
        <dsp:cNvPr id="0" name=""/>
        <dsp:cNvSpPr/>
      </dsp:nvSpPr>
      <dsp:spPr>
        <a:xfrm>
          <a:off x="3463311" y="2088103"/>
          <a:ext cx="2613161" cy="2291784"/>
        </a:xfrm>
        <a:prstGeom prst="ellipse">
          <a:avLst/>
        </a:prstGeom>
        <a:gradFill rotWithShape="0">
          <a:gsLst>
            <a:gs pos="0">
              <a:schemeClr val="accent3">
                <a:shade val="60000"/>
                <a:hueOff val="0"/>
                <a:satOff val="0"/>
                <a:lumOff val="0"/>
                <a:alphaOff val="0"/>
                <a:lumMod val="110000"/>
                <a:satMod val="105000"/>
                <a:tint val="67000"/>
              </a:schemeClr>
            </a:gs>
            <a:gs pos="50000">
              <a:schemeClr val="accent3">
                <a:shade val="60000"/>
                <a:hueOff val="0"/>
                <a:satOff val="0"/>
                <a:lumOff val="0"/>
                <a:alphaOff val="0"/>
                <a:lumMod val="105000"/>
                <a:satMod val="103000"/>
                <a:tint val="73000"/>
              </a:schemeClr>
            </a:gs>
            <a:gs pos="100000">
              <a:schemeClr val="accent3">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bn-BD" sz="4800" b="1" kern="1200" smtClean="0">
              <a:latin typeface="NikoshBAN" panose="02000000000000000000" pitchFamily="2" charset="0"/>
              <a:cs typeface="NikoshBAN" panose="02000000000000000000" pitchFamily="2" charset="0"/>
            </a:rPr>
            <a:t>যোজক</a:t>
          </a:r>
          <a:endParaRPr lang="en-US" sz="4800" b="1" kern="1200" dirty="0">
            <a:latin typeface="NikoshBAN" panose="02000000000000000000" pitchFamily="2" charset="0"/>
            <a:cs typeface="NikoshBAN" panose="02000000000000000000" pitchFamily="2" charset="0"/>
          </a:endParaRPr>
        </a:p>
      </dsp:txBody>
      <dsp:txXfrm>
        <a:off x="3846000" y="2423727"/>
        <a:ext cx="1847783" cy="1620536"/>
      </dsp:txXfrm>
    </dsp:sp>
    <dsp:sp modelId="{F0C44B9B-512B-4FC2-9201-F78735CF8E79}">
      <dsp:nvSpPr>
        <dsp:cNvPr id="0" name=""/>
        <dsp:cNvSpPr/>
      </dsp:nvSpPr>
      <dsp:spPr>
        <a:xfrm>
          <a:off x="3663658" y="398"/>
          <a:ext cx="2212467" cy="1604249"/>
        </a:xfrm>
        <a:prstGeom prst="ellipse">
          <a:avLst/>
        </a:prstGeom>
        <a:gradFill rotWithShape="0">
          <a:gsLst>
            <a:gs pos="0">
              <a:schemeClr val="accent3">
                <a:shade val="50000"/>
                <a:hueOff val="0"/>
                <a:satOff val="0"/>
                <a:lumOff val="0"/>
                <a:alphaOff val="0"/>
                <a:lumMod val="110000"/>
                <a:satMod val="105000"/>
                <a:tint val="67000"/>
              </a:schemeClr>
            </a:gs>
            <a:gs pos="50000">
              <a:schemeClr val="accent3">
                <a:shade val="50000"/>
                <a:hueOff val="0"/>
                <a:satOff val="0"/>
                <a:lumOff val="0"/>
                <a:alphaOff val="0"/>
                <a:lumMod val="105000"/>
                <a:satMod val="103000"/>
                <a:tint val="73000"/>
              </a:schemeClr>
            </a:gs>
            <a:gs pos="100000">
              <a:schemeClr val="accent3">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b="1" kern="1200" dirty="0" smtClean="0">
              <a:latin typeface="NikoshBAN" panose="02000000000000000000" pitchFamily="2" charset="0"/>
              <a:cs typeface="NikoshBAN" panose="02000000000000000000" pitchFamily="2" charset="0"/>
            </a:rPr>
            <a:t>১. সাধারণ যোজক</a:t>
          </a:r>
          <a:endParaRPr lang="en-US" sz="2800" b="1" kern="1200" dirty="0">
            <a:latin typeface="NikoshBAN" panose="02000000000000000000" pitchFamily="2" charset="0"/>
            <a:cs typeface="NikoshBAN" panose="02000000000000000000" pitchFamily="2" charset="0"/>
          </a:endParaRPr>
        </a:p>
      </dsp:txBody>
      <dsp:txXfrm>
        <a:off x="3987666" y="235335"/>
        <a:ext cx="1564451" cy="1134375"/>
      </dsp:txXfrm>
    </dsp:sp>
    <dsp:sp modelId="{EAA7F459-08FE-40E4-918E-90D7319085C2}">
      <dsp:nvSpPr>
        <dsp:cNvPr id="0" name=""/>
        <dsp:cNvSpPr/>
      </dsp:nvSpPr>
      <dsp:spPr>
        <a:xfrm>
          <a:off x="5976126" y="1680504"/>
          <a:ext cx="2212467" cy="1604249"/>
        </a:xfrm>
        <a:prstGeom prst="ellipse">
          <a:avLst/>
        </a:prstGeom>
        <a:gradFill rotWithShape="0">
          <a:gsLst>
            <a:gs pos="0">
              <a:schemeClr val="accent3">
                <a:shade val="50000"/>
                <a:hueOff val="0"/>
                <a:satOff val="0"/>
                <a:lumOff val="14385"/>
                <a:alphaOff val="0"/>
                <a:lumMod val="110000"/>
                <a:satMod val="105000"/>
                <a:tint val="67000"/>
              </a:schemeClr>
            </a:gs>
            <a:gs pos="50000">
              <a:schemeClr val="accent3">
                <a:shade val="50000"/>
                <a:hueOff val="0"/>
                <a:satOff val="0"/>
                <a:lumOff val="14385"/>
                <a:alphaOff val="0"/>
                <a:lumMod val="105000"/>
                <a:satMod val="103000"/>
                <a:tint val="73000"/>
              </a:schemeClr>
            </a:gs>
            <a:gs pos="100000">
              <a:schemeClr val="accent3">
                <a:shade val="50000"/>
                <a:hueOff val="0"/>
                <a:satOff val="0"/>
                <a:lumOff val="1438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b="1" kern="1200" smtClean="0">
              <a:latin typeface="NikoshBAN" panose="02000000000000000000" pitchFamily="2" charset="0"/>
              <a:cs typeface="NikoshBAN" panose="02000000000000000000" pitchFamily="2" charset="0"/>
            </a:rPr>
            <a:t>২. বৈকল্পিক যোজক</a:t>
          </a:r>
          <a:endParaRPr lang="en-US" sz="2800" b="1" kern="1200" dirty="0">
            <a:latin typeface="NikoshBAN" panose="02000000000000000000" pitchFamily="2" charset="0"/>
            <a:cs typeface="NikoshBAN" panose="02000000000000000000" pitchFamily="2" charset="0"/>
          </a:endParaRPr>
        </a:p>
      </dsp:txBody>
      <dsp:txXfrm>
        <a:off x="6300134" y="1915441"/>
        <a:ext cx="1564451" cy="1134375"/>
      </dsp:txXfrm>
    </dsp:sp>
    <dsp:sp modelId="{CEB18F8A-630C-4F83-8F63-0A2B3925A975}">
      <dsp:nvSpPr>
        <dsp:cNvPr id="0" name=""/>
        <dsp:cNvSpPr/>
      </dsp:nvSpPr>
      <dsp:spPr>
        <a:xfrm>
          <a:off x="5092842" y="4398973"/>
          <a:ext cx="2212467" cy="1604249"/>
        </a:xfrm>
        <a:prstGeom prst="ellipse">
          <a:avLst/>
        </a:prstGeom>
        <a:gradFill rotWithShape="0">
          <a:gsLst>
            <a:gs pos="0">
              <a:schemeClr val="accent3">
                <a:shade val="50000"/>
                <a:hueOff val="0"/>
                <a:satOff val="0"/>
                <a:lumOff val="28770"/>
                <a:alphaOff val="0"/>
                <a:lumMod val="110000"/>
                <a:satMod val="105000"/>
                <a:tint val="67000"/>
              </a:schemeClr>
            </a:gs>
            <a:gs pos="50000">
              <a:schemeClr val="accent3">
                <a:shade val="50000"/>
                <a:hueOff val="0"/>
                <a:satOff val="0"/>
                <a:lumOff val="28770"/>
                <a:alphaOff val="0"/>
                <a:lumMod val="105000"/>
                <a:satMod val="103000"/>
                <a:tint val="73000"/>
              </a:schemeClr>
            </a:gs>
            <a:gs pos="100000">
              <a:schemeClr val="accent3">
                <a:shade val="50000"/>
                <a:hueOff val="0"/>
                <a:satOff val="0"/>
                <a:lumOff val="2877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b="1" kern="1200" smtClean="0">
              <a:latin typeface="NikoshBAN" panose="02000000000000000000" pitchFamily="2" charset="0"/>
              <a:cs typeface="NikoshBAN" panose="02000000000000000000" pitchFamily="2" charset="0"/>
            </a:rPr>
            <a:t>৩. বিরোধমূলক যোজক</a:t>
          </a:r>
          <a:endParaRPr lang="en-US" sz="2800" b="1" kern="1200" dirty="0">
            <a:latin typeface="NikoshBAN" panose="02000000000000000000" pitchFamily="2" charset="0"/>
            <a:cs typeface="NikoshBAN" panose="02000000000000000000" pitchFamily="2" charset="0"/>
          </a:endParaRPr>
        </a:p>
      </dsp:txBody>
      <dsp:txXfrm>
        <a:off x="5416850" y="4633910"/>
        <a:ext cx="1564451" cy="1134375"/>
      </dsp:txXfrm>
    </dsp:sp>
    <dsp:sp modelId="{D997DA77-9B3F-4979-9444-6DCBF5A2CDAE}">
      <dsp:nvSpPr>
        <dsp:cNvPr id="0" name=""/>
        <dsp:cNvSpPr/>
      </dsp:nvSpPr>
      <dsp:spPr>
        <a:xfrm>
          <a:off x="2234474" y="4398973"/>
          <a:ext cx="2212467" cy="1604249"/>
        </a:xfrm>
        <a:prstGeom prst="ellipse">
          <a:avLst/>
        </a:prstGeom>
        <a:gradFill rotWithShape="0">
          <a:gsLst>
            <a:gs pos="0">
              <a:schemeClr val="accent3">
                <a:shade val="50000"/>
                <a:hueOff val="0"/>
                <a:satOff val="0"/>
                <a:lumOff val="28770"/>
                <a:alphaOff val="0"/>
                <a:lumMod val="110000"/>
                <a:satMod val="105000"/>
                <a:tint val="67000"/>
              </a:schemeClr>
            </a:gs>
            <a:gs pos="50000">
              <a:schemeClr val="accent3">
                <a:shade val="50000"/>
                <a:hueOff val="0"/>
                <a:satOff val="0"/>
                <a:lumOff val="28770"/>
                <a:alphaOff val="0"/>
                <a:lumMod val="105000"/>
                <a:satMod val="103000"/>
                <a:tint val="73000"/>
              </a:schemeClr>
            </a:gs>
            <a:gs pos="100000">
              <a:schemeClr val="accent3">
                <a:shade val="50000"/>
                <a:hueOff val="0"/>
                <a:satOff val="0"/>
                <a:lumOff val="2877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b="1" kern="1200" smtClean="0">
              <a:latin typeface="NikoshBAN" panose="02000000000000000000" pitchFamily="2" charset="0"/>
              <a:cs typeface="NikoshBAN" panose="02000000000000000000" pitchFamily="2" charset="0"/>
            </a:rPr>
            <a:t>৪. কারণবাচক যোজক</a:t>
          </a:r>
          <a:endParaRPr lang="en-US" sz="2800" b="1" kern="1200" dirty="0">
            <a:latin typeface="NikoshBAN" panose="02000000000000000000" pitchFamily="2" charset="0"/>
            <a:cs typeface="NikoshBAN" panose="02000000000000000000" pitchFamily="2" charset="0"/>
          </a:endParaRPr>
        </a:p>
      </dsp:txBody>
      <dsp:txXfrm>
        <a:off x="2558482" y="4633910"/>
        <a:ext cx="1564451" cy="1134375"/>
      </dsp:txXfrm>
    </dsp:sp>
    <dsp:sp modelId="{BC23996F-CC4C-47E8-9155-D18675C92902}">
      <dsp:nvSpPr>
        <dsp:cNvPr id="0" name=""/>
        <dsp:cNvSpPr/>
      </dsp:nvSpPr>
      <dsp:spPr>
        <a:xfrm>
          <a:off x="1351190" y="1680504"/>
          <a:ext cx="2212467" cy="1604249"/>
        </a:xfrm>
        <a:prstGeom prst="ellipse">
          <a:avLst/>
        </a:prstGeom>
        <a:gradFill rotWithShape="0">
          <a:gsLst>
            <a:gs pos="0">
              <a:schemeClr val="accent3">
                <a:shade val="50000"/>
                <a:hueOff val="0"/>
                <a:satOff val="0"/>
                <a:lumOff val="14385"/>
                <a:alphaOff val="0"/>
                <a:lumMod val="110000"/>
                <a:satMod val="105000"/>
                <a:tint val="67000"/>
              </a:schemeClr>
            </a:gs>
            <a:gs pos="50000">
              <a:schemeClr val="accent3">
                <a:shade val="50000"/>
                <a:hueOff val="0"/>
                <a:satOff val="0"/>
                <a:lumOff val="14385"/>
                <a:alphaOff val="0"/>
                <a:lumMod val="105000"/>
                <a:satMod val="103000"/>
                <a:tint val="73000"/>
              </a:schemeClr>
            </a:gs>
            <a:gs pos="100000">
              <a:schemeClr val="accent3">
                <a:shade val="50000"/>
                <a:hueOff val="0"/>
                <a:satOff val="0"/>
                <a:lumOff val="1438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b="1" kern="1200" smtClean="0">
              <a:latin typeface="NikoshBAN" panose="02000000000000000000" pitchFamily="2" charset="0"/>
              <a:cs typeface="NikoshBAN" panose="02000000000000000000" pitchFamily="2" charset="0"/>
            </a:rPr>
            <a:t>৫. সাপেক্ষ যোজক</a:t>
          </a:r>
          <a:endParaRPr lang="en-US" sz="2800" b="1" kern="1200" dirty="0">
            <a:latin typeface="NikoshBAN" panose="02000000000000000000" pitchFamily="2" charset="0"/>
            <a:cs typeface="NikoshBAN" panose="02000000000000000000" pitchFamily="2" charset="0"/>
          </a:endParaRPr>
        </a:p>
      </dsp:txBody>
      <dsp:txXfrm>
        <a:off x="1675198" y="1915441"/>
        <a:ext cx="1564451" cy="11343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694C6-6C8A-4B40-A57F-9C78AA029A81}">
      <dsp:nvSpPr>
        <dsp:cNvPr id="0" name=""/>
        <dsp:cNvSpPr/>
      </dsp:nvSpPr>
      <dsp:spPr>
        <a:xfrm>
          <a:off x="1980406" y="661"/>
          <a:ext cx="4167187" cy="2500312"/>
        </a:xfrm>
        <a:prstGeom prst="rect">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b="1" kern="1200" dirty="0">
            <a:latin typeface="NikoshBAN" panose="02000000000000000000" pitchFamily="2" charset="0"/>
            <a:cs typeface="NikoshBAN" panose="02000000000000000000" pitchFamily="2" charset="0"/>
          </a:endParaRPr>
        </a:p>
      </dsp:txBody>
      <dsp:txXfrm>
        <a:off x="1980406" y="661"/>
        <a:ext cx="4167187" cy="2500312"/>
      </dsp:txXfrm>
    </dsp:sp>
    <dsp:sp modelId="{E43341DD-AD64-429C-A629-E98D6BDA32EB}">
      <dsp:nvSpPr>
        <dsp:cNvPr id="0" name=""/>
        <dsp:cNvSpPr/>
      </dsp:nvSpPr>
      <dsp:spPr>
        <a:xfrm>
          <a:off x="1980406" y="2917692"/>
          <a:ext cx="4167187" cy="2500312"/>
        </a:xfrm>
        <a:prstGeom prst="rect">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bn-BD" sz="4800" b="1" kern="1200" smtClean="0">
              <a:latin typeface="NikoshBAN" panose="02000000000000000000" pitchFamily="2" charset="0"/>
              <a:cs typeface="NikoshBAN" panose="02000000000000000000" pitchFamily="2" charset="0"/>
            </a:rPr>
            <a:t>যোজকের শ্রেণিবিভাগগুলো উল্লেখ কর।</a:t>
          </a:r>
          <a:endParaRPr lang="en-US" sz="4800" b="1" kern="1200" dirty="0">
            <a:latin typeface="NikoshBAN" panose="02000000000000000000" pitchFamily="2" charset="0"/>
            <a:cs typeface="NikoshBAN" panose="02000000000000000000" pitchFamily="2" charset="0"/>
          </a:endParaRPr>
        </a:p>
      </dsp:txBody>
      <dsp:txXfrm>
        <a:off x="1980406" y="2917692"/>
        <a:ext cx="4167187" cy="25003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3E092-E93B-4098-9855-8CA293918AC2}">
      <dsp:nvSpPr>
        <dsp:cNvPr id="0" name=""/>
        <dsp:cNvSpPr/>
      </dsp:nvSpPr>
      <dsp:spPr>
        <a:xfrm>
          <a:off x="0" y="74556"/>
          <a:ext cx="10631606" cy="681045"/>
        </a:xfrm>
        <a:prstGeom prst="roundRect">
          <a:avLst>
            <a:gd name="adj" fmla="val 10000"/>
          </a:avLst>
        </a:prstGeom>
        <a:gradFill rotWithShape="0">
          <a:gsLst>
            <a:gs pos="0">
              <a:schemeClr val="accent3">
                <a:shade val="60000"/>
                <a:hueOff val="0"/>
                <a:satOff val="0"/>
                <a:lumOff val="0"/>
                <a:alphaOff val="0"/>
                <a:lumMod val="110000"/>
                <a:satMod val="105000"/>
                <a:tint val="67000"/>
              </a:schemeClr>
            </a:gs>
            <a:gs pos="50000">
              <a:schemeClr val="accent3">
                <a:shade val="60000"/>
                <a:hueOff val="0"/>
                <a:satOff val="0"/>
                <a:lumOff val="0"/>
                <a:alphaOff val="0"/>
                <a:lumMod val="105000"/>
                <a:satMod val="103000"/>
                <a:tint val="73000"/>
              </a:schemeClr>
            </a:gs>
            <a:gs pos="100000">
              <a:schemeClr val="accent3">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bn-IN" sz="3200" b="1" kern="1200" smtClean="0">
              <a:latin typeface="NikoshBAN" panose="02000000000000000000" pitchFamily="2" charset="0"/>
              <a:cs typeface="NikoshBAN" panose="02000000000000000000" pitchFamily="2" charset="0"/>
            </a:rPr>
            <a:t>এ ধরণের শব্দশ্রেণি শব্দ কিংবা বাক্যকল্পকে জুড়ে দেয় । যেমন:</a:t>
          </a:r>
          <a:endParaRPr lang="en-US" sz="3200" b="1" kern="1200" dirty="0"/>
        </a:p>
      </dsp:txBody>
      <dsp:txXfrm>
        <a:off x="19947" y="94503"/>
        <a:ext cx="10591712" cy="641151"/>
      </dsp:txXfrm>
    </dsp:sp>
    <dsp:sp modelId="{2C04CC03-7B1A-497A-9558-C9CC136117A8}">
      <dsp:nvSpPr>
        <dsp:cNvPr id="0" name=""/>
        <dsp:cNvSpPr/>
      </dsp:nvSpPr>
      <dsp:spPr>
        <a:xfrm>
          <a:off x="38740" y="1013237"/>
          <a:ext cx="4464023" cy="1431308"/>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C351566-4A74-483D-9756-C65DE980EB6F}">
      <dsp:nvSpPr>
        <dsp:cNvPr id="0" name=""/>
        <dsp:cNvSpPr/>
      </dsp:nvSpPr>
      <dsp:spPr>
        <a:xfrm>
          <a:off x="4704864" y="1061072"/>
          <a:ext cx="5926741" cy="1431308"/>
        </a:xfrm>
        <a:prstGeom prst="roundRect">
          <a:avLst>
            <a:gd name="adj" fmla="val 16670"/>
          </a:avLst>
        </a:prstGeom>
        <a:gradFill rotWithShape="0">
          <a:gsLst>
            <a:gs pos="0">
              <a:schemeClr val="accent3">
                <a:shade val="50000"/>
                <a:hueOff val="0"/>
                <a:satOff val="0"/>
                <a:lumOff val="0"/>
                <a:alphaOff val="0"/>
                <a:lumMod val="110000"/>
                <a:satMod val="105000"/>
                <a:tint val="67000"/>
              </a:schemeClr>
            </a:gs>
            <a:gs pos="50000">
              <a:schemeClr val="accent3">
                <a:shade val="50000"/>
                <a:hueOff val="0"/>
                <a:satOff val="0"/>
                <a:lumOff val="0"/>
                <a:alphaOff val="0"/>
                <a:lumMod val="105000"/>
                <a:satMod val="103000"/>
                <a:tint val="73000"/>
              </a:schemeClr>
            </a:gs>
            <a:gs pos="100000">
              <a:schemeClr val="accent3">
                <a:shade val="5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bn-IN" sz="3000" b="1" kern="1200" dirty="0" smtClean="0">
              <a:latin typeface="NikoshBAN" panose="02000000000000000000" pitchFamily="2" charset="0"/>
              <a:cs typeface="NikoshBAN" panose="02000000000000000000" pitchFamily="2" charset="0"/>
            </a:rPr>
            <a:t>মাহিরা </a:t>
          </a:r>
          <a:r>
            <a:rPr lang="bn-IN" sz="3000" b="1" kern="1200" dirty="0" smtClean="0">
              <a:solidFill>
                <a:srgbClr val="00B050"/>
              </a:solidFill>
              <a:latin typeface="NikoshBAN" panose="02000000000000000000" pitchFamily="2" charset="0"/>
              <a:cs typeface="NikoshBAN" panose="02000000000000000000" pitchFamily="2" charset="0"/>
            </a:rPr>
            <a:t>আর</a:t>
          </a:r>
          <a:r>
            <a:rPr lang="bn-IN" sz="3000" b="1" kern="1200" dirty="0" smtClean="0">
              <a:latin typeface="NikoshBAN" panose="02000000000000000000" pitchFamily="2" charset="0"/>
              <a:cs typeface="NikoshBAN" panose="02000000000000000000" pitchFamily="2" charset="0"/>
            </a:rPr>
            <a:t> মাহিন একে অন্যের বন্ধু।</a:t>
          </a:r>
          <a:endParaRPr lang="en-US" sz="3000" b="1" kern="1200" dirty="0"/>
        </a:p>
      </dsp:txBody>
      <dsp:txXfrm>
        <a:off x="4774747" y="1130955"/>
        <a:ext cx="5786975" cy="1291542"/>
      </dsp:txXfrm>
    </dsp:sp>
    <dsp:sp modelId="{EDCE6AF9-4651-4E11-8A47-10C2B97F16CC}">
      <dsp:nvSpPr>
        <dsp:cNvPr id="0" name=""/>
        <dsp:cNvSpPr/>
      </dsp:nvSpPr>
      <dsp:spPr>
        <a:xfrm>
          <a:off x="38740" y="2616304"/>
          <a:ext cx="4464023" cy="1431308"/>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989F91-10D8-4B58-9941-96731A610591}">
      <dsp:nvSpPr>
        <dsp:cNvPr id="0" name=""/>
        <dsp:cNvSpPr/>
      </dsp:nvSpPr>
      <dsp:spPr>
        <a:xfrm>
          <a:off x="4704864" y="2664138"/>
          <a:ext cx="5926741" cy="1431308"/>
        </a:xfrm>
        <a:prstGeom prst="roundRect">
          <a:avLst>
            <a:gd name="adj" fmla="val 16670"/>
          </a:avLst>
        </a:prstGeom>
        <a:gradFill rotWithShape="0">
          <a:gsLst>
            <a:gs pos="0">
              <a:schemeClr val="accent3">
                <a:shade val="50000"/>
                <a:hueOff val="0"/>
                <a:satOff val="0"/>
                <a:lumOff val="23975"/>
                <a:alphaOff val="0"/>
                <a:lumMod val="110000"/>
                <a:satMod val="105000"/>
                <a:tint val="67000"/>
              </a:schemeClr>
            </a:gs>
            <a:gs pos="50000">
              <a:schemeClr val="accent3">
                <a:shade val="50000"/>
                <a:hueOff val="0"/>
                <a:satOff val="0"/>
                <a:lumOff val="23975"/>
                <a:alphaOff val="0"/>
                <a:lumMod val="105000"/>
                <a:satMod val="103000"/>
                <a:tint val="73000"/>
              </a:schemeClr>
            </a:gs>
            <a:gs pos="100000">
              <a:schemeClr val="accent3">
                <a:shade val="50000"/>
                <a:hueOff val="0"/>
                <a:satOff val="0"/>
                <a:lumOff val="23975"/>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bn-IN" sz="3000" b="1" kern="1200" dirty="0" smtClean="0">
              <a:latin typeface="NikoshBAN" panose="02000000000000000000" pitchFamily="2" charset="0"/>
              <a:cs typeface="NikoshBAN" panose="02000000000000000000" pitchFamily="2" charset="0"/>
            </a:rPr>
            <a:t>আমাদের সমাজ </a:t>
          </a:r>
          <a:r>
            <a:rPr lang="bn-IN" sz="3000" b="1" kern="1200" dirty="0" smtClean="0">
              <a:solidFill>
                <a:srgbClr val="00B050"/>
              </a:solidFill>
              <a:latin typeface="NikoshBAN" panose="02000000000000000000" pitchFamily="2" charset="0"/>
              <a:cs typeface="NikoshBAN" panose="02000000000000000000" pitchFamily="2" charset="0"/>
            </a:rPr>
            <a:t>আর</a:t>
          </a:r>
          <a:r>
            <a:rPr lang="bn-IN" sz="3000" b="1" kern="1200" dirty="0" smtClean="0">
              <a:latin typeface="NikoshBAN" panose="02000000000000000000" pitchFamily="2" charset="0"/>
              <a:cs typeface="NikoshBAN" panose="02000000000000000000" pitchFamily="2" charset="0"/>
            </a:rPr>
            <a:t> ওদের সমাজ একরকম নয়</a:t>
          </a:r>
          <a:r>
            <a:rPr lang="bn-BD" sz="3000" b="1" kern="1200" dirty="0" smtClean="0">
              <a:latin typeface="NikoshBAN" panose="02000000000000000000" pitchFamily="2" charset="0"/>
              <a:cs typeface="NikoshBAN" panose="02000000000000000000" pitchFamily="2" charset="0"/>
            </a:rPr>
            <a:t>।</a:t>
          </a:r>
          <a:r>
            <a:rPr lang="bn-IN" sz="3000" b="1" kern="1200" dirty="0" smtClean="0">
              <a:latin typeface="NikoshBAN" panose="02000000000000000000" pitchFamily="2" charset="0"/>
              <a:cs typeface="NikoshBAN" panose="02000000000000000000" pitchFamily="2" charset="0"/>
            </a:rPr>
            <a:t> </a:t>
          </a:r>
          <a:endParaRPr lang="en-US" sz="3000" b="1" kern="1200" dirty="0"/>
        </a:p>
      </dsp:txBody>
      <dsp:txXfrm>
        <a:off x="4774747" y="2734021"/>
        <a:ext cx="5786975" cy="1291542"/>
      </dsp:txXfrm>
    </dsp:sp>
    <dsp:sp modelId="{417C54C7-F8FA-4F59-B701-8F32FD6AF694}">
      <dsp:nvSpPr>
        <dsp:cNvPr id="0" name=""/>
        <dsp:cNvSpPr/>
      </dsp:nvSpPr>
      <dsp:spPr>
        <a:xfrm>
          <a:off x="0" y="4293927"/>
          <a:ext cx="4394576" cy="1431308"/>
        </a:xfrm>
        <a:prstGeom prst="roundRect">
          <a:avLst>
            <a:gd name="adj" fmla="val 16670"/>
          </a:avLst>
        </a:prstGeom>
        <a:blipFill rotWithShape="1">
          <a:blip xmlns:r="http://schemas.openxmlformats.org/officeDocument/2006/relationships" r:embed="rId3"/>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0B0A66-C9D0-4520-9847-C8E818329155}">
      <dsp:nvSpPr>
        <dsp:cNvPr id="0" name=""/>
        <dsp:cNvSpPr/>
      </dsp:nvSpPr>
      <dsp:spPr>
        <a:xfrm>
          <a:off x="4869470" y="4293927"/>
          <a:ext cx="5762135" cy="1431308"/>
        </a:xfrm>
        <a:prstGeom prst="roundRect">
          <a:avLst>
            <a:gd name="adj" fmla="val 16670"/>
          </a:avLst>
        </a:prstGeom>
        <a:gradFill rotWithShape="0">
          <a:gsLst>
            <a:gs pos="0">
              <a:schemeClr val="accent3">
                <a:shade val="50000"/>
                <a:hueOff val="0"/>
                <a:satOff val="0"/>
                <a:lumOff val="23975"/>
                <a:alphaOff val="0"/>
                <a:lumMod val="110000"/>
                <a:satMod val="105000"/>
                <a:tint val="67000"/>
              </a:schemeClr>
            </a:gs>
            <a:gs pos="50000">
              <a:schemeClr val="accent3">
                <a:shade val="50000"/>
                <a:hueOff val="0"/>
                <a:satOff val="0"/>
                <a:lumOff val="23975"/>
                <a:alphaOff val="0"/>
                <a:lumMod val="105000"/>
                <a:satMod val="103000"/>
                <a:tint val="73000"/>
              </a:schemeClr>
            </a:gs>
            <a:gs pos="100000">
              <a:schemeClr val="accent3">
                <a:shade val="50000"/>
                <a:hueOff val="0"/>
                <a:satOff val="0"/>
                <a:lumOff val="23975"/>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bn-IN" sz="3000" b="1" kern="1200" dirty="0" smtClean="0">
              <a:latin typeface="NikoshBAN" panose="02000000000000000000" pitchFamily="2" charset="0"/>
              <a:cs typeface="NikoshBAN" panose="02000000000000000000" pitchFamily="2" charset="0"/>
            </a:rPr>
            <a:t>জলদি দোকানে যাও </a:t>
          </a:r>
          <a:r>
            <a:rPr lang="bn-IN" sz="3000" b="1" kern="1200" dirty="0" smtClean="0">
              <a:solidFill>
                <a:srgbClr val="00B050"/>
              </a:solidFill>
              <a:latin typeface="NikoshBAN" panose="02000000000000000000" pitchFamily="2" charset="0"/>
              <a:cs typeface="NikoshBAN" panose="02000000000000000000" pitchFamily="2" charset="0"/>
            </a:rPr>
            <a:t>এবং</a:t>
          </a:r>
          <a:r>
            <a:rPr lang="bn-IN" sz="3000" b="1" kern="1200" dirty="0" smtClean="0">
              <a:latin typeface="NikoshBAN" panose="02000000000000000000" pitchFamily="2" charset="0"/>
              <a:cs typeface="NikoshBAN" panose="02000000000000000000" pitchFamily="2" charset="0"/>
            </a:rPr>
            <a:t> একটা পাউরুটি কিনে আনো।</a:t>
          </a:r>
          <a:endParaRPr lang="en-GB" sz="3000" b="1" kern="1200" dirty="0">
            <a:latin typeface="NikoshBAN" panose="02000000000000000000" pitchFamily="2" charset="0"/>
            <a:cs typeface="NikoshBAN" panose="02000000000000000000" pitchFamily="2" charset="0"/>
          </a:endParaRPr>
        </a:p>
      </dsp:txBody>
      <dsp:txXfrm>
        <a:off x="4939353" y="4363810"/>
        <a:ext cx="5622369" cy="12915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A91EB-C086-4C3D-8317-3155EAB5F661}"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EF5A1-D6B7-4144-ABC9-7E9C7EC1A3DC}" type="slidenum">
              <a:rPr lang="en-US" smtClean="0"/>
              <a:t>‹#›</a:t>
            </a:fld>
            <a:endParaRPr lang="en-US"/>
          </a:p>
        </p:txBody>
      </p:sp>
    </p:spTree>
    <p:extLst>
      <p:ext uri="{BB962C8B-B14F-4D97-AF65-F5344CB8AC3E}">
        <p14:creationId xmlns:p14="http://schemas.microsoft.com/office/powerpoint/2010/main" val="337539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9EF5A1-D6B7-4144-ABC9-7E9C7EC1A3DC}" type="slidenum">
              <a:rPr lang="en-US" smtClean="0"/>
              <a:t>14</a:t>
            </a:fld>
            <a:endParaRPr lang="en-US"/>
          </a:p>
        </p:txBody>
      </p:sp>
    </p:spTree>
    <p:extLst>
      <p:ext uri="{BB962C8B-B14F-4D97-AF65-F5344CB8AC3E}">
        <p14:creationId xmlns:p14="http://schemas.microsoft.com/office/powerpoint/2010/main" val="2705528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FAA95F-C041-40E6-8F63-DE2B46D02B0A}"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D86EB-6410-45C7-8CEB-5F58CA0607F0}" type="slidenum">
              <a:rPr lang="en-US" smtClean="0"/>
              <a:t>‹#›</a:t>
            </a:fld>
            <a:endParaRPr lang="en-US"/>
          </a:p>
        </p:txBody>
      </p:sp>
    </p:spTree>
    <p:extLst>
      <p:ext uri="{BB962C8B-B14F-4D97-AF65-F5344CB8AC3E}">
        <p14:creationId xmlns:p14="http://schemas.microsoft.com/office/powerpoint/2010/main" val="226940478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AA95F-C041-40E6-8F63-DE2B46D02B0A}"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D86EB-6410-45C7-8CEB-5F58CA0607F0}" type="slidenum">
              <a:rPr lang="en-US" smtClean="0"/>
              <a:t>‹#›</a:t>
            </a:fld>
            <a:endParaRPr lang="en-US"/>
          </a:p>
        </p:txBody>
      </p:sp>
    </p:spTree>
    <p:extLst>
      <p:ext uri="{BB962C8B-B14F-4D97-AF65-F5344CB8AC3E}">
        <p14:creationId xmlns:p14="http://schemas.microsoft.com/office/powerpoint/2010/main" val="275242682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AA95F-C041-40E6-8F63-DE2B46D02B0A}"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D86EB-6410-45C7-8CEB-5F58CA0607F0}" type="slidenum">
              <a:rPr lang="en-US" smtClean="0"/>
              <a:t>‹#›</a:t>
            </a:fld>
            <a:endParaRPr lang="en-US"/>
          </a:p>
        </p:txBody>
      </p:sp>
    </p:spTree>
    <p:extLst>
      <p:ext uri="{BB962C8B-B14F-4D97-AF65-F5344CB8AC3E}">
        <p14:creationId xmlns:p14="http://schemas.microsoft.com/office/powerpoint/2010/main" val="216946882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AA95F-C041-40E6-8F63-DE2B46D02B0A}"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D86EB-6410-45C7-8CEB-5F58CA0607F0}" type="slidenum">
              <a:rPr lang="en-US" smtClean="0"/>
              <a:t>‹#›</a:t>
            </a:fld>
            <a:endParaRPr lang="en-US"/>
          </a:p>
        </p:txBody>
      </p:sp>
    </p:spTree>
    <p:extLst>
      <p:ext uri="{BB962C8B-B14F-4D97-AF65-F5344CB8AC3E}">
        <p14:creationId xmlns:p14="http://schemas.microsoft.com/office/powerpoint/2010/main" val="103150831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AA95F-C041-40E6-8F63-DE2B46D02B0A}"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D86EB-6410-45C7-8CEB-5F58CA0607F0}" type="slidenum">
              <a:rPr lang="en-US" smtClean="0"/>
              <a:t>‹#›</a:t>
            </a:fld>
            <a:endParaRPr lang="en-US"/>
          </a:p>
        </p:txBody>
      </p:sp>
    </p:spTree>
    <p:extLst>
      <p:ext uri="{BB962C8B-B14F-4D97-AF65-F5344CB8AC3E}">
        <p14:creationId xmlns:p14="http://schemas.microsoft.com/office/powerpoint/2010/main" val="101306740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FAA95F-C041-40E6-8F63-DE2B46D02B0A}"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D86EB-6410-45C7-8CEB-5F58CA0607F0}" type="slidenum">
              <a:rPr lang="en-US" smtClean="0"/>
              <a:t>‹#›</a:t>
            </a:fld>
            <a:endParaRPr lang="en-US"/>
          </a:p>
        </p:txBody>
      </p:sp>
    </p:spTree>
    <p:extLst>
      <p:ext uri="{BB962C8B-B14F-4D97-AF65-F5344CB8AC3E}">
        <p14:creationId xmlns:p14="http://schemas.microsoft.com/office/powerpoint/2010/main" val="10794359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FAA95F-C041-40E6-8F63-DE2B46D02B0A}" type="datetimeFigureOut">
              <a:rPr lang="en-US" smtClean="0"/>
              <a:t>5/12/2023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D86EB-6410-45C7-8CEB-5F58CA0607F0}" type="slidenum">
              <a:rPr lang="en-US" smtClean="0"/>
              <a:t>‹#›</a:t>
            </a:fld>
            <a:endParaRPr lang="en-US"/>
          </a:p>
        </p:txBody>
      </p:sp>
    </p:spTree>
    <p:extLst>
      <p:ext uri="{BB962C8B-B14F-4D97-AF65-F5344CB8AC3E}">
        <p14:creationId xmlns:p14="http://schemas.microsoft.com/office/powerpoint/2010/main" val="170171976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FAA95F-C041-40E6-8F63-DE2B46D02B0A}" type="datetimeFigureOut">
              <a:rPr lang="en-US" smtClean="0"/>
              <a:t>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5D86EB-6410-45C7-8CEB-5F58CA0607F0}" type="slidenum">
              <a:rPr lang="en-US" smtClean="0"/>
              <a:t>‹#›</a:t>
            </a:fld>
            <a:endParaRPr lang="en-US"/>
          </a:p>
        </p:txBody>
      </p:sp>
    </p:spTree>
    <p:extLst>
      <p:ext uri="{BB962C8B-B14F-4D97-AF65-F5344CB8AC3E}">
        <p14:creationId xmlns:p14="http://schemas.microsoft.com/office/powerpoint/2010/main" val="390564601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AA95F-C041-40E6-8F63-DE2B46D02B0A}" type="datetimeFigureOut">
              <a:rPr lang="en-US" smtClean="0"/>
              <a:t>5/12/2023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5D86EB-6410-45C7-8CEB-5F58CA0607F0}" type="slidenum">
              <a:rPr lang="en-US" smtClean="0"/>
              <a:t>‹#›</a:t>
            </a:fld>
            <a:endParaRPr lang="en-US"/>
          </a:p>
        </p:txBody>
      </p:sp>
    </p:spTree>
    <p:extLst>
      <p:ext uri="{BB962C8B-B14F-4D97-AF65-F5344CB8AC3E}">
        <p14:creationId xmlns:p14="http://schemas.microsoft.com/office/powerpoint/2010/main" val="47325785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AA95F-C041-40E6-8F63-DE2B46D02B0A}"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D86EB-6410-45C7-8CEB-5F58CA0607F0}" type="slidenum">
              <a:rPr lang="en-US" smtClean="0"/>
              <a:t>‹#›</a:t>
            </a:fld>
            <a:endParaRPr lang="en-US"/>
          </a:p>
        </p:txBody>
      </p:sp>
    </p:spTree>
    <p:extLst>
      <p:ext uri="{BB962C8B-B14F-4D97-AF65-F5344CB8AC3E}">
        <p14:creationId xmlns:p14="http://schemas.microsoft.com/office/powerpoint/2010/main" val="32169693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AA95F-C041-40E6-8F63-DE2B46D02B0A}"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D86EB-6410-45C7-8CEB-5F58CA0607F0}" type="slidenum">
              <a:rPr lang="en-US" smtClean="0"/>
              <a:t>‹#›</a:t>
            </a:fld>
            <a:endParaRPr lang="en-US"/>
          </a:p>
        </p:txBody>
      </p:sp>
    </p:spTree>
    <p:extLst>
      <p:ext uri="{BB962C8B-B14F-4D97-AF65-F5344CB8AC3E}">
        <p14:creationId xmlns:p14="http://schemas.microsoft.com/office/powerpoint/2010/main" val="390238162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AA95F-C041-40E6-8F63-DE2B46D02B0A}" type="datetimeFigureOut">
              <a:rPr lang="en-US" smtClean="0"/>
              <a:t>5/12/2023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D86EB-6410-45C7-8CEB-5F58CA0607F0}" type="slidenum">
              <a:rPr lang="en-US" smtClean="0"/>
              <a:t>‹#›</a:t>
            </a:fld>
            <a:endParaRPr lang="en-US"/>
          </a:p>
        </p:txBody>
      </p:sp>
    </p:spTree>
    <p:extLst>
      <p:ext uri="{BB962C8B-B14F-4D97-AF65-F5344CB8AC3E}">
        <p14:creationId xmlns:p14="http://schemas.microsoft.com/office/powerpoint/2010/main" val="2279283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334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14919146"/>
              </p:ext>
            </p:extLst>
          </p:nvPr>
        </p:nvGraphicFramePr>
        <p:xfrm>
          <a:off x="2236716"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684728" y="95534"/>
            <a:ext cx="3231975" cy="1015663"/>
          </a:xfrm>
          <a:prstGeom prst="rect">
            <a:avLst/>
          </a:prstGeom>
          <a:noFill/>
          <a:ln w="57150">
            <a:solidFill>
              <a:schemeClr val="tx1"/>
            </a:solidFill>
          </a:ln>
        </p:spPr>
        <p:txBody>
          <a:bodyPr wrap="none" rtlCol="0">
            <a:spAutoFit/>
          </a:bodyPr>
          <a:lstStyle/>
          <a:p>
            <a:r>
              <a:rPr lang="bn-BD" sz="6000" b="1" dirty="0" smtClean="0">
                <a:latin typeface="NikoshBAN" panose="02000000000000000000" pitchFamily="2" charset="0"/>
                <a:cs typeface="NikoshBAN" panose="02000000000000000000" pitchFamily="2" charset="0"/>
              </a:rPr>
              <a:t>জোড়ায় কাজ</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324137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84645" y="0"/>
            <a:ext cx="5718412" cy="1013212"/>
            <a:chOff x="3384645" y="0"/>
            <a:chExt cx="5718412" cy="1013212"/>
          </a:xfrm>
        </p:grpSpPr>
        <p:grpSp>
          <p:nvGrpSpPr>
            <p:cNvPr id="5" name="Group 4"/>
            <p:cNvGrpSpPr/>
            <p:nvPr/>
          </p:nvGrpSpPr>
          <p:grpSpPr>
            <a:xfrm>
              <a:off x="3384645" y="0"/>
              <a:ext cx="5718412" cy="1013212"/>
              <a:chOff x="3384645" y="0"/>
              <a:chExt cx="5363570" cy="750627"/>
            </a:xfrm>
          </p:grpSpPr>
          <p:sp>
            <p:nvSpPr>
              <p:cNvPr id="6" name="Rectangle 5"/>
              <p:cNvSpPr/>
              <p:nvPr/>
            </p:nvSpPr>
            <p:spPr>
              <a:xfrm>
                <a:off x="3384645" y="0"/>
                <a:ext cx="5363570" cy="750627"/>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63073" y="0"/>
                <a:ext cx="333425" cy="260134"/>
              </a:xfrm>
              <a:prstGeom prst="ellipse">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4694592" y="296753"/>
              <a:ext cx="3020379" cy="707886"/>
            </a:xfrm>
            <a:prstGeom prst="rect">
              <a:avLst/>
            </a:prstGeom>
          </p:spPr>
          <p:txBody>
            <a:bodyPr wrap="none">
              <a:spAutoFit/>
            </a:bodyPr>
            <a:lstStyle/>
            <a:p>
              <a:r>
                <a:rPr lang="bn-IN" sz="4000" b="1" dirty="0">
                  <a:solidFill>
                    <a:srgbClr val="00B050"/>
                  </a:solidFill>
                  <a:latin typeface="NikoshBAN" panose="02000000000000000000" pitchFamily="2" charset="0"/>
                  <a:cs typeface="NikoshBAN" panose="02000000000000000000" pitchFamily="2" charset="0"/>
                </a:rPr>
                <a:t>১</a:t>
              </a:r>
              <a:r>
                <a:rPr lang="en-US" sz="4000" b="1" dirty="0">
                  <a:solidFill>
                    <a:srgbClr val="00B050"/>
                  </a:solidFill>
                  <a:latin typeface="NikoshBAN" panose="02000000000000000000" pitchFamily="2" charset="0"/>
                  <a:cs typeface="NikoshBAN" panose="02000000000000000000" pitchFamily="2" charset="0"/>
                </a:rPr>
                <a:t>.</a:t>
              </a:r>
              <a:r>
                <a:rPr lang="bn-IN" sz="4000" b="1" dirty="0">
                  <a:solidFill>
                    <a:srgbClr val="00B050"/>
                  </a:solidFill>
                  <a:latin typeface="NikoshBAN" panose="02000000000000000000" pitchFamily="2" charset="0"/>
                  <a:cs typeface="NikoshBAN" panose="02000000000000000000" pitchFamily="2" charset="0"/>
                </a:rPr>
                <a:t> সাধারণ যোজক</a:t>
              </a:r>
            </a:p>
          </p:txBody>
        </p:sp>
      </p:grpSp>
      <p:graphicFrame>
        <p:nvGraphicFramePr>
          <p:cNvPr id="10" name="Diagram 9"/>
          <p:cNvGraphicFramePr/>
          <p:nvPr>
            <p:extLst>
              <p:ext uri="{D42A27DB-BD31-4B8C-83A1-F6EECF244321}">
                <p14:modId xmlns:p14="http://schemas.microsoft.com/office/powerpoint/2010/main" val="1686758860"/>
              </p:ext>
            </p:extLst>
          </p:nvPr>
        </p:nvGraphicFramePr>
        <p:xfrm>
          <a:off x="928048" y="1132764"/>
          <a:ext cx="10631606" cy="5725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682380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graphicEl>
                                              <a:dgm id="{3953E092-E93B-4098-9855-8CA293918AC2}"/>
                                            </p:graphicEl>
                                          </p:spTgt>
                                        </p:tgtEl>
                                        <p:attrNameLst>
                                          <p:attrName>style.visibility</p:attrName>
                                        </p:attrNameLst>
                                      </p:cBhvr>
                                      <p:to>
                                        <p:strVal val="visible"/>
                                      </p:to>
                                    </p:set>
                                    <p:animEffect transition="in" filter="strips(downLeft)">
                                      <p:cBhvr>
                                        <p:cTn id="12" dur="500"/>
                                        <p:tgtEl>
                                          <p:spTgt spid="10">
                                            <p:graphicEl>
                                              <a:dgm id="{3953E092-E93B-4098-9855-8CA293918AC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graphicEl>
                                              <a:dgm id="{2C04CC03-7B1A-497A-9558-C9CC136117A8}"/>
                                            </p:graphicEl>
                                          </p:spTgt>
                                        </p:tgtEl>
                                        <p:attrNameLst>
                                          <p:attrName>style.visibility</p:attrName>
                                        </p:attrNameLst>
                                      </p:cBhvr>
                                      <p:to>
                                        <p:strVal val="visible"/>
                                      </p:to>
                                    </p:set>
                                    <p:animEffect transition="in" filter="strips(downLeft)">
                                      <p:cBhvr>
                                        <p:cTn id="17" dur="500"/>
                                        <p:tgtEl>
                                          <p:spTgt spid="10">
                                            <p:graphicEl>
                                              <a:dgm id="{2C04CC03-7B1A-497A-9558-C9CC136117A8}"/>
                                            </p:graphicEl>
                                          </p:spTgt>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0">
                                            <p:graphicEl>
                                              <a:dgm id="{BC351566-4A74-483D-9756-C65DE980EB6F}"/>
                                            </p:graphicEl>
                                          </p:spTgt>
                                        </p:tgtEl>
                                        <p:attrNameLst>
                                          <p:attrName>style.visibility</p:attrName>
                                        </p:attrNameLst>
                                      </p:cBhvr>
                                      <p:to>
                                        <p:strVal val="visible"/>
                                      </p:to>
                                    </p:set>
                                    <p:animEffect transition="in" filter="strips(downLeft)">
                                      <p:cBhvr>
                                        <p:cTn id="20" dur="500"/>
                                        <p:tgtEl>
                                          <p:spTgt spid="10">
                                            <p:graphicEl>
                                              <a:dgm id="{BC351566-4A74-483D-9756-C65DE980EB6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0">
                                            <p:graphicEl>
                                              <a:dgm id="{EDCE6AF9-4651-4E11-8A47-10C2B97F16CC}"/>
                                            </p:graphicEl>
                                          </p:spTgt>
                                        </p:tgtEl>
                                        <p:attrNameLst>
                                          <p:attrName>style.visibility</p:attrName>
                                        </p:attrNameLst>
                                      </p:cBhvr>
                                      <p:to>
                                        <p:strVal val="visible"/>
                                      </p:to>
                                    </p:set>
                                    <p:animEffect transition="in" filter="strips(downLeft)">
                                      <p:cBhvr>
                                        <p:cTn id="25" dur="500"/>
                                        <p:tgtEl>
                                          <p:spTgt spid="10">
                                            <p:graphicEl>
                                              <a:dgm id="{EDCE6AF9-4651-4E11-8A47-10C2B97F16CC}"/>
                                            </p:graphicEl>
                                          </p:spTgt>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0">
                                            <p:graphicEl>
                                              <a:dgm id="{43989F91-10D8-4B58-9941-96731A610591}"/>
                                            </p:graphicEl>
                                          </p:spTgt>
                                        </p:tgtEl>
                                        <p:attrNameLst>
                                          <p:attrName>style.visibility</p:attrName>
                                        </p:attrNameLst>
                                      </p:cBhvr>
                                      <p:to>
                                        <p:strVal val="visible"/>
                                      </p:to>
                                    </p:set>
                                    <p:animEffect transition="in" filter="strips(downLeft)">
                                      <p:cBhvr>
                                        <p:cTn id="28" dur="500"/>
                                        <p:tgtEl>
                                          <p:spTgt spid="10">
                                            <p:graphicEl>
                                              <a:dgm id="{43989F91-10D8-4B58-9941-96731A61059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0">
                                            <p:graphicEl>
                                              <a:dgm id="{417C54C7-F8FA-4F59-B701-8F32FD6AF694}"/>
                                            </p:graphicEl>
                                          </p:spTgt>
                                        </p:tgtEl>
                                        <p:attrNameLst>
                                          <p:attrName>style.visibility</p:attrName>
                                        </p:attrNameLst>
                                      </p:cBhvr>
                                      <p:to>
                                        <p:strVal val="visible"/>
                                      </p:to>
                                    </p:set>
                                    <p:animEffect transition="in" filter="strips(downLeft)">
                                      <p:cBhvr>
                                        <p:cTn id="33" dur="500"/>
                                        <p:tgtEl>
                                          <p:spTgt spid="10">
                                            <p:graphicEl>
                                              <a:dgm id="{417C54C7-F8FA-4F59-B701-8F32FD6AF694}"/>
                                            </p:graphicEl>
                                          </p:spTgt>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0">
                                            <p:graphicEl>
                                              <a:dgm id="{B50B0A66-C9D0-4520-9847-C8E818329155}"/>
                                            </p:graphicEl>
                                          </p:spTgt>
                                        </p:tgtEl>
                                        <p:attrNameLst>
                                          <p:attrName>style.visibility</p:attrName>
                                        </p:attrNameLst>
                                      </p:cBhvr>
                                      <p:to>
                                        <p:strVal val="visible"/>
                                      </p:to>
                                    </p:set>
                                    <p:animEffect transition="in" filter="strips(downLeft)">
                                      <p:cBhvr>
                                        <p:cTn id="36" dur="500"/>
                                        <p:tgtEl>
                                          <p:spTgt spid="10">
                                            <p:graphicEl>
                                              <a:dgm id="{B50B0A66-C9D0-4520-9847-C8E8183291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384645" y="0"/>
            <a:ext cx="5718412" cy="1013212"/>
            <a:chOff x="3384645" y="0"/>
            <a:chExt cx="5718412" cy="1013212"/>
          </a:xfrm>
        </p:grpSpPr>
        <p:grpSp>
          <p:nvGrpSpPr>
            <p:cNvPr id="7" name="Group 6"/>
            <p:cNvGrpSpPr/>
            <p:nvPr/>
          </p:nvGrpSpPr>
          <p:grpSpPr>
            <a:xfrm>
              <a:off x="3384645" y="0"/>
              <a:ext cx="5718412" cy="1013212"/>
              <a:chOff x="3384645" y="0"/>
              <a:chExt cx="5363570" cy="750627"/>
            </a:xfrm>
          </p:grpSpPr>
          <p:sp>
            <p:nvSpPr>
              <p:cNvPr id="8" name="Rectangle 7"/>
              <p:cNvSpPr/>
              <p:nvPr/>
            </p:nvSpPr>
            <p:spPr>
              <a:xfrm>
                <a:off x="3384645" y="0"/>
                <a:ext cx="5363570" cy="750627"/>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63073" y="0"/>
                <a:ext cx="333425" cy="260134"/>
              </a:xfrm>
              <a:prstGeom prst="ellipse">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4574367" y="305326"/>
              <a:ext cx="3260829" cy="707886"/>
            </a:xfrm>
            <a:prstGeom prst="rect">
              <a:avLst/>
            </a:prstGeom>
          </p:spPr>
          <p:txBody>
            <a:bodyPr wrap="none">
              <a:spAutoFit/>
            </a:bodyPr>
            <a:lstStyle/>
            <a:p>
              <a:r>
                <a:rPr lang="bn-IN" sz="4000" b="1" dirty="0">
                  <a:solidFill>
                    <a:srgbClr val="00B050"/>
                  </a:solidFill>
                  <a:latin typeface="NikoshBAN" panose="02000000000000000000" pitchFamily="2" charset="0"/>
                  <a:cs typeface="NikoshBAN" panose="02000000000000000000" pitchFamily="2" charset="0"/>
                </a:rPr>
                <a:t>২</a:t>
              </a:r>
              <a:r>
                <a:rPr lang="bn-BD" sz="4000" b="1" dirty="0">
                  <a:solidFill>
                    <a:srgbClr val="00B050"/>
                  </a:solidFill>
                  <a:latin typeface="NikoshBAN" panose="02000000000000000000" pitchFamily="2" charset="0"/>
                  <a:cs typeface="NikoshBAN" panose="02000000000000000000" pitchFamily="2" charset="0"/>
                </a:rPr>
                <a:t>.</a:t>
              </a:r>
              <a:r>
                <a:rPr lang="bn-IN" sz="4000" b="1" dirty="0">
                  <a:solidFill>
                    <a:srgbClr val="00B050"/>
                  </a:solidFill>
                  <a:latin typeface="NikoshBAN" panose="02000000000000000000" pitchFamily="2" charset="0"/>
                  <a:cs typeface="NikoshBAN" panose="02000000000000000000" pitchFamily="2" charset="0"/>
                </a:rPr>
                <a:t> বৈকল্পিক যোজক</a:t>
              </a:r>
            </a:p>
          </p:txBody>
        </p:sp>
      </p:grpSp>
      <p:graphicFrame>
        <p:nvGraphicFramePr>
          <p:cNvPr id="13" name="Diagram 12"/>
          <p:cNvGraphicFramePr/>
          <p:nvPr>
            <p:extLst>
              <p:ext uri="{D42A27DB-BD31-4B8C-83A1-F6EECF244321}">
                <p14:modId xmlns:p14="http://schemas.microsoft.com/office/powerpoint/2010/main" val="1645292418"/>
              </p:ext>
            </p:extLst>
          </p:nvPr>
        </p:nvGraphicFramePr>
        <p:xfrm>
          <a:off x="2140781" y="1156394"/>
          <a:ext cx="8128000" cy="570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04210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graphicEl>
                                              <a:dgm id="{80F16BC8-ECEC-42CF-87F2-D60ECECA034D}"/>
                                            </p:graphicEl>
                                          </p:spTgt>
                                        </p:tgtEl>
                                        <p:attrNameLst>
                                          <p:attrName>style.visibility</p:attrName>
                                        </p:attrNameLst>
                                      </p:cBhvr>
                                      <p:to>
                                        <p:strVal val="visible"/>
                                      </p:to>
                                    </p:set>
                                    <p:animEffect transition="in" filter="strips(downLeft)">
                                      <p:cBhvr>
                                        <p:cTn id="12" dur="500"/>
                                        <p:tgtEl>
                                          <p:spTgt spid="13">
                                            <p:graphicEl>
                                              <a:dgm id="{80F16BC8-ECEC-42CF-87F2-D60ECECA034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
                                            <p:graphicEl>
                                              <a:dgm id="{8ED4ED72-2BF2-4A16-8F9C-DAE9E9FBB4AB}"/>
                                            </p:graphicEl>
                                          </p:spTgt>
                                        </p:tgtEl>
                                        <p:attrNameLst>
                                          <p:attrName>style.visibility</p:attrName>
                                        </p:attrNameLst>
                                      </p:cBhvr>
                                      <p:to>
                                        <p:strVal val="visible"/>
                                      </p:to>
                                    </p:set>
                                    <p:animEffect transition="in" filter="strips(downLeft)">
                                      <p:cBhvr>
                                        <p:cTn id="17" dur="500"/>
                                        <p:tgtEl>
                                          <p:spTgt spid="13">
                                            <p:graphicEl>
                                              <a:dgm id="{8ED4ED72-2BF2-4A16-8F9C-DAE9E9FBB4A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3">
                                            <p:graphicEl>
                                              <a:dgm id="{DD902B32-252C-4213-836F-4ADA083FB2AD}"/>
                                            </p:graphicEl>
                                          </p:spTgt>
                                        </p:tgtEl>
                                        <p:attrNameLst>
                                          <p:attrName>style.visibility</p:attrName>
                                        </p:attrNameLst>
                                      </p:cBhvr>
                                      <p:to>
                                        <p:strVal val="visible"/>
                                      </p:to>
                                    </p:set>
                                    <p:animEffect transition="in" filter="strips(downLeft)">
                                      <p:cBhvr>
                                        <p:cTn id="22" dur="500"/>
                                        <p:tgtEl>
                                          <p:spTgt spid="13">
                                            <p:graphicEl>
                                              <a:dgm id="{DD902B32-252C-4213-836F-4ADA083FB2A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3">
                                            <p:graphicEl>
                                              <a:dgm id="{7137B203-E2E7-4E8B-BBD4-D190E31E7DBB}"/>
                                            </p:graphicEl>
                                          </p:spTgt>
                                        </p:tgtEl>
                                        <p:attrNameLst>
                                          <p:attrName>style.visibility</p:attrName>
                                        </p:attrNameLst>
                                      </p:cBhvr>
                                      <p:to>
                                        <p:strVal val="visible"/>
                                      </p:to>
                                    </p:set>
                                    <p:animEffect transition="in" filter="strips(downLeft)">
                                      <p:cBhvr>
                                        <p:cTn id="27" dur="500"/>
                                        <p:tgtEl>
                                          <p:spTgt spid="13">
                                            <p:graphicEl>
                                              <a:dgm id="{7137B203-E2E7-4E8B-BBD4-D190E31E7DB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
                                            <p:graphicEl>
                                              <a:dgm id="{FF466990-3E17-4EB0-A71B-2A4D573CB445}"/>
                                            </p:graphicEl>
                                          </p:spTgt>
                                        </p:tgtEl>
                                        <p:attrNameLst>
                                          <p:attrName>style.visibility</p:attrName>
                                        </p:attrNameLst>
                                      </p:cBhvr>
                                      <p:to>
                                        <p:strVal val="visible"/>
                                      </p:to>
                                    </p:set>
                                    <p:animEffect transition="in" filter="strips(downLeft)">
                                      <p:cBhvr>
                                        <p:cTn id="32" dur="500"/>
                                        <p:tgtEl>
                                          <p:spTgt spid="13">
                                            <p:graphicEl>
                                              <a:dgm id="{FF466990-3E17-4EB0-A71B-2A4D573CB44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3">
                                            <p:graphicEl>
                                              <a:dgm id="{E98586FD-7B43-4836-BFB3-BA8BE8FAF962}"/>
                                            </p:graphicEl>
                                          </p:spTgt>
                                        </p:tgtEl>
                                        <p:attrNameLst>
                                          <p:attrName>style.visibility</p:attrName>
                                        </p:attrNameLst>
                                      </p:cBhvr>
                                      <p:to>
                                        <p:strVal val="visible"/>
                                      </p:to>
                                    </p:set>
                                    <p:animEffect transition="in" filter="strips(downLeft)">
                                      <p:cBhvr>
                                        <p:cTn id="37" dur="500"/>
                                        <p:tgtEl>
                                          <p:spTgt spid="13">
                                            <p:graphicEl>
                                              <a:dgm id="{E98586FD-7B43-4836-BFB3-BA8BE8FAF96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3">
                                            <p:graphicEl>
                                              <a:dgm id="{8FD1F42D-CF3D-4092-A913-6DDD983763F9}"/>
                                            </p:graphicEl>
                                          </p:spTgt>
                                        </p:tgtEl>
                                        <p:attrNameLst>
                                          <p:attrName>style.visibility</p:attrName>
                                        </p:attrNameLst>
                                      </p:cBhvr>
                                      <p:to>
                                        <p:strVal val="visible"/>
                                      </p:to>
                                    </p:set>
                                    <p:animEffect transition="in" filter="strips(downLeft)">
                                      <p:cBhvr>
                                        <p:cTn id="42" dur="500"/>
                                        <p:tgtEl>
                                          <p:spTgt spid="13">
                                            <p:graphicEl>
                                              <a:dgm id="{8FD1F42D-CF3D-4092-A913-6DDD983763F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84645" y="0"/>
            <a:ext cx="5718412" cy="1013212"/>
            <a:chOff x="3384645" y="0"/>
            <a:chExt cx="5718412" cy="1013212"/>
          </a:xfrm>
        </p:grpSpPr>
        <p:grpSp>
          <p:nvGrpSpPr>
            <p:cNvPr id="6" name="Group 5"/>
            <p:cNvGrpSpPr/>
            <p:nvPr/>
          </p:nvGrpSpPr>
          <p:grpSpPr>
            <a:xfrm>
              <a:off x="3384645" y="0"/>
              <a:ext cx="5718412" cy="1013212"/>
              <a:chOff x="3384645" y="0"/>
              <a:chExt cx="5363570" cy="750627"/>
            </a:xfrm>
          </p:grpSpPr>
          <p:sp>
            <p:nvSpPr>
              <p:cNvPr id="7" name="Rectangle 6"/>
              <p:cNvSpPr/>
              <p:nvPr/>
            </p:nvSpPr>
            <p:spPr>
              <a:xfrm>
                <a:off x="3384645" y="0"/>
                <a:ext cx="5363570" cy="750627"/>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3073" y="0"/>
                <a:ext cx="333425" cy="260134"/>
              </a:xfrm>
              <a:prstGeom prst="ellipse">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4470172" y="280291"/>
              <a:ext cx="3469219" cy="646331"/>
            </a:xfrm>
            <a:prstGeom prst="rect">
              <a:avLst/>
            </a:prstGeom>
          </p:spPr>
          <p:txBody>
            <a:bodyPr wrap="none">
              <a:spAutoFit/>
            </a:bodyPr>
            <a:lstStyle/>
            <a:p>
              <a:r>
                <a:rPr lang="bn-IN" sz="3600" b="1" dirty="0" smtClean="0">
                  <a:solidFill>
                    <a:srgbClr val="00B050"/>
                  </a:solidFill>
                  <a:latin typeface="NikoshBAN" panose="02000000000000000000" pitchFamily="2" charset="0"/>
                  <a:cs typeface="NikoshBAN" panose="02000000000000000000" pitchFamily="2" charset="0"/>
                </a:rPr>
                <a:t>৩</a:t>
              </a:r>
              <a:r>
                <a:rPr lang="bn-BD" sz="3600" b="1" dirty="0" smtClean="0">
                  <a:solidFill>
                    <a:srgbClr val="00B050"/>
                  </a:solidFill>
                  <a:latin typeface="NikoshBAN" panose="02000000000000000000" pitchFamily="2" charset="0"/>
                  <a:cs typeface="NikoshBAN" panose="02000000000000000000" pitchFamily="2" charset="0"/>
                </a:rPr>
                <a:t>.</a:t>
              </a:r>
              <a:r>
                <a:rPr lang="bn-IN" sz="3600" b="1" dirty="0" smtClean="0">
                  <a:solidFill>
                    <a:srgbClr val="00B050"/>
                  </a:solidFill>
                  <a:latin typeface="NikoshBAN" panose="02000000000000000000" pitchFamily="2" charset="0"/>
                  <a:cs typeface="NikoshBAN" panose="02000000000000000000" pitchFamily="2" charset="0"/>
                </a:rPr>
                <a:t> </a:t>
              </a:r>
              <a:r>
                <a:rPr lang="bn-IN" sz="3600" b="1" dirty="0">
                  <a:solidFill>
                    <a:srgbClr val="00B050"/>
                  </a:solidFill>
                  <a:latin typeface="NikoshBAN" panose="02000000000000000000" pitchFamily="2" charset="0"/>
                  <a:cs typeface="NikoshBAN" panose="02000000000000000000" pitchFamily="2" charset="0"/>
                </a:rPr>
                <a:t>বিরোধমূলক যোজক</a:t>
              </a:r>
            </a:p>
          </p:txBody>
        </p:sp>
      </p:grpSp>
      <p:graphicFrame>
        <p:nvGraphicFramePr>
          <p:cNvPr id="9" name="Diagram 8"/>
          <p:cNvGraphicFramePr/>
          <p:nvPr>
            <p:extLst>
              <p:ext uri="{D42A27DB-BD31-4B8C-83A1-F6EECF244321}">
                <p14:modId xmlns:p14="http://schemas.microsoft.com/office/powerpoint/2010/main" val="2693895246"/>
              </p:ext>
            </p:extLst>
          </p:nvPr>
        </p:nvGraphicFramePr>
        <p:xfrm>
          <a:off x="1456556" y="1293503"/>
          <a:ext cx="91409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4521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graphicEl>
                                              <a:dgm id="{C4CFCE1A-2D3C-4D09-B05C-258CCEFAAC21}"/>
                                            </p:graphicEl>
                                          </p:spTgt>
                                        </p:tgtEl>
                                        <p:attrNameLst>
                                          <p:attrName>style.visibility</p:attrName>
                                        </p:attrNameLst>
                                      </p:cBhvr>
                                      <p:to>
                                        <p:strVal val="visible"/>
                                      </p:to>
                                    </p:set>
                                    <p:animEffect transition="in" filter="strips(downLeft)">
                                      <p:cBhvr>
                                        <p:cTn id="12" dur="500"/>
                                        <p:tgtEl>
                                          <p:spTgt spid="9">
                                            <p:graphicEl>
                                              <a:dgm id="{C4CFCE1A-2D3C-4D09-B05C-258CCEFAAC2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graphicEl>
                                              <a:dgm id="{DF5F1790-E471-4A6B-A647-6A61B7B7EFEB}"/>
                                            </p:graphicEl>
                                          </p:spTgt>
                                        </p:tgtEl>
                                        <p:attrNameLst>
                                          <p:attrName>style.visibility</p:attrName>
                                        </p:attrNameLst>
                                      </p:cBhvr>
                                      <p:to>
                                        <p:strVal val="visible"/>
                                      </p:to>
                                    </p:set>
                                    <p:animEffect transition="in" filter="strips(downLeft)">
                                      <p:cBhvr>
                                        <p:cTn id="17" dur="500"/>
                                        <p:tgtEl>
                                          <p:spTgt spid="9">
                                            <p:graphicEl>
                                              <a:dgm id="{DF5F1790-E471-4A6B-A647-6A61B7B7EFEB}"/>
                                            </p:graphicEl>
                                          </p:spTgt>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9">
                                            <p:graphicEl>
                                              <a:dgm id="{88F295FF-B4AF-469B-A551-F3E5CC20A7A7}"/>
                                            </p:graphicEl>
                                          </p:spTgt>
                                        </p:tgtEl>
                                        <p:attrNameLst>
                                          <p:attrName>style.visibility</p:attrName>
                                        </p:attrNameLst>
                                      </p:cBhvr>
                                      <p:to>
                                        <p:strVal val="visible"/>
                                      </p:to>
                                    </p:set>
                                    <p:animEffect transition="in" filter="strips(downLeft)">
                                      <p:cBhvr>
                                        <p:cTn id="20" dur="500"/>
                                        <p:tgtEl>
                                          <p:spTgt spid="9">
                                            <p:graphicEl>
                                              <a:dgm id="{88F295FF-B4AF-469B-A551-F3E5CC20A7A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9">
                                            <p:graphicEl>
                                              <a:dgm id="{52BC3350-9D81-4EFE-808B-58FA09D08074}"/>
                                            </p:graphicEl>
                                          </p:spTgt>
                                        </p:tgtEl>
                                        <p:attrNameLst>
                                          <p:attrName>style.visibility</p:attrName>
                                        </p:attrNameLst>
                                      </p:cBhvr>
                                      <p:to>
                                        <p:strVal val="visible"/>
                                      </p:to>
                                    </p:set>
                                    <p:animEffect transition="in" filter="strips(downLeft)">
                                      <p:cBhvr>
                                        <p:cTn id="25" dur="500"/>
                                        <p:tgtEl>
                                          <p:spTgt spid="9">
                                            <p:graphicEl>
                                              <a:dgm id="{52BC3350-9D81-4EFE-808B-58FA09D08074}"/>
                                            </p:graphicEl>
                                          </p:spTgt>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9">
                                            <p:graphicEl>
                                              <a:dgm id="{F8C13BF8-8D92-49C1-A433-E9F58EDD7425}"/>
                                            </p:graphicEl>
                                          </p:spTgt>
                                        </p:tgtEl>
                                        <p:attrNameLst>
                                          <p:attrName>style.visibility</p:attrName>
                                        </p:attrNameLst>
                                      </p:cBhvr>
                                      <p:to>
                                        <p:strVal val="visible"/>
                                      </p:to>
                                    </p:set>
                                    <p:animEffect transition="in" filter="strips(downLeft)">
                                      <p:cBhvr>
                                        <p:cTn id="28" dur="500"/>
                                        <p:tgtEl>
                                          <p:spTgt spid="9">
                                            <p:graphicEl>
                                              <a:dgm id="{F8C13BF8-8D92-49C1-A433-E9F58EDD742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84645" y="0"/>
            <a:ext cx="5718412" cy="1013212"/>
            <a:chOff x="3384645" y="0"/>
            <a:chExt cx="5718412" cy="1013212"/>
          </a:xfrm>
        </p:grpSpPr>
        <p:grpSp>
          <p:nvGrpSpPr>
            <p:cNvPr id="7" name="Group 6"/>
            <p:cNvGrpSpPr/>
            <p:nvPr/>
          </p:nvGrpSpPr>
          <p:grpSpPr>
            <a:xfrm>
              <a:off x="3384645" y="0"/>
              <a:ext cx="5718412" cy="1013212"/>
              <a:chOff x="3384645" y="0"/>
              <a:chExt cx="5363570" cy="750627"/>
            </a:xfrm>
          </p:grpSpPr>
          <p:sp>
            <p:nvSpPr>
              <p:cNvPr id="8" name="Rectangle 7"/>
              <p:cNvSpPr/>
              <p:nvPr/>
            </p:nvSpPr>
            <p:spPr>
              <a:xfrm>
                <a:off x="3384645" y="0"/>
                <a:ext cx="5363570" cy="750627"/>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63073" y="0"/>
                <a:ext cx="333425" cy="260134"/>
              </a:xfrm>
              <a:prstGeom prst="ellipse">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4441114" y="265613"/>
              <a:ext cx="3605474" cy="707886"/>
            </a:xfrm>
            <a:prstGeom prst="rect">
              <a:avLst/>
            </a:prstGeom>
          </p:spPr>
          <p:txBody>
            <a:bodyPr wrap="none">
              <a:spAutoFit/>
            </a:bodyPr>
            <a:lstStyle/>
            <a:p>
              <a:r>
                <a:rPr lang="bn-IN" sz="4000" b="1" dirty="0">
                  <a:solidFill>
                    <a:srgbClr val="00B050"/>
                  </a:solidFill>
                  <a:latin typeface="NikoshBAN" panose="02000000000000000000" pitchFamily="2" charset="0"/>
                  <a:cs typeface="NikoshBAN" panose="02000000000000000000" pitchFamily="2" charset="0"/>
                </a:rPr>
                <a:t>৪</a:t>
              </a:r>
              <a:r>
                <a:rPr lang="bn-BD" sz="4000" b="1" dirty="0">
                  <a:solidFill>
                    <a:srgbClr val="00B050"/>
                  </a:solidFill>
                  <a:latin typeface="NikoshBAN" panose="02000000000000000000" pitchFamily="2" charset="0"/>
                  <a:cs typeface="NikoshBAN" panose="02000000000000000000" pitchFamily="2" charset="0"/>
                </a:rPr>
                <a:t>.</a:t>
              </a:r>
              <a:r>
                <a:rPr lang="bn-IN" sz="4000" b="1" dirty="0">
                  <a:solidFill>
                    <a:srgbClr val="00B050"/>
                  </a:solidFill>
                  <a:latin typeface="NikoshBAN" panose="02000000000000000000" pitchFamily="2" charset="0"/>
                  <a:cs typeface="NikoshBAN" panose="02000000000000000000" pitchFamily="2" charset="0"/>
                </a:rPr>
                <a:t> কারণবাচক যোজক</a:t>
              </a:r>
            </a:p>
          </p:txBody>
        </p:sp>
      </p:grpSp>
      <p:graphicFrame>
        <p:nvGraphicFramePr>
          <p:cNvPr id="11" name="Diagram 10"/>
          <p:cNvGraphicFramePr/>
          <p:nvPr>
            <p:extLst>
              <p:ext uri="{D42A27DB-BD31-4B8C-83A1-F6EECF244321}">
                <p14:modId xmlns:p14="http://schemas.microsoft.com/office/powerpoint/2010/main" val="1405353287"/>
              </p:ext>
            </p:extLst>
          </p:nvPr>
        </p:nvGraphicFramePr>
        <p:xfrm>
          <a:off x="1692322" y="1239113"/>
          <a:ext cx="8830102" cy="5618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556858" y="3367331"/>
            <a:ext cx="2711924" cy="1917511"/>
          </a:xfrm>
          <a:prstGeom prst="rect">
            <a:avLst/>
          </a:prstGeom>
        </p:spPr>
      </p:pic>
      <p:sp>
        <p:nvSpPr>
          <p:cNvPr id="5" name="Rectangle 4"/>
          <p:cNvSpPr/>
          <p:nvPr/>
        </p:nvSpPr>
        <p:spPr>
          <a:xfrm>
            <a:off x="4672186" y="5736338"/>
            <a:ext cx="2709707" cy="7329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2400" b="1" dirty="0">
                <a:solidFill>
                  <a:schemeClr val="tx1"/>
                </a:solidFill>
                <a:latin typeface="NikoshBAN" panose="02000000000000000000" pitchFamily="2" charset="0"/>
                <a:cs typeface="NikoshBAN" panose="02000000000000000000" pitchFamily="2" charset="0"/>
              </a:rPr>
              <a:t>ভালো কাজ করেছো </a:t>
            </a:r>
            <a:r>
              <a:rPr lang="bn-BD" sz="2400" b="1" dirty="0">
                <a:solidFill>
                  <a:srgbClr val="00B050"/>
                </a:solidFill>
                <a:latin typeface="NikoshBAN" panose="02000000000000000000" pitchFamily="2" charset="0"/>
                <a:cs typeface="NikoshBAN" panose="02000000000000000000" pitchFamily="2" charset="0"/>
              </a:rPr>
              <a:t>অতএব </a:t>
            </a:r>
            <a:r>
              <a:rPr lang="bn-BD" sz="2400" b="1" dirty="0">
                <a:solidFill>
                  <a:schemeClr val="tx1"/>
                </a:solidFill>
                <a:latin typeface="NikoshBAN" panose="02000000000000000000" pitchFamily="2" charset="0"/>
                <a:cs typeface="NikoshBAN" panose="02000000000000000000" pitchFamily="2" charset="0"/>
              </a:rPr>
              <a:t>তুমি পুরস্কৃত হবে</a:t>
            </a:r>
            <a:r>
              <a:rPr lang="bn-IN" sz="2400" b="1" dirty="0">
                <a:solidFill>
                  <a:schemeClr val="tx1"/>
                </a:solidFill>
                <a:latin typeface="NikoshBAN" panose="02000000000000000000" pitchFamily="2" charset="0"/>
                <a:cs typeface="NikoshBAN" panose="02000000000000000000" pitchFamily="2" charset="0"/>
              </a:rPr>
              <a:t>।</a:t>
            </a:r>
            <a:endParaRPr lang="en-US" sz="2400" b="1" dirty="0">
              <a:solidFill>
                <a:schemeClr val="tx1"/>
              </a:solidFill>
            </a:endParaRPr>
          </a:p>
        </p:txBody>
      </p:sp>
      <p:sp>
        <p:nvSpPr>
          <p:cNvPr id="12" name="Rectangle 11"/>
          <p:cNvSpPr/>
          <p:nvPr/>
        </p:nvSpPr>
        <p:spPr>
          <a:xfrm>
            <a:off x="1692322" y="5722485"/>
            <a:ext cx="2709707" cy="7329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IN" sz="2400" b="1" dirty="0" smtClean="0">
                <a:solidFill>
                  <a:schemeClr val="tx1"/>
                </a:solidFill>
                <a:latin typeface="NikoshBAN" panose="02000000000000000000" pitchFamily="2" charset="0"/>
                <a:cs typeface="NikoshBAN" panose="02000000000000000000" pitchFamily="2" charset="0"/>
              </a:rPr>
              <a:t>যেহেতু </a:t>
            </a:r>
            <a:r>
              <a:rPr lang="bn-IN" sz="2400" b="1" dirty="0">
                <a:solidFill>
                  <a:schemeClr val="tx1"/>
                </a:solidFill>
                <a:latin typeface="NikoshBAN" panose="02000000000000000000" pitchFamily="2" charset="0"/>
                <a:cs typeface="NikoshBAN" panose="02000000000000000000" pitchFamily="2" charset="0"/>
              </a:rPr>
              <a:t>ঠান্ডা লেগেছে </a:t>
            </a:r>
            <a:r>
              <a:rPr lang="bn-IN" sz="2400" b="1" dirty="0">
                <a:solidFill>
                  <a:srgbClr val="00B050"/>
                </a:solidFill>
                <a:latin typeface="NikoshBAN" panose="02000000000000000000" pitchFamily="2" charset="0"/>
                <a:cs typeface="NikoshBAN" panose="02000000000000000000" pitchFamily="2" charset="0"/>
              </a:rPr>
              <a:t>তাই</a:t>
            </a:r>
            <a:r>
              <a:rPr lang="bn-IN" sz="2400" b="1" dirty="0">
                <a:solidFill>
                  <a:schemeClr val="tx1"/>
                </a:solidFill>
                <a:latin typeface="NikoshBAN" panose="02000000000000000000" pitchFamily="2" charset="0"/>
                <a:cs typeface="NikoshBAN" panose="02000000000000000000" pitchFamily="2" charset="0"/>
              </a:rPr>
              <a:t> আইসক্রিম খাচ্ছি না।</a:t>
            </a:r>
            <a:endParaRPr lang="en-US" sz="2400" b="1" dirty="0">
              <a:solidFill>
                <a:schemeClr val="tx1"/>
              </a:solidFill>
            </a:endParaRPr>
          </a:p>
        </p:txBody>
      </p:sp>
      <p:sp>
        <p:nvSpPr>
          <p:cNvPr id="13" name="Rectangle 12"/>
          <p:cNvSpPr/>
          <p:nvPr/>
        </p:nvSpPr>
        <p:spPr>
          <a:xfrm>
            <a:off x="7569925" y="5736338"/>
            <a:ext cx="2709707" cy="7329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2400" b="1" dirty="0" smtClean="0">
                <a:solidFill>
                  <a:schemeClr val="tx1"/>
                </a:solidFill>
                <a:latin typeface="NikoshBAN" panose="02000000000000000000" pitchFamily="2" charset="0"/>
                <a:cs typeface="NikoshBAN" panose="02000000000000000000" pitchFamily="2" charset="0"/>
              </a:rPr>
              <a:t>তাড়াতাড়ি </a:t>
            </a:r>
            <a:r>
              <a:rPr lang="bn-BD" sz="2400" b="1" dirty="0">
                <a:solidFill>
                  <a:schemeClr val="tx1"/>
                </a:solidFill>
                <a:latin typeface="NikoshBAN" panose="02000000000000000000" pitchFamily="2" charset="0"/>
                <a:cs typeface="NikoshBAN" panose="02000000000000000000" pitchFamily="2" charset="0"/>
              </a:rPr>
              <a:t>কর </a:t>
            </a:r>
            <a:r>
              <a:rPr lang="bn-BD" sz="2400" b="1" dirty="0">
                <a:solidFill>
                  <a:srgbClr val="00B050"/>
                </a:solidFill>
                <a:latin typeface="NikoshBAN" panose="02000000000000000000" pitchFamily="2" charset="0"/>
                <a:cs typeface="NikoshBAN" panose="02000000000000000000" pitchFamily="2" charset="0"/>
              </a:rPr>
              <a:t>নইলে</a:t>
            </a:r>
            <a:r>
              <a:rPr lang="bn-BD" sz="2400" b="1" dirty="0">
                <a:solidFill>
                  <a:schemeClr val="tx1"/>
                </a:solidFill>
                <a:latin typeface="NikoshBAN" panose="02000000000000000000" pitchFamily="2" charset="0"/>
                <a:cs typeface="NikoshBAN" panose="02000000000000000000" pitchFamily="2" charset="0"/>
              </a:rPr>
              <a:t> গাড়ি ধরতে পারবে না</a:t>
            </a:r>
            <a:r>
              <a:rPr lang="bn-IN" sz="2400" b="1" dirty="0">
                <a:solidFill>
                  <a:schemeClr val="tx1"/>
                </a:solidFill>
                <a:latin typeface="NikoshBAN" panose="02000000000000000000" pitchFamily="2" charset="0"/>
                <a:cs typeface="NikoshBAN" panose="02000000000000000000" pitchFamily="2" charset="0"/>
              </a:rPr>
              <a:t>।</a:t>
            </a:r>
            <a:endParaRPr lang="en-US" sz="2400" b="1" dirty="0">
              <a:solidFill>
                <a:schemeClr val="tx1"/>
              </a:solidFill>
            </a:endParaRPr>
          </a:p>
        </p:txBody>
      </p:sp>
    </p:spTree>
    <p:extLst>
      <p:ext uri="{BB962C8B-B14F-4D97-AF65-F5344CB8AC3E}">
        <p14:creationId xmlns:p14="http://schemas.microsoft.com/office/powerpoint/2010/main" val="108348422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3"/>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strVal val="#ppt_w+.3"/>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Effect transition="in" filter="fade">
                                      <p:cBhvr>
                                        <p:cTn id="33" dur="1000"/>
                                        <p:tgtEl>
                                          <p:spTgt spid="13"/>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strVal val="#ppt_w+.3"/>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5"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84645" y="0"/>
            <a:ext cx="5718412" cy="1013212"/>
            <a:chOff x="3384645" y="0"/>
            <a:chExt cx="5718412" cy="1013212"/>
          </a:xfrm>
        </p:grpSpPr>
        <p:grpSp>
          <p:nvGrpSpPr>
            <p:cNvPr id="8" name="Group 7"/>
            <p:cNvGrpSpPr/>
            <p:nvPr/>
          </p:nvGrpSpPr>
          <p:grpSpPr>
            <a:xfrm>
              <a:off x="3384645" y="0"/>
              <a:ext cx="5718412" cy="1013212"/>
              <a:chOff x="3384645" y="0"/>
              <a:chExt cx="5363570" cy="750627"/>
            </a:xfrm>
          </p:grpSpPr>
          <p:sp>
            <p:nvSpPr>
              <p:cNvPr id="9" name="Rectangle 8"/>
              <p:cNvSpPr/>
              <p:nvPr/>
            </p:nvSpPr>
            <p:spPr>
              <a:xfrm>
                <a:off x="3384645" y="0"/>
                <a:ext cx="5363570" cy="750627"/>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3073" y="0"/>
                <a:ext cx="333425" cy="260134"/>
              </a:xfrm>
              <a:prstGeom prst="ellipse">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4827642" y="267596"/>
              <a:ext cx="2754280" cy="646331"/>
            </a:xfrm>
            <a:prstGeom prst="rect">
              <a:avLst/>
            </a:prstGeom>
          </p:spPr>
          <p:txBody>
            <a:bodyPr wrap="none">
              <a:spAutoFit/>
            </a:bodyPr>
            <a:lstStyle/>
            <a:p>
              <a:r>
                <a:rPr lang="bn-IN" sz="3600" b="1" dirty="0">
                  <a:solidFill>
                    <a:srgbClr val="00B050"/>
                  </a:solidFill>
                  <a:latin typeface="NikoshBAN" panose="02000000000000000000" pitchFamily="2" charset="0"/>
                  <a:cs typeface="NikoshBAN" panose="02000000000000000000" pitchFamily="2" charset="0"/>
                </a:rPr>
                <a:t>৫</a:t>
              </a:r>
              <a:r>
                <a:rPr lang="bn-BD" sz="3600" b="1" dirty="0">
                  <a:solidFill>
                    <a:srgbClr val="00B050"/>
                  </a:solidFill>
                  <a:latin typeface="NikoshBAN" panose="02000000000000000000" pitchFamily="2" charset="0"/>
                  <a:cs typeface="NikoshBAN" panose="02000000000000000000" pitchFamily="2" charset="0"/>
                </a:rPr>
                <a:t>.</a:t>
              </a:r>
              <a:r>
                <a:rPr lang="bn-IN" sz="3600" b="1" dirty="0">
                  <a:solidFill>
                    <a:srgbClr val="00B050"/>
                  </a:solidFill>
                  <a:latin typeface="NikoshBAN" panose="02000000000000000000" pitchFamily="2" charset="0"/>
                  <a:cs typeface="NikoshBAN" panose="02000000000000000000" pitchFamily="2" charset="0"/>
                </a:rPr>
                <a:t> সাপেক্ষ যোজক</a:t>
              </a:r>
            </a:p>
          </p:txBody>
        </p:sp>
      </p:grpSp>
      <p:graphicFrame>
        <p:nvGraphicFramePr>
          <p:cNvPr id="11" name="Diagram 10"/>
          <p:cNvGraphicFramePr/>
          <p:nvPr>
            <p:extLst>
              <p:ext uri="{D42A27DB-BD31-4B8C-83A1-F6EECF244321}">
                <p14:modId xmlns:p14="http://schemas.microsoft.com/office/powerpoint/2010/main" val="4198413419"/>
              </p:ext>
            </p:extLst>
          </p:nvPr>
        </p:nvGraphicFramePr>
        <p:xfrm>
          <a:off x="1987624" y="981226"/>
          <a:ext cx="8425618" cy="5981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361298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graphicEl>
                                              <a:dgm id="{1ED69963-5939-4E1D-A50F-355ABD41B9C6}"/>
                                            </p:graphicEl>
                                          </p:spTgt>
                                        </p:tgtEl>
                                        <p:attrNameLst>
                                          <p:attrName>style.visibility</p:attrName>
                                        </p:attrNameLst>
                                      </p:cBhvr>
                                      <p:to>
                                        <p:strVal val="visible"/>
                                      </p:to>
                                    </p:set>
                                    <p:animEffect transition="in" filter="strips(downLeft)">
                                      <p:cBhvr>
                                        <p:cTn id="12" dur="500"/>
                                        <p:tgtEl>
                                          <p:spTgt spid="11">
                                            <p:graphicEl>
                                              <a:dgm id="{1ED69963-5939-4E1D-A50F-355ABD41B9C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graphicEl>
                                              <a:dgm id="{7482212F-9EEE-400F-96EA-468B5C6CC4F5}"/>
                                            </p:graphicEl>
                                          </p:spTgt>
                                        </p:tgtEl>
                                        <p:attrNameLst>
                                          <p:attrName>style.visibility</p:attrName>
                                        </p:attrNameLst>
                                      </p:cBhvr>
                                      <p:to>
                                        <p:strVal val="visible"/>
                                      </p:to>
                                    </p:set>
                                    <p:animEffect transition="in" filter="strips(downLeft)">
                                      <p:cBhvr>
                                        <p:cTn id="17" dur="500"/>
                                        <p:tgtEl>
                                          <p:spTgt spid="11">
                                            <p:graphicEl>
                                              <a:dgm id="{7482212F-9EEE-400F-96EA-468B5C6CC4F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graphicEl>
                                              <a:dgm id="{E74A8F3F-93C5-4680-A708-441D2CCCDFA3}"/>
                                            </p:graphicEl>
                                          </p:spTgt>
                                        </p:tgtEl>
                                        <p:attrNameLst>
                                          <p:attrName>style.visibility</p:attrName>
                                        </p:attrNameLst>
                                      </p:cBhvr>
                                      <p:to>
                                        <p:strVal val="visible"/>
                                      </p:to>
                                    </p:set>
                                    <p:animEffect transition="in" filter="strips(downLeft)">
                                      <p:cBhvr>
                                        <p:cTn id="22" dur="500"/>
                                        <p:tgtEl>
                                          <p:spTgt spid="11">
                                            <p:graphicEl>
                                              <a:dgm id="{E74A8F3F-93C5-4680-A708-441D2CCCDFA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1">
                                            <p:graphicEl>
                                              <a:dgm id="{A1BB8D76-6A6D-4804-8C2E-707D7EC23618}"/>
                                            </p:graphicEl>
                                          </p:spTgt>
                                        </p:tgtEl>
                                        <p:attrNameLst>
                                          <p:attrName>style.visibility</p:attrName>
                                        </p:attrNameLst>
                                      </p:cBhvr>
                                      <p:to>
                                        <p:strVal val="visible"/>
                                      </p:to>
                                    </p:set>
                                    <p:animEffect transition="in" filter="strips(downLeft)">
                                      <p:cBhvr>
                                        <p:cTn id="27" dur="500"/>
                                        <p:tgtEl>
                                          <p:spTgt spid="11">
                                            <p:graphicEl>
                                              <a:dgm id="{A1BB8D76-6A6D-4804-8C2E-707D7EC2361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1">
                                            <p:graphicEl>
                                              <a:dgm id="{15593428-E421-4AB9-ACC3-36FCC4EDA03F}"/>
                                            </p:graphicEl>
                                          </p:spTgt>
                                        </p:tgtEl>
                                        <p:attrNameLst>
                                          <p:attrName>style.visibility</p:attrName>
                                        </p:attrNameLst>
                                      </p:cBhvr>
                                      <p:to>
                                        <p:strVal val="visible"/>
                                      </p:to>
                                    </p:set>
                                    <p:animEffect transition="in" filter="strips(downLeft)">
                                      <p:cBhvr>
                                        <p:cTn id="32" dur="500"/>
                                        <p:tgtEl>
                                          <p:spTgt spid="11">
                                            <p:graphicEl>
                                              <a:dgm id="{15593428-E421-4AB9-ACC3-36FCC4EDA0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6481634"/>
              </p:ext>
            </p:extLst>
          </p:nvPr>
        </p:nvGraphicFramePr>
        <p:xfrm>
          <a:off x="2018352" y="127922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843872" y="0"/>
            <a:ext cx="2476960" cy="923330"/>
          </a:xfrm>
          <a:prstGeom prst="rect">
            <a:avLst/>
          </a:prstGeom>
          <a:noFill/>
          <a:ln w="57150">
            <a:solidFill>
              <a:srgbClr val="0070C0"/>
            </a:solidFill>
          </a:ln>
        </p:spPr>
        <p:txBody>
          <a:bodyPr wrap="none" rtlCol="0">
            <a:spAutoFit/>
          </a:bodyPr>
          <a:lstStyle/>
          <a:p>
            <a:r>
              <a:rPr lang="bn-BD" sz="5400" b="1" dirty="0" smtClean="0">
                <a:latin typeface="NikoshBAN" panose="02000000000000000000" pitchFamily="2" charset="0"/>
                <a:cs typeface="NikoshBAN" panose="02000000000000000000" pitchFamily="2" charset="0"/>
              </a:rPr>
              <a:t>দলীয় কাজ</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0692153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6821" y="61554"/>
            <a:ext cx="1829347" cy="923330"/>
          </a:xfrm>
          <a:prstGeom prst="rect">
            <a:avLst/>
          </a:prstGeom>
          <a:noFill/>
          <a:ln w="57150">
            <a:solidFill>
              <a:srgbClr val="00B050"/>
            </a:solidFill>
          </a:ln>
        </p:spPr>
        <p:txBody>
          <a:bodyPr wrap="none" rtlCol="0">
            <a:spAutoFit/>
          </a:bodyPr>
          <a:lstStyle/>
          <a:p>
            <a:r>
              <a:rPr lang="bn-BD" sz="5400" b="1" dirty="0" smtClean="0">
                <a:latin typeface="NikoshBAN" panose="02000000000000000000" pitchFamily="2" charset="0"/>
                <a:cs typeface="NikoshBAN" panose="02000000000000000000" pitchFamily="2" charset="0"/>
              </a:rPr>
              <a:t>মূল্যায়ন</a:t>
            </a:r>
            <a:endParaRPr lang="en-US" sz="54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78867" y="1289460"/>
            <a:ext cx="4053385" cy="2385789"/>
          </a:xfrm>
          <a:prstGeom prst="rect">
            <a:avLst/>
          </a:prstGeom>
        </p:spPr>
      </p:pic>
      <p:sp>
        <p:nvSpPr>
          <p:cNvPr id="5" name="TextBox 4"/>
          <p:cNvSpPr txBox="1"/>
          <p:nvPr/>
        </p:nvSpPr>
        <p:spPr>
          <a:xfrm>
            <a:off x="2987316" y="3770783"/>
            <a:ext cx="7291478" cy="523220"/>
          </a:xfrm>
          <a:prstGeom prst="rect">
            <a:avLst/>
          </a:prstGeom>
          <a:noFill/>
        </p:spPr>
        <p:txBody>
          <a:bodyPr wrap="square" rtlCol="0">
            <a:spAutoFit/>
          </a:bodyPr>
          <a:lstStyle/>
          <a:p>
            <a:r>
              <a:rPr lang="bn-BD" sz="2800" b="1" dirty="0" smtClean="0">
                <a:latin typeface="NikoshBAN" panose="02000000000000000000" pitchFamily="2" charset="0"/>
                <a:cs typeface="NikoshBAN" panose="02000000000000000000" pitchFamily="2" charset="0"/>
              </a:rPr>
              <a:t>নিচের অনুচ্ছেদ থেকে যোজক শব্দগুলো আলাদা করে লেখ।</a:t>
            </a:r>
            <a:endParaRPr lang="en-US" sz="2800" b="1" dirty="0">
              <a:latin typeface="NikoshBAN" panose="02000000000000000000" pitchFamily="2" charset="0"/>
              <a:cs typeface="NikoshBAN" panose="02000000000000000000" pitchFamily="2" charset="0"/>
            </a:endParaRPr>
          </a:p>
        </p:txBody>
      </p:sp>
      <p:sp>
        <p:nvSpPr>
          <p:cNvPr id="6" name="TextBox 5"/>
          <p:cNvSpPr txBox="1"/>
          <p:nvPr/>
        </p:nvSpPr>
        <p:spPr>
          <a:xfrm>
            <a:off x="3886009" y="4389537"/>
            <a:ext cx="5310063" cy="2246769"/>
          </a:xfrm>
          <a:prstGeom prst="rect">
            <a:avLst/>
          </a:prstGeom>
          <a:noFill/>
          <a:ln w="38100">
            <a:solidFill>
              <a:srgbClr val="0070C0"/>
            </a:solidFill>
          </a:ln>
        </p:spPr>
        <p:txBody>
          <a:bodyPr wrap="square" rtlCol="0">
            <a:spAutoFit/>
          </a:bodyPr>
          <a:lstStyle/>
          <a:p>
            <a:r>
              <a:rPr lang="bn-BD" sz="2800" b="1" dirty="0" smtClean="0">
                <a:latin typeface="NikoshBAN" panose="02000000000000000000" pitchFamily="2" charset="0"/>
                <a:cs typeface="NikoshBAN" panose="02000000000000000000" pitchFamily="2" charset="0"/>
              </a:rPr>
              <a:t>আমাদের সমাজ আর ওদের সমাজ এক নয়। আজ নয় কাল সে ফিরে আসবেই। যথা ধর্ম তথা জয়। একথা কম বা বেশি সবারই জানা, কিন্তু সে কথা কয়জনই বা মানি। সে কথা থাক, এসো, আজ সকলে ভাতের বদলে রূটি খাই।</a:t>
            </a:r>
            <a:endParaRPr lang="en-US" sz="2800" b="1" dirty="0">
              <a:latin typeface="NikoshBAN" panose="02000000000000000000" pitchFamily="2" charset="0"/>
              <a:cs typeface="NikoshBAN" panose="02000000000000000000" pitchFamily="2" charset="0"/>
            </a:endParaRPr>
          </a:p>
        </p:txBody>
      </p:sp>
      <p:sp>
        <p:nvSpPr>
          <p:cNvPr id="8" name="TextBox 7"/>
          <p:cNvSpPr txBox="1"/>
          <p:nvPr/>
        </p:nvSpPr>
        <p:spPr>
          <a:xfrm>
            <a:off x="12192000" y="4294003"/>
            <a:ext cx="5310063" cy="2246769"/>
          </a:xfrm>
          <a:prstGeom prst="rect">
            <a:avLst/>
          </a:prstGeom>
          <a:noFill/>
          <a:ln w="38100">
            <a:solidFill>
              <a:srgbClr val="0070C0"/>
            </a:solidFill>
          </a:ln>
        </p:spPr>
        <p:txBody>
          <a:bodyPr wrap="square" rtlCol="0">
            <a:spAutoFit/>
          </a:bodyPr>
          <a:lstStyle/>
          <a:p>
            <a:r>
              <a:rPr lang="bn-BD" sz="2800" b="1" dirty="0" smtClean="0">
                <a:latin typeface="NikoshBAN" panose="02000000000000000000" pitchFamily="2" charset="0"/>
                <a:cs typeface="NikoshBAN" panose="02000000000000000000" pitchFamily="2" charset="0"/>
              </a:rPr>
              <a:t>আমাদের সমাজ </a:t>
            </a:r>
            <a:r>
              <a:rPr lang="bn-BD" sz="2800" b="1" dirty="0" smtClean="0">
                <a:solidFill>
                  <a:srgbClr val="C00000"/>
                </a:solidFill>
                <a:latin typeface="NikoshBAN" panose="02000000000000000000" pitchFamily="2" charset="0"/>
                <a:cs typeface="NikoshBAN" panose="02000000000000000000" pitchFamily="2" charset="0"/>
              </a:rPr>
              <a:t>আর</a:t>
            </a:r>
            <a:r>
              <a:rPr lang="bn-BD" sz="2800" b="1" dirty="0" smtClean="0">
                <a:latin typeface="NikoshBAN" panose="02000000000000000000" pitchFamily="2" charset="0"/>
                <a:cs typeface="NikoshBAN" panose="02000000000000000000" pitchFamily="2" charset="0"/>
              </a:rPr>
              <a:t> ওদের সমাজ এক নয়। আজ </a:t>
            </a:r>
            <a:r>
              <a:rPr lang="bn-BD" sz="2800" b="1" dirty="0" smtClean="0">
                <a:solidFill>
                  <a:srgbClr val="C00000"/>
                </a:solidFill>
                <a:latin typeface="NikoshBAN" panose="02000000000000000000" pitchFamily="2" charset="0"/>
                <a:cs typeface="NikoshBAN" panose="02000000000000000000" pitchFamily="2" charset="0"/>
              </a:rPr>
              <a:t>নয় </a:t>
            </a:r>
            <a:r>
              <a:rPr lang="bn-BD" sz="2800" b="1" dirty="0" smtClean="0">
                <a:latin typeface="NikoshBAN" panose="02000000000000000000" pitchFamily="2" charset="0"/>
                <a:cs typeface="NikoshBAN" panose="02000000000000000000" pitchFamily="2" charset="0"/>
              </a:rPr>
              <a:t>কাল সে ফিরে আসবেই। </a:t>
            </a:r>
            <a:r>
              <a:rPr lang="bn-BD" sz="2800" b="1" dirty="0" smtClean="0">
                <a:solidFill>
                  <a:srgbClr val="C00000"/>
                </a:solidFill>
                <a:latin typeface="NikoshBAN" panose="02000000000000000000" pitchFamily="2" charset="0"/>
                <a:cs typeface="NikoshBAN" panose="02000000000000000000" pitchFamily="2" charset="0"/>
              </a:rPr>
              <a:t>যথা</a:t>
            </a:r>
            <a:r>
              <a:rPr lang="bn-BD" sz="2800" b="1" dirty="0" smtClean="0">
                <a:latin typeface="NikoshBAN" panose="02000000000000000000" pitchFamily="2" charset="0"/>
                <a:cs typeface="NikoshBAN" panose="02000000000000000000" pitchFamily="2" charset="0"/>
              </a:rPr>
              <a:t> ধর্ম </a:t>
            </a:r>
            <a:r>
              <a:rPr lang="bn-BD" sz="2800" b="1" dirty="0" smtClean="0">
                <a:solidFill>
                  <a:srgbClr val="C00000"/>
                </a:solidFill>
                <a:latin typeface="NikoshBAN" panose="02000000000000000000" pitchFamily="2" charset="0"/>
                <a:cs typeface="NikoshBAN" panose="02000000000000000000" pitchFamily="2" charset="0"/>
              </a:rPr>
              <a:t>তথা</a:t>
            </a:r>
            <a:r>
              <a:rPr lang="bn-BD" sz="2800" b="1" dirty="0" smtClean="0">
                <a:latin typeface="NikoshBAN" panose="02000000000000000000" pitchFamily="2" charset="0"/>
                <a:cs typeface="NikoshBAN" panose="02000000000000000000" pitchFamily="2" charset="0"/>
              </a:rPr>
              <a:t> জয়। একথা কম </a:t>
            </a:r>
            <a:r>
              <a:rPr lang="bn-BD" sz="2800" b="1" dirty="0" smtClean="0">
                <a:solidFill>
                  <a:srgbClr val="C00000"/>
                </a:solidFill>
                <a:latin typeface="NikoshBAN" panose="02000000000000000000" pitchFamily="2" charset="0"/>
                <a:cs typeface="NikoshBAN" panose="02000000000000000000" pitchFamily="2" charset="0"/>
              </a:rPr>
              <a:t>বা</a:t>
            </a:r>
            <a:r>
              <a:rPr lang="bn-BD" sz="2800" b="1" dirty="0" smtClean="0">
                <a:latin typeface="NikoshBAN" panose="02000000000000000000" pitchFamily="2" charset="0"/>
                <a:cs typeface="NikoshBAN" panose="02000000000000000000" pitchFamily="2" charset="0"/>
              </a:rPr>
              <a:t> বেশি সবারই জানা, </a:t>
            </a:r>
            <a:r>
              <a:rPr lang="bn-BD" sz="2800" b="1" dirty="0" smtClean="0">
                <a:solidFill>
                  <a:srgbClr val="C00000"/>
                </a:solidFill>
                <a:latin typeface="NikoshBAN" panose="02000000000000000000" pitchFamily="2" charset="0"/>
                <a:cs typeface="NikoshBAN" panose="02000000000000000000" pitchFamily="2" charset="0"/>
              </a:rPr>
              <a:t>কিন্তু</a:t>
            </a:r>
            <a:r>
              <a:rPr lang="bn-BD" sz="2800" b="1" dirty="0" smtClean="0">
                <a:latin typeface="NikoshBAN" panose="02000000000000000000" pitchFamily="2" charset="0"/>
                <a:cs typeface="NikoshBAN" panose="02000000000000000000" pitchFamily="2" charset="0"/>
              </a:rPr>
              <a:t> সে কথা কয়জনই বা মানি। সে কথা থাক, </a:t>
            </a:r>
            <a:r>
              <a:rPr lang="bn-BD" sz="2800" b="1" dirty="0" smtClean="0">
                <a:solidFill>
                  <a:srgbClr val="C00000"/>
                </a:solidFill>
                <a:latin typeface="NikoshBAN" panose="02000000000000000000" pitchFamily="2" charset="0"/>
                <a:cs typeface="NikoshBAN" panose="02000000000000000000" pitchFamily="2" charset="0"/>
              </a:rPr>
              <a:t>কারণ</a:t>
            </a:r>
            <a:r>
              <a:rPr lang="bn-BD" sz="2800" b="1" dirty="0" smtClean="0">
                <a:latin typeface="NikoshBAN" panose="02000000000000000000" pitchFamily="2" charset="0"/>
                <a:cs typeface="NikoshBAN" panose="02000000000000000000" pitchFamily="2" charset="0"/>
              </a:rPr>
              <a:t> এসব শুনতে এখন ভালো লাগবে না।</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5810322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xit" presetSubtype="12" fill="hold" grpId="0" nodeType="clickEffect">
                                  <p:stCondLst>
                                    <p:cond delay="0"/>
                                  </p:stCondLst>
                                  <p:childTnLst>
                                    <p:animEffect transition="out" filter="strips(downLeft)">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5" presetClass="path" presetSubtype="0" accel="50000" decel="50000" fill="hold" grpId="0" nodeType="clickEffect">
                                  <p:stCondLst>
                                    <p:cond delay="0"/>
                                  </p:stCondLst>
                                  <p:childTnLst>
                                    <p:animMotion origin="layout" path="M 1.66667E-6 -4.81481E-6 L -0.68464 0.01227 " pathEditMode="relative" rAng="0" ptsTypes="AA">
                                      <p:cBhvr>
                                        <p:cTn id="25" dur="2000" fill="hold"/>
                                        <p:tgtEl>
                                          <p:spTgt spid="8"/>
                                        </p:tgtEl>
                                        <p:attrNameLst>
                                          <p:attrName>ppt_x</p:attrName>
                                          <p:attrName>ppt_y</p:attrName>
                                        </p:attrNameLst>
                                      </p:cBhvr>
                                      <p:rCtr x="-34232" y="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6" grpId="1"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6326" y="709683"/>
            <a:ext cx="2632452" cy="923330"/>
          </a:xfrm>
          <a:prstGeom prst="rect">
            <a:avLst/>
          </a:prstGeom>
          <a:noFill/>
          <a:ln w="57150">
            <a:solidFill>
              <a:srgbClr val="00B050"/>
            </a:solidFill>
          </a:ln>
        </p:spPr>
        <p:txBody>
          <a:bodyPr wrap="none" rtlCol="0">
            <a:spAutoFit/>
          </a:bodyPr>
          <a:lstStyle/>
          <a:p>
            <a:r>
              <a:rPr lang="bn-BD" sz="5400" b="1" dirty="0" smtClean="0">
                <a:latin typeface="NikoshBAN" panose="02000000000000000000" pitchFamily="2" charset="0"/>
                <a:cs typeface="NikoshBAN" panose="02000000000000000000" pitchFamily="2" charset="0"/>
              </a:rPr>
              <a:t>বাড়ির কাজ</a:t>
            </a:r>
            <a:endParaRPr lang="en-US" sz="54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4380" y="2066203"/>
            <a:ext cx="4436341" cy="2960472"/>
          </a:xfrm>
          <a:prstGeom prst="rect">
            <a:avLst/>
          </a:prstGeom>
        </p:spPr>
      </p:pic>
      <p:sp>
        <p:nvSpPr>
          <p:cNvPr id="4" name="TextBox 3"/>
          <p:cNvSpPr txBox="1"/>
          <p:nvPr/>
        </p:nvSpPr>
        <p:spPr>
          <a:xfrm>
            <a:off x="2234451" y="5459865"/>
            <a:ext cx="7268336" cy="523220"/>
          </a:xfrm>
          <a:prstGeom prst="rect">
            <a:avLst/>
          </a:prstGeom>
          <a:noFill/>
          <a:ln w="57150">
            <a:solidFill>
              <a:srgbClr val="00B0F0"/>
            </a:solidFill>
          </a:ln>
        </p:spPr>
        <p:txBody>
          <a:bodyPr wrap="none" rtlCol="0">
            <a:spAutoFit/>
          </a:bodyPr>
          <a:lstStyle/>
          <a:p>
            <a:r>
              <a:rPr lang="bn-BD" sz="2800" b="1" dirty="0" smtClean="0">
                <a:latin typeface="NikoshBAN" panose="02000000000000000000" pitchFamily="2" charset="0"/>
                <a:cs typeface="NikoshBAN" panose="02000000000000000000" pitchFamily="2" charset="0"/>
              </a:rPr>
              <a:t>দৈনন্দিন জীবনে কথা বলি যোজক ব্যবহৃত এমন দশটি বাক্য লেখ।</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688101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801" y="3807727"/>
            <a:ext cx="5953874" cy="2646878"/>
          </a:xfrm>
          <a:prstGeom prst="rect">
            <a:avLst/>
          </a:prstGeom>
          <a:noFill/>
          <a:ln w="57150">
            <a:solidFill>
              <a:srgbClr val="0070C0"/>
            </a:solidFill>
            <a:prstDash val="dash"/>
          </a:ln>
        </p:spPr>
        <p:txBody>
          <a:bodyPr wrap="square" rtlCol="0">
            <a:spAutoFit/>
          </a:bodyPr>
          <a:lstStyle/>
          <a:p>
            <a:r>
              <a:rPr lang="bn-BD" sz="16600" b="1" dirty="0" smtClean="0">
                <a:solidFill>
                  <a:srgbClr val="00B050"/>
                </a:solidFill>
                <a:latin typeface="NikoshBAN" panose="02000000000000000000" pitchFamily="2" charset="0"/>
                <a:cs typeface="NikoshBAN" panose="02000000000000000000" pitchFamily="2" charset="0"/>
              </a:rPr>
              <a:t>ধন্যবাদ</a:t>
            </a:r>
            <a:endParaRPr lang="en-US" sz="19900" b="1" dirty="0">
              <a:solidFill>
                <a:srgbClr val="00B05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12944" y="162234"/>
            <a:ext cx="3425588" cy="3399833"/>
          </a:xfrm>
          <a:prstGeom prst="rect">
            <a:avLst/>
          </a:prstGeom>
        </p:spPr>
      </p:pic>
    </p:spTree>
    <p:extLst>
      <p:ext uri="{BB962C8B-B14F-4D97-AF65-F5344CB8AC3E}">
        <p14:creationId xmlns:p14="http://schemas.microsoft.com/office/powerpoint/2010/main" val="270897075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4395" y="2770496"/>
            <a:ext cx="8544327" cy="1862048"/>
          </a:xfrm>
          <a:prstGeom prst="rect">
            <a:avLst/>
          </a:prstGeom>
          <a:noFill/>
        </p:spPr>
        <p:txBody>
          <a:bodyPr wrap="none" rtlCol="0">
            <a:spAutoFit/>
          </a:bodyPr>
          <a:lstStyle/>
          <a:p>
            <a:r>
              <a:rPr lang="bn-BD" sz="11500" b="1" dirty="0" smtClean="0">
                <a:latin typeface="NikoshBAN" panose="02000000000000000000" pitchFamily="2" charset="0"/>
                <a:cs typeface="NikoshBAN" panose="02000000000000000000" pitchFamily="2" charset="0"/>
              </a:rPr>
              <a:t>বাংলা ক্লাসে স্বাগত</a:t>
            </a:r>
            <a:endParaRPr lang="en-US" sz="115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30" y="0"/>
            <a:ext cx="2961565" cy="6858000"/>
          </a:xfrm>
          <a:prstGeom prst="rect">
            <a:avLst/>
          </a:prstGeom>
        </p:spPr>
      </p:pic>
    </p:spTree>
    <p:extLst>
      <p:ext uri="{BB962C8B-B14F-4D97-AF65-F5344CB8AC3E}">
        <p14:creationId xmlns:p14="http://schemas.microsoft.com/office/powerpoint/2010/main" val="2327755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66388863"/>
              </p:ext>
            </p:extLst>
          </p:nvPr>
        </p:nvGraphicFramePr>
        <p:xfrm>
          <a:off x="1090351" y="27296"/>
          <a:ext cx="1008569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04272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graphicEl>
                                              <a:dgm id="{18F7E434-1949-4613-B1C4-376E5561EC9B}"/>
                                            </p:graphicEl>
                                          </p:spTgt>
                                        </p:tgtEl>
                                        <p:attrNameLst>
                                          <p:attrName>style.visibility</p:attrName>
                                        </p:attrNameLst>
                                      </p:cBhvr>
                                      <p:to>
                                        <p:strVal val="visible"/>
                                      </p:to>
                                    </p:set>
                                    <p:animEffect transition="in" filter="strips(downLeft)">
                                      <p:cBhvr>
                                        <p:cTn id="7" dur="500"/>
                                        <p:tgtEl>
                                          <p:spTgt spid="6">
                                            <p:graphicEl>
                                              <a:dgm id="{18F7E434-1949-4613-B1C4-376E5561EC9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graphicEl>
                                              <a:dgm id="{29CDFBF7-570F-425D-BD05-52B0B1B55F1E}"/>
                                            </p:graphicEl>
                                          </p:spTgt>
                                        </p:tgtEl>
                                        <p:attrNameLst>
                                          <p:attrName>style.visibility</p:attrName>
                                        </p:attrNameLst>
                                      </p:cBhvr>
                                      <p:to>
                                        <p:strVal val="visible"/>
                                      </p:to>
                                    </p:set>
                                    <p:animEffect transition="in" filter="strips(downLeft)">
                                      <p:cBhvr>
                                        <p:cTn id="12" dur="500"/>
                                        <p:tgtEl>
                                          <p:spTgt spid="6">
                                            <p:graphicEl>
                                              <a:dgm id="{29CDFBF7-570F-425D-BD05-52B0B1B55F1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graphicEl>
                                              <a:dgm id="{04DDF685-121D-4CDF-9DE5-BC05D7A1E8B9}"/>
                                            </p:graphicEl>
                                          </p:spTgt>
                                        </p:tgtEl>
                                        <p:attrNameLst>
                                          <p:attrName>style.visibility</p:attrName>
                                        </p:attrNameLst>
                                      </p:cBhvr>
                                      <p:to>
                                        <p:strVal val="visible"/>
                                      </p:to>
                                    </p:set>
                                    <p:animEffect transition="in" filter="strips(downLeft)">
                                      <p:cBhvr>
                                        <p:cTn id="17" dur="500"/>
                                        <p:tgtEl>
                                          <p:spTgt spid="6">
                                            <p:graphicEl>
                                              <a:dgm id="{04DDF685-121D-4CDF-9DE5-BC05D7A1E8B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57257195"/>
              </p:ext>
            </p:extLst>
          </p:nvPr>
        </p:nvGraphicFramePr>
        <p:xfrm>
          <a:off x="2017255" y="91350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67522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08503140"/>
              </p:ext>
            </p:extLst>
          </p:nvPr>
        </p:nvGraphicFramePr>
        <p:xfrm>
          <a:off x="932830" y="0"/>
          <a:ext cx="10160000" cy="6735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10732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graphicEl>
                                              <a:dgm id="{FA997341-3294-4565-9202-7CC1242D6E8D}"/>
                                            </p:graphicEl>
                                          </p:spTgt>
                                        </p:tgtEl>
                                        <p:attrNameLst>
                                          <p:attrName>style.visibility</p:attrName>
                                        </p:attrNameLst>
                                      </p:cBhvr>
                                      <p:to>
                                        <p:strVal val="visible"/>
                                      </p:to>
                                    </p:set>
                                    <p:animEffect transition="in" filter="strips(downLeft)">
                                      <p:cBhvr>
                                        <p:cTn id="7" dur="500"/>
                                        <p:tgtEl>
                                          <p:spTgt spid="5">
                                            <p:graphicEl>
                                              <a:dgm id="{FA997341-3294-4565-9202-7CC1242D6E8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graphicEl>
                                              <a:dgm id="{31852D3F-8375-40DF-BC0D-C1F3D606173F}"/>
                                            </p:graphicEl>
                                          </p:spTgt>
                                        </p:tgtEl>
                                        <p:attrNameLst>
                                          <p:attrName>style.visibility</p:attrName>
                                        </p:attrNameLst>
                                      </p:cBhvr>
                                      <p:to>
                                        <p:strVal val="visible"/>
                                      </p:to>
                                    </p:set>
                                    <p:animEffect transition="in" filter="strips(downLeft)">
                                      <p:cBhvr>
                                        <p:cTn id="12" dur="500"/>
                                        <p:tgtEl>
                                          <p:spTgt spid="5">
                                            <p:graphicEl>
                                              <a:dgm id="{31852D3F-8375-40DF-BC0D-C1F3D606173F}"/>
                                            </p:graphic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graphicEl>
                                              <a:dgm id="{3AC7A847-0879-440D-81E3-CDEB471F171D}"/>
                                            </p:graphicEl>
                                          </p:spTgt>
                                        </p:tgtEl>
                                        <p:attrNameLst>
                                          <p:attrName>style.visibility</p:attrName>
                                        </p:attrNameLst>
                                      </p:cBhvr>
                                      <p:to>
                                        <p:strVal val="visible"/>
                                      </p:to>
                                    </p:set>
                                    <p:animEffect transition="in" filter="strips(downLeft)">
                                      <p:cBhvr>
                                        <p:cTn id="15" dur="500"/>
                                        <p:tgtEl>
                                          <p:spTgt spid="5">
                                            <p:graphicEl>
                                              <a:dgm id="{3AC7A847-0879-440D-81E3-CDEB471F171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
                                            <p:graphicEl>
                                              <a:dgm id="{421772CE-BA0C-4B48-B14B-424BF64E27C8}"/>
                                            </p:graphicEl>
                                          </p:spTgt>
                                        </p:tgtEl>
                                        <p:attrNameLst>
                                          <p:attrName>style.visibility</p:attrName>
                                        </p:attrNameLst>
                                      </p:cBhvr>
                                      <p:to>
                                        <p:strVal val="visible"/>
                                      </p:to>
                                    </p:set>
                                    <p:animEffect transition="in" filter="strips(downLeft)">
                                      <p:cBhvr>
                                        <p:cTn id="20" dur="500"/>
                                        <p:tgtEl>
                                          <p:spTgt spid="5">
                                            <p:graphicEl>
                                              <a:dgm id="{421772CE-BA0C-4B48-B14B-424BF64E27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84645" y="0"/>
            <a:ext cx="5718412" cy="1098897"/>
            <a:chOff x="3384645" y="0"/>
            <a:chExt cx="5718412" cy="1098897"/>
          </a:xfrm>
        </p:grpSpPr>
        <p:grpSp>
          <p:nvGrpSpPr>
            <p:cNvPr id="6" name="Group 5"/>
            <p:cNvGrpSpPr/>
            <p:nvPr/>
          </p:nvGrpSpPr>
          <p:grpSpPr>
            <a:xfrm>
              <a:off x="3384645" y="0"/>
              <a:ext cx="5718412" cy="1013212"/>
              <a:chOff x="3384645" y="0"/>
              <a:chExt cx="5363570" cy="750627"/>
            </a:xfrm>
          </p:grpSpPr>
          <p:sp>
            <p:nvSpPr>
              <p:cNvPr id="4" name="Rectangle 3"/>
              <p:cNvSpPr/>
              <p:nvPr/>
            </p:nvSpPr>
            <p:spPr>
              <a:xfrm>
                <a:off x="3384645" y="0"/>
                <a:ext cx="5363570" cy="750627"/>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863073" y="0"/>
                <a:ext cx="333425" cy="260134"/>
              </a:xfrm>
              <a:prstGeom prst="ellipse">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4981404" y="175567"/>
              <a:ext cx="2129109" cy="923330"/>
            </a:xfrm>
            <a:prstGeom prst="rect">
              <a:avLst/>
            </a:prstGeom>
            <a:noFill/>
          </p:spPr>
          <p:txBody>
            <a:bodyPr wrap="none" rtlCol="0">
              <a:spAutoFit/>
            </a:bodyPr>
            <a:lstStyle/>
            <a:p>
              <a:r>
                <a:rPr lang="bn-BD" sz="5400" b="1" dirty="0" smtClean="0">
                  <a:latin typeface="NikoshBAN" panose="02000000000000000000" pitchFamily="2" charset="0"/>
                  <a:cs typeface="NikoshBAN" panose="02000000000000000000" pitchFamily="2" charset="0"/>
                </a:rPr>
                <a:t>শিখনফল</a:t>
              </a:r>
              <a:endParaRPr lang="en-US" sz="5400" b="1" dirty="0">
                <a:latin typeface="NikoshBAN" panose="02000000000000000000" pitchFamily="2" charset="0"/>
                <a:cs typeface="NikoshBAN" panose="02000000000000000000" pitchFamily="2" charset="0"/>
              </a:endParaRPr>
            </a:p>
          </p:txBody>
        </p:sp>
      </p:grpSp>
      <p:graphicFrame>
        <p:nvGraphicFramePr>
          <p:cNvPr id="10" name="Diagram 9"/>
          <p:cNvGraphicFramePr/>
          <p:nvPr>
            <p:extLst>
              <p:ext uri="{D42A27DB-BD31-4B8C-83A1-F6EECF244321}">
                <p14:modId xmlns:p14="http://schemas.microsoft.com/office/powerpoint/2010/main" val="3932960737"/>
              </p:ext>
            </p:extLst>
          </p:nvPr>
        </p:nvGraphicFramePr>
        <p:xfrm>
          <a:off x="2140782" y="12095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98993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graphicEl>
                                              <a:dgm id="{3F84E14B-FCC4-4986-A957-B3D390ACC27A}"/>
                                            </p:graphicEl>
                                          </p:spTgt>
                                        </p:tgtEl>
                                        <p:attrNameLst>
                                          <p:attrName>style.visibility</p:attrName>
                                        </p:attrNameLst>
                                      </p:cBhvr>
                                      <p:to>
                                        <p:strVal val="visible"/>
                                      </p:to>
                                    </p:set>
                                    <p:animEffect transition="in" filter="strips(downLeft)">
                                      <p:cBhvr>
                                        <p:cTn id="12" dur="500"/>
                                        <p:tgtEl>
                                          <p:spTgt spid="10">
                                            <p:graphicEl>
                                              <a:dgm id="{3F84E14B-FCC4-4986-A957-B3D390ACC27A}"/>
                                            </p:graphic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0">
                                            <p:graphicEl>
                                              <a:dgm id="{FE3FE452-D8CE-4B54-8E20-B2E18DB463C3}"/>
                                            </p:graphicEl>
                                          </p:spTgt>
                                        </p:tgtEl>
                                        <p:attrNameLst>
                                          <p:attrName>style.visibility</p:attrName>
                                        </p:attrNameLst>
                                      </p:cBhvr>
                                      <p:to>
                                        <p:strVal val="visible"/>
                                      </p:to>
                                    </p:set>
                                    <p:animEffect transition="in" filter="strips(downLeft)">
                                      <p:cBhvr>
                                        <p:cTn id="15" dur="500"/>
                                        <p:tgtEl>
                                          <p:spTgt spid="10">
                                            <p:graphicEl>
                                              <a:dgm id="{FE3FE452-D8CE-4B54-8E20-B2E18DB463C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0">
                                            <p:graphicEl>
                                              <a:dgm id="{57C515D2-C4F4-4DBB-84B4-DCD006880101}"/>
                                            </p:graphicEl>
                                          </p:spTgt>
                                        </p:tgtEl>
                                        <p:attrNameLst>
                                          <p:attrName>style.visibility</p:attrName>
                                        </p:attrNameLst>
                                      </p:cBhvr>
                                      <p:to>
                                        <p:strVal val="visible"/>
                                      </p:to>
                                    </p:set>
                                    <p:animEffect transition="in" filter="strips(downLeft)">
                                      <p:cBhvr>
                                        <p:cTn id="20" dur="500"/>
                                        <p:tgtEl>
                                          <p:spTgt spid="10">
                                            <p:graphicEl>
                                              <a:dgm id="{57C515D2-C4F4-4DBB-84B4-DCD00688010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0">
                                            <p:graphicEl>
                                              <a:dgm id="{D77796E9-8519-425A-81EC-8CB52F801C31}"/>
                                            </p:graphicEl>
                                          </p:spTgt>
                                        </p:tgtEl>
                                        <p:attrNameLst>
                                          <p:attrName>style.visibility</p:attrName>
                                        </p:attrNameLst>
                                      </p:cBhvr>
                                      <p:to>
                                        <p:strVal val="visible"/>
                                      </p:to>
                                    </p:set>
                                    <p:animEffect transition="in" filter="strips(downLeft)">
                                      <p:cBhvr>
                                        <p:cTn id="25" dur="500"/>
                                        <p:tgtEl>
                                          <p:spTgt spid="10">
                                            <p:graphicEl>
                                              <a:dgm id="{D77796E9-8519-425A-81EC-8CB52F801C31}"/>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graphicEl>
                                              <a:dgm id="{F8BD24B1-E063-431A-BFE7-ACDF3953F0CA}"/>
                                            </p:graphicEl>
                                          </p:spTgt>
                                        </p:tgtEl>
                                        <p:attrNameLst>
                                          <p:attrName>style.visibility</p:attrName>
                                        </p:attrNameLst>
                                      </p:cBhvr>
                                      <p:to>
                                        <p:strVal val="visible"/>
                                      </p:to>
                                    </p:set>
                                    <p:animEffect transition="in" filter="strips(downLeft)">
                                      <p:cBhvr>
                                        <p:cTn id="30" dur="500"/>
                                        <p:tgtEl>
                                          <p:spTgt spid="10">
                                            <p:graphicEl>
                                              <a:dgm id="{F8BD24B1-E063-431A-BFE7-ACDF3953F0C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0">
                                            <p:graphicEl>
                                              <a:dgm id="{BA515098-089C-4FB0-BED5-E3AB25CC96C9}"/>
                                            </p:graphicEl>
                                          </p:spTgt>
                                        </p:tgtEl>
                                        <p:attrNameLst>
                                          <p:attrName>style.visibility</p:attrName>
                                        </p:attrNameLst>
                                      </p:cBhvr>
                                      <p:to>
                                        <p:strVal val="visible"/>
                                      </p:to>
                                    </p:set>
                                    <p:animEffect transition="in" filter="strips(downLeft)">
                                      <p:cBhvr>
                                        <p:cTn id="35" dur="500"/>
                                        <p:tgtEl>
                                          <p:spTgt spid="10">
                                            <p:graphicEl>
                                              <a:dgm id="{BA515098-089C-4FB0-BED5-E3AB25CC96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84645" y="0"/>
            <a:ext cx="5718412" cy="1013212"/>
            <a:chOff x="3384645" y="0"/>
            <a:chExt cx="5718412" cy="1013212"/>
          </a:xfrm>
        </p:grpSpPr>
        <p:grpSp>
          <p:nvGrpSpPr>
            <p:cNvPr id="8" name="Group 7"/>
            <p:cNvGrpSpPr/>
            <p:nvPr/>
          </p:nvGrpSpPr>
          <p:grpSpPr>
            <a:xfrm>
              <a:off x="3384645" y="0"/>
              <a:ext cx="5718412" cy="1013212"/>
              <a:chOff x="3384645" y="0"/>
              <a:chExt cx="5363570" cy="750627"/>
            </a:xfrm>
          </p:grpSpPr>
          <p:sp>
            <p:nvSpPr>
              <p:cNvPr id="9" name="Rectangle 8"/>
              <p:cNvSpPr/>
              <p:nvPr/>
            </p:nvSpPr>
            <p:spPr>
              <a:xfrm>
                <a:off x="3384645" y="0"/>
                <a:ext cx="5363570" cy="750627"/>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3073" y="0"/>
                <a:ext cx="333425" cy="260134"/>
              </a:xfrm>
              <a:prstGeom prst="ellipse">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4703204" y="223089"/>
              <a:ext cx="3081293" cy="707886"/>
            </a:xfrm>
            <a:prstGeom prst="rect">
              <a:avLst/>
            </a:prstGeom>
          </p:spPr>
          <p:txBody>
            <a:bodyPr wrap="none">
              <a:spAutoFit/>
            </a:bodyPr>
            <a:lstStyle/>
            <a:p>
              <a:r>
                <a:rPr lang="bn-IN" sz="4000" b="1" dirty="0">
                  <a:solidFill>
                    <a:srgbClr val="00B050"/>
                  </a:solidFill>
                  <a:latin typeface="NikoshBAN" panose="02000000000000000000" pitchFamily="2" charset="0"/>
                  <a:cs typeface="NikoshBAN" panose="02000000000000000000" pitchFamily="2" charset="0"/>
                </a:rPr>
                <a:t>যোজকের সংজ্ঞার্থ:</a:t>
              </a:r>
            </a:p>
          </p:txBody>
        </p:sp>
      </p:grpSp>
      <p:graphicFrame>
        <p:nvGraphicFramePr>
          <p:cNvPr id="7" name="Diagram 6"/>
          <p:cNvGraphicFramePr/>
          <p:nvPr>
            <p:extLst>
              <p:ext uri="{D42A27DB-BD31-4B8C-83A1-F6EECF244321}">
                <p14:modId xmlns:p14="http://schemas.microsoft.com/office/powerpoint/2010/main" val="2289595669"/>
              </p:ext>
            </p:extLst>
          </p:nvPr>
        </p:nvGraphicFramePr>
        <p:xfrm>
          <a:off x="2032000" y="1419367"/>
          <a:ext cx="8128000" cy="4718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45043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graphicEl>
                                              <a:dgm id="{216D125E-31D8-45EA-B656-9F7A77E53617}"/>
                                            </p:graphicEl>
                                          </p:spTgt>
                                        </p:tgtEl>
                                        <p:attrNameLst>
                                          <p:attrName>style.visibility</p:attrName>
                                        </p:attrNameLst>
                                      </p:cBhvr>
                                      <p:to>
                                        <p:strVal val="visible"/>
                                      </p:to>
                                    </p:set>
                                    <p:animEffect transition="in" filter="strips(downLeft)">
                                      <p:cBhvr>
                                        <p:cTn id="12" dur="500"/>
                                        <p:tgtEl>
                                          <p:spTgt spid="7">
                                            <p:graphicEl>
                                              <a:dgm id="{216D125E-31D8-45EA-B656-9F7A77E5361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graphicEl>
                                              <a:dgm id="{750B091C-E9B8-47A4-AFA4-6C30D8282D59}"/>
                                            </p:graphicEl>
                                          </p:spTgt>
                                        </p:tgtEl>
                                        <p:attrNameLst>
                                          <p:attrName>style.visibility</p:attrName>
                                        </p:attrNameLst>
                                      </p:cBhvr>
                                      <p:to>
                                        <p:strVal val="visible"/>
                                      </p:to>
                                    </p:set>
                                    <p:animEffect transition="in" filter="strips(downLeft)">
                                      <p:cBhvr>
                                        <p:cTn id="17" dur="500"/>
                                        <p:tgtEl>
                                          <p:spTgt spid="7">
                                            <p:graphicEl>
                                              <a:dgm id="{750B091C-E9B8-47A4-AFA4-6C30D8282D5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graphicEl>
                                              <a:dgm id="{0212D675-12D7-4A58-B9F8-87DC08A48C55}"/>
                                            </p:graphicEl>
                                          </p:spTgt>
                                        </p:tgtEl>
                                        <p:attrNameLst>
                                          <p:attrName>style.visibility</p:attrName>
                                        </p:attrNameLst>
                                      </p:cBhvr>
                                      <p:to>
                                        <p:strVal val="visible"/>
                                      </p:to>
                                    </p:set>
                                    <p:animEffect transition="in" filter="strips(downLeft)">
                                      <p:cBhvr>
                                        <p:cTn id="22" dur="500"/>
                                        <p:tgtEl>
                                          <p:spTgt spid="7">
                                            <p:graphicEl>
                                              <a:dgm id="{0212D675-12D7-4A58-B9F8-87DC08A48C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61877219"/>
              </p:ext>
            </p:extLst>
          </p:nvPr>
        </p:nvGraphicFramePr>
        <p:xfrm>
          <a:off x="2236716"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906744" y="136477"/>
            <a:ext cx="2787943" cy="1015663"/>
          </a:xfrm>
          <a:prstGeom prst="rect">
            <a:avLst/>
          </a:prstGeom>
          <a:noFill/>
          <a:ln w="57150">
            <a:solidFill>
              <a:schemeClr val="tx1"/>
            </a:solidFill>
          </a:ln>
        </p:spPr>
        <p:txBody>
          <a:bodyPr wrap="none" rtlCol="0">
            <a:spAutoFit/>
          </a:bodyPr>
          <a:lstStyle/>
          <a:p>
            <a:r>
              <a:rPr lang="bn-BD" sz="6000" b="1" dirty="0" smtClean="0">
                <a:latin typeface="NikoshBAN" panose="02000000000000000000" pitchFamily="2" charset="0"/>
                <a:cs typeface="NikoshBAN" panose="02000000000000000000" pitchFamily="2" charset="0"/>
              </a:rPr>
              <a:t>একক কাজ</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054392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1562" y="-14630"/>
            <a:ext cx="2845651" cy="584775"/>
          </a:xfrm>
          <a:prstGeom prst="rect">
            <a:avLst/>
          </a:prstGeom>
          <a:solidFill>
            <a:schemeClr val="bg1">
              <a:lumMod val="85000"/>
            </a:schemeClr>
          </a:solidFill>
          <a:ln>
            <a:noFill/>
          </a:ln>
          <a:scene3d>
            <a:camera prst="orthographicFront"/>
            <a:lightRig rig="threePt" dir="t"/>
          </a:scene3d>
          <a:sp3d>
            <a:bevelT/>
          </a:sp3d>
        </p:spPr>
        <p:txBody>
          <a:bodyPr wrap="none">
            <a:spAutoFit/>
          </a:bodyPr>
          <a:lstStyle/>
          <a:p>
            <a:r>
              <a:rPr lang="bn-IN" sz="3200" b="1" dirty="0">
                <a:solidFill>
                  <a:srgbClr val="00B050"/>
                </a:solidFill>
                <a:latin typeface="NikoshBAN" panose="02000000000000000000" pitchFamily="2" charset="0"/>
                <a:cs typeface="NikoshBAN" panose="02000000000000000000" pitchFamily="2" charset="0"/>
              </a:rPr>
              <a:t>যোজকের শ্রেণিবিভাগ</a:t>
            </a:r>
          </a:p>
        </p:txBody>
      </p:sp>
      <p:graphicFrame>
        <p:nvGraphicFramePr>
          <p:cNvPr id="3" name="Diagram 2"/>
          <p:cNvGraphicFramePr/>
          <p:nvPr>
            <p:extLst>
              <p:ext uri="{D42A27DB-BD31-4B8C-83A1-F6EECF244321}">
                <p14:modId xmlns:p14="http://schemas.microsoft.com/office/powerpoint/2010/main" val="3810659931"/>
              </p:ext>
            </p:extLst>
          </p:nvPr>
        </p:nvGraphicFramePr>
        <p:xfrm>
          <a:off x="1354494" y="709684"/>
          <a:ext cx="9539785" cy="6046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331346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graphicEl>
                                              <a:dgm id="{0CEA7CAF-630C-4FE9-B8AD-2D7472C5A096}"/>
                                            </p:graphicEl>
                                          </p:spTgt>
                                        </p:tgtEl>
                                        <p:attrNameLst>
                                          <p:attrName>style.visibility</p:attrName>
                                        </p:attrNameLst>
                                      </p:cBhvr>
                                      <p:to>
                                        <p:strVal val="visible"/>
                                      </p:to>
                                    </p:set>
                                    <p:animEffect transition="in" filter="strips(downLeft)">
                                      <p:cBhvr>
                                        <p:cTn id="12" dur="500"/>
                                        <p:tgtEl>
                                          <p:spTgt spid="3">
                                            <p:graphicEl>
                                              <a:dgm id="{0CEA7CAF-630C-4FE9-B8AD-2D7472C5A09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graphicEl>
                                              <a:dgm id="{F0C44B9B-512B-4FC2-9201-F78735CF8E79}"/>
                                            </p:graphicEl>
                                          </p:spTgt>
                                        </p:tgtEl>
                                        <p:attrNameLst>
                                          <p:attrName>style.visibility</p:attrName>
                                        </p:attrNameLst>
                                      </p:cBhvr>
                                      <p:to>
                                        <p:strVal val="visible"/>
                                      </p:to>
                                    </p:set>
                                    <p:animEffect transition="in" filter="strips(downLeft)">
                                      <p:cBhvr>
                                        <p:cTn id="17" dur="500"/>
                                        <p:tgtEl>
                                          <p:spTgt spid="3">
                                            <p:graphicEl>
                                              <a:dgm id="{F0C44B9B-512B-4FC2-9201-F78735CF8E7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graphicEl>
                                              <a:dgm id="{2EC78D2C-DE92-441E-8C31-D32A89B1BAAC}"/>
                                            </p:graphicEl>
                                          </p:spTgt>
                                        </p:tgtEl>
                                        <p:attrNameLst>
                                          <p:attrName>style.visibility</p:attrName>
                                        </p:attrNameLst>
                                      </p:cBhvr>
                                      <p:to>
                                        <p:strVal val="visible"/>
                                      </p:to>
                                    </p:set>
                                    <p:animEffect transition="in" filter="strips(downLeft)">
                                      <p:cBhvr>
                                        <p:cTn id="22" dur="500"/>
                                        <p:tgtEl>
                                          <p:spTgt spid="3">
                                            <p:graphicEl>
                                              <a:dgm id="{2EC78D2C-DE92-441E-8C31-D32A89B1BAAC}"/>
                                            </p:graphicEl>
                                          </p:spTgt>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3">
                                            <p:graphicEl>
                                              <a:dgm id="{EAA7F459-08FE-40E4-918E-90D7319085C2}"/>
                                            </p:graphicEl>
                                          </p:spTgt>
                                        </p:tgtEl>
                                        <p:attrNameLst>
                                          <p:attrName>style.visibility</p:attrName>
                                        </p:attrNameLst>
                                      </p:cBhvr>
                                      <p:to>
                                        <p:strVal val="visible"/>
                                      </p:to>
                                    </p:set>
                                    <p:animEffect transition="in" filter="strips(downLeft)">
                                      <p:cBhvr>
                                        <p:cTn id="25" dur="500"/>
                                        <p:tgtEl>
                                          <p:spTgt spid="3">
                                            <p:graphicEl>
                                              <a:dgm id="{EAA7F459-08FE-40E4-918E-90D7319085C2}"/>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3">
                                            <p:graphicEl>
                                              <a:dgm id="{CC8BF43B-3E4B-4DBF-8AC7-28241ABB6B12}"/>
                                            </p:graphicEl>
                                          </p:spTgt>
                                        </p:tgtEl>
                                        <p:attrNameLst>
                                          <p:attrName>style.visibility</p:attrName>
                                        </p:attrNameLst>
                                      </p:cBhvr>
                                      <p:to>
                                        <p:strVal val="visible"/>
                                      </p:to>
                                    </p:set>
                                    <p:animEffect transition="in" filter="strips(downLeft)">
                                      <p:cBhvr>
                                        <p:cTn id="30" dur="500"/>
                                        <p:tgtEl>
                                          <p:spTgt spid="3">
                                            <p:graphicEl>
                                              <a:dgm id="{CC8BF43B-3E4B-4DBF-8AC7-28241ABB6B12}"/>
                                            </p:graphic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3">
                                            <p:graphicEl>
                                              <a:dgm id="{CEB18F8A-630C-4F83-8F63-0A2B3925A975}"/>
                                            </p:graphicEl>
                                          </p:spTgt>
                                        </p:tgtEl>
                                        <p:attrNameLst>
                                          <p:attrName>style.visibility</p:attrName>
                                        </p:attrNameLst>
                                      </p:cBhvr>
                                      <p:to>
                                        <p:strVal val="visible"/>
                                      </p:to>
                                    </p:set>
                                    <p:animEffect transition="in" filter="strips(downLeft)">
                                      <p:cBhvr>
                                        <p:cTn id="33" dur="500"/>
                                        <p:tgtEl>
                                          <p:spTgt spid="3">
                                            <p:graphicEl>
                                              <a:dgm id="{CEB18F8A-630C-4F83-8F63-0A2B3925A97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3">
                                            <p:graphicEl>
                                              <a:dgm id="{CAE789C6-E9A8-43B5-8C49-17672A4490F8}"/>
                                            </p:graphicEl>
                                          </p:spTgt>
                                        </p:tgtEl>
                                        <p:attrNameLst>
                                          <p:attrName>style.visibility</p:attrName>
                                        </p:attrNameLst>
                                      </p:cBhvr>
                                      <p:to>
                                        <p:strVal val="visible"/>
                                      </p:to>
                                    </p:set>
                                    <p:animEffect transition="in" filter="strips(downLeft)">
                                      <p:cBhvr>
                                        <p:cTn id="38" dur="500"/>
                                        <p:tgtEl>
                                          <p:spTgt spid="3">
                                            <p:graphicEl>
                                              <a:dgm id="{CAE789C6-E9A8-43B5-8C49-17672A4490F8}"/>
                                            </p:graphicEl>
                                          </p:spTgt>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3">
                                            <p:graphicEl>
                                              <a:dgm id="{D997DA77-9B3F-4979-9444-6DCBF5A2CDAE}"/>
                                            </p:graphicEl>
                                          </p:spTgt>
                                        </p:tgtEl>
                                        <p:attrNameLst>
                                          <p:attrName>style.visibility</p:attrName>
                                        </p:attrNameLst>
                                      </p:cBhvr>
                                      <p:to>
                                        <p:strVal val="visible"/>
                                      </p:to>
                                    </p:set>
                                    <p:animEffect transition="in" filter="strips(downLeft)">
                                      <p:cBhvr>
                                        <p:cTn id="41" dur="500"/>
                                        <p:tgtEl>
                                          <p:spTgt spid="3">
                                            <p:graphicEl>
                                              <a:dgm id="{D997DA77-9B3F-4979-9444-6DCBF5A2CDA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3">
                                            <p:graphicEl>
                                              <a:dgm id="{A21A3DE9-D37F-4C45-8F98-2A0EC0BC9949}"/>
                                            </p:graphicEl>
                                          </p:spTgt>
                                        </p:tgtEl>
                                        <p:attrNameLst>
                                          <p:attrName>style.visibility</p:attrName>
                                        </p:attrNameLst>
                                      </p:cBhvr>
                                      <p:to>
                                        <p:strVal val="visible"/>
                                      </p:to>
                                    </p:set>
                                    <p:animEffect transition="in" filter="strips(downLeft)">
                                      <p:cBhvr>
                                        <p:cTn id="46" dur="500"/>
                                        <p:tgtEl>
                                          <p:spTgt spid="3">
                                            <p:graphicEl>
                                              <a:dgm id="{A21A3DE9-D37F-4C45-8F98-2A0EC0BC9949}"/>
                                            </p:graphicEl>
                                          </p:spTgt>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3">
                                            <p:graphicEl>
                                              <a:dgm id="{BC23996F-CC4C-47E8-9155-D18675C92902}"/>
                                            </p:graphicEl>
                                          </p:spTgt>
                                        </p:tgtEl>
                                        <p:attrNameLst>
                                          <p:attrName>style.visibility</p:attrName>
                                        </p:attrNameLst>
                                      </p:cBhvr>
                                      <p:to>
                                        <p:strVal val="visible"/>
                                      </p:to>
                                    </p:set>
                                    <p:animEffect transition="in" filter="strips(downLeft)">
                                      <p:cBhvr>
                                        <p:cTn id="49" dur="500"/>
                                        <p:tgtEl>
                                          <p:spTgt spid="3">
                                            <p:graphicEl>
                                              <a:dgm id="{BC23996F-CC4C-47E8-9155-D18675C92902}"/>
                                            </p:graphicEl>
                                          </p:spTgt>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3">
                                            <p:graphicEl>
                                              <a:dgm id="{E49D8A33-BBF9-4E2F-882A-B1C63D3C29DB}"/>
                                            </p:graphicEl>
                                          </p:spTgt>
                                        </p:tgtEl>
                                        <p:attrNameLst>
                                          <p:attrName>style.visibility</p:attrName>
                                        </p:attrNameLst>
                                      </p:cBhvr>
                                      <p:to>
                                        <p:strVal val="visible"/>
                                      </p:to>
                                    </p:set>
                                    <p:animEffect transition="in" filter="strips(downLeft)">
                                      <p:cBhvr>
                                        <p:cTn id="52" dur="500"/>
                                        <p:tgtEl>
                                          <p:spTgt spid="3">
                                            <p:graphicEl>
                                              <a:dgm id="{E49D8A33-BBF9-4E2F-882A-B1C63D3C29D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494</Words>
  <Application>Microsoft Office PowerPoint</Application>
  <PresentationFormat>Widescreen</PresentationFormat>
  <Paragraphs>79</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84</cp:revision>
  <dcterms:created xsi:type="dcterms:W3CDTF">2023-01-25T16:21:30Z</dcterms:created>
  <dcterms:modified xsi:type="dcterms:W3CDTF">2023-05-12T16:04:43Z</dcterms:modified>
</cp:coreProperties>
</file>