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83" r:id="rId3"/>
    <p:sldId id="262" r:id="rId4"/>
    <p:sldId id="263" r:id="rId5"/>
    <p:sldId id="257" r:id="rId6"/>
    <p:sldId id="256" r:id="rId7"/>
    <p:sldId id="264" r:id="rId8"/>
    <p:sldId id="265" r:id="rId9"/>
    <p:sldId id="266" r:id="rId10"/>
    <p:sldId id="267" r:id="rId11"/>
    <p:sldId id="284" r:id="rId12"/>
    <p:sldId id="258" r:id="rId13"/>
    <p:sldId id="259" r:id="rId14"/>
    <p:sldId id="277" r:id="rId15"/>
    <p:sldId id="278" r:id="rId16"/>
    <p:sldId id="260" r:id="rId17"/>
    <p:sldId id="268" r:id="rId18"/>
    <p:sldId id="270" r:id="rId19"/>
    <p:sldId id="287" r:id="rId20"/>
    <p:sldId id="288" r:id="rId21"/>
    <p:sldId id="279" r:id="rId22"/>
    <p:sldId id="26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42B7-0A52-4E5F-96D8-F5330B29D2ED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9228-B633-4A53-99FF-1342B43B3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4C534-B5E4-4D43-94BC-23597DE70D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2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9228-B633-4A53-99FF-1342B43B39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9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9A5E53B-C47A-472D-BF80-CF30F7626E8B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BDED6A-D6D5-4758-88DE-5A224C1C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84667" y="31750"/>
            <a:ext cx="12022667" cy="6794500"/>
          </a:xfrm>
          <a:prstGeom prst="frame">
            <a:avLst>
              <a:gd name="adj1" fmla="val 3715"/>
            </a:avLst>
          </a:prstGeom>
          <a:blipFill dpi="0" rotWithShape="1">
            <a:blip r:embed="rId13">
              <a:alphaModFix amt="60000"/>
            </a:blip>
            <a:srcRect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406400" y="279400"/>
            <a:ext cx="11379200" cy="6273800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05934" y="6553200"/>
            <a:ext cx="1038013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1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1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cap="all" spc="0" baseline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800" b="1" cap="all" spc="0" baseline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রাণীগঞ্জ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cap="all" spc="0" baseline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1" cap="all" spc="0" baseline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="1" cap="all" spc="0" baseline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="1" cap="all" spc="0" baseline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800" b="1" cap="all" spc="0" baseline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800" b="1" cap="all" spc="0" baseline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০১৭৩৪৬৬৭১৩৬</a:t>
            </a:r>
            <a:endParaRPr lang="en-US" sz="1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0" y="0"/>
            <a:ext cx="11956690" cy="663240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1828800"/>
            <a:ext cx="11277600" cy="707886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631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otched Right Arrow 6"/>
          <p:cNvSpPr/>
          <p:nvPr/>
        </p:nvSpPr>
        <p:spPr>
          <a:xfrm>
            <a:off x="1676400" y="2054749"/>
            <a:ext cx="1749732" cy="874007"/>
          </a:xfrm>
          <a:prstGeom prst="notchedRightArrow">
            <a:avLst>
              <a:gd name="adj1" fmla="val 50000"/>
              <a:gd name="adj2" fmla="val 32970"/>
            </a:avLst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1447800" y="4267201"/>
            <a:ext cx="2665003" cy="1030413"/>
          </a:xfrm>
          <a:prstGeom prst="notchedRightArrow">
            <a:avLst>
              <a:gd name="adj1" fmla="val 50000"/>
              <a:gd name="adj2" fmla="val 32970"/>
            </a:avLst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হিমশীতল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467601" y="4343400"/>
            <a:ext cx="2743199" cy="762000"/>
          </a:xfrm>
          <a:prstGeom prst="roundRect">
            <a:avLst>
              <a:gd name="adj" fmla="val 0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তুষারের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467601" y="2057401"/>
            <a:ext cx="2306313" cy="465086"/>
          </a:xfrm>
          <a:prstGeom prst="roundRect">
            <a:avLst>
              <a:gd name="adj" fmla="val 0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প্রার্থনাকারী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0" y="381001"/>
            <a:ext cx="2133406" cy="7925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1904806" cy="1478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30" y="3810001"/>
            <a:ext cx="1912376" cy="148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747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746287" y="5314824"/>
            <a:ext cx="2770426" cy="930742"/>
          </a:xfrm>
          <a:prstGeom prst="notchedRightArrow">
            <a:avLst>
              <a:gd name="adj1" fmla="val 50000"/>
              <a:gd name="adj2" fmla="val 32970"/>
            </a:avLst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অকৃপণ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98" y="4688171"/>
            <a:ext cx="2192928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7467601" y="5314824"/>
            <a:ext cx="3505199" cy="930742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564056" y="780687"/>
            <a:ext cx="2770426" cy="1151460"/>
          </a:xfrm>
          <a:prstGeom prst="notchedRightArrow">
            <a:avLst>
              <a:gd name="adj1" fmla="val 50000"/>
              <a:gd name="adj2" fmla="val 32970"/>
            </a:avLst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অগ্নিপিন্ড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180"/>
          <a:stretch/>
        </p:blipFill>
        <p:spPr>
          <a:xfrm>
            <a:off x="4293003" y="382201"/>
            <a:ext cx="2170103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7467600" y="768655"/>
            <a:ext cx="3505200" cy="1042659"/>
          </a:xfrm>
          <a:prstGeom prst="roundRect">
            <a:avLst>
              <a:gd name="adj" fmla="val 0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822275" y="3184793"/>
            <a:ext cx="2618450" cy="1151460"/>
          </a:xfrm>
          <a:prstGeom prst="notchedRightArrow">
            <a:avLst>
              <a:gd name="adj1" fmla="val 50000"/>
              <a:gd name="adj2" fmla="val 32970"/>
            </a:avLst>
          </a:prstGeom>
          <a:pattFill prst="pct5">
            <a:fgClr>
              <a:schemeClr val="bg2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40" y="2695730"/>
            <a:ext cx="216842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7010401" y="3204628"/>
            <a:ext cx="4571999" cy="930741"/>
          </a:xfrm>
          <a:prstGeom prst="roundRect">
            <a:avLst>
              <a:gd name="adj" fmla="val 0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ভাবযুক্ত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8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165538"/>
            <a:ext cx="115062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74" y="1617245"/>
            <a:ext cx="2103985" cy="2230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41" y="1603787"/>
            <a:ext cx="2312075" cy="2229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02" y="1657487"/>
            <a:ext cx="2256385" cy="2175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820399" y="4267200"/>
            <a:ext cx="8089025" cy="2286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হিমশীতল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সুদীর্ঘ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ধানকাটার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রোমাঞ্চকর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দিনগুলির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8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2" y="171450"/>
            <a:ext cx="11582399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199"/>
            <a:ext cx="2667000" cy="2154115"/>
          </a:xfrm>
          <a:prstGeom prst="round2DiagRect">
            <a:avLst>
              <a:gd name="adj1" fmla="val 0"/>
              <a:gd name="adj2" fmla="val 12054"/>
            </a:avLst>
          </a:prstGeom>
          <a:ln w="88900" cap="sq">
            <a:noFill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55" y="1600200"/>
            <a:ext cx="2667000" cy="2154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733800" y="3896458"/>
            <a:ext cx="6357255" cy="27226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খড়কুটো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40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09600" y="533400"/>
            <a:ext cx="3657600" cy="856572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392557"/>
            <a:ext cx="10744199" cy="2355912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56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50000" contrast="5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ভট্টাচার্যের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পৈতিক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টুকরো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রোদ্দুর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22459" b="19399"/>
          <a:stretch/>
        </p:blipFill>
        <p:spPr>
          <a:xfrm rot="5400000">
            <a:off x="8539118" y="330859"/>
            <a:ext cx="2428961" cy="19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555206" y="567871"/>
            <a:ext cx="5081588" cy="1032329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2">
              <a:alphaModFix amt="48000"/>
            </a:blip>
            <a:srcRect/>
            <a:tile tx="0" ty="0" sx="100000" sy="100000" flip="none" algn="tl"/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48341-853C-2437-71E0-7A0025FACBAF}"/>
              </a:ext>
            </a:extLst>
          </p:cNvPr>
          <p:cNvSpPr txBox="1"/>
          <p:nvPr/>
        </p:nvSpPr>
        <p:spPr>
          <a:xfrm>
            <a:off x="762000" y="3048000"/>
            <a:ext cx="10058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ভট্টাচার্যের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ছাড়পত্র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ভট্টাচার্যের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পৈতিক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নিবাস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গোপালগঞ্জের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কোটালিপাড়ায়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টুকরো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রোদ্দুর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91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57263" y="241852"/>
            <a:ext cx="10582274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1" y="1575265"/>
            <a:ext cx="1880937" cy="2149642"/>
          </a:xfrm>
          <a:prstGeom prst="round2DiagRect">
            <a:avLst>
              <a:gd name="adj1" fmla="val 0"/>
              <a:gd name="adj2" fmla="val 17143"/>
            </a:avLst>
          </a:prstGeom>
          <a:ln w="88900" cap="sq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ounded Rectangle 4"/>
          <p:cNvSpPr/>
          <p:nvPr/>
        </p:nvSpPr>
        <p:spPr>
          <a:xfrm>
            <a:off x="3657600" y="3962400"/>
            <a:ext cx="5638800" cy="2514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রোদ্দুর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ওদিকে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রোদ্দুরের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তৃষ্ণায়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24" y="1469945"/>
            <a:ext cx="1939830" cy="2216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392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19953"/>
            <a:ext cx="11429999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93" y="1219200"/>
            <a:ext cx="2200276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55" y="1215189"/>
            <a:ext cx="2203786" cy="2518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3962400" y="4043235"/>
            <a:ext cx="5467349" cy="259481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স্যাঁতসেঁতে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উলঙ্গ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55" y="1219200"/>
            <a:ext cx="2203786" cy="2518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578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83130" y="197094"/>
            <a:ext cx="11734800" cy="656526"/>
          </a:xfrm>
          <a:prstGeom prst="wedgeRectCallout">
            <a:avLst>
              <a:gd name="adj1" fmla="val 8826"/>
              <a:gd name="adj2" fmla="val 321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1157"/>
            <a:ext cx="3269222" cy="1983637"/>
          </a:xfrm>
          <a:prstGeom prst="round2DiagRect">
            <a:avLst>
              <a:gd name="adj1" fmla="val 0"/>
              <a:gd name="adj2" fmla="val 22984"/>
            </a:avLst>
          </a:prstGeom>
          <a:ln w="88900" cap="sq">
            <a:noFill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77" y="1882737"/>
            <a:ext cx="3269223" cy="199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8918"/>
            <a:ext cx="3019176" cy="1839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ular Callout 7"/>
          <p:cNvSpPr/>
          <p:nvPr/>
        </p:nvSpPr>
        <p:spPr>
          <a:xfrm>
            <a:off x="1272885" y="5791200"/>
            <a:ext cx="9646230" cy="704843"/>
          </a:xfrm>
          <a:prstGeom prst="wedgeRectCallout">
            <a:avLst>
              <a:gd name="adj1" fmla="val 8826"/>
              <a:gd name="adj2" fmla="val 32164"/>
            </a:avLst>
          </a:prstGeom>
          <a:blipFill dpi="0" rotWithShape="1">
            <a:blip r:embed="rId5">
              <a:alphaModFix amt="63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583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623725"/>
            <a:ext cx="4317964" cy="800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60908" tIns="30454" rIns="60908" bIns="30454" rtlCol="0">
            <a:spAutoFit/>
          </a:bodyPr>
          <a:lstStyle/>
          <a:p>
            <a:r>
              <a:rPr lang="en-US" sz="2467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867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71417-6872-67F2-2DC8-6A3ACC932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62" y="192006"/>
            <a:ext cx="3023937" cy="25982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714EDA-D9D4-1E62-09A5-654AE45A80AD}"/>
              </a:ext>
            </a:extLst>
          </p:cNvPr>
          <p:cNvSpPr/>
          <p:nvPr/>
        </p:nvSpPr>
        <p:spPr>
          <a:xfrm>
            <a:off x="381000" y="3429000"/>
            <a:ext cx="11430000" cy="19097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noFill/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 এক টুকর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রোদ্দুর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772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70"/>
            <a:ext cx="3835190" cy="3849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426" y="1600200"/>
            <a:ext cx="5596574" cy="344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-018165139333</a:t>
            </a:r>
          </a:p>
          <a:p>
            <a:pPr lvl="0"/>
            <a:r>
              <a:rPr lang="en-US" sz="1818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1818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18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818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islamnazrul5032@gmail.com</a:t>
            </a:r>
          </a:p>
        </p:txBody>
      </p:sp>
    </p:spTree>
    <p:extLst>
      <p:ext uri="{BB962C8B-B14F-4D97-AF65-F5344CB8AC3E}">
        <p14:creationId xmlns:p14="http://schemas.microsoft.com/office/powerpoint/2010/main" val="4732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1">
            <a:extLst>
              <a:ext uri="{FF2B5EF4-FFF2-40B4-BE49-F238E27FC236}">
                <a16:creationId xmlns:a16="http://schemas.microsoft.com/office/drawing/2014/main" id="{0DBFEEE6-E41A-060A-AC65-EB085F4AC0A8}"/>
              </a:ext>
            </a:extLst>
          </p:cNvPr>
          <p:cNvSpPr/>
          <p:nvPr/>
        </p:nvSpPr>
        <p:spPr>
          <a:xfrm>
            <a:off x="4038600" y="843430"/>
            <a:ext cx="3429000" cy="1200329"/>
          </a:xfrm>
          <a:prstGeom prst="round1Rect">
            <a:avLst>
              <a:gd name="adj" fmla="val 2137"/>
            </a:avLst>
          </a:prstGeom>
          <a:blipFill dpi="0" rotWithShape="1">
            <a:blip r:embed="rId2">
              <a:alphaModFix amt="5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31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381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B980D-BC00-C672-DE52-8BC4E627C512}"/>
              </a:ext>
            </a:extLst>
          </p:cNvPr>
          <p:cNvSpPr/>
          <p:nvPr/>
        </p:nvSpPr>
        <p:spPr>
          <a:xfrm>
            <a:off x="-8021" y="4214076"/>
            <a:ext cx="119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92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590800"/>
            <a:ext cx="8991600" cy="2692769"/>
          </a:xfrm>
          <a:prstGeom prst="roundRect">
            <a:avLst>
              <a:gd name="adj" fmla="val 7865"/>
            </a:avLst>
          </a:prstGeom>
          <a:solidFill>
            <a:schemeClr val="bg1"/>
          </a:solidFill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উত্তাপের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হিমশীতল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609600" y="3442638"/>
            <a:ext cx="1269242" cy="1013017"/>
          </a:xfrm>
          <a:prstGeom prst="notchedRightArrow">
            <a:avLst>
              <a:gd name="adj1" fmla="val 50000"/>
              <a:gd name="adj2" fmla="val 28468"/>
            </a:avLst>
          </a:prstGeom>
          <a:blipFill dpi="0" rotWithShape="1">
            <a:blip r:embed="rId2">
              <a:alphaModFix amt="51000"/>
            </a:blip>
            <a:srcRect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581400" y="107991"/>
            <a:ext cx="3352800" cy="742621"/>
          </a:xfrm>
          <a:prstGeom prst="wedgeRectCallout">
            <a:avLst>
              <a:gd name="adj1" fmla="val -1102"/>
              <a:gd name="adj2" fmla="val 53853"/>
            </a:avLst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44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5882"/>
            <a:ext cx="3662132" cy="26724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 Single Corner Rectangle 2"/>
          <p:cNvSpPr/>
          <p:nvPr/>
        </p:nvSpPr>
        <p:spPr>
          <a:xfrm>
            <a:off x="457200" y="741946"/>
            <a:ext cx="3276599" cy="495300"/>
          </a:xfrm>
          <a:prstGeom prst="round1Rect">
            <a:avLst>
              <a:gd name="adj" fmla="val 2137"/>
            </a:avLst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me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1600" y="304800"/>
            <a:ext cx="2866635" cy="2735932"/>
          </a:xfrm>
          <a:prstGeom prst="ellipse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ound Single Corner Rectangle 4"/>
          <p:cNvSpPr/>
          <p:nvPr/>
        </p:nvSpPr>
        <p:spPr>
          <a:xfrm>
            <a:off x="481263" y="4343400"/>
            <a:ext cx="11401035" cy="1772654"/>
          </a:xfrm>
          <a:prstGeom prst="round1Rect">
            <a:avLst>
              <a:gd name="adj" fmla="val 2137"/>
            </a:avLst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8000" contrast="3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653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content related picture\fpv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243360"/>
            <a:ext cx="8534400" cy="6309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1" y="3962401"/>
            <a:ext cx="693057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915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Eight Bangla Bo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0" b="2269"/>
          <a:stretch/>
        </p:blipFill>
        <p:spPr bwMode="auto">
          <a:xfrm>
            <a:off x="533402" y="2133600"/>
            <a:ext cx="2346767" cy="27321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3" y="2286000"/>
            <a:ext cx="487679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 সংখাঃ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4৫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1" y="194255"/>
            <a:ext cx="7624016" cy="884576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17217" y="1696371"/>
            <a:ext cx="28730" cy="3733800"/>
          </a:xfrm>
          <a:prstGeom prst="straightConnector1">
            <a:avLst/>
          </a:prstGeom>
          <a:ln w="571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21809" y="1360318"/>
            <a:ext cx="0" cy="440590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73439" y="1360317"/>
            <a:ext cx="13136" cy="4405907"/>
          </a:xfrm>
          <a:prstGeom prst="straightConnector1">
            <a:avLst/>
          </a:prstGeom>
          <a:ln w="571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90530" y="176880"/>
            <a:ext cx="8482012" cy="64770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>
          <a:xfrm>
            <a:off x="414130" y="1766255"/>
            <a:ext cx="3352800" cy="2234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" b="17905"/>
          <a:stretch/>
        </p:blipFill>
        <p:spPr>
          <a:xfrm>
            <a:off x="4417677" y="1789804"/>
            <a:ext cx="3352800" cy="2231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2395538" y="6019800"/>
            <a:ext cx="7534275" cy="431800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alphaModFix amt="58000"/>
            </a:blip>
            <a:srcRect/>
            <a:tile tx="0" ty="0" sx="100000" sy="100000" flip="none" algn="tl"/>
          </a:blip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33625" y="5985087"/>
            <a:ext cx="7524750" cy="589989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alphaModFix amt="77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" contrast="-31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শীতার্ত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65" y="1905000"/>
            <a:ext cx="3379838" cy="2095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22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53" y="2435652"/>
            <a:ext cx="2866596" cy="1886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76739" y="300302"/>
            <a:ext cx="9067800" cy="81395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alphaModFix amt="2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715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72045" y="5584717"/>
            <a:ext cx="9067800" cy="813954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alphaModFix amt="39000"/>
            </a:blip>
            <a:srcRect/>
            <a:tile tx="0" ty="0" sx="100000" sy="100000" flip="none" algn="tl"/>
          </a:blipFill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D52D5-4F42-09FD-0233-C24A890A6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" y="2393848"/>
            <a:ext cx="2942615" cy="1886037"/>
          </a:xfrm>
          <a:prstGeom prst="round2DiagRect">
            <a:avLst>
              <a:gd name="adj1" fmla="val 566"/>
              <a:gd name="adj2" fmla="val 17251"/>
            </a:avLst>
          </a:prstGeom>
          <a:ln w="88900" cap="sq">
            <a:noFill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3D07F-565A-6D64-7540-FD87FF816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87" y="2453655"/>
            <a:ext cx="3043488" cy="1950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477DE5-834B-39B1-99DE-6AAC6B47A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13" y="2435652"/>
            <a:ext cx="2405887" cy="1877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888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276600" y="204878"/>
            <a:ext cx="4357255" cy="914400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2">
              <a:alphaModFix amt="90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752600" y="2191812"/>
            <a:ext cx="3429000" cy="1389587"/>
          </a:xfrm>
          <a:prstGeom prst="wave">
            <a:avLst>
              <a:gd name="adj1" fmla="val 0"/>
              <a:gd name="adj2" fmla="val -539"/>
            </a:avLst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981200" y="5257800"/>
            <a:ext cx="7405256" cy="890679"/>
          </a:xfrm>
          <a:prstGeom prst="wave">
            <a:avLst>
              <a:gd name="adj1" fmla="val 0"/>
              <a:gd name="adj2" fmla="val -23"/>
            </a:avLst>
          </a:prstGeom>
          <a:blipFill dpi="0" rotWithShape="1">
            <a:blip r:embed="rId4">
              <a:alphaModFix amt="74000"/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81" y="1752600"/>
            <a:ext cx="3034145" cy="263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26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724979" y="2040361"/>
            <a:ext cx="6443581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ভট্টাচার্যের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7130" y="3501148"/>
            <a:ext cx="5708016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4978" y="2680923"/>
            <a:ext cx="7450948" cy="71082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কবিতাংশটি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1" y="1396839"/>
            <a:ext cx="459655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771254" y="500549"/>
            <a:ext cx="2962545" cy="726833"/>
          </a:xfrm>
          <a:prstGeom prst="wedgeRectCallout">
            <a:avLst>
              <a:gd name="adj1" fmla="val 60908"/>
              <a:gd name="adj2" fmla="val 144082"/>
            </a:avLst>
          </a:prstGeom>
          <a:pattFill prst="lgConfetti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 w="57150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29142" y="4343401"/>
            <a:ext cx="6695858" cy="84667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অবহেলিত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অন্নহীন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বস্ত্রহীন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আশ্রায়হীন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 </a:t>
            </a:r>
          </a:p>
        </p:txBody>
      </p:sp>
      <p:sp>
        <p:nvSpPr>
          <p:cNvPr id="10" name="4-Point Star 9"/>
          <p:cNvSpPr/>
          <p:nvPr/>
        </p:nvSpPr>
        <p:spPr>
          <a:xfrm>
            <a:off x="2042190" y="2789986"/>
            <a:ext cx="682732" cy="642277"/>
          </a:xfrm>
          <a:prstGeom prst="star4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2053616" y="3501148"/>
            <a:ext cx="682732" cy="607414"/>
          </a:xfrm>
          <a:prstGeom prst="star4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4-Point Star 18"/>
          <p:cNvSpPr/>
          <p:nvPr/>
        </p:nvSpPr>
        <p:spPr>
          <a:xfrm>
            <a:off x="2048106" y="4245242"/>
            <a:ext cx="688242" cy="670462"/>
          </a:xfrm>
          <a:prstGeom prst="star4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4-Point Star 19"/>
          <p:cNvSpPr/>
          <p:nvPr/>
        </p:nvSpPr>
        <p:spPr>
          <a:xfrm>
            <a:off x="2048106" y="1992861"/>
            <a:ext cx="688242" cy="666503"/>
          </a:xfrm>
          <a:prstGeom prst="star4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41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8" grpId="0"/>
      <p:bldP spid="10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 rot="20664284">
            <a:off x="7594476" y="2276909"/>
            <a:ext cx="1175113" cy="63367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9306553">
            <a:off x="3799272" y="3447876"/>
            <a:ext cx="1166103" cy="63367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1910406">
            <a:off x="3922242" y="2171381"/>
            <a:ext cx="1133509" cy="63367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07612">
            <a:off x="7472950" y="3496046"/>
            <a:ext cx="835923" cy="63367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5749055" y="4087378"/>
            <a:ext cx="936846" cy="63367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5941494" y="1582690"/>
            <a:ext cx="772944" cy="63367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75684" y="4206029"/>
            <a:ext cx="2382241" cy="37486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ular Callout 56"/>
          <p:cNvSpPr/>
          <p:nvPr/>
        </p:nvSpPr>
        <p:spPr>
          <a:xfrm>
            <a:off x="5114827" y="-64506"/>
            <a:ext cx="2280883" cy="439646"/>
          </a:xfrm>
          <a:prstGeom prst="wedgeRectCallout">
            <a:avLst>
              <a:gd name="adj1" fmla="val 24333"/>
              <a:gd name="adj2" fmla="val 94552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8600" y="3457158"/>
            <a:ext cx="3982167" cy="30502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কৃতিত্বঃ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নিপীড়িত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তোলেন।খ্যাতি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বামপন্থি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বিপ্লবী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Oval 20"/>
          <p:cNvSpPr/>
          <p:nvPr/>
        </p:nvSpPr>
        <p:spPr>
          <a:xfrm rot="19268249">
            <a:off x="186204" y="653925"/>
            <a:ext cx="3401407" cy="22570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১৩ই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আক্রন্ত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8" name="Oval 37"/>
          <p:cNvSpPr/>
          <p:nvPr/>
        </p:nvSpPr>
        <p:spPr>
          <a:xfrm>
            <a:off x="9156519" y="1245715"/>
            <a:ext cx="2828197" cy="17531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কোটালিপাড়ায়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65171" y="481395"/>
            <a:ext cx="4991348" cy="901898"/>
          </a:xfrm>
          <a:prstGeom prst="roundRect">
            <a:avLst>
              <a:gd name="adj" fmla="val 1930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ভট্টাচার্য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১৯২৬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মাতুতালয়ে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5445" r="8763" b="11200"/>
          <a:stretch/>
        </p:blipFill>
        <p:spPr>
          <a:xfrm>
            <a:off x="5278064" y="2175459"/>
            <a:ext cx="2045220" cy="1966256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1" name="Rounded Rectangle 30"/>
          <p:cNvSpPr/>
          <p:nvPr/>
        </p:nvSpPr>
        <p:spPr>
          <a:xfrm>
            <a:off x="4495800" y="5029134"/>
            <a:ext cx="3818735" cy="1478242"/>
          </a:xfrm>
          <a:prstGeom prst="roundRect">
            <a:avLst>
              <a:gd name="adj" fmla="val 1930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ছাড়পত্র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ঘুমনেইম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পুর্বাভাস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হরতাল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গীতিগুচ্ছ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2" name="Oval 31"/>
          <p:cNvSpPr/>
          <p:nvPr/>
        </p:nvSpPr>
        <p:spPr>
          <a:xfrm rot="18112403">
            <a:off x="8452157" y="3565762"/>
            <a:ext cx="3224585" cy="251701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স্বাধীনতা’র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পতিষ্ঠাতা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078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22" grpId="0" animBg="1"/>
      <p:bldP spid="5" grpId="0" animBg="1"/>
      <p:bldP spid="25" grpId="0" animBg="1"/>
      <p:bldP spid="26" grpId="0" animBg="1"/>
      <p:bldP spid="23" grpId="0" animBg="1"/>
      <p:bldP spid="57" grpId="0"/>
      <p:bldP spid="19" grpId="0" animBg="1"/>
      <p:bldP spid="21" grpId="0" animBg="1"/>
      <p:bldP spid="38" grpId="0" animBg="1"/>
      <p:bldP spid="4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3" y="304800"/>
            <a:ext cx="8409709" cy="61929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Flowchart: Predefined Process 4"/>
          <p:cNvSpPr/>
          <p:nvPr/>
        </p:nvSpPr>
        <p:spPr>
          <a:xfrm>
            <a:off x="4495800" y="990600"/>
            <a:ext cx="3124200" cy="533400"/>
          </a:xfrm>
          <a:prstGeom prst="flowChartPredefinedProcess">
            <a:avLst/>
          </a:prstGeom>
          <a:blipFill dpi="0" rotWithShape="1">
            <a:blip r:embed="rId4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83000"/>
                      </a14:imgEffect>
                      <a14:imgEffect>
                        <a14:brightnessContrast bright="24000" contrast="-4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34" y="2209800"/>
            <a:ext cx="5352532" cy="299741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014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618</Words>
  <Application>Microsoft Office PowerPoint</Application>
  <PresentationFormat>Widescreen</PresentationFormat>
  <Paragraphs>99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Nirapada</dc:creator>
  <cp:lastModifiedBy>Nazrul</cp:lastModifiedBy>
  <cp:revision>83</cp:revision>
  <dcterms:created xsi:type="dcterms:W3CDTF">2016-07-08T05:18:47Z</dcterms:created>
  <dcterms:modified xsi:type="dcterms:W3CDTF">2023-05-19T05:55:48Z</dcterms:modified>
</cp:coreProperties>
</file>