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58" r:id="rId4"/>
    <p:sldId id="257" r:id="rId5"/>
    <p:sldId id="269" r:id="rId6"/>
    <p:sldId id="260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70" r:id="rId15"/>
    <p:sldId id="268" r:id="rId16"/>
    <p:sldId id="272" r:id="rId17"/>
    <p:sldId id="273" r:id="rId18"/>
    <p:sldId id="274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A9B256-CB14-4167-8E0C-E3AD451A4796}">
          <p14:sldIdLst>
            <p14:sldId id="276"/>
            <p14:sldId id="256"/>
            <p14:sldId id="258"/>
            <p14:sldId id="257"/>
            <p14:sldId id="269"/>
            <p14:sldId id="260"/>
            <p14:sldId id="262"/>
            <p14:sldId id="263"/>
            <p14:sldId id="264"/>
            <p14:sldId id="277"/>
            <p14:sldId id="265"/>
            <p14:sldId id="266"/>
            <p14:sldId id="267"/>
            <p14:sldId id="270"/>
            <p14:sldId id="268"/>
            <p14:sldId id="272"/>
            <p14:sldId id="273"/>
            <p14:sldId id="274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23A"/>
    <a:srgbClr val="E69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5091" autoAdjust="0"/>
  </p:normalViewPr>
  <p:slideViewPr>
    <p:cSldViewPr snapToGrid="0">
      <p:cViewPr varScale="1">
        <p:scale>
          <a:sx n="64" d="100"/>
          <a:sy n="64" d="100"/>
        </p:scale>
        <p:origin x="28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36024-6A18-4E96-A6DE-F6B705F386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8D3FD-2B28-4C0A-8DED-E3CA275291D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983BA0-1F55-4C02-93DA-5B860A5C4C26}" type="parTrans" cxnId="{270A299F-8303-4D31-9CC0-15E40F4AEA5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A71565-8779-40F3-9B26-0C8557006768}" type="sibTrans" cxnId="{270A299F-8303-4D31-9CC0-15E40F4AEA5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4A77B9-614B-4597-9721-F612A7DAB53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সমদ্বিবাহু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3D023-44EF-4543-8E98-5A0D4603200B}" type="parTrans" cxnId="{D813820D-0D88-4B63-9EB7-F3F54A68E134}">
      <dgm:prSet/>
      <dgm:spPr>
        <a:ln w="76200">
          <a:solidFill>
            <a:srgbClr val="002060"/>
          </a:solidFill>
        </a:ln>
      </dgm:spPr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4AD696-5A57-464C-A306-C89094AA51BE}" type="sibTrans" cxnId="{D813820D-0D88-4B63-9EB7-F3F54A68E134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470B25-80A5-4D62-8A58-58FC1D5524B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সমবাহু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054338-AEB3-4F57-9076-2FC698CD8F93}" type="parTrans" cxnId="{35631995-680E-49F7-B04B-81300988A56A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09EEE-416C-4BA5-A700-EF87F087C0CD}" type="sibTrans" cxnId="{35631995-680E-49F7-B04B-81300988A56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D89B42-3CFC-4AA7-B722-39DA39916FE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বিষমবাহু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F4328B-A009-4412-8456-9E861AF76C30}" type="parTrans" cxnId="{BA33BEAD-5F57-45AB-9314-2A8640B00AB6}">
      <dgm:prSet/>
      <dgm:spPr>
        <a:ln w="76200">
          <a:solidFill>
            <a:schemeClr val="accent2"/>
          </a:solidFill>
        </a:ln>
      </dgm:spPr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052208-0C1E-481F-BDCF-8F1AA7642FB5}" type="sibTrans" cxnId="{BA33BEAD-5F57-45AB-9314-2A8640B00AB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375969-0852-4338-AEA0-C4DD1BF7D81F}" type="pres">
      <dgm:prSet presAssocID="{4D336024-6A18-4E96-A6DE-F6B705F386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C95157-727B-484F-99FF-0AC621B331A0}" type="pres">
      <dgm:prSet presAssocID="{75E8D3FD-2B28-4C0A-8DED-E3CA275291DB}" presName="singleCycle" presStyleCnt="0"/>
      <dgm:spPr/>
    </dgm:pt>
    <dgm:pt modelId="{4408BFA5-8E09-42B9-8DA4-67D65DF0CC87}" type="pres">
      <dgm:prSet presAssocID="{75E8D3FD-2B28-4C0A-8DED-E3CA275291DB}" presName="singleCenter" presStyleLbl="node1" presStyleIdx="0" presStyleCnt="4" custScaleX="148363" custScaleY="99887" custLinFactNeighborX="769" custLinFactNeighborY="-10001">
        <dgm:presLayoutVars>
          <dgm:chMax val="7"/>
          <dgm:chPref val="7"/>
        </dgm:presLayoutVars>
      </dgm:prSet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8637419D-C6BA-499D-941C-E41CC5B88C6F}" type="pres">
      <dgm:prSet presAssocID="{4C23D023-44EF-4543-8E98-5A0D4603200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827C4EA-562E-4B25-B5A8-E0121D52A124}" type="pres">
      <dgm:prSet presAssocID="{9C4A77B9-614B-4597-9721-F612A7DAB53A}" presName="text0" presStyleLbl="node1" presStyleIdx="1" presStyleCnt="4" custScaleX="134209" custScaleY="156920" custRadScaleRad="108401" custRadScaleInc="-460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4BD2B496-2BD8-4068-B417-6B47518C04BE}" type="pres">
      <dgm:prSet presAssocID="{E8054338-AEB3-4F57-9076-2FC698CD8F9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977640C-51D1-4B34-97E0-9F1859DB50D8}" type="pres">
      <dgm:prSet presAssocID="{EE470B25-80A5-4D62-8A58-58FC1D5524B7}" presName="text0" presStyleLbl="node1" presStyleIdx="2" presStyleCnt="4" custScaleX="204396" custScaleY="92333" custRadScaleRad="114629" custRadScaleInc="-76321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F7562F7C-CB01-4C39-A8DB-D9534E33B77C}" type="pres">
      <dgm:prSet presAssocID="{94F4328B-A009-4412-8456-9E861AF76C3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8B9A4CF-595D-41A0-B86F-B340B69F26C2}" type="pres">
      <dgm:prSet presAssocID="{52D89B42-3CFC-4AA7-B722-39DA39916FE9}" presName="text0" presStyleLbl="node1" presStyleIdx="3" presStyleCnt="4" custAng="7478329" custFlipVert="1" custFlipHor="1" custScaleX="196752" custScaleY="129547" custRadScaleRad="111802" custRadScaleInc="84722">
        <dgm:presLayoutVars>
          <dgm:bulletEnabled val="1"/>
        </dgm:presLayoutVars>
      </dgm:prSet>
      <dgm:spPr>
        <a:prstGeom prst="rtTriangle">
          <a:avLst/>
        </a:prstGeom>
      </dgm:spPr>
      <dgm:t>
        <a:bodyPr/>
        <a:lstStyle/>
        <a:p>
          <a:endParaRPr lang="en-US"/>
        </a:p>
      </dgm:t>
    </dgm:pt>
  </dgm:ptLst>
  <dgm:cxnLst>
    <dgm:cxn modelId="{3D6F2D87-1769-40BE-B613-944E2D62EC6F}" type="presOf" srcId="{75E8D3FD-2B28-4C0A-8DED-E3CA275291DB}" destId="{4408BFA5-8E09-42B9-8DA4-67D65DF0CC87}" srcOrd="0" destOrd="0" presId="urn:microsoft.com/office/officeart/2008/layout/RadialCluster"/>
    <dgm:cxn modelId="{BA33BEAD-5F57-45AB-9314-2A8640B00AB6}" srcId="{75E8D3FD-2B28-4C0A-8DED-E3CA275291DB}" destId="{52D89B42-3CFC-4AA7-B722-39DA39916FE9}" srcOrd="2" destOrd="0" parTransId="{94F4328B-A009-4412-8456-9E861AF76C30}" sibTransId="{09052208-0C1E-481F-BDCF-8F1AA7642FB5}"/>
    <dgm:cxn modelId="{30468B3A-60A6-4DD6-9182-B950390E9A1D}" type="presOf" srcId="{E8054338-AEB3-4F57-9076-2FC698CD8F93}" destId="{4BD2B496-2BD8-4068-B417-6B47518C04BE}" srcOrd="0" destOrd="0" presId="urn:microsoft.com/office/officeart/2008/layout/RadialCluster"/>
    <dgm:cxn modelId="{270A299F-8303-4D31-9CC0-15E40F4AEA5C}" srcId="{4D336024-6A18-4E96-A6DE-F6B705F38668}" destId="{75E8D3FD-2B28-4C0A-8DED-E3CA275291DB}" srcOrd="0" destOrd="0" parTransId="{0B983BA0-1F55-4C02-93DA-5B860A5C4C26}" sibTransId="{1AA71565-8779-40F3-9B26-0C8557006768}"/>
    <dgm:cxn modelId="{5432B5FC-DE27-4B2E-909D-77A09EBC9DC3}" type="presOf" srcId="{94F4328B-A009-4412-8456-9E861AF76C30}" destId="{F7562F7C-CB01-4C39-A8DB-D9534E33B77C}" srcOrd="0" destOrd="0" presId="urn:microsoft.com/office/officeart/2008/layout/RadialCluster"/>
    <dgm:cxn modelId="{D4DA98A1-385F-4574-A371-08AAC5887C57}" type="presOf" srcId="{9C4A77B9-614B-4597-9721-F612A7DAB53A}" destId="{3827C4EA-562E-4B25-B5A8-E0121D52A124}" srcOrd="0" destOrd="0" presId="urn:microsoft.com/office/officeart/2008/layout/RadialCluster"/>
    <dgm:cxn modelId="{4E7C5E26-84C9-4E46-85F1-7530041B2DDA}" type="presOf" srcId="{52D89B42-3CFC-4AA7-B722-39DA39916FE9}" destId="{F8B9A4CF-595D-41A0-B86F-B340B69F26C2}" srcOrd="0" destOrd="0" presId="urn:microsoft.com/office/officeart/2008/layout/RadialCluster"/>
    <dgm:cxn modelId="{16927167-243D-41D0-979D-21D153361E15}" type="presOf" srcId="{EE470B25-80A5-4D62-8A58-58FC1D5524B7}" destId="{E977640C-51D1-4B34-97E0-9F1859DB50D8}" srcOrd="0" destOrd="0" presId="urn:microsoft.com/office/officeart/2008/layout/RadialCluster"/>
    <dgm:cxn modelId="{35631995-680E-49F7-B04B-81300988A56A}" srcId="{75E8D3FD-2B28-4C0A-8DED-E3CA275291DB}" destId="{EE470B25-80A5-4D62-8A58-58FC1D5524B7}" srcOrd="1" destOrd="0" parTransId="{E8054338-AEB3-4F57-9076-2FC698CD8F93}" sibTransId="{2AA09EEE-416C-4BA5-A700-EF87F087C0CD}"/>
    <dgm:cxn modelId="{D813820D-0D88-4B63-9EB7-F3F54A68E134}" srcId="{75E8D3FD-2B28-4C0A-8DED-E3CA275291DB}" destId="{9C4A77B9-614B-4597-9721-F612A7DAB53A}" srcOrd="0" destOrd="0" parTransId="{4C23D023-44EF-4543-8E98-5A0D4603200B}" sibTransId="{144AD696-5A57-464C-A306-C89094AA51BE}"/>
    <dgm:cxn modelId="{46519639-311E-4AD2-8520-C8CF994C73F4}" type="presOf" srcId="{4D336024-6A18-4E96-A6DE-F6B705F38668}" destId="{60375969-0852-4338-AEA0-C4DD1BF7D81F}" srcOrd="0" destOrd="0" presId="urn:microsoft.com/office/officeart/2008/layout/RadialCluster"/>
    <dgm:cxn modelId="{16D4F649-F37D-4E28-A84D-BFA3A1B0AE45}" type="presOf" srcId="{4C23D023-44EF-4543-8E98-5A0D4603200B}" destId="{8637419D-C6BA-499D-941C-E41CC5B88C6F}" srcOrd="0" destOrd="0" presId="urn:microsoft.com/office/officeart/2008/layout/RadialCluster"/>
    <dgm:cxn modelId="{EBA100B8-4FB2-4B34-98E7-A8FCBED0ADEA}" type="presParOf" srcId="{60375969-0852-4338-AEA0-C4DD1BF7D81F}" destId="{77C95157-727B-484F-99FF-0AC621B331A0}" srcOrd="0" destOrd="0" presId="urn:microsoft.com/office/officeart/2008/layout/RadialCluster"/>
    <dgm:cxn modelId="{C0B50E1B-1A2C-4CD0-995C-183E77C1D09E}" type="presParOf" srcId="{77C95157-727B-484F-99FF-0AC621B331A0}" destId="{4408BFA5-8E09-42B9-8DA4-67D65DF0CC87}" srcOrd="0" destOrd="0" presId="urn:microsoft.com/office/officeart/2008/layout/RadialCluster"/>
    <dgm:cxn modelId="{344B77E8-46ED-498D-BDED-A8B336803D29}" type="presParOf" srcId="{77C95157-727B-484F-99FF-0AC621B331A0}" destId="{8637419D-C6BA-499D-941C-E41CC5B88C6F}" srcOrd="1" destOrd="0" presId="urn:microsoft.com/office/officeart/2008/layout/RadialCluster"/>
    <dgm:cxn modelId="{D8FDDAE0-8664-48BF-8E6E-7C0AA1A3116A}" type="presParOf" srcId="{77C95157-727B-484F-99FF-0AC621B331A0}" destId="{3827C4EA-562E-4B25-B5A8-E0121D52A124}" srcOrd="2" destOrd="0" presId="urn:microsoft.com/office/officeart/2008/layout/RadialCluster"/>
    <dgm:cxn modelId="{E263DD6C-8704-4CF3-A499-1294F968C7DE}" type="presParOf" srcId="{77C95157-727B-484F-99FF-0AC621B331A0}" destId="{4BD2B496-2BD8-4068-B417-6B47518C04BE}" srcOrd="3" destOrd="0" presId="urn:microsoft.com/office/officeart/2008/layout/RadialCluster"/>
    <dgm:cxn modelId="{7A28EC2C-F375-475C-9E29-F26EB0B49E44}" type="presParOf" srcId="{77C95157-727B-484F-99FF-0AC621B331A0}" destId="{E977640C-51D1-4B34-97E0-9F1859DB50D8}" srcOrd="4" destOrd="0" presId="urn:microsoft.com/office/officeart/2008/layout/RadialCluster"/>
    <dgm:cxn modelId="{235BE413-1AC8-44AB-BE17-205B21A583FC}" type="presParOf" srcId="{77C95157-727B-484F-99FF-0AC621B331A0}" destId="{F7562F7C-CB01-4C39-A8DB-D9534E33B77C}" srcOrd="5" destOrd="0" presId="urn:microsoft.com/office/officeart/2008/layout/RadialCluster"/>
    <dgm:cxn modelId="{9A30E615-C500-4691-99CB-E1F8D5B2090C}" type="presParOf" srcId="{77C95157-727B-484F-99FF-0AC621B331A0}" destId="{F8B9A4CF-595D-41A0-B86F-B340B69F26C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8BFA5-8E09-42B9-8DA4-67D65DF0CC87}">
      <dsp:nvSpPr>
        <dsp:cNvPr id="0" name=""/>
        <dsp:cNvSpPr/>
      </dsp:nvSpPr>
      <dsp:spPr>
        <a:xfrm>
          <a:off x="4528244" y="3271312"/>
          <a:ext cx="3762707" cy="2533283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68921" y="4537954"/>
        <a:ext cx="1881353" cy="1266641"/>
      </dsp:txXfrm>
    </dsp:sp>
    <dsp:sp modelId="{8637419D-C6BA-499D-941C-E41CC5B88C6F}">
      <dsp:nvSpPr>
        <dsp:cNvPr id="0" name=""/>
        <dsp:cNvSpPr/>
      </dsp:nvSpPr>
      <dsp:spPr>
        <a:xfrm rot="16113903">
          <a:off x="6067749" y="2968864"/>
          <a:ext cx="605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085" y="0"/>
              </a:lnTo>
            </a:path>
          </a:pathLst>
        </a:custGeom>
        <a:noFill/>
        <a:ln w="762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7C4EA-562E-4B25-B5A8-E0121D52A124}">
      <dsp:nvSpPr>
        <dsp:cNvPr id="0" name=""/>
        <dsp:cNvSpPr/>
      </dsp:nvSpPr>
      <dsp:spPr>
        <a:xfrm>
          <a:off x="5189066" y="0"/>
          <a:ext cx="2280506" cy="2666416"/>
        </a:xfrm>
        <a:prstGeom prst="triangl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সমদ্বিবাহু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9193" y="1333208"/>
        <a:ext cx="1140253" cy="1333208"/>
      </dsp:txXfrm>
    </dsp:sp>
    <dsp:sp modelId="{4BD2B496-2BD8-4068-B417-6B47518C04BE}">
      <dsp:nvSpPr>
        <dsp:cNvPr id="0" name=""/>
        <dsp:cNvSpPr/>
      </dsp:nvSpPr>
      <dsp:spPr>
        <a:xfrm rot="21247398">
          <a:off x="8289313" y="4312386"/>
          <a:ext cx="6235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52" y="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7640C-51D1-4B34-97E0-9F1859DB50D8}">
      <dsp:nvSpPr>
        <dsp:cNvPr id="0" name=""/>
        <dsp:cNvSpPr/>
      </dsp:nvSpPr>
      <dsp:spPr>
        <a:xfrm>
          <a:off x="8911227" y="3317250"/>
          <a:ext cx="3473137" cy="1568940"/>
        </a:xfrm>
        <a:prstGeom prst="triangl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সমবাহু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79511" y="4101720"/>
        <a:ext cx="1736569" cy="784470"/>
      </dsp:txXfrm>
    </dsp:sp>
    <dsp:sp modelId="{F7562F7C-CB01-4C39-A8DB-D9534E33B77C}">
      <dsp:nvSpPr>
        <dsp:cNvPr id="0" name=""/>
        <dsp:cNvSpPr/>
      </dsp:nvSpPr>
      <dsp:spPr>
        <a:xfrm rot="11433405">
          <a:off x="3944568" y="4133413"/>
          <a:ext cx="588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657" y="0"/>
              </a:lnTo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9A4CF-595D-41A0-B86F-B340B69F26C2}">
      <dsp:nvSpPr>
        <dsp:cNvPr id="0" name=""/>
        <dsp:cNvSpPr/>
      </dsp:nvSpPr>
      <dsp:spPr>
        <a:xfrm rot="7478329" flipH="1" flipV="1">
          <a:off x="606301" y="2667315"/>
          <a:ext cx="3343249" cy="2201288"/>
        </a:xfrm>
        <a:prstGeom prst="rtTriangl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বিষমবাহু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578174" y="4172325"/>
        <a:ext cx="1671625" cy="733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8C901-90CF-4F5A-AB55-E060DC152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5D78-4054-417C-84B4-030B7AAB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45D78-4054-417C-84B4-030B7AAB07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45D78-4054-417C-84B4-030B7AAB07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45D78-4054-417C-84B4-030B7AAB07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8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4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B190-A24E-4195-A724-F9D42F2D5E7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A51C-B326-4FF9-921B-8563AE2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p5SMC_AI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579472"/>
            <a:ext cx="9434946" cy="6278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Oval 2"/>
          <p:cNvSpPr/>
          <p:nvPr/>
        </p:nvSpPr>
        <p:spPr>
          <a:xfrm>
            <a:off x="2542310" y="1025235"/>
            <a:ext cx="6816436" cy="14962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8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8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4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630" y="1406684"/>
            <a:ext cx="1019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14854" y="0"/>
            <a:ext cx="11289719" cy="7510760"/>
          </a:xfrm>
          <a:prstGeom prst="downArrow">
            <a:avLst>
              <a:gd name="adj1" fmla="val 50000"/>
              <a:gd name="adj2" fmla="val 41608"/>
            </a:avLst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8364" y="955963"/>
            <a:ext cx="9933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542073" y="1868968"/>
            <a:ext cx="5237018" cy="3380512"/>
          </a:xfrm>
          <a:prstGeom prst="triangle">
            <a:avLst>
              <a:gd name="adj" fmla="val 524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06640" y="5831271"/>
            <a:ext cx="34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42073" y="5249480"/>
            <a:ext cx="52370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7" idx="0"/>
          </p:cNvCxnSpPr>
          <p:nvPr/>
        </p:nvCxnSpPr>
        <p:spPr>
          <a:xfrm flipV="1">
            <a:off x="3542073" y="1868968"/>
            <a:ext cx="2745140" cy="3380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0"/>
          </p:cNvCxnSpPr>
          <p:nvPr/>
        </p:nvCxnSpPr>
        <p:spPr>
          <a:xfrm>
            <a:off x="6287213" y="1868968"/>
            <a:ext cx="2491878" cy="3380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692" y="1963735"/>
            <a:ext cx="4332850" cy="384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1692" y="2522207"/>
            <a:ext cx="4332850" cy="384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9173" y="3080679"/>
            <a:ext cx="4332850" cy="384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33663" y="1662547"/>
            <a:ext cx="3560618" cy="390698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7529" y="69552"/>
            <a:ext cx="1043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8873" y="5819189"/>
            <a:ext cx="3962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>
            <a:endCxn id="2" idx="4"/>
          </p:cNvCxnSpPr>
          <p:nvPr/>
        </p:nvCxnSpPr>
        <p:spPr>
          <a:xfrm>
            <a:off x="5913972" y="1662547"/>
            <a:ext cx="1780309" cy="39069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2"/>
            <a:endCxn id="2" idx="0"/>
          </p:cNvCxnSpPr>
          <p:nvPr/>
        </p:nvCxnSpPr>
        <p:spPr>
          <a:xfrm flipV="1">
            <a:off x="4133663" y="1662547"/>
            <a:ext cx="1780309" cy="39069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2"/>
            <a:endCxn id="2" idx="4"/>
          </p:cNvCxnSpPr>
          <p:nvPr/>
        </p:nvCxnSpPr>
        <p:spPr>
          <a:xfrm>
            <a:off x="4133663" y="5569529"/>
            <a:ext cx="35606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2936" y="1801092"/>
            <a:ext cx="423448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2936" y="2327565"/>
            <a:ext cx="423448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2936" y="2784767"/>
            <a:ext cx="3333937" cy="275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7791001">
            <a:off x="3744364" y="1224186"/>
            <a:ext cx="4352716" cy="351413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1855" y="637309"/>
            <a:ext cx="6677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345" y="6170325"/>
            <a:ext cx="4018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>
            <a:stCxn id="2" idx="0"/>
          </p:cNvCxnSpPr>
          <p:nvPr/>
        </p:nvCxnSpPr>
        <p:spPr>
          <a:xfrm flipV="1">
            <a:off x="3376838" y="1758462"/>
            <a:ext cx="5087768" cy="23857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</p:cNvCxnSpPr>
          <p:nvPr/>
        </p:nvCxnSpPr>
        <p:spPr>
          <a:xfrm flipV="1">
            <a:off x="6521299" y="1758463"/>
            <a:ext cx="1943307" cy="39546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" idx="2"/>
          </p:cNvCxnSpPr>
          <p:nvPr/>
        </p:nvCxnSpPr>
        <p:spPr>
          <a:xfrm>
            <a:off x="3376838" y="4144210"/>
            <a:ext cx="3144461" cy="156891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3346" y="2241231"/>
            <a:ext cx="5237018" cy="47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3346" y="2674114"/>
            <a:ext cx="4571999" cy="47104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3346" y="3243829"/>
            <a:ext cx="3671454" cy="7862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3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8" y="3309921"/>
            <a:ext cx="66684" cy="23815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42" y="1049943"/>
            <a:ext cx="4877481" cy="54014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7" y="1049942"/>
            <a:ext cx="4525243" cy="540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9833" y="126612"/>
            <a:ext cx="630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১৫৬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717" y="-218479"/>
            <a:ext cx="378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0995180"/>
              </p:ext>
            </p:extLst>
          </p:nvPr>
        </p:nvGraphicFramePr>
        <p:xfrm>
          <a:off x="0" y="690169"/>
          <a:ext cx="12764278" cy="845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889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08BFA5-8E09-42B9-8DA4-67D65DF0C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408BFA5-8E09-42B9-8DA4-67D65DF0C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408BFA5-8E09-42B9-8DA4-67D65DF0C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37419D-C6BA-499D-941C-E41CC5B88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637419D-C6BA-499D-941C-E41CC5B88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637419D-C6BA-499D-941C-E41CC5B88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7C4EA-562E-4B25-B5A8-E0121D52A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827C4EA-562E-4B25-B5A8-E0121D52A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827C4EA-562E-4B25-B5A8-E0121D52A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2B496-2BD8-4068-B417-6B47518C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4BD2B496-2BD8-4068-B417-6B47518C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4BD2B496-2BD8-4068-B417-6B47518C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7640C-51D1-4B34-97E0-9F1859DB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E977640C-51D1-4B34-97E0-9F1859DB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E977640C-51D1-4B34-97E0-9F1859DB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562F7C-CB01-4C39-A8DB-D9534E33B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F7562F7C-CB01-4C39-A8DB-D9534E33B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F7562F7C-CB01-4C39-A8DB-D9534E33B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9A4CF-595D-41A0-B86F-B340B69F2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8B9A4CF-595D-41A0-B86F-B340B69F2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8B9A4CF-595D-41A0-B86F-B340B69F2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6982" y="401782"/>
            <a:ext cx="1371600" cy="5624945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2545" y="180109"/>
            <a:ext cx="1037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0" y="1454726"/>
            <a:ext cx="8728364" cy="4433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8436" y="6026726"/>
            <a:ext cx="6151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" y="146304"/>
            <a:ext cx="822960" cy="62478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468880" y="146304"/>
            <a:ext cx="8028432" cy="6620256"/>
          </a:xfrm>
          <a:prstGeom prst="triangle">
            <a:avLst>
              <a:gd name="adj" fmla="val 46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2285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8436" y="568036"/>
            <a:ext cx="6331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870364"/>
            <a:ext cx="832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১।বাহুভেদে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020" y="3018803"/>
            <a:ext cx="695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253837" y="3095747"/>
            <a:ext cx="667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582493" y="4060032"/>
            <a:ext cx="1759526" cy="150888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7114494" flipH="1" flipV="1">
            <a:off x="4780284" y="4116874"/>
            <a:ext cx="1707535" cy="1005511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8077202" y="3788358"/>
            <a:ext cx="1011381" cy="16625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818" y="4619629"/>
            <a:ext cx="872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2509" y="4814475"/>
            <a:ext cx="447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9891" y="4814475"/>
            <a:ext cx="487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990" y="6005200"/>
            <a:ext cx="122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9645" y="6073170"/>
            <a:ext cx="9864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568036" y="332510"/>
            <a:ext cx="1731819" cy="6276108"/>
          </a:xfrm>
          <a:prstGeom prst="flowChartMagneticDru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3419" y="2479964"/>
            <a:ext cx="7523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17963" y="152400"/>
            <a:ext cx="8866910" cy="1717964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345" y="2826327"/>
            <a:ext cx="66363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এদিব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(২৩)</a:t>
            </a: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সন্তোষপুর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বিদ্যলয়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জীবননগর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9"/>
          <a:stretch/>
        </p:blipFill>
        <p:spPr>
          <a:xfrm>
            <a:off x="7841673" y="1731818"/>
            <a:ext cx="4350327" cy="4821382"/>
          </a:xfrm>
          <a:prstGeom prst="rect">
            <a:avLst/>
          </a:prstGeom>
          <a:effectLst>
            <a:glow rad="127000">
              <a:srgbClr val="FF0000"/>
            </a:glow>
            <a:outerShdw blurRad="50800" dist="50800" dir="5400000" algn="ctr" rotWithShape="0">
              <a:srgbClr val="FFFF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18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9"/>
            <a:ext cx="12192000" cy="67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02872" y="145604"/>
            <a:ext cx="7716982" cy="1357746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948" y="2326723"/>
            <a:ext cx="189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8243" y="3172276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8578" y="5001791"/>
            <a:ext cx="1977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243" y="3969095"/>
            <a:ext cx="1572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381" y="2357480"/>
            <a:ext cx="1205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381" y="3141498"/>
            <a:ext cx="1690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381" y="4086491"/>
            <a:ext cx="1205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5962" y="5001790"/>
            <a:ext cx="2081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56308" y="0"/>
            <a:ext cx="11720946" cy="209203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37309" y="2138202"/>
            <a:ext cx="10751128" cy="4806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036" y="3394364"/>
            <a:ext cx="104324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সমবাহু,সমুদ্বিবাহু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782" y="519565"/>
            <a:ext cx="569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795163" y="852054"/>
            <a:ext cx="1011382" cy="1939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0036" y="473398"/>
            <a:ext cx="2978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  <p:bldP spid="1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967" y="470827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3648" y="3244334"/>
            <a:ext cx="5004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www.youtube.com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watch?v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bip5SMC_AIM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8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8" y="1444337"/>
            <a:ext cx="4873337" cy="3248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5" y="1396116"/>
            <a:ext cx="4873337" cy="3286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9020" y="5264726"/>
            <a:ext cx="209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5128" y="4910783"/>
            <a:ext cx="128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সমুচা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6583" y="5798778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1" y="415637"/>
            <a:ext cx="4544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034145" y="1607128"/>
            <a:ext cx="6373091" cy="434391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043547" y="2064327"/>
            <a:ext cx="8672946" cy="4114801"/>
          </a:xfrm>
          <a:prstGeom prst="triangle">
            <a:avLst>
              <a:gd name="adj" fmla="val 493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5819" y="290946"/>
            <a:ext cx="5583382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72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057622" y="1343890"/>
            <a:ext cx="2576945" cy="199505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692187" y="990600"/>
            <a:ext cx="2096539" cy="270163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074776" y="447308"/>
            <a:ext cx="2757055" cy="320039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9015671">
            <a:off x="7863448" y="3267207"/>
            <a:ext cx="3075709" cy="1911927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020215" y="3673913"/>
            <a:ext cx="2576945" cy="199505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9015671">
            <a:off x="4202602" y="3267206"/>
            <a:ext cx="3075709" cy="1911927"/>
          </a:xfrm>
          <a:prstGeom prst="rt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4508" y="-57225"/>
            <a:ext cx="628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1714" y="6288660"/>
            <a:ext cx="628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56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218</Words>
  <Application>Microsoft Office PowerPoint</Application>
  <PresentationFormat>Widescreen</PresentationFormat>
  <Paragraphs>68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100</cp:revision>
  <dcterms:created xsi:type="dcterms:W3CDTF">2023-05-18T06:55:23Z</dcterms:created>
  <dcterms:modified xsi:type="dcterms:W3CDTF">2023-05-22T22:59:51Z</dcterms:modified>
</cp:coreProperties>
</file>