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27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7B2CF-8371-45E7-BF1D-B11CDCA1CD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FFB5E-9B05-4E0B-AFFB-2864490EE975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8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1500" b="1" dirty="0" err="1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115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en-US" sz="11500" b="1" dirty="0" err="1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প্রথম</a:t>
          </a:r>
          <a:endParaRPr lang="en-US" sz="9600" b="1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2ED966E-C4D6-4B31-85CE-24AE8F59CB4F}" type="parTrans" cxnId="{5349E7F9-1D31-4EFE-92C4-166CA30B31A6}">
      <dgm:prSet/>
      <dgm:spPr/>
      <dgm:t>
        <a:bodyPr/>
        <a:lstStyle/>
        <a:p>
          <a:pPr algn="ctr"/>
          <a:endParaRPr lang="en-US"/>
        </a:p>
      </dgm:t>
    </dgm:pt>
    <dgm:pt modelId="{71581286-EC4D-446A-AFAB-0A118CFCE551}" type="sibTrans" cxnId="{5349E7F9-1D31-4EFE-92C4-166CA30B31A6}">
      <dgm:prSet/>
      <dgm:spPr/>
      <dgm:t>
        <a:bodyPr/>
        <a:lstStyle/>
        <a:p>
          <a:pPr algn="ctr"/>
          <a:endParaRPr lang="en-US"/>
        </a:p>
      </dgm:t>
    </dgm:pt>
    <dgm:pt modelId="{EA0C883C-A734-4331-9C0D-83840A34FAF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8000" dirty="0" err="1" smtClean="0">
              <a:latin typeface="NikoshBAN" pitchFamily="2" charset="0"/>
              <a:cs typeface="NikoshBAN" pitchFamily="2" charset="0"/>
            </a:rPr>
            <a:t>বিষয়ঃ</a:t>
          </a:r>
          <a:r>
            <a:rPr lang="en-US" sz="8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8000" dirty="0" err="1" smtClean="0">
              <a:latin typeface="NikoshBAN" pitchFamily="2" charset="0"/>
              <a:cs typeface="NikoshBAN" pitchFamily="2" charset="0"/>
            </a:rPr>
            <a:t>প্রাথমিক</a:t>
          </a:r>
          <a:r>
            <a:rPr lang="en-US" sz="8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8000" dirty="0" err="1" smtClean="0">
              <a:latin typeface="NikoshBAN" pitchFamily="2" charset="0"/>
              <a:cs typeface="NikoshBAN" pitchFamily="2" charset="0"/>
            </a:rPr>
            <a:t>গণিত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7E03929B-DBC8-4F5E-A362-EF0300C5719B}" type="parTrans" cxnId="{9E76EE8D-43AD-4C71-9309-F133E5A9D51C}">
      <dgm:prSet/>
      <dgm:spPr/>
      <dgm:t>
        <a:bodyPr/>
        <a:lstStyle/>
        <a:p>
          <a:pPr algn="ctr"/>
          <a:endParaRPr lang="en-US"/>
        </a:p>
      </dgm:t>
    </dgm:pt>
    <dgm:pt modelId="{5CA5C1E2-C5A7-4393-B279-20707453CC9C}" type="sibTrans" cxnId="{9E76EE8D-43AD-4C71-9309-F133E5A9D51C}">
      <dgm:prSet/>
      <dgm:spPr/>
      <dgm:t>
        <a:bodyPr/>
        <a:lstStyle/>
        <a:p>
          <a:pPr algn="ctr"/>
          <a:endParaRPr lang="en-US"/>
        </a:p>
      </dgm:t>
    </dgm:pt>
    <dgm:pt modelId="{71D38EE1-68DC-446D-9F27-8FCCE999EAB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9600" b="1" dirty="0" err="1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অধ্যায়ঃ</a:t>
          </a:r>
          <a:r>
            <a:rPr lang="en-US" sz="96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9600" b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০৮</a:t>
          </a:r>
          <a:endParaRPr lang="en-US" sz="9600" b="1" dirty="0">
            <a:solidFill>
              <a:schemeClr val="accent5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B219E27-BA5F-41F1-ACC1-212EC280A1F0}" type="parTrans" cxnId="{3BCDEF46-E0A9-466F-AD11-8B0664ECC000}">
      <dgm:prSet/>
      <dgm:spPr/>
      <dgm:t>
        <a:bodyPr/>
        <a:lstStyle/>
        <a:p>
          <a:pPr algn="ctr"/>
          <a:endParaRPr lang="en-US"/>
        </a:p>
      </dgm:t>
    </dgm:pt>
    <dgm:pt modelId="{5105670E-0455-4E3C-A6A0-04261B4D690F}" type="sibTrans" cxnId="{3BCDEF46-E0A9-466F-AD11-8B0664ECC000}">
      <dgm:prSet/>
      <dgm:spPr/>
      <dgm:t>
        <a:bodyPr/>
        <a:lstStyle/>
        <a:p>
          <a:pPr algn="ctr"/>
          <a:endParaRPr lang="en-US"/>
        </a:p>
      </dgm:t>
    </dgm:pt>
    <dgm:pt modelId="{BF1D42B0-7145-4FB6-A9D5-6E39F197884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8800" b="1" dirty="0" err="1" smtClean="0">
              <a:latin typeface="NikoshBAN" pitchFamily="2" charset="0"/>
              <a:cs typeface="NikoshBAN" pitchFamily="2" charset="0"/>
            </a:rPr>
            <a:t>সময়ঃ</a:t>
          </a:r>
          <a:r>
            <a:rPr lang="en-US" sz="8800" dirty="0" smtClean="0"/>
            <a:t> </a:t>
          </a:r>
          <a:r>
            <a:rPr lang="en-US" sz="8800" b="1" dirty="0" smtClean="0">
              <a:latin typeface="NikoshBAN" pitchFamily="2" charset="0"/>
              <a:cs typeface="NikoshBAN" pitchFamily="2" charset="0"/>
            </a:rPr>
            <a:t>৪৫</a:t>
          </a:r>
          <a:r>
            <a:rPr lang="en-US" sz="8800" dirty="0" smtClean="0"/>
            <a:t> </a:t>
          </a:r>
          <a:r>
            <a:rPr lang="en-US" sz="8800" b="1" dirty="0" err="1" smtClean="0">
              <a:latin typeface="NikoshBAN" pitchFamily="2" charset="0"/>
              <a:cs typeface="NikoshBAN" pitchFamily="2" charset="0"/>
            </a:rPr>
            <a:t>মিনিট</a:t>
          </a:r>
          <a:endParaRPr lang="en-US" sz="7200" b="1" dirty="0">
            <a:latin typeface="NikoshBAN" pitchFamily="2" charset="0"/>
            <a:cs typeface="NikoshBAN" pitchFamily="2" charset="0"/>
          </a:endParaRPr>
        </a:p>
      </dgm:t>
    </dgm:pt>
    <dgm:pt modelId="{AC6BD459-2028-4E60-AD7C-EDB8E11232FC}" type="parTrans" cxnId="{816FC5E5-F830-4F38-BDC4-17946B8348DF}">
      <dgm:prSet/>
      <dgm:spPr/>
      <dgm:t>
        <a:bodyPr/>
        <a:lstStyle/>
        <a:p>
          <a:pPr algn="ctr"/>
          <a:endParaRPr lang="en-US"/>
        </a:p>
      </dgm:t>
    </dgm:pt>
    <dgm:pt modelId="{664D43D9-75E6-4575-B478-F001FABFFE3C}" type="sibTrans" cxnId="{816FC5E5-F830-4F38-BDC4-17946B8348DF}">
      <dgm:prSet/>
      <dgm:spPr/>
      <dgm:t>
        <a:bodyPr/>
        <a:lstStyle/>
        <a:p>
          <a:pPr algn="ctr"/>
          <a:endParaRPr lang="en-US"/>
        </a:p>
      </dgm:t>
    </dgm:pt>
    <dgm:pt modelId="{1D55899F-9ADF-476A-8DEB-B69C9F7CC97F}" type="pres">
      <dgm:prSet presAssocID="{11E7B2CF-8371-45E7-BF1D-B11CDCA1C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8D6A50-F651-431B-A0E1-B3EACFEB38B2}" type="pres">
      <dgm:prSet presAssocID="{FCCFFB5E-9B05-4E0B-AFFB-2864490EE975}" presName="parentText" presStyleLbl="node1" presStyleIdx="0" presStyleCnt="2" custScaleY="56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B597F-3105-48A0-8090-F3A5EAA2D2B4}" type="pres">
      <dgm:prSet presAssocID="{FCCFFB5E-9B05-4E0B-AFFB-2864490EE9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3D2C8-6421-47ED-ADEC-42BFFDD60D76}" type="pres">
      <dgm:prSet presAssocID="{71D38EE1-68DC-446D-9F27-8FCCE999EAB2}" presName="parentText" presStyleLbl="node1" presStyleIdx="1" presStyleCnt="2" custScaleY="65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52E52-DA0A-41BB-AFAB-E0CE151944E4}" type="pres">
      <dgm:prSet presAssocID="{71D38EE1-68DC-446D-9F27-8FCCE999EAB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BBD0F-0E24-42F3-AE1D-6851DC074B71}" type="presOf" srcId="{FCCFFB5E-9B05-4E0B-AFFB-2864490EE975}" destId="{ED8D6A50-F651-431B-A0E1-B3EACFEB38B2}" srcOrd="0" destOrd="0" presId="urn:microsoft.com/office/officeart/2005/8/layout/vList2"/>
    <dgm:cxn modelId="{D4C74592-3FF0-45D6-863E-AB708C80B677}" type="presOf" srcId="{BF1D42B0-7145-4FB6-A9D5-6E39F1978840}" destId="{E5152E52-DA0A-41BB-AFAB-E0CE151944E4}" srcOrd="0" destOrd="0" presId="urn:microsoft.com/office/officeart/2005/8/layout/vList2"/>
    <dgm:cxn modelId="{D1A5114B-C4BF-48DC-A66C-9B660EBB5B81}" type="presOf" srcId="{11E7B2CF-8371-45E7-BF1D-B11CDCA1CD2C}" destId="{1D55899F-9ADF-476A-8DEB-B69C9F7CC97F}" srcOrd="0" destOrd="0" presId="urn:microsoft.com/office/officeart/2005/8/layout/vList2"/>
    <dgm:cxn modelId="{816FC5E5-F830-4F38-BDC4-17946B8348DF}" srcId="{71D38EE1-68DC-446D-9F27-8FCCE999EAB2}" destId="{BF1D42B0-7145-4FB6-A9D5-6E39F1978840}" srcOrd="0" destOrd="0" parTransId="{AC6BD459-2028-4E60-AD7C-EDB8E11232FC}" sibTransId="{664D43D9-75E6-4575-B478-F001FABFFE3C}"/>
    <dgm:cxn modelId="{3F2FBB5A-CA96-453B-9E4A-516CA522DD5A}" type="presOf" srcId="{EA0C883C-A734-4331-9C0D-83840A34FAFA}" destId="{072B597F-3105-48A0-8090-F3A5EAA2D2B4}" srcOrd="0" destOrd="0" presId="urn:microsoft.com/office/officeart/2005/8/layout/vList2"/>
    <dgm:cxn modelId="{3BCDEF46-E0A9-466F-AD11-8B0664ECC000}" srcId="{11E7B2CF-8371-45E7-BF1D-B11CDCA1CD2C}" destId="{71D38EE1-68DC-446D-9F27-8FCCE999EAB2}" srcOrd="1" destOrd="0" parTransId="{EB219E27-BA5F-41F1-ACC1-212EC280A1F0}" sibTransId="{5105670E-0455-4E3C-A6A0-04261B4D690F}"/>
    <dgm:cxn modelId="{D256F7AA-593C-492E-93FE-8990AB64949A}" type="presOf" srcId="{71D38EE1-68DC-446D-9F27-8FCCE999EAB2}" destId="{1E63D2C8-6421-47ED-ADEC-42BFFDD60D76}" srcOrd="0" destOrd="0" presId="urn:microsoft.com/office/officeart/2005/8/layout/vList2"/>
    <dgm:cxn modelId="{9E76EE8D-43AD-4C71-9309-F133E5A9D51C}" srcId="{FCCFFB5E-9B05-4E0B-AFFB-2864490EE975}" destId="{EA0C883C-A734-4331-9C0D-83840A34FAFA}" srcOrd="0" destOrd="0" parTransId="{7E03929B-DBC8-4F5E-A362-EF0300C5719B}" sibTransId="{5CA5C1E2-C5A7-4393-B279-20707453CC9C}"/>
    <dgm:cxn modelId="{5349E7F9-1D31-4EFE-92C4-166CA30B31A6}" srcId="{11E7B2CF-8371-45E7-BF1D-B11CDCA1CD2C}" destId="{FCCFFB5E-9B05-4E0B-AFFB-2864490EE975}" srcOrd="0" destOrd="0" parTransId="{A2ED966E-C4D6-4B31-85CE-24AE8F59CB4F}" sibTransId="{71581286-EC4D-446A-AFAB-0A118CFCE551}"/>
    <dgm:cxn modelId="{3E858F36-880B-4B8E-B07A-B0E7FD299573}" type="presParOf" srcId="{1D55899F-9ADF-476A-8DEB-B69C9F7CC97F}" destId="{ED8D6A50-F651-431B-A0E1-B3EACFEB38B2}" srcOrd="0" destOrd="0" presId="urn:microsoft.com/office/officeart/2005/8/layout/vList2"/>
    <dgm:cxn modelId="{B740B1F6-8CF8-4992-8146-1EF168BDDBA9}" type="presParOf" srcId="{1D55899F-9ADF-476A-8DEB-B69C9F7CC97F}" destId="{072B597F-3105-48A0-8090-F3A5EAA2D2B4}" srcOrd="1" destOrd="0" presId="urn:microsoft.com/office/officeart/2005/8/layout/vList2"/>
    <dgm:cxn modelId="{24E9CFC8-435E-47F9-B279-29C2A90D8462}" type="presParOf" srcId="{1D55899F-9ADF-476A-8DEB-B69C9F7CC97F}" destId="{1E63D2C8-6421-47ED-ADEC-42BFFDD60D76}" srcOrd="2" destOrd="0" presId="urn:microsoft.com/office/officeart/2005/8/layout/vList2"/>
    <dgm:cxn modelId="{B430388C-7198-41B6-8E01-12DC666E2DB4}" type="presParOf" srcId="{1D55899F-9ADF-476A-8DEB-B69C9F7CC97F}" destId="{E5152E52-DA0A-41BB-AFAB-E0CE151944E4}" srcOrd="3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2372D3-20CB-4553-A81B-FB78A4681B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C97B0-F067-41A5-AC33-01FD37927B5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73EE7D3-0076-4272-8764-A59A0B1BBD18}" type="parTrans" cxnId="{E0E33F70-925D-4FA4-8524-485076931AE8}">
      <dgm:prSet/>
      <dgm:spPr/>
      <dgm:t>
        <a:bodyPr/>
        <a:lstStyle/>
        <a:p>
          <a:endParaRPr lang="en-US"/>
        </a:p>
      </dgm:t>
    </dgm:pt>
    <dgm:pt modelId="{30DEFC8A-219B-4B0B-B1C2-7FA2C54ACA1A}" type="sibTrans" cxnId="{E0E33F70-925D-4FA4-8524-485076931AE8}">
      <dgm:prSet/>
      <dgm:spPr/>
      <dgm:t>
        <a:bodyPr/>
        <a:lstStyle/>
        <a:p>
          <a:endParaRPr lang="en-US"/>
        </a:p>
      </dgm:t>
    </dgm:pt>
    <dgm:pt modelId="{F0B56DD7-3F94-49D3-9FD0-26F8DE5355F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C11487-661A-48C3-B72D-2D45491C971B}" type="parTrans" cxnId="{BE1376CC-0717-443E-872B-382E08713232}">
      <dgm:prSet/>
      <dgm:spPr/>
      <dgm:t>
        <a:bodyPr/>
        <a:lstStyle/>
        <a:p>
          <a:endParaRPr lang="en-US"/>
        </a:p>
      </dgm:t>
    </dgm:pt>
    <dgm:pt modelId="{B5ECE854-25F5-45DA-B98A-97E89E550651}" type="sibTrans" cxnId="{BE1376CC-0717-443E-872B-382E08713232}">
      <dgm:prSet/>
      <dgm:spPr/>
      <dgm:t>
        <a:bodyPr/>
        <a:lstStyle/>
        <a:p>
          <a:endParaRPr lang="en-US"/>
        </a:p>
      </dgm:t>
    </dgm:pt>
    <dgm:pt modelId="{74629797-0F07-48E9-A8C7-0E29B4484716}" type="pres">
      <dgm:prSet presAssocID="{562372D3-20CB-4553-A81B-FB78A4681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09A18-2C36-4627-AA5D-F0A824B59748}" type="pres">
      <dgm:prSet presAssocID="{D5CC97B0-F067-41A5-AC33-01FD37927B51}" presName="node" presStyleLbl="node1" presStyleIdx="0" presStyleCnt="2" custRadScaleRad="111166" custRadScaleInc="-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08B3-9C16-4DB8-A684-BE7F970D98DF}" type="pres">
      <dgm:prSet presAssocID="{30DEFC8A-219B-4B0B-B1C2-7FA2C54ACA1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1F2CE6E-22C1-4E3D-9FD8-3EB7CF94B8A2}" type="pres">
      <dgm:prSet presAssocID="{30DEFC8A-219B-4B0B-B1C2-7FA2C54ACA1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1CF6CB1-4B2D-4B0D-93FF-DDC82023E4C2}" type="pres">
      <dgm:prSet presAssocID="{F0B56DD7-3F94-49D3-9FD0-26F8DE5355F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F89B-8FA4-4121-9D28-1ED367420BA4}" type="pres">
      <dgm:prSet presAssocID="{B5ECE854-25F5-45DA-B98A-97E89E55065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3E229D-39B2-4AB9-AF81-D25F45BEA75B}" type="pres">
      <dgm:prSet presAssocID="{B5ECE854-25F5-45DA-B98A-97E89E55065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A4426E63-F20E-4E15-8B8B-C52C4B5C68A8}" type="presOf" srcId="{F0B56DD7-3F94-49D3-9FD0-26F8DE5355F5}" destId="{41CF6CB1-4B2D-4B0D-93FF-DDC82023E4C2}" srcOrd="0" destOrd="0" presId="urn:microsoft.com/office/officeart/2005/8/layout/cycle2"/>
    <dgm:cxn modelId="{2439FA89-CCCC-42C5-B409-B7DBA46829C4}" type="presOf" srcId="{30DEFC8A-219B-4B0B-B1C2-7FA2C54ACA1A}" destId="{815008B3-9C16-4DB8-A684-BE7F970D98DF}" srcOrd="0" destOrd="0" presId="urn:microsoft.com/office/officeart/2005/8/layout/cycle2"/>
    <dgm:cxn modelId="{EFA37A43-415F-47A6-B2AF-E9AA3A3081B3}" type="presOf" srcId="{B5ECE854-25F5-45DA-B98A-97E89E550651}" destId="{013E229D-39B2-4AB9-AF81-D25F45BEA75B}" srcOrd="1" destOrd="0" presId="urn:microsoft.com/office/officeart/2005/8/layout/cycle2"/>
    <dgm:cxn modelId="{206C1EDF-F40B-49AB-A77A-0B34C2E00CD7}" type="presOf" srcId="{D5CC97B0-F067-41A5-AC33-01FD37927B51}" destId="{2AE09A18-2C36-4627-AA5D-F0A824B59748}" srcOrd="0" destOrd="0" presId="urn:microsoft.com/office/officeart/2005/8/layout/cycle2"/>
    <dgm:cxn modelId="{36CCA8EE-46E6-4E95-93BF-3A1023D3DE5F}" type="presOf" srcId="{562372D3-20CB-4553-A81B-FB78A4681B82}" destId="{74629797-0F07-48E9-A8C7-0E29B4484716}" srcOrd="0" destOrd="0" presId="urn:microsoft.com/office/officeart/2005/8/layout/cycle2"/>
    <dgm:cxn modelId="{5EA3052A-06F1-4848-9B85-84D8DDDF7D79}" type="presOf" srcId="{B5ECE854-25F5-45DA-B98A-97E89E550651}" destId="{96ABF89B-8FA4-4121-9D28-1ED367420BA4}" srcOrd="0" destOrd="0" presId="urn:microsoft.com/office/officeart/2005/8/layout/cycle2"/>
    <dgm:cxn modelId="{BE1376CC-0717-443E-872B-382E08713232}" srcId="{562372D3-20CB-4553-A81B-FB78A4681B82}" destId="{F0B56DD7-3F94-49D3-9FD0-26F8DE5355F5}" srcOrd="1" destOrd="0" parTransId="{23C11487-661A-48C3-B72D-2D45491C971B}" sibTransId="{B5ECE854-25F5-45DA-B98A-97E89E550651}"/>
    <dgm:cxn modelId="{E0E33F70-925D-4FA4-8524-485076931AE8}" srcId="{562372D3-20CB-4553-A81B-FB78A4681B82}" destId="{D5CC97B0-F067-41A5-AC33-01FD37927B51}" srcOrd="0" destOrd="0" parTransId="{E73EE7D3-0076-4272-8764-A59A0B1BBD18}" sibTransId="{30DEFC8A-219B-4B0B-B1C2-7FA2C54ACA1A}"/>
    <dgm:cxn modelId="{7077EECC-BEBA-4D3B-A9B3-4F8011E879D4}" type="presOf" srcId="{30DEFC8A-219B-4B0B-B1C2-7FA2C54ACA1A}" destId="{B1F2CE6E-22C1-4E3D-9FD8-3EB7CF94B8A2}" srcOrd="1" destOrd="0" presId="urn:microsoft.com/office/officeart/2005/8/layout/cycle2"/>
    <dgm:cxn modelId="{B025FA0C-055D-41E2-95C7-EAD6D14ECDA6}" type="presParOf" srcId="{74629797-0F07-48E9-A8C7-0E29B4484716}" destId="{2AE09A18-2C36-4627-AA5D-F0A824B59748}" srcOrd="0" destOrd="0" presId="urn:microsoft.com/office/officeart/2005/8/layout/cycle2"/>
    <dgm:cxn modelId="{9EF08086-102F-4DC8-B3F1-D941F8EAF5C5}" type="presParOf" srcId="{74629797-0F07-48E9-A8C7-0E29B4484716}" destId="{815008B3-9C16-4DB8-A684-BE7F970D98DF}" srcOrd="1" destOrd="0" presId="urn:microsoft.com/office/officeart/2005/8/layout/cycle2"/>
    <dgm:cxn modelId="{DFF25340-6D56-4973-9DEE-208DEC48B638}" type="presParOf" srcId="{815008B3-9C16-4DB8-A684-BE7F970D98DF}" destId="{B1F2CE6E-22C1-4E3D-9FD8-3EB7CF94B8A2}" srcOrd="0" destOrd="0" presId="urn:microsoft.com/office/officeart/2005/8/layout/cycle2"/>
    <dgm:cxn modelId="{ACB0917E-3A49-4E66-AC13-B98436E1C53F}" type="presParOf" srcId="{74629797-0F07-48E9-A8C7-0E29B4484716}" destId="{41CF6CB1-4B2D-4B0D-93FF-DDC82023E4C2}" srcOrd="2" destOrd="0" presId="urn:microsoft.com/office/officeart/2005/8/layout/cycle2"/>
    <dgm:cxn modelId="{935FE07A-FFC2-4C7A-BE4F-6608C5A72B59}" type="presParOf" srcId="{74629797-0F07-48E9-A8C7-0E29B4484716}" destId="{96ABF89B-8FA4-4121-9D28-1ED367420BA4}" srcOrd="3" destOrd="0" presId="urn:microsoft.com/office/officeart/2005/8/layout/cycle2"/>
    <dgm:cxn modelId="{CDCF0DC6-6AD9-441B-877A-7D66AF3C65B1}" type="presParOf" srcId="{96ABF89B-8FA4-4121-9D28-1ED367420BA4}" destId="{013E229D-39B2-4AB9-AF81-D25F45BEA75B}" srcOrd="0" destOrd="0" presId="urn:microsoft.com/office/officeart/2005/8/layout/cycle2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2372D3-20CB-4553-A81B-FB78A4681B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C97B0-F067-41A5-AC33-01FD37927B5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73EE7D3-0076-4272-8764-A59A0B1BBD18}" type="parTrans" cxnId="{E0E33F70-925D-4FA4-8524-485076931AE8}">
      <dgm:prSet/>
      <dgm:spPr/>
      <dgm:t>
        <a:bodyPr/>
        <a:lstStyle/>
        <a:p>
          <a:endParaRPr lang="en-US"/>
        </a:p>
      </dgm:t>
    </dgm:pt>
    <dgm:pt modelId="{30DEFC8A-219B-4B0B-B1C2-7FA2C54ACA1A}" type="sibTrans" cxnId="{E0E33F70-925D-4FA4-8524-485076931AE8}">
      <dgm:prSet/>
      <dgm:spPr/>
      <dgm:t>
        <a:bodyPr/>
        <a:lstStyle/>
        <a:p>
          <a:endParaRPr lang="en-US"/>
        </a:p>
      </dgm:t>
    </dgm:pt>
    <dgm:pt modelId="{F0B56DD7-3F94-49D3-9FD0-26F8DE5355F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C11487-661A-48C3-B72D-2D45491C971B}" type="parTrans" cxnId="{BE1376CC-0717-443E-872B-382E08713232}">
      <dgm:prSet/>
      <dgm:spPr/>
      <dgm:t>
        <a:bodyPr/>
        <a:lstStyle/>
        <a:p>
          <a:endParaRPr lang="en-US"/>
        </a:p>
      </dgm:t>
    </dgm:pt>
    <dgm:pt modelId="{B5ECE854-25F5-45DA-B98A-97E89E550651}" type="sibTrans" cxnId="{BE1376CC-0717-443E-872B-382E08713232}">
      <dgm:prSet/>
      <dgm:spPr/>
      <dgm:t>
        <a:bodyPr/>
        <a:lstStyle/>
        <a:p>
          <a:endParaRPr lang="en-US"/>
        </a:p>
      </dgm:t>
    </dgm:pt>
    <dgm:pt modelId="{22D29ECC-7253-48F6-A7B3-9713C297298A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745F06-F861-47A2-80C9-695DA776FDAC}" type="parTrans" cxnId="{6F38A45C-3F80-4E89-A59C-06CFB2584D50}">
      <dgm:prSet/>
      <dgm:spPr/>
      <dgm:t>
        <a:bodyPr/>
        <a:lstStyle/>
        <a:p>
          <a:endParaRPr lang="en-US"/>
        </a:p>
      </dgm:t>
    </dgm:pt>
    <dgm:pt modelId="{5C74CD81-CF68-4ACE-B92B-E367FCE9D86A}" type="sibTrans" cxnId="{6F38A45C-3F80-4E89-A59C-06CFB2584D50}">
      <dgm:prSet/>
      <dgm:spPr/>
      <dgm:t>
        <a:bodyPr/>
        <a:lstStyle/>
        <a:p>
          <a:endParaRPr lang="en-US"/>
        </a:p>
      </dgm:t>
    </dgm:pt>
    <dgm:pt modelId="{50EF7C5E-CDB1-41B4-8B19-E2748102DBC4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89898D-67F0-4EFB-8B5F-1A057C2D60AC}" type="parTrans" cxnId="{CAE54FAE-81F7-42CE-9E3F-CF275F1E11FE}">
      <dgm:prSet/>
      <dgm:spPr/>
      <dgm:t>
        <a:bodyPr/>
        <a:lstStyle/>
        <a:p>
          <a:endParaRPr lang="en-US"/>
        </a:p>
      </dgm:t>
    </dgm:pt>
    <dgm:pt modelId="{61AFE681-4E90-4828-9DEC-BE2F7C625B2D}" type="sibTrans" cxnId="{CAE54FAE-81F7-42CE-9E3F-CF275F1E11FE}">
      <dgm:prSet/>
      <dgm:spPr/>
      <dgm:t>
        <a:bodyPr/>
        <a:lstStyle/>
        <a:p>
          <a:endParaRPr lang="en-US"/>
        </a:p>
      </dgm:t>
    </dgm:pt>
    <dgm:pt modelId="{090CCB15-2E8F-401F-87DF-23935B74EF0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6DDE1FF-53EC-4036-B005-C55E7DFC8A33}" type="parTrans" cxnId="{02EE2CD6-B07A-4514-A09B-ED028E45A7B7}">
      <dgm:prSet/>
      <dgm:spPr/>
      <dgm:t>
        <a:bodyPr/>
        <a:lstStyle/>
        <a:p>
          <a:endParaRPr lang="en-US"/>
        </a:p>
      </dgm:t>
    </dgm:pt>
    <dgm:pt modelId="{FC7D4E8F-C436-4CDA-8769-403448330CEF}" type="sibTrans" cxnId="{02EE2CD6-B07A-4514-A09B-ED028E45A7B7}">
      <dgm:prSet/>
      <dgm:spPr/>
      <dgm:t>
        <a:bodyPr/>
        <a:lstStyle/>
        <a:p>
          <a:endParaRPr lang="en-US"/>
        </a:p>
      </dgm:t>
    </dgm:pt>
    <dgm:pt modelId="{74629797-0F07-48E9-A8C7-0E29B4484716}" type="pres">
      <dgm:prSet presAssocID="{562372D3-20CB-4553-A81B-FB78A4681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09A18-2C36-4627-AA5D-F0A824B59748}" type="pres">
      <dgm:prSet presAssocID="{D5CC97B0-F067-41A5-AC33-01FD37927B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08B3-9C16-4DB8-A684-BE7F970D98DF}" type="pres">
      <dgm:prSet presAssocID="{30DEFC8A-219B-4B0B-B1C2-7FA2C54ACA1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1F2CE6E-22C1-4E3D-9FD8-3EB7CF94B8A2}" type="pres">
      <dgm:prSet presAssocID="{30DEFC8A-219B-4B0B-B1C2-7FA2C54ACA1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1CF6CB1-4B2D-4B0D-93FF-DDC82023E4C2}" type="pres">
      <dgm:prSet presAssocID="{F0B56DD7-3F94-49D3-9FD0-26F8DE5355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F89B-8FA4-4121-9D28-1ED367420BA4}" type="pres">
      <dgm:prSet presAssocID="{B5ECE854-25F5-45DA-B98A-97E89E55065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3E229D-39B2-4AB9-AF81-D25F45BEA75B}" type="pres">
      <dgm:prSet presAssocID="{B5ECE854-25F5-45DA-B98A-97E89E55065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DD680A7-9D9E-4192-9046-B0A4DC7201EF}" type="pres">
      <dgm:prSet presAssocID="{22D29ECC-7253-48F6-A7B3-9713C29729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F8714-A1F1-4FB8-84C7-B76A1C3811CA}" type="pres">
      <dgm:prSet presAssocID="{5C74CD81-CF68-4ACE-B92B-E367FCE9D86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AE55A10-FF11-4830-BC0F-DA295CF8E314}" type="pres">
      <dgm:prSet presAssocID="{5C74CD81-CF68-4ACE-B92B-E367FCE9D86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0DB5FE3-851E-4009-8879-6D9AEF72D479}" type="pres">
      <dgm:prSet presAssocID="{50EF7C5E-CDB1-41B4-8B19-E2748102DB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DC0C3-0783-4360-B686-DA5643F8B484}" type="pres">
      <dgm:prSet presAssocID="{61AFE681-4E90-4828-9DEC-BE2F7C625B2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11950B5-493D-40FA-8E19-AD93C09AE88E}" type="pres">
      <dgm:prSet presAssocID="{61AFE681-4E90-4828-9DEC-BE2F7C625B2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7FFE337-1118-4DA6-8B47-F17C2588D02E}" type="pres">
      <dgm:prSet presAssocID="{090CCB15-2E8F-401F-87DF-23935B74EF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6044B-D4CF-4B1A-8EB8-FC0B579A3DA7}" type="pres">
      <dgm:prSet presAssocID="{FC7D4E8F-C436-4CDA-8769-403448330CE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6EF4024-0B69-4DC0-A9CB-9603D7C0C13C}" type="pres">
      <dgm:prSet presAssocID="{FC7D4E8F-C436-4CDA-8769-403448330CE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38A45C-3F80-4E89-A59C-06CFB2584D50}" srcId="{562372D3-20CB-4553-A81B-FB78A4681B82}" destId="{22D29ECC-7253-48F6-A7B3-9713C297298A}" srcOrd="2" destOrd="0" parTransId="{47745F06-F861-47A2-80C9-695DA776FDAC}" sibTransId="{5C74CD81-CF68-4ACE-B92B-E367FCE9D86A}"/>
    <dgm:cxn modelId="{E0E33F70-925D-4FA4-8524-485076931AE8}" srcId="{562372D3-20CB-4553-A81B-FB78A4681B82}" destId="{D5CC97B0-F067-41A5-AC33-01FD37927B51}" srcOrd="0" destOrd="0" parTransId="{E73EE7D3-0076-4272-8764-A59A0B1BBD18}" sibTransId="{30DEFC8A-219B-4B0B-B1C2-7FA2C54ACA1A}"/>
    <dgm:cxn modelId="{02EE2CD6-B07A-4514-A09B-ED028E45A7B7}" srcId="{562372D3-20CB-4553-A81B-FB78A4681B82}" destId="{090CCB15-2E8F-401F-87DF-23935B74EF0D}" srcOrd="4" destOrd="0" parTransId="{A6DDE1FF-53EC-4036-B005-C55E7DFC8A33}" sibTransId="{FC7D4E8F-C436-4CDA-8769-403448330CEF}"/>
    <dgm:cxn modelId="{BE1376CC-0717-443E-872B-382E08713232}" srcId="{562372D3-20CB-4553-A81B-FB78A4681B82}" destId="{F0B56DD7-3F94-49D3-9FD0-26F8DE5355F5}" srcOrd="1" destOrd="0" parTransId="{23C11487-661A-48C3-B72D-2D45491C971B}" sibTransId="{B5ECE854-25F5-45DA-B98A-97E89E550651}"/>
    <dgm:cxn modelId="{61FC4408-147F-4552-B45F-AD5769443305}" type="presOf" srcId="{50EF7C5E-CDB1-41B4-8B19-E2748102DBC4}" destId="{10DB5FE3-851E-4009-8879-6D9AEF72D479}" srcOrd="0" destOrd="0" presId="urn:microsoft.com/office/officeart/2005/8/layout/cycle2"/>
    <dgm:cxn modelId="{997028E8-9457-41BC-B433-6D185672218E}" type="presOf" srcId="{B5ECE854-25F5-45DA-B98A-97E89E550651}" destId="{96ABF89B-8FA4-4121-9D28-1ED367420BA4}" srcOrd="0" destOrd="0" presId="urn:microsoft.com/office/officeart/2005/8/layout/cycle2"/>
    <dgm:cxn modelId="{2E0AD277-8617-486C-8DC2-A001B1F6D364}" type="presOf" srcId="{F0B56DD7-3F94-49D3-9FD0-26F8DE5355F5}" destId="{41CF6CB1-4B2D-4B0D-93FF-DDC82023E4C2}" srcOrd="0" destOrd="0" presId="urn:microsoft.com/office/officeart/2005/8/layout/cycle2"/>
    <dgm:cxn modelId="{0E3AAE56-526A-4B87-A4A9-5A2FEC251FE2}" type="presOf" srcId="{5C74CD81-CF68-4ACE-B92B-E367FCE9D86A}" destId="{A62F8714-A1F1-4FB8-84C7-B76A1C3811CA}" srcOrd="0" destOrd="0" presId="urn:microsoft.com/office/officeart/2005/8/layout/cycle2"/>
    <dgm:cxn modelId="{32564A07-9245-4BEB-9BC3-1F3FAE69A177}" type="presOf" srcId="{B5ECE854-25F5-45DA-B98A-97E89E550651}" destId="{013E229D-39B2-4AB9-AF81-D25F45BEA75B}" srcOrd="1" destOrd="0" presId="urn:microsoft.com/office/officeart/2005/8/layout/cycle2"/>
    <dgm:cxn modelId="{3690A5F5-AEB7-4D94-B411-19D65FE4AA46}" type="presOf" srcId="{562372D3-20CB-4553-A81B-FB78A4681B82}" destId="{74629797-0F07-48E9-A8C7-0E29B4484716}" srcOrd="0" destOrd="0" presId="urn:microsoft.com/office/officeart/2005/8/layout/cycle2"/>
    <dgm:cxn modelId="{3D372AB3-837B-468D-AD77-1926952611D7}" type="presOf" srcId="{090CCB15-2E8F-401F-87DF-23935B74EF0D}" destId="{37FFE337-1118-4DA6-8B47-F17C2588D02E}" srcOrd="0" destOrd="0" presId="urn:microsoft.com/office/officeart/2005/8/layout/cycle2"/>
    <dgm:cxn modelId="{24974C1D-1D20-4B5D-8346-2408E52D68BB}" type="presOf" srcId="{30DEFC8A-219B-4B0B-B1C2-7FA2C54ACA1A}" destId="{B1F2CE6E-22C1-4E3D-9FD8-3EB7CF94B8A2}" srcOrd="1" destOrd="0" presId="urn:microsoft.com/office/officeart/2005/8/layout/cycle2"/>
    <dgm:cxn modelId="{90368251-2025-4B4D-8EE7-ECF84FFC2746}" type="presOf" srcId="{61AFE681-4E90-4828-9DEC-BE2F7C625B2D}" destId="{DE4DC0C3-0783-4360-B686-DA5643F8B484}" srcOrd="0" destOrd="0" presId="urn:microsoft.com/office/officeart/2005/8/layout/cycle2"/>
    <dgm:cxn modelId="{4A93C410-3BEF-48EC-9524-27A12A2C1AB1}" type="presOf" srcId="{D5CC97B0-F067-41A5-AC33-01FD37927B51}" destId="{2AE09A18-2C36-4627-AA5D-F0A824B59748}" srcOrd="0" destOrd="0" presId="urn:microsoft.com/office/officeart/2005/8/layout/cycle2"/>
    <dgm:cxn modelId="{58CB386B-6691-4A97-84B5-3EB37BEC7162}" type="presOf" srcId="{FC7D4E8F-C436-4CDA-8769-403448330CEF}" destId="{96EF4024-0B69-4DC0-A9CB-9603D7C0C13C}" srcOrd="1" destOrd="0" presId="urn:microsoft.com/office/officeart/2005/8/layout/cycle2"/>
    <dgm:cxn modelId="{4609ACBA-78CA-4910-92A1-C777F19916A9}" type="presOf" srcId="{FC7D4E8F-C436-4CDA-8769-403448330CEF}" destId="{30C6044B-D4CF-4B1A-8EB8-FC0B579A3DA7}" srcOrd="0" destOrd="0" presId="urn:microsoft.com/office/officeart/2005/8/layout/cycle2"/>
    <dgm:cxn modelId="{9B2471A1-A7E9-439F-BB63-CF45F8130FA3}" type="presOf" srcId="{5C74CD81-CF68-4ACE-B92B-E367FCE9D86A}" destId="{4AE55A10-FF11-4830-BC0F-DA295CF8E314}" srcOrd="1" destOrd="0" presId="urn:microsoft.com/office/officeart/2005/8/layout/cycle2"/>
    <dgm:cxn modelId="{3C94D13C-C548-4C8C-8B67-045B9C2C1E60}" type="presOf" srcId="{61AFE681-4E90-4828-9DEC-BE2F7C625B2D}" destId="{511950B5-493D-40FA-8E19-AD93C09AE88E}" srcOrd="1" destOrd="0" presId="urn:microsoft.com/office/officeart/2005/8/layout/cycle2"/>
    <dgm:cxn modelId="{CE3E3AFA-035C-4E17-AD6A-DF6DE8524333}" type="presOf" srcId="{22D29ECC-7253-48F6-A7B3-9713C297298A}" destId="{FDD680A7-9D9E-4192-9046-B0A4DC7201EF}" srcOrd="0" destOrd="0" presId="urn:microsoft.com/office/officeart/2005/8/layout/cycle2"/>
    <dgm:cxn modelId="{CAE54FAE-81F7-42CE-9E3F-CF275F1E11FE}" srcId="{562372D3-20CB-4553-A81B-FB78A4681B82}" destId="{50EF7C5E-CDB1-41B4-8B19-E2748102DBC4}" srcOrd="3" destOrd="0" parTransId="{B389898D-67F0-4EFB-8B5F-1A057C2D60AC}" sibTransId="{61AFE681-4E90-4828-9DEC-BE2F7C625B2D}"/>
    <dgm:cxn modelId="{1861BA94-E1C0-4B39-AEB6-2B71B5D1E0EE}" type="presOf" srcId="{30DEFC8A-219B-4B0B-B1C2-7FA2C54ACA1A}" destId="{815008B3-9C16-4DB8-A684-BE7F970D98DF}" srcOrd="0" destOrd="0" presId="urn:microsoft.com/office/officeart/2005/8/layout/cycle2"/>
    <dgm:cxn modelId="{1AF246D0-8E30-4592-B527-8DAF19BEA138}" type="presParOf" srcId="{74629797-0F07-48E9-A8C7-0E29B4484716}" destId="{2AE09A18-2C36-4627-AA5D-F0A824B59748}" srcOrd="0" destOrd="0" presId="urn:microsoft.com/office/officeart/2005/8/layout/cycle2"/>
    <dgm:cxn modelId="{7128449A-85B8-4A06-8B3B-D1634C43C7D7}" type="presParOf" srcId="{74629797-0F07-48E9-A8C7-0E29B4484716}" destId="{815008B3-9C16-4DB8-A684-BE7F970D98DF}" srcOrd="1" destOrd="0" presId="urn:microsoft.com/office/officeart/2005/8/layout/cycle2"/>
    <dgm:cxn modelId="{FFC9F086-5104-4720-89BF-5184E23C60EC}" type="presParOf" srcId="{815008B3-9C16-4DB8-A684-BE7F970D98DF}" destId="{B1F2CE6E-22C1-4E3D-9FD8-3EB7CF94B8A2}" srcOrd="0" destOrd="0" presId="urn:microsoft.com/office/officeart/2005/8/layout/cycle2"/>
    <dgm:cxn modelId="{ECE525D5-4AC1-43AF-9499-31E0AE84EABE}" type="presParOf" srcId="{74629797-0F07-48E9-A8C7-0E29B4484716}" destId="{41CF6CB1-4B2D-4B0D-93FF-DDC82023E4C2}" srcOrd="2" destOrd="0" presId="urn:microsoft.com/office/officeart/2005/8/layout/cycle2"/>
    <dgm:cxn modelId="{9AF94191-1844-4F07-BC13-A080BD5D3674}" type="presParOf" srcId="{74629797-0F07-48E9-A8C7-0E29B4484716}" destId="{96ABF89B-8FA4-4121-9D28-1ED367420BA4}" srcOrd="3" destOrd="0" presId="urn:microsoft.com/office/officeart/2005/8/layout/cycle2"/>
    <dgm:cxn modelId="{96FE9CE8-533B-44D5-8469-78CCC27BC9C3}" type="presParOf" srcId="{96ABF89B-8FA4-4121-9D28-1ED367420BA4}" destId="{013E229D-39B2-4AB9-AF81-D25F45BEA75B}" srcOrd="0" destOrd="0" presId="urn:microsoft.com/office/officeart/2005/8/layout/cycle2"/>
    <dgm:cxn modelId="{0AA086CE-25D6-4D4C-9F4A-E5E80CB871D7}" type="presParOf" srcId="{74629797-0F07-48E9-A8C7-0E29B4484716}" destId="{FDD680A7-9D9E-4192-9046-B0A4DC7201EF}" srcOrd="4" destOrd="0" presId="urn:microsoft.com/office/officeart/2005/8/layout/cycle2"/>
    <dgm:cxn modelId="{D877243D-1868-497C-BE9E-AC9F035C53EB}" type="presParOf" srcId="{74629797-0F07-48E9-A8C7-0E29B4484716}" destId="{A62F8714-A1F1-4FB8-84C7-B76A1C3811CA}" srcOrd="5" destOrd="0" presId="urn:microsoft.com/office/officeart/2005/8/layout/cycle2"/>
    <dgm:cxn modelId="{5659DBF6-9F6C-47AE-BC35-CBB61F462444}" type="presParOf" srcId="{A62F8714-A1F1-4FB8-84C7-B76A1C3811CA}" destId="{4AE55A10-FF11-4830-BC0F-DA295CF8E314}" srcOrd="0" destOrd="0" presId="urn:microsoft.com/office/officeart/2005/8/layout/cycle2"/>
    <dgm:cxn modelId="{2B3743D4-A02C-4341-9FF3-3AD6F2C64281}" type="presParOf" srcId="{74629797-0F07-48E9-A8C7-0E29B4484716}" destId="{10DB5FE3-851E-4009-8879-6D9AEF72D479}" srcOrd="6" destOrd="0" presId="urn:microsoft.com/office/officeart/2005/8/layout/cycle2"/>
    <dgm:cxn modelId="{A899C38F-B03B-40BF-B451-372A1D88B5A5}" type="presParOf" srcId="{74629797-0F07-48E9-A8C7-0E29B4484716}" destId="{DE4DC0C3-0783-4360-B686-DA5643F8B484}" srcOrd="7" destOrd="0" presId="urn:microsoft.com/office/officeart/2005/8/layout/cycle2"/>
    <dgm:cxn modelId="{030B7344-3AA2-490A-9726-6F3648295F6F}" type="presParOf" srcId="{DE4DC0C3-0783-4360-B686-DA5643F8B484}" destId="{511950B5-493D-40FA-8E19-AD93C09AE88E}" srcOrd="0" destOrd="0" presId="urn:microsoft.com/office/officeart/2005/8/layout/cycle2"/>
    <dgm:cxn modelId="{161DBC10-7599-4605-B4A8-75F8DDF89256}" type="presParOf" srcId="{74629797-0F07-48E9-A8C7-0E29B4484716}" destId="{37FFE337-1118-4DA6-8B47-F17C2588D02E}" srcOrd="8" destOrd="0" presId="urn:microsoft.com/office/officeart/2005/8/layout/cycle2"/>
    <dgm:cxn modelId="{09B7595C-E57F-4666-A66C-73EDCD7D68C8}" type="presParOf" srcId="{74629797-0F07-48E9-A8C7-0E29B4484716}" destId="{30C6044B-D4CF-4B1A-8EB8-FC0B579A3DA7}" srcOrd="9" destOrd="0" presId="urn:microsoft.com/office/officeart/2005/8/layout/cycle2"/>
    <dgm:cxn modelId="{764BBBB0-EF7D-4D26-BA86-6B45CD20AA51}" type="presParOf" srcId="{30C6044B-D4CF-4B1A-8EB8-FC0B579A3DA7}" destId="{96EF4024-0B69-4DC0-A9CB-9603D7C0C13C}" srcOrd="0" destOrd="0" presId="urn:microsoft.com/office/officeart/2005/8/layout/cycle2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401DD3-56E6-46CD-BACA-658CF61F31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2100E6-B4FD-49A5-8D83-34BEC1461FE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3</a:t>
          </a:r>
          <a:endParaRPr lang="en-US" sz="13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750F77AE-A9B5-48A8-83E8-5821181AC883}" type="parTrans" cxnId="{2316609C-CF4C-4025-9988-2228FD2152BD}">
      <dgm:prSet/>
      <dgm:spPr/>
      <dgm:t>
        <a:bodyPr/>
        <a:lstStyle/>
        <a:p>
          <a:endParaRPr lang="en-US"/>
        </a:p>
      </dgm:t>
    </dgm:pt>
    <dgm:pt modelId="{2447D8FE-62E9-4D54-9971-6222BC534DE4}" type="sibTrans" cxnId="{2316609C-CF4C-4025-9988-2228FD2152B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864435-83D5-4CB5-A808-F6DC95ADBDF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13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CD01025-4D08-416A-89B2-31C9B8CE8B62}" type="parTrans" cxnId="{3DEB5D71-D336-4912-95AE-35F85E8E2933}">
      <dgm:prSet/>
      <dgm:spPr/>
      <dgm:t>
        <a:bodyPr/>
        <a:lstStyle/>
        <a:p>
          <a:endParaRPr lang="en-US"/>
        </a:p>
      </dgm:t>
    </dgm:pt>
    <dgm:pt modelId="{7AE28362-A47E-425E-B7DB-84EA090F1E66}" type="sibTrans" cxnId="{3DEB5D71-D336-4912-95AE-35F85E8E293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EF5C15-58DA-4884-A439-556359E2C53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5</a:t>
          </a:r>
          <a:endParaRPr lang="en-US" sz="138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23294330-F94C-4F14-956B-76C422A97119}" type="parTrans" cxnId="{1A0154E1-4E68-4BEF-913A-C1629B860372}">
      <dgm:prSet/>
      <dgm:spPr/>
      <dgm:t>
        <a:bodyPr/>
        <a:lstStyle/>
        <a:p>
          <a:endParaRPr lang="en-US"/>
        </a:p>
      </dgm:t>
    </dgm:pt>
    <dgm:pt modelId="{937F0070-6289-4069-9F40-6AA8A6C0BBED}" type="sibTrans" cxnId="{1A0154E1-4E68-4BEF-913A-C1629B860372}">
      <dgm:prSet/>
      <dgm:spPr/>
      <dgm:t>
        <a:bodyPr/>
        <a:lstStyle/>
        <a:p>
          <a:endParaRPr lang="en-US"/>
        </a:p>
      </dgm:t>
    </dgm:pt>
    <dgm:pt modelId="{854F6068-58E6-49DE-99D7-F63FBCCE26A5}" type="pres">
      <dgm:prSet presAssocID="{B9401DD3-56E6-46CD-BACA-658CF61F31AE}" presName="linearFlow" presStyleCnt="0">
        <dgm:presLayoutVars>
          <dgm:dir/>
          <dgm:resizeHandles val="exact"/>
        </dgm:presLayoutVars>
      </dgm:prSet>
      <dgm:spPr/>
    </dgm:pt>
    <dgm:pt modelId="{379BED24-2603-4833-A7BD-7AE1ECA5E2EC}" type="pres">
      <dgm:prSet presAssocID="{762100E6-B4FD-49A5-8D83-34BEC1461F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3AB7F-21F5-48D0-B966-08675A429EA3}" type="pres">
      <dgm:prSet presAssocID="{2447D8FE-62E9-4D54-9971-6222BC534DE4}" presName="spacerL" presStyleCnt="0"/>
      <dgm:spPr/>
    </dgm:pt>
    <dgm:pt modelId="{156324D2-4714-4860-B9D5-48A2B9F9E525}" type="pres">
      <dgm:prSet presAssocID="{2447D8FE-62E9-4D54-9971-6222BC534D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15DCD4-BB40-4464-B9DB-BA5FEB7BAD13}" type="pres">
      <dgm:prSet presAssocID="{2447D8FE-62E9-4D54-9971-6222BC534DE4}" presName="spacerR" presStyleCnt="0"/>
      <dgm:spPr/>
    </dgm:pt>
    <dgm:pt modelId="{ADB730DC-491D-4B6B-A161-4E8C731051BB}" type="pres">
      <dgm:prSet presAssocID="{F5864435-83D5-4CB5-A808-F6DC95ADBDFF}" presName="node" presStyleLbl="node1" presStyleIdx="1" presStyleCnt="3" custLinFactNeighborX="1" custLinFactNeighborY="-2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7A74-D956-4DEA-A7C2-D5A7455C66A5}" type="pres">
      <dgm:prSet presAssocID="{7AE28362-A47E-425E-B7DB-84EA090F1E66}" presName="spacerL" presStyleCnt="0"/>
      <dgm:spPr/>
    </dgm:pt>
    <dgm:pt modelId="{018F7968-31FE-46F1-AB40-49E6BE7456E4}" type="pres">
      <dgm:prSet presAssocID="{7AE28362-A47E-425E-B7DB-84EA090F1E6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DEEB82-941C-43B8-A785-41B8AEDB0B40}" type="pres">
      <dgm:prSet presAssocID="{7AE28362-A47E-425E-B7DB-84EA090F1E66}" presName="spacerR" presStyleCnt="0"/>
      <dgm:spPr/>
    </dgm:pt>
    <dgm:pt modelId="{E80CE54A-EBE1-406D-BC17-5FA59643EED0}" type="pres">
      <dgm:prSet presAssocID="{55EF5C15-58DA-4884-A439-556359E2C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6609C-CF4C-4025-9988-2228FD2152BD}" srcId="{B9401DD3-56E6-46CD-BACA-658CF61F31AE}" destId="{762100E6-B4FD-49A5-8D83-34BEC1461FE4}" srcOrd="0" destOrd="0" parTransId="{750F77AE-A9B5-48A8-83E8-5821181AC883}" sibTransId="{2447D8FE-62E9-4D54-9971-6222BC534DE4}"/>
    <dgm:cxn modelId="{679F2B35-139C-4E4D-A3F8-537A6D27FCBA}" type="presOf" srcId="{762100E6-B4FD-49A5-8D83-34BEC1461FE4}" destId="{379BED24-2603-4833-A7BD-7AE1ECA5E2EC}" srcOrd="0" destOrd="0" presId="urn:microsoft.com/office/officeart/2005/8/layout/equation1"/>
    <dgm:cxn modelId="{9AAC6C5A-1855-4FA1-B867-CBAAF1CB7923}" type="presOf" srcId="{B9401DD3-56E6-46CD-BACA-658CF61F31AE}" destId="{854F6068-58E6-49DE-99D7-F63FBCCE26A5}" srcOrd="0" destOrd="0" presId="urn:microsoft.com/office/officeart/2005/8/layout/equation1"/>
    <dgm:cxn modelId="{B7956B2F-F742-4077-84E3-0F049373C0D5}" type="presOf" srcId="{55EF5C15-58DA-4884-A439-556359E2C530}" destId="{E80CE54A-EBE1-406D-BC17-5FA59643EED0}" srcOrd="0" destOrd="0" presId="urn:microsoft.com/office/officeart/2005/8/layout/equation1"/>
    <dgm:cxn modelId="{BD2B0742-8A37-4B5A-9168-A87C8A49C4D0}" type="presOf" srcId="{7AE28362-A47E-425E-B7DB-84EA090F1E66}" destId="{018F7968-31FE-46F1-AB40-49E6BE7456E4}" srcOrd="0" destOrd="0" presId="urn:microsoft.com/office/officeart/2005/8/layout/equation1"/>
    <dgm:cxn modelId="{3DEB5D71-D336-4912-95AE-35F85E8E2933}" srcId="{B9401DD3-56E6-46CD-BACA-658CF61F31AE}" destId="{F5864435-83D5-4CB5-A808-F6DC95ADBDFF}" srcOrd="1" destOrd="0" parTransId="{BCD01025-4D08-416A-89B2-31C9B8CE8B62}" sibTransId="{7AE28362-A47E-425E-B7DB-84EA090F1E66}"/>
    <dgm:cxn modelId="{1A0154E1-4E68-4BEF-913A-C1629B860372}" srcId="{B9401DD3-56E6-46CD-BACA-658CF61F31AE}" destId="{55EF5C15-58DA-4884-A439-556359E2C530}" srcOrd="2" destOrd="0" parTransId="{23294330-F94C-4F14-956B-76C422A97119}" sibTransId="{937F0070-6289-4069-9F40-6AA8A6C0BBED}"/>
    <dgm:cxn modelId="{CEA4D27A-4AFF-425E-9236-2AFE45A796B8}" type="presOf" srcId="{2447D8FE-62E9-4D54-9971-6222BC534DE4}" destId="{156324D2-4714-4860-B9D5-48A2B9F9E525}" srcOrd="0" destOrd="0" presId="urn:microsoft.com/office/officeart/2005/8/layout/equation1"/>
    <dgm:cxn modelId="{30CBA849-96EF-45D0-AE79-283B1D69D5EE}" type="presOf" srcId="{F5864435-83D5-4CB5-A808-F6DC95ADBDFF}" destId="{ADB730DC-491D-4B6B-A161-4E8C731051BB}" srcOrd="0" destOrd="0" presId="urn:microsoft.com/office/officeart/2005/8/layout/equation1"/>
    <dgm:cxn modelId="{D697CB3A-8F13-4346-9D0B-84C0DC0687C5}" type="presParOf" srcId="{854F6068-58E6-49DE-99D7-F63FBCCE26A5}" destId="{379BED24-2603-4833-A7BD-7AE1ECA5E2EC}" srcOrd="0" destOrd="0" presId="urn:microsoft.com/office/officeart/2005/8/layout/equation1"/>
    <dgm:cxn modelId="{1FC1882A-4437-4BB4-ADE9-9DA002905292}" type="presParOf" srcId="{854F6068-58E6-49DE-99D7-F63FBCCE26A5}" destId="{0833AB7F-21F5-48D0-B966-08675A429EA3}" srcOrd="1" destOrd="0" presId="urn:microsoft.com/office/officeart/2005/8/layout/equation1"/>
    <dgm:cxn modelId="{9355CBCA-2E14-4EF4-80C3-C240DDEAC60F}" type="presParOf" srcId="{854F6068-58E6-49DE-99D7-F63FBCCE26A5}" destId="{156324D2-4714-4860-B9D5-48A2B9F9E525}" srcOrd="2" destOrd="0" presId="urn:microsoft.com/office/officeart/2005/8/layout/equation1"/>
    <dgm:cxn modelId="{CCB3DFAF-ABAD-4A33-8F9A-39A627B1B058}" type="presParOf" srcId="{854F6068-58E6-49DE-99D7-F63FBCCE26A5}" destId="{9D15DCD4-BB40-4464-B9DB-BA5FEB7BAD13}" srcOrd="3" destOrd="0" presId="urn:microsoft.com/office/officeart/2005/8/layout/equation1"/>
    <dgm:cxn modelId="{6C315EC8-2812-4598-9F51-FCA8ED6EF115}" type="presParOf" srcId="{854F6068-58E6-49DE-99D7-F63FBCCE26A5}" destId="{ADB730DC-491D-4B6B-A161-4E8C731051BB}" srcOrd="4" destOrd="0" presId="urn:microsoft.com/office/officeart/2005/8/layout/equation1"/>
    <dgm:cxn modelId="{F2B008BD-4956-4144-803A-250FC5668AA4}" type="presParOf" srcId="{854F6068-58E6-49DE-99D7-F63FBCCE26A5}" destId="{5FB17A74-D956-4DEA-A7C2-D5A7455C66A5}" srcOrd="5" destOrd="0" presId="urn:microsoft.com/office/officeart/2005/8/layout/equation1"/>
    <dgm:cxn modelId="{D85A92D4-43FF-46C4-8DFE-A4A632BB627D}" type="presParOf" srcId="{854F6068-58E6-49DE-99D7-F63FBCCE26A5}" destId="{018F7968-31FE-46F1-AB40-49E6BE7456E4}" srcOrd="6" destOrd="0" presId="urn:microsoft.com/office/officeart/2005/8/layout/equation1"/>
    <dgm:cxn modelId="{5A6C96E4-9CAA-490F-8EAF-D142BF8EE69C}" type="presParOf" srcId="{854F6068-58E6-49DE-99D7-F63FBCCE26A5}" destId="{46DEEB82-941C-43B8-A785-41B8AEDB0B40}" srcOrd="7" destOrd="0" presId="urn:microsoft.com/office/officeart/2005/8/layout/equation1"/>
    <dgm:cxn modelId="{B765852F-900B-42AD-BFF1-B4364B3AF0F9}" type="presParOf" srcId="{854F6068-58E6-49DE-99D7-F63FBCCE26A5}" destId="{E80CE54A-EBE1-406D-BC17-5FA59643EED0}" srcOrd="8" destOrd="0" presId="urn:microsoft.com/office/officeart/2005/8/layout/equatio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38FA54-D0FA-492D-95B1-F6FA96164A04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A970C-E1E9-41EB-B4D9-E22A81112516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9CA784E-345E-4523-A72B-69BA2142C9B1}" type="parTrans" cxnId="{1570F858-2608-4A36-8D46-3BA821337859}">
      <dgm:prSet/>
      <dgm:spPr/>
      <dgm:t>
        <a:bodyPr/>
        <a:lstStyle/>
        <a:p>
          <a:endParaRPr lang="en-US"/>
        </a:p>
      </dgm:t>
    </dgm:pt>
    <dgm:pt modelId="{752684DA-B1C8-4C1A-8255-62730FC5F287}" type="sibTrans" cxnId="{1570F858-2608-4A36-8D46-3BA821337859}">
      <dgm:prSet/>
      <dgm:spPr/>
      <dgm:t>
        <a:bodyPr/>
        <a:lstStyle/>
        <a:p>
          <a:endParaRPr lang="en-US"/>
        </a:p>
      </dgm:t>
    </dgm:pt>
    <dgm:pt modelId="{C71C5F87-945C-4EF8-8B3B-C953B068BAE0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053A83-9A9E-4F89-9A60-B5C2C7C52733}" type="parTrans" cxnId="{DD7420B8-5001-4786-923A-5CC88D94D280}">
      <dgm:prSet/>
      <dgm:spPr/>
      <dgm:t>
        <a:bodyPr/>
        <a:lstStyle/>
        <a:p>
          <a:endParaRPr lang="en-US"/>
        </a:p>
      </dgm:t>
    </dgm:pt>
    <dgm:pt modelId="{83FBDAB1-E671-4A0E-8F19-002771F1E651}" type="sibTrans" cxnId="{DD7420B8-5001-4786-923A-5CC88D94D280}">
      <dgm:prSet/>
      <dgm:spPr/>
      <dgm:t>
        <a:bodyPr/>
        <a:lstStyle/>
        <a:p>
          <a:endParaRPr lang="en-US"/>
        </a:p>
      </dgm:t>
    </dgm:pt>
    <dgm:pt modelId="{25409CB5-104D-4D9D-A1F7-016BCF7C9485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511432-0C68-449A-9084-EC57F3415C6C}" type="parTrans" cxnId="{8885E5B7-854A-4F74-92E7-D5A792614090}">
      <dgm:prSet/>
      <dgm:spPr/>
      <dgm:t>
        <a:bodyPr/>
        <a:lstStyle/>
        <a:p>
          <a:endParaRPr lang="en-US"/>
        </a:p>
      </dgm:t>
    </dgm:pt>
    <dgm:pt modelId="{4ED3CB87-552A-4A17-80FE-6285662020C4}" type="sibTrans" cxnId="{8885E5B7-854A-4F74-92E7-D5A792614090}">
      <dgm:prSet/>
      <dgm:spPr/>
      <dgm:t>
        <a:bodyPr/>
        <a:lstStyle/>
        <a:p>
          <a:endParaRPr lang="en-US"/>
        </a:p>
      </dgm:t>
    </dgm:pt>
    <dgm:pt modelId="{864F12D4-62E2-42F0-915E-7C5C68D61567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4C1FC75-5BBE-4CB6-BB55-5FECC82D5783}" type="parTrans" cxnId="{C5B7EC09-DAC6-4C1C-B3D7-BD9A105B5460}">
      <dgm:prSet/>
      <dgm:spPr/>
      <dgm:t>
        <a:bodyPr/>
        <a:lstStyle/>
        <a:p>
          <a:endParaRPr lang="en-US"/>
        </a:p>
      </dgm:t>
    </dgm:pt>
    <dgm:pt modelId="{7F8E55AC-A7D3-41F4-B105-CB2B6F6CC576}" type="sibTrans" cxnId="{C5B7EC09-DAC6-4C1C-B3D7-BD9A105B5460}">
      <dgm:prSet/>
      <dgm:spPr/>
      <dgm:t>
        <a:bodyPr/>
        <a:lstStyle/>
        <a:p>
          <a:endParaRPr lang="en-US"/>
        </a:p>
      </dgm:t>
    </dgm:pt>
    <dgm:pt modelId="{121D9EAC-3B49-40D4-9327-E95A72B032E3}" type="pres">
      <dgm:prSet presAssocID="{3F38FA54-D0FA-492D-95B1-F6FA96164A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7B5EC-B2F4-405E-84C2-4F9AA44701B5}" type="pres">
      <dgm:prSet presAssocID="{7EAA970C-E1E9-41EB-B4D9-E22A81112516}" presName="centerShape" presStyleLbl="node0" presStyleIdx="0" presStyleCnt="1"/>
      <dgm:spPr/>
      <dgm:t>
        <a:bodyPr/>
        <a:lstStyle/>
        <a:p>
          <a:endParaRPr lang="en-US"/>
        </a:p>
      </dgm:t>
    </dgm:pt>
    <dgm:pt modelId="{BF18B4D4-F363-4944-9B1E-A65200D95925}" type="pres">
      <dgm:prSet presAssocID="{C71C5F87-945C-4EF8-8B3B-C953B068BA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A889-E535-4273-9923-F7E05A585D5A}" type="pres">
      <dgm:prSet presAssocID="{C71C5F87-945C-4EF8-8B3B-C953B068BAE0}" presName="dummy" presStyleCnt="0"/>
      <dgm:spPr/>
    </dgm:pt>
    <dgm:pt modelId="{441AD16B-43DE-4D18-A303-755365D57C42}" type="pres">
      <dgm:prSet presAssocID="{83FBDAB1-E671-4A0E-8F19-002771F1E65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D746A31-6510-4064-8B8B-5C526A668C52}" type="pres">
      <dgm:prSet presAssocID="{25409CB5-104D-4D9D-A1F7-016BCF7C94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3BF59-57DE-4CDD-AD01-36D0D3C1B02C}" type="pres">
      <dgm:prSet presAssocID="{25409CB5-104D-4D9D-A1F7-016BCF7C9485}" presName="dummy" presStyleCnt="0"/>
      <dgm:spPr/>
    </dgm:pt>
    <dgm:pt modelId="{42B4AACE-7D39-4093-AC58-FE2BAB50D445}" type="pres">
      <dgm:prSet presAssocID="{4ED3CB87-552A-4A17-80FE-6285662020C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03066F-41E7-4431-9B77-98081AB7DAC5}" type="pres">
      <dgm:prSet presAssocID="{864F12D4-62E2-42F0-915E-7C5C68D615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39E5B-9C20-4DBE-A136-6EAF28A1EF30}" type="pres">
      <dgm:prSet presAssocID="{864F12D4-62E2-42F0-915E-7C5C68D61567}" presName="dummy" presStyleCnt="0"/>
      <dgm:spPr/>
    </dgm:pt>
    <dgm:pt modelId="{C7B328D7-4673-40C5-8996-DAE7F0CBA838}" type="pres">
      <dgm:prSet presAssocID="{7F8E55AC-A7D3-41F4-B105-CB2B6F6CC576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D7420B8-5001-4786-923A-5CC88D94D280}" srcId="{7EAA970C-E1E9-41EB-B4D9-E22A81112516}" destId="{C71C5F87-945C-4EF8-8B3B-C953B068BAE0}" srcOrd="0" destOrd="0" parTransId="{E3053A83-9A9E-4F89-9A60-B5C2C7C52733}" sibTransId="{83FBDAB1-E671-4A0E-8F19-002771F1E651}"/>
    <dgm:cxn modelId="{C5B7EC09-DAC6-4C1C-B3D7-BD9A105B5460}" srcId="{7EAA970C-E1E9-41EB-B4D9-E22A81112516}" destId="{864F12D4-62E2-42F0-915E-7C5C68D61567}" srcOrd="2" destOrd="0" parTransId="{D4C1FC75-5BBE-4CB6-BB55-5FECC82D5783}" sibTransId="{7F8E55AC-A7D3-41F4-B105-CB2B6F6CC576}"/>
    <dgm:cxn modelId="{3828EC9F-079F-4910-B3AE-2557A7F19983}" type="presOf" srcId="{864F12D4-62E2-42F0-915E-7C5C68D61567}" destId="{6503066F-41E7-4431-9B77-98081AB7DAC5}" srcOrd="0" destOrd="0" presId="urn:microsoft.com/office/officeart/2005/8/layout/radial6"/>
    <dgm:cxn modelId="{2848D72F-A823-4F95-BA5C-0CF60571B2DC}" type="presOf" srcId="{25409CB5-104D-4D9D-A1F7-016BCF7C9485}" destId="{DD746A31-6510-4064-8B8B-5C526A668C52}" srcOrd="0" destOrd="0" presId="urn:microsoft.com/office/officeart/2005/8/layout/radial6"/>
    <dgm:cxn modelId="{41F00F62-1C4C-4EED-A012-5514396D06CF}" type="presOf" srcId="{83FBDAB1-E671-4A0E-8F19-002771F1E651}" destId="{441AD16B-43DE-4D18-A303-755365D57C42}" srcOrd="0" destOrd="0" presId="urn:microsoft.com/office/officeart/2005/8/layout/radial6"/>
    <dgm:cxn modelId="{8885E5B7-854A-4F74-92E7-D5A792614090}" srcId="{7EAA970C-E1E9-41EB-B4D9-E22A81112516}" destId="{25409CB5-104D-4D9D-A1F7-016BCF7C9485}" srcOrd="1" destOrd="0" parTransId="{E3511432-0C68-449A-9084-EC57F3415C6C}" sibTransId="{4ED3CB87-552A-4A17-80FE-6285662020C4}"/>
    <dgm:cxn modelId="{C94E9EC4-416D-4D64-A436-0B614EAB3E33}" type="presOf" srcId="{7F8E55AC-A7D3-41F4-B105-CB2B6F6CC576}" destId="{C7B328D7-4673-40C5-8996-DAE7F0CBA838}" srcOrd="0" destOrd="0" presId="urn:microsoft.com/office/officeart/2005/8/layout/radial6"/>
    <dgm:cxn modelId="{1570F858-2608-4A36-8D46-3BA821337859}" srcId="{3F38FA54-D0FA-492D-95B1-F6FA96164A04}" destId="{7EAA970C-E1E9-41EB-B4D9-E22A81112516}" srcOrd="0" destOrd="0" parTransId="{09CA784E-345E-4523-A72B-69BA2142C9B1}" sibTransId="{752684DA-B1C8-4C1A-8255-62730FC5F287}"/>
    <dgm:cxn modelId="{A970E15F-1A8E-46F1-A37E-25F500A60CA8}" type="presOf" srcId="{C71C5F87-945C-4EF8-8B3B-C953B068BAE0}" destId="{BF18B4D4-F363-4944-9B1E-A65200D95925}" srcOrd="0" destOrd="0" presId="urn:microsoft.com/office/officeart/2005/8/layout/radial6"/>
    <dgm:cxn modelId="{8E9F1CBD-C7AE-449E-AE88-37DA44C171A6}" type="presOf" srcId="{3F38FA54-D0FA-492D-95B1-F6FA96164A04}" destId="{121D9EAC-3B49-40D4-9327-E95A72B032E3}" srcOrd="0" destOrd="0" presId="urn:microsoft.com/office/officeart/2005/8/layout/radial6"/>
    <dgm:cxn modelId="{63DEB6E6-BDAC-450E-8977-30318F74EEF9}" type="presOf" srcId="{4ED3CB87-552A-4A17-80FE-6285662020C4}" destId="{42B4AACE-7D39-4093-AC58-FE2BAB50D445}" srcOrd="0" destOrd="0" presId="urn:microsoft.com/office/officeart/2005/8/layout/radial6"/>
    <dgm:cxn modelId="{9A6C1267-393C-4C2A-9E94-C6CFE0F72B06}" type="presOf" srcId="{7EAA970C-E1E9-41EB-B4D9-E22A81112516}" destId="{A457B5EC-B2F4-405E-84C2-4F9AA44701B5}" srcOrd="0" destOrd="0" presId="urn:microsoft.com/office/officeart/2005/8/layout/radial6"/>
    <dgm:cxn modelId="{23B4EBC4-6D0D-42F1-9E8C-DD84E5F5B28D}" type="presParOf" srcId="{121D9EAC-3B49-40D4-9327-E95A72B032E3}" destId="{A457B5EC-B2F4-405E-84C2-4F9AA44701B5}" srcOrd="0" destOrd="0" presId="urn:microsoft.com/office/officeart/2005/8/layout/radial6"/>
    <dgm:cxn modelId="{A9986CAE-A989-472C-9168-45238402994F}" type="presParOf" srcId="{121D9EAC-3B49-40D4-9327-E95A72B032E3}" destId="{BF18B4D4-F363-4944-9B1E-A65200D95925}" srcOrd="1" destOrd="0" presId="urn:microsoft.com/office/officeart/2005/8/layout/radial6"/>
    <dgm:cxn modelId="{0004A9E6-457F-4776-A02E-F297405FD229}" type="presParOf" srcId="{121D9EAC-3B49-40D4-9327-E95A72B032E3}" destId="{9C05A889-E535-4273-9923-F7E05A585D5A}" srcOrd="2" destOrd="0" presId="urn:microsoft.com/office/officeart/2005/8/layout/radial6"/>
    <dgm:cxn modelId="{5A420EAE-1F06-44EA-AFDC-F950FAE38257}" type="presParOf" srcId="{121D9EAC-3B49-40D4-9327-E95A72B032E3}" destId="{441AD16B-43DE-4D18-A303-755365D57C42}" srcOrd="3" destOrd="0" presId="urn:microsoft.com/office/officeart/2005/8/layout/radial6"/>
    <dgm:cxn modelId="{B125BCA3-7E19-464C-942F-64B82A7E162D}" type="presParOf" srcId="{121D9EAC-3B49-40D4-9327-E95A72B032E3}" destId="{DD746A31-6510-4064-8B8B-5C526A668C52}" srcOrd="4" destOrd="0" presId="urn:microsoft.com/office/officeart/2005/8/layout/radial6"/>
    <dgm:cxn modelId="{E6069CC9-A9AC-4831-BA3E-B090DCD4A9AF}" type="presParOf" srcId="{121D9EAC-3B49-40D4-9327-E95A72B032E3}" destId="{41C3BF59-57DE-4CDD-AD01-36D0D3C1B02C}" srcOrd="5" destOrd="0" presId="urn:microsoft.com/office/officeart/2005/8/layout/radial6"/>
    <dgm:cxn modelId="{0BAB4EBD-F733-4DAF-9014-4F0728CB4FC1}" type="presParOf" srcId="{121D9EAC-3B49-40D4-9327-E95A72B032E3}" destId="{42B4AACE-7D39-4093-AC58-FE2BAB50D445}" srcOrd="6" destOrd="0" presId="urn:microsoft.com/office/officeart/2005/8/layout/radial6"/>
    <dgm:cxn modelId="{9FB196FA-D18A-46A8-A644-B5A839E0EC50}" type="presParOf" srcId="{121D9EAC-3B49-40D4-9327-E95A72B032E3}" destId="{6503066F-41E7-4431-9B77-98081AB7DAC5}" srcOrd="7" destOrd="0" presId="urn:microsoft.com/office/officeart/2005/8/layout/radial6"/>
    <dgm:cxn modelId="{F39DA8E0-0067-4C68-A8CD-9212FECC5258}" type="presParOf" srcId="{121D9EAC-3B49-40D4-9327-E95A72B032E3}" destId="{CCF39E5B-9C20-4DBE-A136-6EAF28A1EF30}" srcOrd="8" destOrd="0" presId="urn:microsoft.com/office/officeart/2005/8/layout/radial6"/>
    <dgm:cxn modelId="{3D1E4D38-F021-4CCF-A56C-F9831474B658}" type="presParOf" srcId="{121D9EAC-3B49-40D4-9327-E95A72B032E3}" destId="{C7B328D7-4673-40C5-8996-DAE7F0CBA838}" srcOrd="9" destOrd="0" presId="urn:microsoft.com/office/officeart/2005/8/layout/radial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38FA54-D0FA-492D-95B1-F6FA96164A04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A378-6896-4501-BAE7-608C9490368F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C920270-88F5-4CD1-9E98-E14588A59F65}" type="parTrans" cxnId="{C4FE61F1-8A71-4754-A7A1-37DB861CAA93}">
      <dgm:prSet/>
      <dgm:spPr/>
      <dgm:t>
        <a:bodyPr/>
        <a:lstStyle/>
        <a:p>
          <a:endParaRPr lang="en-US"/>
        </a:p>
      </dgm:t>
    </dgm:pt>
    <dgm:pt modelId="{03A5F0F1-4997-4086-A31E-5A22B21B88B1}" type="sibTrans" cxnId="{C4FE61F1-8A71-4754-A7A1-37DB861CAA93}">
      <dgm:prSet/>
      <dgm:spPr/>
      <dgm:t>
        <a:bodyPr/>
        <a:lstStyle/>
        <a:p>
          <a:endParaRPr lang="en-US"/>
        </a:p>
      </dgm:t>
    </dgm:pt>
    <dgm:pt modelId="{7EAA970C-E1E9-41EB-B4D9-E22A81112516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9CA784E-345E-4523-A72B-69BA2142C9B1}" type="parTrans" cxnId="{1570F858-2608-4A36-8D46-3BA821337859}">
      <dgm:prSet/>
      <dgm:spPr/>
      <dgm:t>
        <a:bodyPr/>
        <a:lstStyle/>
        <a:p>
          <a:endParaRPr lang="en-US"/>
        </a:p>
      </dgm:t>
    </dgm:pt>
    <dgm:pt modelId="{752684DA-B1C8-4C1A-8255-62730FC5F287}" type="sibTrans" cxnId="{1570F858-2608-4A36-8D46-3BA821337859}">
      <dgm:prSet/>
      <dgm:spPr/>
      <dgm:t>
        <a:bodyPr/>
        <a:lstStyle/>
        <a:p>
          <a:endParaRPr lang="en-US"/>
        </a:p>
      </dgm:t>
    </dgm:pt>
    <dgm:pt modelId="{0E4BA744-7CCF-4861-8AC4-23AD7620CA24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B51BBA1-0657-4624-89E5-246B8067F470}" type="parTrans" cxnId="{7871A5E7-A17C-4EE7-98D1-8F2D5F23D792}">
      <dgm:prSet/>
      <dgm:spPr/>
      <dgm:t>
        <a:bodyPr/>
        <a:lstStyle/>
        <a:p>
          <a:endParaRPr lang="en-US"/>
        </a:p>
      </dgm:t>
    </dgm:pt>
    <dgm:pt modelId="{6F841724-5B3C-49F3-BB02-7F89C0E1ADFA}" type="sibTrans" cxnId="{7871A5E7-A17C-4EE7-98D1-8F2D5F23D792}">
      <dgm:prSet/>
      <dgm:spPr/>
      <dgm:t>
        <a:bodyPr/>
        <a:lstStyle/>
        <a:p>
          <a:endParaRPr lang="en-US"/>
        </a:p>
      </dgm:t>
    </dgm:pt>
    <dgm:pt modelId="{121D9EAC-3B49-40D4-9327-E95A72B032E3}" type="pres">
      <dgm:prSet presAssocID="{3F38FA54-D0FA-492D-95B1-F6FA96164A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52879-8E97-4547-A350-BFCFC7C181CC}" type="pres">
      <dgm:prSet presAssocID="{589BA378-6896-4501-BAE7-608C9490368F}" presName="centerShape" presStyleLbl="node0" presStyleIdx="0" presStyleCnt="1"/>
      <dgm:spPr/>
      <dgm:t>
        <a:bodyPr/>
        <a:lstStyle/>
        <a:p>
          <a:endParaRPr lang="en-US"/>
        </a:p>
      </dgm:t>
    </dgm:pt>
    <dgm:pt modelId="{FCCC3675-F3EE-459F-99B5-1111169647FD}" type="pres">
      <dgm:prSet presAssocID="{7EAA970C-E1E9-41EB-B4D9-E22A811125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B799-5332-482A-A872-72F86A5B1352}" type="pres">
      <dgm:prSet presAssocID="{7EAA970C-E1E9-41EB-B4D9-E22A81112516}" presName="dummy" presStyleCnt="0"/>
      <dgm:spPr/>
    </dgm:pt>
    <dgm:pt modelId="{26C019B3-D93C-4736-9E6D-87E0BE9EA7CA}" type="pres">
      <dgm:prSet presAssocID="{752684DA-B1C8-4C1A-8255-62730FC5F28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64F875-0C08-423D-A521-0E0D26578633}" type="pres">
      <dgm:prSet presAssocID="{0E4BA744-7CCF-4861-8AC4-23AD7620CA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47BF9-ACE0-46D8-94F7-9E4A31EE3063}" type="pres">
      <dgm:prSet presAssocID="{0E4BA744-7CCF-4861-8AC4-23AD7620CA24}" presName="dummy" presStyleCnt="0"/>
      <dgm:spPr/>
    </dgm:pt>
    <dgm:pt modelId="{9F3FC338-AA4A-467C-8EE4-84B9E450DD1E}" type="pres">
      <dgm:prSet presAssocID="{6F841724-5B3C-49F3-BB02-7F89C0E1ADFA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88B6790E-A8E9-46E9-ADB7-3CBCAB9BCC82}" type="presOf" srcId="{0E4BA744-7CCF-4861-8AC4-23AD7620CA24}" destId="{4564F875-0C08-423D-A521-0E0D26578633}" srcOrd="0" destOrd="0" presId="urn:microsoft.com/office/officeart/2005/8/layout/radial6"/>
    <dgm:cxn modelId="{A5B70E37-FBD6-4DF0-B9A8-9BC125808F09}" type="presOf" srcId="{7EAA970C-E1E9-41EB-B4D9-E22A81112516}" destId="{FCCC3675-F3EE-459F-99B5-1111169647FD}" srcOrd="0" destOrd="0" presId="urn:microsoft.com/office/officeart/2005/8/layout/radial6"/>
    <dgm:cxn modelId="{333B3C6F-5578-4986-BBE6-3DECD872C627}" type="presOf" srcId="{6F841724-5B3C-49F3-BB02-7F89C0E1ADFA}" destId="{9F3FC338-AA4A-467C-8EE4-84B9E450DD1E}" srcOrd="0" destOrd="0" presId="urn:microsoft.com/office/officeart/2005/8/layout/radial6"/>
    <dgm:cxn modelId="{C4FE61F1-8A71-4754-A7A1-37DB861CAA93}" srcId="{3F38FA54-D0FA-492D-95B1-F6FA96164A04}" destId="{589BA378-6896-4501-BAE7-608C9490368F}" srcOrd="0" destOrd="0" parTransId="{7C920270-88F5-4CD1-9E98-E14588A59F65}" sibTransId="{03A5F0F1-4997-4086-A31E-5A22B21B88B1}"/>
    <dgm:cxn modelId="{1570F858-2608-4A36-8D46-3BA821337859}" srcId="{589BA378-6896-4501-BAE7-608C9490368F}" destId="{7EAA970C-E1E9-41EB-B4D9-E22A81112516}" srcOrd="0" destOrd="0" parTransId="{09CA784E-345E-4523-A72B-69BA2142C9B1}" sibTransId="{752684DA-B1C8-4C1A-8255-62730FC5F287}"/>
    <dgm:cxn modelId="{7871A5E7-A17C-4EE7-98D1-8F2D5F23D792}" srcId="{589BA378-6896-4501-BAE7-608C9490368F}" destId="{0E4BA744-7CCF-4861-8AC4-23AD7620CA24}" srcOrd="1" destOrd="0" parTransId="{AB51BBA1-0657-4624-89E5-246B8067F470}" sibTransId="{6F841724-5B3C-49F3-BB02-7F89C0E1ADFA}"/>
    <dgm:cxn modelId="{923E7DE0-886B-47B5-8FBE-AC4DF38E1C83}" type="presOf" srcId="{3F38FA54-D0FA-492D-95B1-F6FA96164A04}" destId="{121D9EAC-3B49-40D4-9327-E95A72B032E3}" srcOrd="0" destOrd="0" presId="urn:microsoft.com/office/officeart/2005/8/layout/radial6"/>
    <dgm:cxn modelId="{D9502559-AE00-4DFB-950F-E7BC3AB33E65}" type="presOf" srcId="{589BA378-6896-4501-BAE7-608C9490368F}" destId="{B4352879-8E97-4547-A350-BFCFC7C181CC}" srcOrd="0" destOrd="0" presId="urn:microsoft.com/office/officeart/2005/8/layout/radial6"/>
    <dgm:cxn modelId="{62E76C65-0AD0-4FB1-91DD-1AC45EA09446}" type="presOf" srcId="{752684DA-B1C8-4C1A-8255-62730FC5F287}" destId="{26C019B3-D93C-4736-9E6D-87E0BE9EA7CA}" srcOrd="0" destOrd="0" presId="urn:microsoft.com/office/officeart/2005/8/layout/radial6"/>
    <dgm:cxn modelId="{6F273D5E-093B-4880-BC7E-FD38F8474C06}" type="presParOf" srcId="{121D9EAC-3B49-40D4-9327-E95A72B032E3}" destId="{B4352879-8E97-4547-A350-BFCFC7C181CC}" srcOrd="0" destOrd="0" presId="urn:microsoft.com/office/officeart/2005/8/layout/radial6"/>
    <dgm:cxn modelId="{E79C2BAF-32E2-4D00-A247-718176A48300}" type="presParOf" srcId="{121D9EAC-3B49-40D4-9327-E95A72B032E3}" destId="{FCCC3675-F3EE-459F-99B5-1111169647FD}" srcOrd="1" destOrd="0" presId="urn:microsoft.com/office/officeart/2005/8/layout/radial6"/>
    <dgm:cxn modelId="{84D37B7B-2356-40D0-B10E-2E90B41BD059}" type="presParOf" srcId="{121D9EAC-3B49-40D4-9327-E95A72B032E3}" destId="{1464B799-5332-482A-A872-72F86A5B1352}" srcOrd="2" destOrd="0" presId="urn:microsoft.com/office/officeart/2005/8/layout/radial6"/>
    <dgm:cxn modelId="{B799C2B1-6A83-4FCB-9E5E-0EB7E21348D6}" type="presParOf" srcId="{121D9EAC-3B49-40D4-9327-E95A72B032E3}" destId="{26C019B3-D93C-4736-9E6D-87E0BE9EA7CA}" srcOrd="3" destOrd="0" presId="urn:microsoft.com/office/officeart/2005/8/layout/radial6"/>
    <dgm:cxn modelId="{2EBED41B-8487-4F5E-8BA6-E6F3075A94EB}" type="presParOf" srcId="{121D9EAC-3B49-40D4-9327-E95A72B032E3}" destId="{4564F875-0C08-423D-A521-0E0D26578633}" srcOrd="4" destOrd="0" presId="urn:microsoft.com/office/officeart/2005/8/layout/radial6"/>
    <dgm:cxn modelId="{2F0E31E5-1E82-4B4F-896D-03A749892C68}" type="presParOf" srcId="{121D9EAC-3B49-40D4-9327-E95A72B032E3}" destId="{BB647BF9-ACE0-46D8-94F7-9E4A31EE3063}" srcOrd="5" destOrd="0" presId="urn:microsoft.com/office/officeart/2005/8/layout/radial6"/>
    <dgm:cxn modelId="{0770A873-5DA8-4B7D-A6F8-9B34C592258C}" type="presParOf" srcId="{121D9EAC-3B49-40D4-9327-E95A72B032E3}" destId="{9F3FC338-AA4A-467C-8EE4-84B9E450DD1E}" srcOrd="6" destOrd="0" presId="urn:microsoft.com/office/officeart/2005/8/layout/radial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38FA54-D0FA-492D-95B1-F6FA96164A04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A378-6896-4501-BAE7-608C9490368F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C920270-88F5-4CD1-9E98-E14588A59F65}" type="parTrans" cxnId="{C4FE61F1-8A71-4754-A7A1-37DB861CAA93}">
      <dgm:prSet/>
      <dgm:spPr/>
      <dgm:t>
        <a:bodyPr/>
        <a:lstStyle/>
        <a:p>
          <a:endParaRPr lang="en-US"/>
        </a:p>
      </dgm:t>
    </dgm:pt>
    <dgm:pt modelId="{03A5F0F1-4997-4086-A31E-5A22B21B88B1}" type="sibTrans" cxnId="{C4FE61F1-8A71-4754-A7A1-37DB861CAA93}">
      <dgm:prSet/>
      <dgm:spPr/>
      <dgm:t>
        <a:bodyPr/>
        <a:lstStyle/>
        <a:p>
          <a:endParaRPr lang="en-US"/>
        </a:p>
      </dgm:t>
    </dgm:pt>
    <dgm:pt modelId="{7EAA970C-E1E9-41EB-B4D9-E22A81112516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9CA784E-345E-4523-A72B-69BA2142C9B1}" type="parTrans" cxnId="{1570F858-2608-4A36-8D46-3BA821337859}">
      <dgm:prSet/>
      <dgm:spPr/>
      <dgm:t>
        <a:bodyPr/>
        <a:lstStyle/>
        <a:p>
          <a:endParaRPr lang="en-US"/>
        </a:p>
      </dgm:t>
    </dgm:pt>
    <dgm:pt modelId="{752684DA-B1C8-4C1A-8255-62730FC5F287}" type="sibTrans" cxnId="{1570F858-2608-4A36-8D46-3BA821337859}">
      <dgm:prSet/>
      <dgm:spPr/>
      <dgm:t>
        <a:bodyPr/>
        <a:lstStyle/>
        <a:p>
          <a:endParaRPr lang="en-US"/>
        </a:p>
      </dgm:t>
    </dgm:pt>
    <dgm:pt modelId="{C71C5F87-945C-4EF8-8B3B-C953B068BAE0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053A83-9A9E-4F89-9A60-B5C2C7C52733}" type="parTrans" cxnId="{DD7420B8-5001-4786-923A-5CC88D94D280}">
      <dgm:prSet/>
      <dgm:spPr/>
      <dgm:t>
        <a:bodyPr/>
        <a:lstStyle/>
        <a:p>
          <a:endParaRPr lang="en-US"/>
        </a:p>
      </dgm:t>
    </dgm:pt>
    <dgm:pt modelId="{83FBDAB1-E671-4A0E-8F19-002771F1E651}" type="sibTrans" cxnId="{DD7420B8-5001-4786-923A-5CC88D94D280}">
      <dgm:prSet/>
      <dgm:spPr/>
      <dgm:t>
        <a:bodyPr/>
        <a:lstStyle/>
        <a:p>
          <a:endParaRPr lang="en-US"/>
        </a:p>
      </dgm:t>
    </dgm:pt>
    <dgm:pt modelId="{0E4BA744-7CCF-4861-8AC4-23AD7620CA24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B51BBA1-0657-4624-89E5-246B8067F470}" type="parTrans" cxnId="{7871A5E7-A17C-4EE7-98D1-8F2D5F23D792}">
      <dgm:prSet/>
      <dgm:spPr/>
      <dgm:t>
        <a:bodyPr/>
        <a:lstStyle/>
        <a:p>
          <a:endParaRPr lang="en-US"/>
        </a:p>
      </dgm:t>
    </dgm:pt>
    <dgm:pt modelId="{6F841724-5B3C-49F3-BB02-7F89C0E1ADFA}" type="sibTrans" cxnId="{7871A5E7-A17C-4EE7-98D1-8F2D5F23D792}">
      <dgm:prSet/>
      <dgm:spPr/>
      <dgm:t>
        <a:bodyPr/>
        <a:lstStyle/>
        <a:p>
          <a:endParaRPr lang="en-US"/>
        </a:p>
      </dgm:t>
    </dgm:pt>
    <dgm:pt modelId="{25409CB5-104D-4D9D-A1F7-016BCF7C9485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511432-0C68-449A-9084-EC57F3415C6C}" type="parTrans" cxnId="{8885E5B7-854A-4F74-92E7-D5A792614090}">
      <dgm:prSet/>
      <dgm:spPr/>
      <dgm:t>
        <a:bodyPr/>
        <a:lstStyle/>
        <a:p>
          <a:endParaRPr lang="en-US"/>
        </a:p>
      </dgm:t>
    </dgm:pt>
    <dgm:pt modelId="{4ED3CB87-552A-4A17-80FE-6285662020C4}" type="sibTrans" cxnId="{8885E5B7-854A-4F74-92E7-D5A792614090}">
      <dgm:prSet/>
      <dgm:spPr/>
      <dgm:t>
        <a:bodyPr/>
        <a:lstStyle/>
        <a:p>
          <a:endParaRPr lang="en-US"/>
        </a:p>
      </dgm:t>
    </dgm:pt>
    <dgm:pt modelId="{5459F88F-BC32-4EA9-A6BA-243E2020988B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2C7A34-4C49-451B-BB93-CE43F426C46E}" type="parTrans" cxnId="{DE620295-F19A-4EC7-99CA-3030796E2536}">
      <dgm:prSet/>
      <dgm:spPr/>
      <dgm:t>
        <a:bodyPr/>
        <a:lstStyle/>
        <a:p>
          <a:endParaRPr lang="en-US"/>
        </a:p>
      </dgm:t>
    </dgm:pt>
    <dgm:pt modelId="{AF4EB110-8D1C-45FC-9E7C-36D4990C7473}" type="sibTrans" cxnId="{DE620295-F19A-4EC7-99CA-3030796E2536}">
      <dgm:prSet/>
      <dgm:spPr/>
      <dgm:t>
        <a:bodyPr/>
        <a:lstStyle/>
        <a:p>
          <a:endParaRPr lang="en-US"/>
        </a:p>
      </dgm:t>
    </dgm:pt>
    <dgm:pt modelId="{335E9F0B-0431-4ACB-A31F-10934D17B836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45C00AF-861C-4F47-9EFE-D4355021ACAE}" type="parTrans" cxnId="{62907BE1-5E10-4081-9886-FF7916734293}">
      <dgm:prSet/>
      <dgm:spPr/>
      <dgm:t>
        <a:bodyPr/>
        <a:lstStyle/>
        <a:p>
          <a:endParaRPr lang="en-US"/>
        </a:p>
      </dgm:t>
    </dgm:pt>
    <dgm:pt modelId="{E1D74885-086D-4B74-B2FB-1DE59280290F}" type="sibTrans" cxnId="{62907BE1-5E10-4081-9886-FF7916734293}">
      <dgm:prSet/>
      <dgm:spPr/>
      <dgm:t>
        <a:bodyPr/>
        <a:lstStyle/>
        <a:p>
          <a:endParaRPr lang="en-US"/>
        </a:p>
      </dgm:t>
    </dgm:pt>
    <dgm:pt modelId="{A7E1CB87-C9D6-4EB2-AB6C-009AADF8776B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2958100-38E8-4946-9DA0-1266C405A48C}" type="parTrans" cxnId="{3C706025-DC0C-48AA-8C51-AFC1C118B5C1}">
      <dgm:prSet/>
      <dgm:spPr/>
      <dgm:t>
        <a:bodyPr/>
        <a:lstStyle/>
        <a:p>
          <a:endParaRPr lang="en-US"/>
        </a:p>
      </dgm:t>
    </dgm:pt>
    <dgm:pt modelId="{F85EBC06-685F-438C-8DB1-89726664ED6F}" type="sibTrans" cxnId="{3C706025-DC0C-48AA-8C51-AFC1C118B5C1}">
      <dgm:prSet/>
      <dgm:spPr/>
      <dgm:t>
        <a:bodyPr/>
        <a:lstStyle/>
        <a:p>
          <a:endParaRPr lang="en-US"/>
        </a:p>
      </dgm:t>
    </dgm:pt>
    <dgm:pt modelId="{121D9EAC-3B49-40D4-9327-E95A72B032E3}" type="pres">
      <dgm:prSet presAssocID="{3F38FA54-D0FA-492D-95B1-F6FA96164A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52879-8E97-4547-A350-BFCFC7C181CC}" type="pres">
      <dgm:prSet presAssocID="{589BA378-6896-4501-BAE7-608C9490368F}" presName="centerShape" presStyleLbl="node0" presStyleIdx="0" presStyleCnt="1"/>
      <dgm:spPr/>
      <dgm:t>
        <a:bodyPr/>
        <a:lstStyle/>
        <a:p>
          <a:endParaRPr lang="en-US"/>
        </a:p>
      </dgm:t>
    </dgm:pt>
    <dgm:pt modelId="{FCCC3675-F3EE-459F-99B5-1111169647FD}" type="pres">
      <dgm:prSet presAssocID="{7EAA970C-E1E9-41EB-B4D9-E22A8111251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B799-5332-482A-A872-72F86A5B1352}" type="pres">
      <dgm:prSet presAssocID="{7EAA970C-E1E9-41EB-B4D9-E22A81112516}" presName="dummy" presStyleCnt="0"/>
      <dgm:spPr/>
    </dgm:pt>
    <dgm:pt modelId="{26C019B3-D93C-4736-9E6D-87E0BE9EA7CA}" type="pres">
      <dgm:prSet presAssocID="{752684DA-B1C8-4C1A-8255-62730FC5F28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BF18B4D4-F363-4944-9B1E-A65200D95925}" type="pres">
      <dgm:prSet presAssocID="{C71C5F87-945C-4EF8-8B3B-C953B068BAE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A889-E535-4273-9923-F7E05A585D5A}" type="pres">
      <dgm:prSet presAssocID="{C71C5F87-945C-4EF8-8B3B-C953B068BAE0}" presName="dummy" presStyleCnt="0"/>
      <dgm:spPr/>
    </dgm:pt>
    <dgm:pt modelId="{441AD16B-43DE-4D18-A303-755365D57C42}" type="pres">
      <dgm:prSet presAssocID="{83FBDAB1-E671-4A0E-8F19-002771F1E65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564F875-0C08-423D-A521-0E0D26578633}" type="pres">
      <dgm:prSet presAssocID="{0E4BA744-7CCF-4861-8AC4-23AD7620CA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47BF9-ACE0-46D8-94F7-9E4A31EE3063}" type="pres">
      <dgm:prSet presAssocID="{0E4BA744-7CCF-4861-8AC4-23AD7620CA24}" presName="dummy" presStyleCnt="0"/>
      <dgm:spPr/>
    </dgm:pt>
    <dgm:pt modelId="{9F3FC338-AA4A-467C-8EE4-84B9E450DD1E}" type="pres">
      <dgm:prSet presAssocID="{6F841724-5B3C-49F3-BB02-7F89C0E1ADF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D746A31-6510-4064-8B8B-5C526A668C52}" type="pres">
      <dgm:prSet presAssocID="{25409CB5-104D-4D9D-A1F7-016BCF7C948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3BF59-57DE-4CDD-AD01-36D0D3C1B02C}" type="pres">
      <dgm:prSet presAssocID="{25409CB5-104D-4D9D-A1F7-016BCF7C9485}" presName="dummy" presStyleCnt="0"/>
      <dgm:spPr/>
    </dgm:pt>
    <dgm:pt modelId="{42B4AACE-7D39-4093-AC58-FE2BAB50D445}" type="pres">
      <dgm:prSet presAssocID="{4ED3CB87-552A-4A17-80FE-6285662020C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8C9D81C-9C34-44A5-9898-73359D5A8D5D}" type="pres">
      <dgm:prSet presAssocID="{5459F88F-BC32-4EA9-A6BA-243E202098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CB086-7790-4A64-84F8-245CCFD9CB32}" type="pres">
      <dgm:prSet presAssocID="{5459F88F-BC32-4EA9-A6BA-243E2020988B}" presName="dummy" presStyleCnt="0"/>
      <dgm:spPr/>
    </dgm:pt>
    <dgm:pt modelId="{CC496171-D95C-4C74-A6E6-2D92AE330D57}" type="pres">
      <dgm:prSet presAssocID="{AF4EB110-8D1C-45FC-9E7C-36D4990C74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286E61F-6594-443C-9DAC-15DB78B17518}" type="pres">
      <dgm:prSet presAssocID="{335E9F0B-0431-4ACB-A31F-10934D17B83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FAA74-66E9-4900-9A69-3587FF7156C1}" type="pres">
      <dgm:prSet presAssocID="{335E9F0B-0431-4ACB-A31F-10934D17B836}" presName="dummy" presStyleCnt="0"/>
      <dgm:spPr/>
    </dgm:pt>
    <dgm:pt modelId="{F6E26F74-50F6-46E1-8A10-B28E4377B4C4}" type="pres">
      <dgm:prSet presAssocID="{E1D74885-086D-4B74-B2FB-1DE59280290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8688A5C-EDF7-47B5-83FB-02EFC1267765}" type="pres">
      <dgm:prSet presAssocID="{A7E1CB87-C9D6-4EB2-AB6C-009AADF8776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63D8C-39C3-428C-8AE1-8A43E32D3B3F}" type="pres">
      <dgm:prSet presAssocID="{A7E1CB87-C9D6-4EB2-AB6C-009AADF8776B}" presName="dummy" presStyleCnt="0"/>
      <dgm:spPr/>
    </dgm:pt>
    <dgm:pt modelId="{FFB31501-DABA-4653-970A-942E4C808B6B}" type="pres">
      <dgm:prSet presAssocID="{F85EBC06-685F-438C-8DB1-89726664ED6F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570F858-2608-4A36-8D46-3BA821337859}" srcId="{589BA378-6896-4501-BAE7-608C9490368F}" destId="{7EAA970C-E1E9-41EB-B4D9-E22A81112516}" srcOrd="0" destOrd="0" parTransId="{09CA784E-345E-4523-A72B-69BA2142C9B1}" sibTransId="{752684DA-B1C8-4C1A-8255-62730FC5F287}"/>
    <dgm:cxn modelId="{98B4CAB6-BB11-4DE8-A6DA-1E495C136154}" type="presOf" srcId="{C71C5F87-945C-4EF8-8B3B-C953B068BAE0}" destId="{BF18B4D4-F363-4944-9B1E-A65200D95925}" srcOrd="0" destOrd="0" presId="urn:microsoft.com/office/officeart/2005/8/layout/radial6"/>
    <dgm:cxn modelId="{414BAB2B-F05D-4251-BF20-FEDAA2FCDD52}" type="presOf" srcId="{4ED3CB87-552A-4A17-80FE-6285662020C4}" destId="{42B4AACE-7D39-4093-AC58-FE2BAB50D445}" srcOrd="0" destOrd="0" presId="urn:microsoft.com/office/officeart/2005/8/layout/radial6"/>
    <dgm:cxn modelId="{1834DFE1-A282-49CD-AC90-F262E8ED2B0C}" type="presOf" srcId="{7EAA970C-E1E9-41EB-B4D9-E22A81112516}" destId="{FCCC3675-F3EE-459F-99B5-1111169647FD}" srcOrd="0" destOrd="0" presId="urn:microsoft.com/office/officeart/2005/8/layout/radial6"/>
    <dgm:cxn modelId="{7871A5E7-A17C-4EE7-98D1-8F2D5F23D792}" srcId="{589BA378-6896-4501-BAE7-608C9490368F}" destId="{0E4BA744-7CCF-4861-8AC4-23AD7620CA24}" srcOrd="2" destOrd="0" parTransId="{AB51BBA1-0657-4624-89E5-246B8067F470}" sibTransId="{6F841724-5B3C-49F3-BB02-7F89C0E1ADFA}"/>
    <dgm:cxn modelId="{92472013-5D5F-48FD-A88A-EF0ADF806ADB}" type="presOf" srcId="{A7E1CB87-C9D6-4EB2-AB6C-009AADF8776B}" destId="{88688A5C-EDF7-47B5-83FB-02EFC1267765}" srcOrd="0" destOrd="0" presId="urn:microsoft.com/office/officeart/2005/8/layout/radial6"/>
    <dgm:cxn modelId="{D063E697-C16D-4983-BB95-27B239C5BE5D}" type="presOf" srcId="{6F841724-5B3C-49F3-BB02-7F89C0E1ADFA}" destId="{9F3FC338-AA4A-467C-8EE4-84B9E450DD1E}" srcOrd="0" destOrd="0" presId="urn:microsoft.com/office/officeart/2005/8/layout/radial6"/>
    <dgm:cxn modelId="{CA8A3437-AF07-4E95-B1B3-310620D02256}" type="presOf" srcId="{F85EBC06-685F-438C-8DB1-89726664ED6F}" destId="{FFB31501-DABA-4653-970A-942E4C808B6B}" srcOrd="0" destOrd="0" presId="urn:microsoft.com/office/officeart/2005/8/layout/radial6"/>
    <dgm:cxn modelId="{DD7420B8-5001-4786-923A-5CC88D94D280}" srcId="{589BA378-6896-4501-BAE7-608C9490368F}" destId="{C71C5F87-945C-4EF8-8B3B-C953B068BAE0}" srcOrd="1" destOrd="0" parTransId="{E3053A83-9A9E-4F89-9A60-B5C2C7C52733}" sibTransId="{83FBDAB1-E671-4A0E-8F19-002771F1E651}"/>
    <dgm:cxn modelId="{C4FE61F1-8A71-4754-A7A1-37DB861CAA93}" srcId="{3F38FA54-D0FA-492D-95B1-F6FA96164A04}" destId="{589BA378-6896-4501-BAE7-608C9490368F}" srcOrd="0" destOrd="0" parTransId="{7C920270-88F5-4CD1-9E98-E14588A59F65}" sibTransId="{03A5F0F1-4997-4086-A31E-5A22B21B88B1}"/>
    <dgm:cxn modelId="{902C71E0-6E3D-48E0-B04C-3DDA89D2FDBD}" type="presOf" srcId="{3F38FA54-D0FA-492D-95B1-F6FA96164A04}" destId="{121D9EAC-3B49-40D4-9327-E95A72B032E3}" srcOrd="0" destOrd="0" presId="urn:microsoft.com/office/officeart/2005/8/layout/radial6"/>
    <dgm:cxn modelId="{959B8808-F8C6-49CC-BD14-D649B0A0AAC9}" type="presOf" srcId="{83FBDAB1-E671-4A0E-8F19-002771F1E651}" destId="{441AD16B-43DE-4D18-A303-755365D57C42}" srcOrd="0" destOrd="0" presId="urn:microsoft.com/office/officeart/2005/8/layout/radial6"/>
    <dgm:cxn modelId="{9A5BEDC4-BA8B-429B-8DAA-5E4E6DF3D65E}" type="presOf" srcId="{752684DA-B1C8-4C1A-8255-62730FC5F287}" destId="{26C019B3-D93C-4736-9E6D-87E0BE9EA7CA}" srcOrd="0" destOrd="0" presId="urn:microsoft.com/office/officeart/2005/8/layout/radial6"/>
    <dgm:cxn modelId="{0AB1269B-2F0D-441E-9681-DFE8A984526F}" type="presOf" srcId="{AF4EB110-8D1C-45FC-9E7C-36D4990C7473}" destId="{CC496171-D95C-4C74-A6E6-2D92AE330D57}" srcOrd="0" destOrd="0" presId="urn:microsoft.com/office/officeart/2005/8/layout/radial6"/>
    <dgm:cxn modelId="{2A6F1378-E27B-44C1-9D4A-5100F9D10118}" type="presOf" srcId="{25409CB5-104D-4D9D-A1F7-016BCF7C9485}" destId="{DD746A31-6510-4064-8B8B-5C526A668C52}" srcOrd="0" destOrd="0" presId="urn:microsoft.com/office/officeart/2005/8/layout/radial6"/>
    <dgm:cxn modelId="{C48EFF1C-F7FB-4256-95B0-6FA76AA27856}" type="presOf" srcId="{589BA378-6896-4501-BAE7-608C9490368F}" destId="{B4352879-8E97-4547-A350-BFCFC7C181CC}" srcOrd="0" destOrd="0" presId="urn:microsoft.com/office/officeart/2005/8/layout/radial6"/>
    <dgm:cxn modelId="{EDD29077-7746-495F-9FD4-B14972D39929}" type="presOf" srcId="{E1D74885-086D-4B74-B2FB-1DE59280290F}" destId="{F6E26F74-50F6-46E1-8A10-B28E4377B4C4}" srcOrd="0" destOrd="0" presId="urn:microsoft.com/office/officeart/2005/8/layout/radial6"/>
    <dgm:cxn modelId="{CC0F1B4F-A08F-4012-A014-30F4EA671D4A}" type="presOf" srcId="{0E4BA744-7CCF-4861-8AC4-23AD7620CA24}" destId="{4564F875-0C08-423D-A521-0E0D26578633}" srcOrd="0" destOrd="0" presId="urn:microsoft.com/office/officeart/2005/8/layout/radial6"/>
    <dgm:cxn modelId="{13072397-78A0-4DA4-9A71-8FA097E3093F}" type="presOf" srcId="{335E9F0B-0431-4ACB-A31F-10934D17B836}" destId="{E286E61F-6594-443C-9DAC-15DB78B17518}" srcOrd="0" destOrd="0" presId="urn:microsoft.com/office/officeart/2005/8/layout/radial6"/>
    <dgm:cxn modelId="{CA8D35A7-FD26-4F7E-AFC4-7774B5A8879E}" type="presOf" srcId="{5459F88F-BC32-4EA9-A6BA-243E2020988B}" destId="{08C9D81C-9C34-44A5-9898-73359D5A8D5D}" srcOrd="0" destOrd="0" presId="urn:microsoft.com/office/officeart/2005/8/layout/radial6"/>
    <dgm:cxn modelId="{8885E5B7-854A-4F74-92E7-D5A792614090}" srcId="{589BA378-6896-4501-BAE7-608C9490368F}" destId="{25409CB5-104D-4D9D-A1F7-016BCF7C9485}" srcOrd="3" destOrd="0" parTransId="{E3511432-0C68-449A-9084-EC57F3415C6C}" sibTransId="{4ED3CB87-552A-4A17-80FE-6285662020C4}"/>
    <dgm:cxn modelId="{DE620295-F19A-4EC7-99CA-3030796E2536}" srcId="{589BA378-6896-4501-BAE7-608C9490368F}" destId="{5459F88F-BC32-4EA9-A6BA-243E2020988B}" srcOrd="4" destOrd="0" parTransId="{C62C7A34-4C49-451B-BB93-CE43F426C46E}" sibTransId="{AF4EB110-8D1C-45FC-9E7C-36D4990C7473}"/>
    <dgm:cxn modelId="{3C706025-DC0C-48AA-8C51-AFC1C118B5C1}" srcId="{589BA378-6896-4501-BAE7-608C9490368F}" destId="{A7E1CB87-C9D6-4EB2-AB6C-009AADF8776B}" srcOrd="6" destOrd="0" parTransId="{22958100-38E8-4946-9DA0-1266C405A48C}" sibTransId="{F85EBC06-685F-438C-8DB1-89726664ED6F}"/>
    <dgm:cxn modelId="{62907BE1-5E10-4081-9886-FF7916734293}" srcId="{589BA378-6896-4501-BAE7-608C9490368F}" destId="{335E9F0B-0431-4ACB-A31F-10934D17B836}" srcOrd="5" destOrd="0" parTransId="{845C00AF-861C-4F47-9EFE-D4355021ACAE}" sibTransId="{E1D74885-086D-4B74-B2FB-1DE59280290F}"/>
    <dgm:cxn modelId="{CEBE4AFE-558E-4B7B-83DF-236F17CE3D55}" type="presParOf" srcId="{121D9EAC-3B49-40D4-9327-E95A72B032E3}" destId="{B4352879-8E97-4547-A350-BFCFC7C181CC}" srcOrd="0" destOrd="0" presId="urn:microsoft.com/office/officeart/2005/8/layout/radial6"/>
    <dgm:cxn modelId="{6EF1D309-F8CC-4D98-AFC1-2D17899BF944}" type="presParOf" srcId="{121D9EAC-3B49-40D4-9327-E95A72B032E3}" destId="{FCCC3675-F3EE-459F-99B5-1111169647FD}" srcOrd="1" destOrd="0" presId="urn:microsoft.com/office/officeart/2005/8/layout/radial6"/>
    <dgm:cxn modelId="{A6FF0959-BB86-4BBE-ABAC-1343A8CF6220}" type="presParOf" srcId="{121D9EAC-3B49-40D4-9327-E95A72B032E3}" destId="{1464B799-5332-482A-A872-72F86A5B1352}" srcOrd="2" destOrd="0" presId="urn:microsoft.com/office/officeart/2005/8/layout/radial6"/>
    <dgm:cxn modelId="{8BA27154-9C1B-4054-8CC3-D5ECEA45B9A5}" type="presParOf" srcId="{121D9EAC-3B49-40D4-9327-E95A72B032E3}" destId="{26C019B3-D93C-4736-9E6D-87E0BE9EA7CA}" srcOrd="3" destOrd="0" presId="urn:microsoft.com/office/officeart/2005/8/layout/radial6"/>
    <dgm:cxn modelId="{46B9A476-3F1F-44DD-A9AE-70E9A4B829C4}" type="presParOf" srcId="{121D9EAC-3B49-40D4-9327-E95A72B032E3}" destId="{BF18B4D4-F363-4944-9B1E-A65200D95925}" srcOrd="4" destOrd="0" presId="urn:microsoft.com/office/officeart/2005/8/layout/radial6"/>
    <dgm:cxn modelId="{5B7D0DBB-024D-46A1-9F4B-30E92AFFF0D0}" type="presParOf" srcId="{121D9EAC-3B49-40D4-9327-E95A72B032E3}" destId="{9C05A889-E535-4273-9923-F7E05A585D5A}" srcOrd="5" destOrd="0" presId="urn:microsoft.com/office/officeart/2005/8/layout/radial6"/>
    <dgm:cxn modelId="{C69D7AF0-FAAB-4414-B5D3-3105E959DD66}" type="presParOf" srcId="{121D9EAC-3B49-40D4-9327-E95A72B032E3}" destId="{441AD16B-43DE-4D18-A303-755365D57C42}" srcOrd="6" destOrd="0" presId="urn:microsoft.com/office/officeart/2005/8/layout/radial6"/>
    <dgm:cxn modelId="{376C4109-66D2-4DFB-AC32-8F0487026528}" type="presParOf" srcId="{121D9EAC-3B49-40D4-9327-E95A72B032E3}" destId="{4564F875-0C08-423D-A521-0E0D26578633}" srcOrd="7" destOrd="0" presId="urn:microsoft.com/office/officeart/2005/8/layout/radial6"/>
    <dgm:cxn modelId="{CDD0182C-EBC5-4A29-A356-18B4679F33F5}" type="presParOf" srcId="{121D9EAC-3B49-40D4-9327-E95A72B032E3}" destId="{BB647BF9-ACE0-46D8-94F7-9E4A31EE3063}" srcOrd="8" destOrd="0" presId="urn:microsoft.com/office/officeart/2005/8/layout/radial6"/>
    <dgm:cxn modelId="{90090E2A-6A82-4ECA-BF63-8D831524B5EF}" type="presParOf" srcId="{121D9EAC-3B49-40D4-9327-E95A72B032E3}" destId="{9F3FC338-AA4A-467C-8EE4-84B9E450DD1E}" srcOrd="9" destOrd="0" presId="urn:microsoft.com/office/officeart/2005/8/layout/radial6"/>
    <dgm:cxn modelId="{DF1176DF-2C83-4344-8B6C-3AEEAEFC5FAD}" type="presParOf" srcId="{121D9EAC-3B49-40D4-9327-E95A72B032E3}" destId="{DD746A31-6510-4064-8B8B-5C526A668C52}" srcOrd="10" destOrd="0" presId="urn:microsoft.com/office/officeart/2005/8/layout/radial6"/>
    <dgm:cxn modelId="{2EFB6FB0-A31C-4DEA-AF4B-03AEF0907CF1}" type="presParOf" srcId="{121D9EAC-3B49-40D4-9327-E95A72B032E3}" destId="{41C3BF59-57DE-4CDD-AD01-36D0D3C1B02C}" srcOrd="11" destOrd="0" presId="urn:microsoft.com/office/officeart/2005/8/layout/radial6"/>
    <dgm:cxn modelId="{2E0F2B3D-1DEE-41D0-B636-E6A704CCE805}" type="presParOf" srcId="{121D9EAC-3B49-40D4-9327-E95A72B032E3}" destId="{42B4AACE-7D39-4093-AC58-FE2BAB50D445}" srcOrd="12" destOrd="0" presId="urn:microsoft.com/office/officeart/2005/8/layout/radial6"/>
    <dgm:cxn modelId="{5E11F018-15E8-4A6D-8E0B-FEE8E99E0EB4}" type="presParOf" srcId="{121D9EAC-3B49-40D4-9327-E95A72B032E3}" destId="{08C9D81C-9C34-44A5-9898-73359D5A8D5D}" srcOrd="13" destOrd="0" presId="urn:microsoft.com/office/officeart/2005/8/layout/radial6"/>
    <dgm:cxn modelId="{B131C0DA-9852-4BAC-AB8F-9FEE4B825ADF}" type="presParOf" srcId="{121D9EAC-3B49-40D4-9327-E95A72B032E3}" destId="{669CB086-7790-4A64-84F8-245CCFD9CB32}" srcOrd="14" destOrd="0" presId="urn:microsoft.com/office/officeart/2005/8/layout/radial6"/>
    <dgm:cxn modelId="{DDB4A977-F6DC-4B4A-9FD1-1D1A734E966B}" type="presParOf" srcId="{121D9EAC-3B49-40D4-9327-E95A72B032E3}" destId="{CC496171-D95C-4C74-A6E6-2D92AE330D57}" srcOrd="15" destOrd="0" presId="urn:microsoft.com/office/officeart/2005/8/layout/radial6"/>
    <dgm:cxn modelId="{60C7CC83-1A32-443D-A1C1-7901CBA32E41}" type="presParOf" srcId="{121D9EAC-3B49-40D4-9327-E95A72B032E3}" destId="{E286E61F-6594-443C-9DAC-15DB78B17518}" srcOrd="16" destOrd="0" presId="urn:microsoft.com/office/officeart/2005/8/layout/radial6"/>
    <dgm:cxn modelId="{D04CD50F-47D1-4166-9CC1-9402BAE5E0C1}" type="presParOf" srcId="{121D9EAC-3B49-40D4-9327-E95A72B032E3}" destId="{53FFAA74-66E9-4900-9A69-3587FF7156C1}" srcOrd="17" destOrd="0" presId="urn:microsoft.com/office/officeart/2005/8/layout/radial6"/>
    <dgm:cxn modelId="{F2B976AB-7A3E-4607-94B8-34974F73C686}" type="presParOf" srcId="{121D9EAC-3B49-40D4-9327-E95A72B032E3}" destId="{F6E26F74-50F6-46E1-8A10-B28E4377B4C4}" srcOrd="18" destOrd="0" presId="urn:microsoft.com/office/officeart/2005/8/layout/radial6"/>
    <dgm:cxn modelId="{3B53FD95-E737-4C6F-BA0B-2974C26BEAE4}" type="presParOf" srcId="{121D9EAC-3B49-40D4-9327-E95A72B032E3}" destId="{88688A5C-EDF7-47B5-83FB-02EFC1267765}" srcOrd="19" destOrd="0" presId="urn:microsoft.com/office/officeart/2005/8/layout/radial6"/>
    <dgm:cxn modelId="{D12B9815-3712-4434-932B-5246EC4F17C8}" type="presParOf" srcId="{121D9EAC-3B49-40D4-9327-E95A72B032E3}" destId="{62D63D8C-39C3-428C-8AE1-8A43E32D3B3F}" srcOrd="20" destOrd="0" presId="urn:microsoft.com/office/officeart/2005/8/layout/radial6"/>
    <dgm:cxn modelId="{AC6561F8-B7B3-4937-BED7-0F3FBE155899}" type="presParOf" srcId="{121D9EAC-3B49-40D4-9327-E95A72B032E3}" destId="{FFB31501-DABA-4653-970A-942E4C808B6B}" srcOrd="21" destOrd="0" presId="urn:microsoft.com/office/officeart/2005/8/layout/radial6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E09060-84BF-41A0-B920-B63ECF09DB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03040-EDEE-4921-BDBB-FC0D01C5B89A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05547122-D951-4DA5-BBAA-9E5979C12577}" type="parTrans" cxnId="{1A983C75-7E28-4C1B-A530-963BF9BCB9C0}">
      <dgm:prSet/>
      <dgm:spPr/>
      <dgm:t>
        <a:bodyPr/>
        <a:lstStyle/>
        <a:p>
          <a:endParaRPr lang="en-US"/>
        </a:p>
      </dgm:t>
    </dgm:pt>
    <dgm:pt modelId="{6E86562B-2F5B-4371-91C2-94E3B29A6514}" type="sibTrans" cxnId="{1A983C75-7E28-4C1B-A530-963BF9BCB9C0}">
      <dgm:prSet/>
      <dgm:spPr/>
      <dgm:t>
        <a:bodyPr/>
        <a:lstStyle/>
        <a:p>
          <a:endParaRPr lang="en-US"/>
        </a:p>
      </dgm:t>
    </dgm:pt>
    <dgm:pt modelId="{AF08DE82-815C-4106-B765-073EE7E1DF16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AD08CC3-C73F-4E44-8616-0F3B38AA373A}" type="sibTrans" cxnId="{0A6914AF-E518-4BBC-A934-9D87E9DE0337}">
      <dgm:prSet/>
      <dgm:spPr/>
      <dgm:t>
        <a:bodyPr/>
        <a:lstStyle/>
        <a:p>
          <a:endParaRPr lang="en-US"/>
        </a:p>
      </dgm:t>
    </dgm:pt>
    <dgm:pt modelId="{D024AB1C-77F4-43C7-B113-A80F87FEAD56}" type="parTrans" cxnId="{0A6914AF-E518-4BBC-A934-9D87E9DE0337}">
      <dgm:prSet/>
      <dgm:spPr/>
      <dgm:t>
        <a:bodyPr/>
        <a:lstStyle/>
        <a:p>
          <a:endParaRPr lang="en-US"/>
        </a:p>
      </dgm:t>
    </dgm:pt>
    <dgm:pt modelId="{36D6123E-F66E-43D9-BDF8-09E91BE15CB4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A399B7C-6C7A-4710-925C-C4FFA683EBF1}" type="sibTrans" cxnId="{9FD46F30-5045-45C0-B00E-C2D8C0267246}">
      <dgm:prSet/>
      <dgm:spPr/>
      <dgm:t>
        <a:bodyPr/>
        <a:lstStyle/>
        <a:p>
          <a:endParaRPr lang="en-US"/>
        </a:p>
      </dgm:t>
    </dgm:pt>
    <dgm:pt modelId="{46D34A51-84D1-44B4-92B4-319B61123816}" type="parTrans" cxnId="{9FD46F30-5045-45C0-B00E-C2D8C0267246}">
      <dgm:prSet/>
      <dgm:spPr/>
      <dgm:t>
        <a:bodyPr/>
        <a:lstStyle/>
        <a:p>
          <a:endParaRPr lang="en-US"/>
        </a:p>
      </dgm:t>
    </dgm:pt>
    <dgm:pt modelId="{D04430CF-A10C-4AAB-BC0C-729500EDBE65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42BC947A-3CE0-4BA2-A23F-CE2CA70703EF}" type="sibTrans" cxnId="{0ACD3F2E-7C9D-4CB3-9C2F-A470EA8890CC}">
      <dgm:prSet/>
      <dgm:spPr/>
      <dgm:t>
        <a:bodyPr/>
        <a:lstStyle/>
        <a:p>
          <a:endParaRPr lang="en-US"/>
        </a:p>
      </dgm:t>
    </dgm:pt>
    <dgm:pt modelId="{C86CC2CD-4966-4B17-8043-3353B445CBEC}" type="parTrans" cxnId="{0ACD3F2E-7C9D-4CB3-9C2F-A470EA8890CC}">
      <dgm:prSet/>
      <dgm:spPr/>
      <dgm:t>
        <a:bodyPr/>
        <a:lstStyle/>
        <a:p>
          <a:endParaRPr lang="en-US"/>
        </a:p>
      </dgm:t>
    </dgm:pt>
    <dgm:pt modelId="{E72D617F-F835-46A3-8A5A-2087AAC14C52}" type="pres">
      <dgm:prSet presAssocID="{DBE09060-84BF-41A0-B920-B63ECF09DB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8AC37-6658-4AC4-91B1-A6534D710CCC}" type="pres">
      <dgm:prSet presAssocID="{9A403040-EDEE-4921-BDBB-FC0D01C5B89A}" presName="centerShape" presStyleLbl="node0" presStyleIdx="0" presStyleCnt="1"/>
      <dgm:spPr/>
      <dgm:t>
        <a:bodyPr/>
        <a:lstStyle/>
        <a:p>
          <a:endParaRPr lang="en-US"/>
        </a:p>
      </dgm:t>
    </dgm:pt>
    <dgm:pt modelId="{FD213C59-A65A-4749-8CAD-5F1A305FD240}" type="pres">
      <dgm:prSet presAssocID="{D04430CF-A10C-4AAB-BC0C-729500EDBE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2BD6-F375-4A4B-BFBE-62C8FBF27E13}" type="pres">
      <dgm:prSet presAssocID="{D04430CF-A10C-4AAB-BC0C-729500EDBE65}" presName="dummy" presStyleCnt="0"/>
      <dgm:spPr/>
    </dgm:pt>
    <dgm:pt modelId="{B90D10C5-5A00-4FF2-B0D0-D114846022E1}" type="pres">
      <dgm:prSet presAssocID="{42BC947A-3CE0-4BA2-A23F-CE2CA70703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BAC1BC7-C7EF-4BC9-AE22-139911EEF384}" type="pres">
      <dgm:prSet presAssocID="{36D6123E-F66E-43D9-BDF8-09E91BE15C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8B3E1-4465-47E2-AB5E-8AFDDFC6D2BE}" type="pres">
      <dgm:prSet presAssocID="{36D6123E-F66E-43D9-BDF8-09E91BE15CB4}" presName="dummy" presStyleCnt="0"/>
      <dgm:spPr/>
    </dgm:pt>
    <dgm:pt modelId="{7C5596A0-5069-4373-A323-D963A99F1A42}" type="pres">
      <dgm:prSet presAssocID="{FA399B7C-6C7A-4710-925C-C4FFA683EBF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7175F90-B36B-4E08-8FE1-D9D6C59360DD}" type="pres">
      <dgm:prSet presAssocID="{AF08DE82-815C-4106-B765-073EE7E1DF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3F6EA-6884-423A-AD36-9E92ECFD2561}" type="pres">
      <dgm:prSet presAssocID="{AF08DE82-815C-4106-B765-073EE7E1DF16}" presName="dummy" presStyleCnt="0"/>
      <dgm:spPr/>
    </dgm:pt>
    <dgm:pt modelId="{B71CF2EF-45D0-400D-91D1-F25173509668}" type="pres">
      <dgm:prSet presAssocID="{FAD08CC3-C73F-4E44-8616-0F3B38AA373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EA12785-6F0C-47C7-80D4-866280AFFBD5}" type="presOf" srcId="{D04430CF-A10C-4AAB-BC0C-729500EDBE65}" destId="{FD213C59-A65A-4749-8CAD-5F1A305FD240}" srcOrd="0" destOrd="0" presId="urn:microsoft.com/office/officeart/2005/8/layout/radial6"/>
    <dgm:cxn modelId="{0A6914AF-E518-4BBC-A934-9D87E9DE0337}" srcId="{9A403040-EDEE-4921-BDBB-FC0D01C5B89A}" destId="{AF08DE82-815C-4106-B765-073EE7E1DF16}" srcOrd="2" destOrd="0" parTransId="{D024AB1C-77F4-43C7-B113-A80F87FEAD56}" sibTransId="{FAD08CC3-C73F-4E44-8616-0F3B38AA373A}"/>
    <dgm:cxn modelId="{1078ACFC-CCCA-4536-B3AA-01632E4F2CF8}" type="presOf" srcId="{DBE09060-84BF-41A0-B920-B63ECF09DB71}" destId="{E72D617F-F835-46A3-8A5A-2087AAC14C52}" srcOrd="0" destOrd="0" presId="urn:microsoft.com/office/officeart/2005/8/layout/radial6"/>
    <dgm:cxn modelId="{9FD46F30-5045-45C0-B00E-C2D8C0267246}" srcId="{9A403040-EDEE-4921-BDBB-FC0D01C5B89A}" destId="{36D6123E-F66E-43D9-BDF8-09E91BE15CB4}" srcOrd="1" destOrd="0" parTransId="{46D34A51-84D1-44B4-92B4-319B61123816}" sibTransId="{FA399B7C-6C7A-4710-925C-C4FFA683EBF1}"/>
    <dgm:cxn modelId="{0ACD3F2E-7C9D-4CB3-9C2F-A470EA8890CC}" srcId="{9A403040-EDEE-4921-BDBB-FC0D01C5B89A}" destId="{D04430CF-A10C-4AAB-BC0C-729500EDBE65}" srcOrd="0" destOrd="0" parTransId="{C86CC2CD-4966-4B17-8043-3353B445CBEC}" sibTransId="{42BC947A-3CE0-4BA2-A23F-CE2CA70703EF}"/>
    <dgm:cxn modelId="{2DCD67B6-D430-461F-8BE0-1BF082067627}" type="presOf" srcId="{FAD08CC3-C73F-4E44-8616-0F3B38AA373A}" destId="{B71CF2EF-45D0-400D-91D1-F25173509668}" srcOrd="0" destOrd="0" presId="urn:microsoft.com/office/officeart/2005/8/layout/radial6"/>
    <dgm:cxn modelId="{28EF60AE-2046-42D4-B03B-EC8F195D6E2F}" type="presOf" srcId="{9A403040-EDEE-4921-BDBB-FC0D01C5B89A}" destId="{1AC8AC37-6658-4AC4-91B1-A6534D710CCC}" srcOrd="0" destOrd="0" presId="urn:microsoft.com/office/officeart/2005/8/layout/radial6"/>
    <dgm:cxn modelId="{B77496B5-2278-4DE3-80EF-17E99D762852}" type="presOf" srcId="{AF08DE82-815C-4106-B765-073EE7E1DF16}" destId="{17175F90-B36B-4E08-8FE1-D9D6C59360DD}" srcOrd="0" destOrd="0" presId="urn:microsoft.com/office/officeart/2005/8/layout/radial6"/>
    <dgm:cxn modelId="{9A61FAC0-7504-4DE9-8148-F6B2B20B813B}" type="presOf" srcId="{42BC947A-3CE0-4BA2-A23F-CE2CA70703EF}" destId="{B90D10C5-5A00-4FF2-B0D0-D114846022E1}" srcOrd="0" destOrd="0" presId="urn:microsoft.com/office/officeart/2005/8/layout/radial6"/>
    <dgm:cxn modelId="{B822BB46-255A-41A0-B9D4-A7B7E58F4BDB}" type="presOf" srcId="{36D6123E-F66E-43D9-BDF8-09E91BE15CB4}" destId="{EBAC1BC7-C7EF-4BC9-AE22-139911EEF384}" srcOrd="0" destOrd="0" presId="urn:microsoft.com/office/officeart/2005/8/layout/radial6"/>
    <dgm:cxn modelId="{7A868B5E-622F-43DB-9666-8CFBEFFC1CE2}" type="presOf" srcId="{FA399B7C-6C7A-4710-925C-C4FFA683EBF1}" destId="{7C5596A0-5069-4373-A323-D963A99F1A42}" srcOrd="0" destOrd="0" presId="urn:microsoft.com/office/officeart/2005/8/layout/radial6"/>
    <dgm:cxn modelId="{1A983C75-7E28-4C1B-A530-963BF9BCB9C0}" srcId="{DBE09060-84BF-41A0-B920-B63ECF09DB71}" destId="{9A403040-EDEE-4921-BDBB-FC0D01C5B89A}" srcOrd="0" destOrd="0" parTransId="{05547122-D951-4DA5-BBAA-9E5979C12577}" sibTransId="{6E86562B-2F5B-4371-91C2-94E3B29A6514}"/>
    <dgm:cxn modelId="{CE868806-4141-4CDF-941A-2A2CFC948A3C}" type="presParOf" srcId="{E72D617F-F835-46A3-8A5A-2087AAC14C52}" destId="{1AC8AC37-6658-4AC4-91B1-A6534D710CCC}" srcOrd="0" destOrd="0" presId="urn:microsoft.com/office/officeart/2005/8/layout/radial6"/>
    <dgm:cxn modelId="{8D9ABABC-3B0D-45E3-B3BF-94DE3EA2FB0E}" type="presParOf" srcId="{E72D617F-F835-46A3-8A5A-2087AAC14C52}" destId="{FD213C59-A65A-4749-8CAD-5F1A305FD240}" srcOrd="1" destOrd="0" presId="urn:microsoft.com/office/officeart/2005/8/layout/radial6"/>
    <dgm:cxn modelId="{17F2E542-8671-41FF-91C9-129C0C4BFFE1}" type="presParOf" srcId="{E72D617F-F835-46A3-8A5A-2087AAC14C52}" destId="{AE792BD6-F375-4A4B-BFBE-62C8FBF27E13}" srcOrd="2" destOrd="0" presId="urn:microsoft.com/office/officeart/2005/8/layout/radial6"/>
    <dgm:cxn modelId="{1CD3ED14-55F1-4311-AD1D-E6C3BAA7AC9C}" type="presParOf" srcId="{E72D617F-F835-46A3-8A5A-2087AAC14C52}" destId="{B90D10C5-5A00-4FF2-B0D0-D114846022E1}" srcOrd="3" destOrd="0" presId="urn:microsoft.com/office/officeart/2005/8/layout/radial6"/>
    <dgm:cxn modelId="{92A193D2-CC61-4386-A48B-077D93081C5F}" type="presParOf" srcId="{E72D617F-F835-46A3-8A5A-2087AAC14C52}" destId="{EBAC1BC7-C7EF-4BC9-AE22-139911EEF384}" srcOrd="4" destOrd="0" presId="urn:microsoft.com/office/officeart/2005/8/layout/radial6"/>
    <dgm:cxn modelId="{1FACFC7C-5DA5-4353-8EA4-CF7E6183B2AF}" type="presParOf" srcId="{E72D617F-F835-46A3-8A5A-2087AAC14C52}" destId="{6EC8B3E1-4465-47E2-AB5E-8AFDDFC6D2BE}" srcOrd="5" destOrd="0" presId="urn:microsoft.com/office/officeart/2005/8/layout/radial6"/>
    <dgm:cxn modelId="{8C53E727-5579-472E-9B6E-7F818D0FF98B}" type="presParOf" srcId="{E72D617F-F835-46A3-8A5A-2087AAC14C52}" destId="{7C5596A0-5069-4373-A323-D963A99F1A42}" srcOrd="6" destOrd="0" presId="urn:microsoft.com/office/officeart/2005/8/layout/radial6"/>
    <dgm:cxn modelId="{DF822F55-3E46-48B6-9E6F-14E4CD7E9DFA}" type="presParOf" srcId="{E72D617F-F835-46A3-8A5A-2087AAC14C52}" destId="{17175F90-B36B-4E08-8FE1-D9D6C59360DD}" srcOrd="7" destOrd="0" presId="urn:microsoft.com/office/officeart/2005/8/layout/radial6"/>
    <dgm:cxn modelId="{519275D9-1312-423B-A24C-913B351C72AF}" type="presParOf" srcId="{E72D617F-F835-46A3-8A5A-2087AAC14C52}" destId="{C793F6EA-6884-423A-AD36-9E92ECFD2561}" srcOrd="8" destOrd="0" presId="urn:microsoft.com/office/officeart/2005/8/layout/radial6"/>
    <dgm:cxn modelId="{AA74BAD2-64B9-4049-894D-501C94D5533C}" type="presParOf" srcId="{E72D617F-F835-46A3-8A5A-2087AAC14C52}" destId="{B71CF2EF-45D0-400D-91D1-F25173509668}" srcOrd="9" destOrd="0" presId="urn:microsoft.com/office/officeart/2005/8/layout/radial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E09060-84BF-41A0-B920-B63ECF09DB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03040-EDEE-4921-BDBB-FC0D01C5B89A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05547122-D951-4DA5-BBAA-9E5979C12577}" type="parTrans" cxnId="{1A983C75-7E28-4C1B-A530-963BF9BCB9C0}">
      <dgm:prSet/>
      <dgm:spPr/>
      <dgm:t>
        <a:bodyPr/>
        <a:lstStyle/>
        <a:p>
          <a:endParaRPr lang="en-US"/>
        </a:p>
      </dgm:t>
    </dgm:pt>
    <dgm:pt modelId="{6E86562B-2F5B-4371-91C2-94E3B29A6514}" type="sibTrans" cxnId="{1A983C75-7E28-4C1B-A530-963BF9BCB9C0}">
      <dgm:prSet/>
      <dgm:spPr/>
      <dgm:t>
        <a:bodyPr/>
        <a:lstStyle/>
        <a:p>
          <a:endParaRPr lang="en-US"/>
        </a:p>
      </dgm:t>
    </dgm:pt>
    <dgm:pt modelId="{8FD44E8B-1222-4BE9-B4A4-74099DD29682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02BD713-C619-4567-8EEC-2A003147C3CA}" type="sibTrans" cxnId="{D8BEC532-5093-412F-BEF3-3935883E03F2}">
      <dgm:prSet/>
      <dgm:spPr/>
      <dgm:t>
        <a:bodyPr/>
        <a:lstStyle/>
        <a:p>
          <a:endParaRPr lang="en-US"/>
        </a:p>
      </dgm:t>
    </dgm:pt>
    <dgm:pt modelId="{4BDC6794-3739-4E6E-87BF-886FE311F731}" type="parTrans" cxnId="{D8BEC532-5093-412F-BEF3-3935883E03F2}">
      <dgm:prSet/>
      <dgm:spPr/>
      <dgm:t>
        <a:bodyPr/>
        <a:lstStyle/>
        <a:p>
          <a:endParaRPr lang="en-US"/>
        </a:p>
      </dgm:t>
    </dgm:pt>
    <dgm:pt modelId="{D04430CF-A10C-4AAB-BC0C-729500EDBE65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42BC947A-3CE0-4BA2-A23F-CE2CA70703EF}" type="sibTrans" cxnId="{0ACD3F2E-7C9D-4CB3-9C2F-A470EA8890CC}">
      <dgm:prSet/>
      <dgm:spPr/>
      <dgm:t>
        <a:bodyPr/>
        <a:lstStyle/>
        <a:p>
          <a:endParaRPr lang="en-US"/>
        </a:p>
      </dgm:t>
    </dgm:pt>
    <dgm:pt modelId="{C86CC2CD-4966-4B17-8043-3353B445CBEC}" type="parTrans" cxnId="{0ACD3F2E-7C9D-4CB3-9C2F-A470EA8890CC}">
      <dgm:prSet/>
      <dgm:spPr/>
      <dgm:t>
        <a:bodyPr/>
        <a:lstStyle/>
        <a:p>
          <a:endParaRPr lang="en-US"/>
        </a:p>
      </dgm:t>
    </dgm:pt>
    <dgm:pt modelId="{36D6123E-F66E-43D9-BDF8-09E91BE15CB4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A399B7C-6C7A-4710-925C-C4FFA683EBF1}" type="sibTrans" cxnId="{9FD46F30-5045-45C0-B00E-C2D8C0267246}">
      <dgm:prSet/>
      <dgm:spPr/>
      <dgm:t>
        <a:bodyPr/>
        <a:lstStyle/>
        <a:p>
          <a:endParaRPr lang="en-US"/>
        </a:p>
      </dgm:t>
    </dgm:pt>
    <dgm:pt modelId="{46D34A51-84D1-44B4-92B4-319B61123816}" type="parTrans" cxnId="{9FD46F30-5045-45C0-B00E-C2D8C0267246}">
      <dgm:prSet/>
      <dgm:spPr/>
      <dgm:t>
        <a:bodyPr/>
        <a:lstStyle/>
        <a:p>
          <a:endParaRPr lang="en-US"/>
        </a:p>
      </dgm:t>
    </dgm:pt>
    <dgm:pt modelId="{E72D617F-F835-46A3-8A5A-2087AAC14C52}" type="pres">
      <dgm:prSet presAssocID="{DBE09060-84BF-41A0-B920-B63ECF09DB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8AC37-6658-4AC4-91B1-A6534D710CCC}" type="pres">
      <dgm:prSet presAssocID="{9A403040-EDEE-4921-BDBB-FC0D01C5B89A}" presName="centerShape" presStyleLbl="node0" presStyleIdx="0" presStyleCnt="1"/>
      <dgm:spPr/>
      <dgm:t>
        <a:bodyPr/>
        <a:lstStyle/>
        <a:p>
          <a:endParaRPr lang="en-US"/>
        </a:p>
      </dgm:t>
    </dgm:pt>
    <dgm:pt modelId="{FD213C59-A65A-4749-8CAD-5F1A305FD240}" type="pres">
      <dgm:prSet presAssocID="{D04430CF-A10C-4AAB-BC0C-729500EDBE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2BD6-F375-4A4B-BFBE-62C8FBF27E13}" type="pres">
      <dgm:prSet presAssocID="{D04430CF-A10C-4AAB-BC0C-729500EDBE65}" presName="dummy" presStyleCnt="0"/>
      <dgm:spPr/>
    </dgm:pt>
    <dgm:pt modelId="{B90D10C5-5A00-4FF2-B0D0-D114846022E1}" type="pres">
      <dgm:prSet presAssocID="{42BC947A-3CE0-4BA2-A23F-CE2CA70703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FA4FF78-C131-425C-9925-5F04043979CC}" type="pres">
      <dgm:prSet presAssocID="{8FD44E8B-1222-4BE9-B4A4-74099DD296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6413-E0E0-4EC7-ABE3-889FDFD2BFFE}" type="pres">
      <dgm:prSet presAssocID="{8FD44E8B-1222-4BE9-B4A4-74099DD29682}" presName="dummy" presStyleCnt="0"/>
      <dgm:spPr/>
    </dgm:pt>
    <dgm:pt modelId="{C575BB33-DDE3-48CC-9B61-BC4154E9F5D6}" type="pres">
      <dgm:prSet presAssocID="{F02BD713-C619-4567-8EEC-2A003147C3C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AC1BC7-C7EF-4BC9-AE22-139911EEF384}" type="pres">
      <dgm:prSet presAssocID="{36D6123E-F66E-43D9-BDF8-09E91BE15C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8B3E1-4465-47E2-AB5E-8AFDDFC6D2BE}" type="pres">
      <dgm:prSet presAssocID="{36D6123E-F66E-43D9-BDF8-09E91BE15CB4}" presName="dummy" presStyleCnt="0"/>
      <dgm:spPr/>
    </dgm:pt>
    <dgm:pt modelId="{7C5596A0-5069-4373-A323-D963A99F1A42}" type="pres">
      <dgm:prSet presAssocID="{FA399B7C-6C7A-4710-925C-C4FFA683EBF1}" presName="sibTrans" presStyleLbl="sibTrans2D1" presStyleIdx="2" presStyleCnt="3" custLinFactNeighborX="-4331"/>
      <dgm:spPr/>
      <dgm:t>
        <a:bodyPr/>
        <a:lstStyle/>
        <a:p>
          <a:endParaRPr lang="en-US"/>
        </a:p>
      </dgm:t>
    </dgm:pt>
  </dgm:ptLst>
  <dgm:cxnLst>
    <dgm:cxn modelId="{FE5EB453-B33D-46D1-8153-0DCE5AD060F4}" type="presOf" srcId="{42BC947A-3CE0-4BA2-A23F-CE2CA70703EF}" destId="{B90D10C5-5A00-4FF2-B0D0-D114846022E1}" srcOrd="0" destOrd="0" presId="urn:microsoft.com/office/officeart/2005/8/layout/radial6"/>
    <dgm:cxn modelId="{29837847-1F2B-448B-A436-1AAB2424B8A1}" type="presOf" srcId="{FA399B7C-6C7A-4710-925C-C4FFA683EBF1}" destId="{7C5596A0-5069-4373-A323-D963A99F1A42}" srcOrd="0" destOrd="0" presId="urn:microsoft.com/office/officeart/2005/8/layout/radial6"/>
    <dgm:cxn modelId="{9FD46F30-5045-45C0-B00E-C2D8C0267246}" srcId="{9A403040-EDEE-4921-BDBB-FC0D01C5B89A}" destId="{36D6123E-F66E-43D9-BDF8-09E91BE15CB4}" srcOrd="2" destOrd="0" parTransId="{46D34A51-84D1-44B4-92B4-319B61123816}" sibTransId="{FA399B7C-6C7A-4710-925C-C4FFA683EBF1}"/>
    <dgm:cxn modelId="{0ACD3F2E-7C9D-4CB3-9C2F-A470EA8890CC}" srcId="{9A403040-EDEE-4921-BDBB-FC0D01C5B89A}" destId="{D04430CF-A10C-4AAB-BC0C-729500EDBE65}" srcOrd="0" destOrd="0" parTransId="{C86CC2CD-4966-4B17-8043-3353B445CBEC}" sibTransId="{42BC947A-3CE0-4BA2-A23F-CE2CA70703EF}"/>
    <dgm:cxn modelId="{B8AF45CC-2DCF-4931-A6A6-9FA76CB8FAA1}" type="presOf" srcId="{F02BD713-C619-4567-8EEC-2A003147C3CA}" destId="{C575BB33-DDE3-48CC-9B61-BC4154E9F5D6}" srcOrd="0" destOrd="0" presId="urn:microsoft.com/office/officeart/2005/8/layout/radial6"/>
    <dgm:cxn modelId="{59C242F1-E28D-46D3-B25B-1BC3D3AE7C6E}" type="presOf" srcId="{D04430CF-A10C-4AAB-BC0C-729500EDBE65}" destId="{FD213C59-A65A-4749-8CAD-5F1A305FD240}" srcOrd="0" destOrd="0" presId="urn:microsoft.com/office/officeart/2005/8/layout/radial6"/>
    <dgm:cxn modelId="{2AB45558-AFFE-4276-BFAB-3941311BDA19}" type="presOf" srcId="{8FD44E8B-1222-4BE9-B4A4-74099DD29682}" destId="{4FA4FF78-C131-425C-9925-5F04043979CC}" srcOrd="0" destOrd="0" presId="urn:microsoft.com/office/officeart/2005/8/layout/radial6"/>
    <dgm:cxn modelId="{D8BEC532-5093-412F-BEF3-3935883E03F2}" srcId="{9A403040-EDEE-4921-BDBB-FC0D01C5B89A}" destId="{8FD44E8B-1222-4BE9-B4A4-74099DD29682}" srcOrd="1" destOrd="0" parTransId="{4BDC6794-3739-4E6E-87BF-886FE311F731}" sibTransId="{F02BD713-C619-4567-8EEC-2A003147C3CA}"/>
    <dgm:cxn modelId="{4ABBA23C-B461-4FC4-B808-A0A971EDC6BF}" type="presOf" srcId="{DBE09060-84BF-41A0-B920-B63ECF09DB71}" destId="{E72D617F-F835-46A3-8A5A-2087AAC14C52}" srcOrd="0" destOrd="0" presId="urn:microsoft.com/office/officeart/2005/8/layout/radial6"/>
    <dgm:cxn modelId="{E1EE0F3C-ACB9-4A89-ABD6-A762A31BC41E}" type="presOf" srcId="{9A403040-EDEE-4921-BDBB-FC0D01C5B89A}" destId="{1AC8AC37-6658-4AC4-91B1-A6534D710CCC}" srcOrd="0" destOrd="0" presId="urn:microsoft.com/office/officeart/2005/8/layout/radial6"/>
    <dgm:cxn modelId="{1A983C75-7E28-4C1B-A530-963BF9BCB9C0}" srcId="{DBE09060-84BF-41A0-B920-B63ECF09DB71}" destId="{9A403040-EDEE-4921-BDBB-FC0D01C5B89A}" srcOrd="0" destOrd="0" parTransId="{05547122-D951-4DA5-BBAA-9E5979C12577}" sibTransId="{6E86562B-2F5B-4371-91C2-94E3B29A6514}"/>
    <dgm:cxn modelId="{E79C712E-C0BD-4222-B099-7F2FC18F6E51}" type="presOf" srcId="{36D6123E-F66E-43D9-BDF8-09E91BE15CB4}" destId="{EBAC1BC7-C7EF-4BC9-AE22-139911EEF384}" srcOrd="0" destOrd="0" presId="urn:microsoft.com/office/officeart/2005/8/layout/radial6"/>
    <dgm:cxn modelId="{5404D7E5-6A46-44D0-BF1C-E2B148879338}" type="presParOf" srcId="{E72D617F-F835-46A3-8A5A-2087AAC14C52}" destId="{1AC8AC37-6658-4AC4-91B1-A6534D710CCC}" srcOrd="0" destOrd="0" presId="urn:microsoft.com/office/officeart/2005/8/layout/radial6"/>
    <dgm:cxn modelId="{98D7C8B4-ED9E-4C8A-A816-7F55BEFE2B95}" type="presParOf" srcId="{E72D617F-F835-46A3-8A5A-2087AAC14C52}" destId="{FD213C59-A65A-4749-8CAD-5F1A305FD240}" srcOrd="1" destOrd="0" presId="urn:microsoft.com/office/officeart/2005/8/layout/radial6"/>
    <dgm:cxn modelId="{7C75A211-3897-4DDB-AD64-62197209539D}" type="presParOf" srcId="{E72D617F-F835-46A3-8A5A-2087AAC14C52}" destId="{AE792BD6-F375-4A4B-BFBE-62C8FBF27E13}" srcOrd="2" destOrd="0" presId="urn:microsoft.com/office/officeart/2005/8/layout/radial6"/>
    <dgm:cxn modelId="{66A20511-4125-4B34-8E7D-301CCA5FD7A1}" type="presParOf" srcId="{E72D617F-F835-46A3-8A5A-2087AAC14C52}" destId="{B90D10C5-5A00-4FF2-B0D0-D114846022E1}" srcOrd="3" destOrd="0" presId="urn:microsoft.com/office/officeart/2005/8/layout/radial6"/>
    <dgm:cxn modelId="{F9B08977-7EFB-4831-A88A-69ABC64A99ED}" type="presParOf" srcId="{E72D617F-F835-46A3-8A5A-2087AAC14C52}" destId="{4FA4FF78-C131-425C-9925-5F04043979CC}" srcOrd="4" destOrd="0" presId="urn:microsoft.com/office/officeart/2005/8/layout/radial6"/>
    <dgm:cxn modelId="{687C21D2-C7E5-4525-8D02-53C5516E3441}" type="presParOf" srcId="{E72D617F-F835-46A3-8A5A-2087AAC14C52}" destId="{FF816413-E0E0-4EC7-ABE3-889FDFD2BFFE}" srcOrd="5" destOrd="0" presId="urn:microsoft.com/office/officeart/2005/8/layout/radial6"/>
    <dgm:cxn modelId="{C2DE31B6-FAA1-4147-B6D1-8FF00C9E8B47}" type="presParOf" srcId="{E72D617F-F835-46A3-8A5A-2087AAC14C52}" destId="{C575BB33-DDE3-48CC-9B61-BC4154E9F5D6}" srcOrd="6" destOrd="0" presId="urn:microsoft.com/office/officeart/2005/8/layout/radial6"/>
    <dgm:cxn modelId="{A537F741-D42A-47C4-973A-A4EE99EE5428}" type="presParOf" srcId="{E72D617F-F835-46A3-8A5A-2087AAC14C52}" destId="{EBAC1BC7-C7EF-4BC9-AE22-139911EEF384}" srcOrd="7" destOrd="0" presId="urn:microsoft.com/office/officeart/2005/8/layout/radial6"/>
    <dgm:cxn modelId="{33BDCFC3-8837-40F1-BA16-7A6FEA2588A1}" type="presParOf" srcId="{E72D617F-F835-46A3-8A5A-2087AAC14C52}" destId="{6EC8B3E1-4465-47E2-AB5E-8AFDDFC6D2BE}" srcOrd="8" destOrd="0" presId="urn:microsoft.com/office/officeart/2005/8/layout/radial6"/>
    <dgm:cxn modelId="{05C99E03-94A6-4846-A115-A4A1C571ED46}" type="presParOf" srcId="{E72D617F-F835-46A3-8A5A-2087AAC14C52}" destId="{7C5596A0-5069-4373-A323-D963A99F1A42}" srcOrd="9" destOrd="0" presId="urn:microsoft.com/office/officeart/2005/8/layout/radial6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E09060-84BF-41A0-B920-B63ECF09DB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03040-EDEE-4921-BDBB-FC0D01C5B89A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05547122-D951-4DA5-BBAA-9E5979C12577}" type="parTrans" cxnId="{1A983C75-7E28-4C1B-A530-963BF9BCB9C0}">
      <dgm:prSet/>
      <dgm:spPr/>
      <dgm:t>
        <a:bodyPr/>
        <a:lstStyle/>
        <a:p>
          <a:endParaRPr lang="en-US"/>
        </a:p>
      </dgm:t>
    </dgm:pt>
    <dgm:pt modelId="{6E86562B-2F5B-4371-91C2-94E3B29A6514}" type="sibTrans" cxnId="{1A983C75-7E28-4C1B-A530-963BF9BCB9C0}">
      <dgm:prSet/>
      <dgm:spPr/>
      <dgm:t>
        <a:bodyPr/>
        <a:lstStyle/>
        <a:p>
          <a:endParaRPr lang="en-US"/>
        </a:p>
      </dgm:t>
    </dgm:pt>
    <dgm:pt modelId="{8FD44E8B-1222-4BE9-B4A4-74099DD29682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02BD713-C619-4567-8EEC-2A003147C3CA}" type="sibTrans" cxnId="{D8BEC532-5093-412F-BEF3-3935883E03F2}">
      <dgm:prSet/>
      <dgm:spPr/>
      <dgm:t>
        <a:bodyPr/>
        <a:lstStyle/>
        <a:p>
          <a:endParaRPr lang="en-US"/>
        </a:p>
      </dgm:t>
    </dgm:pt>
    <dgm:pt modelId="{4BDC6794-3739-4E6E-87BF-886FE311F731}" type="parTrans" cxnId="{D8BEC532-5093-412F-BEF3-3935883E03F2}">
      <dgm:prSet/>
      <dgm:spPr/>
      <dgm:t>
        <a:bodyPr/>
        <a:lstStyle/>
        <a:p>
          <a:endParaRPr lang="en-US"/>
        </a:p>
      </dgm:t>
    </dgm:pt>
    <dgm:pt modelId="{D04430CF-A10C-4AAB-BC0C-729500EDBE65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42BC947A-3CE0-4BA2-A23F-CE2CA70703EF}" type="sibTrans" cxnId="{0ACD3F2E-7C9D-4CB3-9C2F-A470EA8890CC}">
      <dgm:prSet/>
      <dgm:spPr/>
      <dgm:t>
        <a:bodyPr/>
        <a:lstStyle/>
        <a:p>
          <a:endParaRPr lang="en-US"/>
        </a:p>
      </dgm:t>
    </dgm:pt>
    <dgm:pt modelId="{C86CC2CD-4966-4B17-8043-3353B445CBEC}" type="parTrans" cxnId="{0ACD3F2E-7C9D-4CB3-9C2F-A470EA8890CC}">
      <dgm:prSet/>
      <dgm:spPr/>
      <dgm:t>
        <a:bodyPr/>
        <a:lstStyle/>
        <a:p>
          <a:endParaRPr lang="en-US"/>
        </a:p>
      </dgm:t>
    </dgm:pt>
    <dgm:pt modelId="{36D6123E-F66E-43D9-BDF8-09E91BE15CB4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FA399B7C-6C7A-4710-925C-C4FFA683EBF1}" type="sibTrans" cxnId="{9FD46F30-5045-45C0-B00E-C2D8C0267246}">
      <dgm:prSet/>
      <dgm:spPr/>
      <dgm:t>
        <a:bodyPr/>
        <a:lstStyle/>
        <a:p>
          <a:endParaRPr lang="en-US"/>
        </a:p>
      </dgm:t>
    </dgm:pt>
    <dgm:pt modelId="{46D34A51-84D1-44B4-92B4-319B61123816}" type="parTrans" cxnId="{9FD46F30-5045-45C0-B00E-C2D8C0267246}">
      <dgm:prSet/>
      <dgm:spPr/>
      <dgm:t>
        <a:bodyPr/>
        <a:lstStyle/>
        <a:p>
          <a:endParaRPr lang="en-US"/>
        </a:p>
      </dgm:t>
    </dgm:pt>
    <dgm:pt modelId="{4D1ACD52-215D-4CA0-BFBF-1B928EBCF56C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E6F6A5-06F5-4515-BFC0-2F6855D8ECBE}" type="parTrans" cxnId="{30F7B17B-5247-4238-B7E0-07AB984ECFF3}">
      <dgm:prSet/>
      <dgm:spPr/>
      <dgm:t>
        <a:bodyPr/>
        <a:lstStyle/>
        <a:p>
          <a:endParaRPr lang="en-US"/>
        </a:p>
      </dgm:t>
    </dgm:pt>
    <dgm:pt modelId="{FAB9BCB2-B98B-4BA8-A88F-63DF7D14DD34}" type="sibTrans" cxnId="{30F7B17B-5247-4238-B7E0-07AB984ECFF3}">
      <dgm:prSet/>
      <dgm:spPr/>
      <dgm:t>
        <a:bodyPr/>
        <a:lstStyle/>
        <a:p>
          <a:endParaRPr lang="en-US"/>
        </a:p>
      </dgm:t>
    </dgm:pt>
    <dgm:pt modelId="{084048EB-DDF9-483A-8EE0-2612190A0F90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761BE9-F99D-44AF-A4A8-4CA3E324FA84}" type="parTrans" cxnId="{FFF14FE3-5875-4A88-9404-C7F76D6DF3E6}">
      <dgm:prSet/>
      <dgm:spPr/>
      <dgm:t>
        <a:bodyPr/>
        <a:lstStyle/>
        <a:p>
          <a:endParaRPr lang="en-US"/>
        </a:p>
      </dgm:t>
    </dgm:pt>
    <dgm:pt modelId="{F2EEA098-1CED-44E7-A64B-7953F07BF22D}" type="sibTrans" cxnId="{FFF14FE3-5875-4A88-9404-C7F76D6DF3E6}">
      <dgm:prSet/>
      <dgm:spPr/>
      <dgm:t>
        <a:bodyPr/>
        <a:lstStyle/>
        <a:p>
          <a:endParaRPr lang="en-US"/>
        </a:p>
      </dgm:t>
    </dgm:pt>
    <dgm:pt modelId="{5E8EA3E4-90D7-41F9-8272-71AF9BB866FF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8475007-FA73-4E28-9E87-A58D70B007F0}" type="parTrans" cxnId="{2C5323A9-5E7B-4BC1-97A0-6558FC3A4E95}">
      <dgm:prSet/>
      <dgm:spPr/>
      <dgm:t>
        <a:bodyPr/>
        <a:lstStyle/>
        <a:p>
          <a:endParaRPr lang="en-US"/>
        </a:p>
      </dgm:t>
    </dgm:pt>
    <dgm:pt modelId="{93CC5DF6-2DCE-429E-B547-2CE04984534B}" type="sibTrans" cxnId="{2C5323A9-5E7B-4BC1-97A0-6558FC3A4E95}">
      <dgm:prSet/>
      <dgm:spPr/>
      <dgm:t>
        <a:bodyPr/>
        <a:lstStyle/>
        <a:p>
          <a:endParaRPr lang="en-US"/>
        </a:p>
      </dgm:t>
    </dgm:pt>
    <dgm:pt modelId="{CA0C246E-B918-4220-9B0C-6CCE71C9B520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8D3B0C-7624-4D6F-A449-C03CA021B566}" type="parTrans" cxnId="{7B213F3D-6265-47CD-B145-C5C6230FC51F}">
      <dgm:prSet/>
      <dgm:spPr/>
      <dgm:t>
        <a:bodyPr/>
        <a:lstStyle/>
        <a:p>
          <a:endParaRPr lang="en-US"/>
        </a:p>
      </dgm:t>
    </dgm:pt>
    <dgm:pt modelId="{5AC37BCD-09D5-4642-864E-B22C197FB432}" type="sibTrans" cxnId="{7B213F3D-6265-47CD-B145-C5C6230FC51F}">
      <dgm:prSet/>
      <dgm:spPr/>
      <dgm:t>
        <a:bodyPr/>
        <a:lstStyle/>
        <a:p>
          <a:endParaRPr lang="en-US"/>
        </a:p>
      </dgm:t>
    </dgm:pt>
    <dgm:pt modelId="{E72D617F-F835-46A3-8A5A-2087AAC14C52}" type="pres">
      <dgm:prSet presAssocID="{DBE09060-84BF-41A0-B920-B63ECF09DB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8AC37-6658-4AC4-91B1-A6534D710CCC}" type="pres">
      <dgm:prSet presAssocID="{9A403040-EDEE-4921-BDBB-FC0D01C5B89A}" presName="centerShape" presStyleLbl="node0" presStyleIdx="0" presStyleCnt="1"/>
      <dgm:spPr/>
      <dgm:t>
        <a:bodyPr/>
        <a:lstStyle/>
        <a:p>
          <a:endParaRPr lang="en-US"/>
        </a:p>
      </dgm:t>
    </dgm:pt>
    <dgm:pt modelId="{FD213C59-A65A-4749-8CAD-5F1A305FD240}" type="pres">
      <dgm:prSet presAssocID="{D04430CF-A10C-4AAB-BC0C-729500EDBE6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2BD6-F375-4A4B-BFBE-62C8FBF27E13}" type="pres">
      <dgm:prSet presAssocID="{D04430CF-A10C-4AAB-BC0C-729500EDBE65}" presName="dummy" presStyleCnt="0"/>
      <dgm:spPr/>
    </dgm:pt>
    <dgm:pt modelId="{B90D10C5-5A00-4FF2-B0D0-D114846022E1}" type="pres">
      <dgm:prSet presAssocID="{42BC947A-3CE0-4BA2-A23F-CE2CA70703E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4FA4FF78-C131-425C-9925-5F04043979CC}" type="pres">
      <dgm:prSet presAssocID="{8FD44E8B-1222-4BE9-B4A4-74099DD296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6413-E0E0-4EC7-ABE3-889FDFD2BFFE}" type="pres">
      <dgm:prSet presAssocID="{8FD44E8B-1222-4BE9-B4A4-74099DD29682}" presName="dummy" presStyleCnt="0"/>
      <dgm:spPr/>
    </dgm:pt>
    <dgm:pt modelId="{C575BB33-DDE3-48CC-9B61-BC4154E9F5D6}" type="pres">
      <dgm:prSet presAssocID="{F02BD713-C619-4567-8EEC-2A003147C3CA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BAC1BC7-C7EF-4BC9-AE22-139911EEF384}" type="pres">
      <dgm:prSet presAssocID="{36D6123E-F66E-43D9-BDF8-09E91BE15CB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8B3E1-4465-47E2-AB5E-8AFDDFC6D2BE}" type="pres">
      <dgm:prSet presAssocID="{36D6123E-F66E-43D9-BDF8-09E91BE15CB4}" presName="dummy" presStyleCnt="0"/>
      <dgm:spPr/>
    </dgm:pt>
    <dgm:pt modelId="{7C5596A0-5069-4373-A323-D963A99F1A42}" type="pres">
      <dgm:prSet presAssocID="{FA399B7C-6C7A-4710-925C-C4FFA683EBF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DC384E0-545C-4374-9960-DDF58F36A9BD}" type="pres">
      <dgm:prSet presAssocID="{4D1ACD52-215D-4CA0-BFBF-1B928EBCF56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AD29C-F5C6-4402-8F1F-0F00F58DFAFA}" type="pres">
      <dgm:prSet presAssocID="{4D1ACD52-215D-4CA0-BFBF-1B928EBCF56C}" presName="dummy" presStyleCnt="0"/>
      <dgm:spPr/>
    </dgm:pt>
    <dgm:pt modelId="{A9D61EC5-8C5F-4D54-B2F9-5A10BFB35139}" type="pres">
      <dgm:prSet presAssocID="{FAB9BCB2-B98B-4BA8-A88F-63DF7D14DD3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7DCE55D-595D-4535-B303-A34929636A99}" type="pres">
      <dgm:prSet presAssocID="{084048EB-DDF9-483A-8EE0-2612190A0F9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B07AB-AEF0-464C-A8DA-1A8C1FA7AFB3}" type="pres">
      <dgm:prSet presAssocID="{084048EB-DDF9-483A-8EE0-2612190A0F90}" presName="dummy" presStyleCnt="0"/>
      <dgm:spPr/>
    </dgm:pt>
    <dgm:pt modelId="{02D5A8DF-2827-4843-AD3A-C0D1DD5FD8B8}" type="pres">
      <dgm:prSet presAssocID="{F2EEA098-1CED-44E7-A64B-7953F07BF22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62540CCF-BC04-49CE-9B4B-11E5A88E8324}" type="pres">
      <dgm:prSet presAssocID="{5E8EA3E4-90D7-41F9-8272-71AF9BB866F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F00B8-90A9-47CB-94B2-205CA256193F}" type="pres">
      <dgm:prSet presAssocID="{5E8EA3E4-90D7-41F9-8272-71AF9BB866FF}" presName="dummy" presStyleCnt="0"/>
      <dgm:spPr/>
    </dgm:pt>
    <dgm:pt modelId="{287E759E-1C07-42A7-999C-27DBC6EA5983}" type="pres">
      <dgm:prSet presAssocID="{93CC5DF6-2DCE-429E-B547-2CE04984534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534D0FE7-7C5F-42C4-AF47-999CAC8A652B}" type="pres">
      <dgm:prSet presAssocID="{CA0C246E-B918-4220-9B0C-6CCE71C9B52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08953-4832-4C52-B6F4-470F026BBA31}" type="pres">
      <dgm:prSet presAssocID="{CA0C246E-B918-4220-9B0C-6CCE71C9B520}" presName="dummy" presStyleCnt="0"/>
      <dgm:spPr/>
    </dgm:pt>
    <dgm:pt modelId="{DA7D9086-05AC-4A70-BC9B-24023A8FCCB3}" type="pres">
      <dgm:prSet presAssocID="{5AC37BCD-09D5-4642-864E-B22C197FB432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FD46F30-5045-45C0-B00E-C2D8C0267246}" srcId="{9A403040-EDEE-4921-BDBB-FC0D01C5B89A}" destId="{36D6123E-F66E-43D9-BDF8-09E91BE15CB4}" srcOrd="2" destOrd="0" parTransId="{46D34A51-84D1-44B4-92B4-319B61123816}" sibTransId="{FA399B7C-6C7A-4710-925C-C4FFA683EBF1}"/>
    <dgm:cxn modelId="{7B213F3D-6265-47CD-B145-C5C6230FC51F}" srcId="{9A403040-EDEE-4921-BDBB-FC0D01C5B89A}" destId="{CA0C246E-B918-4220-9B0C-6CCE71C9B520}" srcOrd="6" destOrd="0" parTransId="{428D3B0C-7624-4D6F-A449-C03CA021B566}" sibTransId="{5AC37BCD-09D5-4642-864E-B22C197FB432}"/>
    <dgm:cxn modelId="{FBAE5866-4C37-4B81-8FCA-28DB810A0C5A}" type="presOf" srcId="{FAB9BCB2-B98B-4BA8-A88F-63DF7D14DD34}" destId="{A9D61EC5-8C5F-4D54-B2F9-5A10BFB35139}" srcOrd="0" destOrd="0" presId="urn:microsoft.com/office/officeart/2005/8/layout/radial6"/>
    <dgm:cxn modelId="{43F93A5D-A47B-41DE-9F5E-16D4A25AD4F1}" type="presOf" srcId="{FA399B7C-6C7A-4710-925C-C4FFA683EBF1}" destId="{7C5596A0-5069-4373-A323-D963A99F1A42}" srcOrd="0" destOrd="0" presId="urn:microsoft.com/office/officeart/2005/8/layout/radial6"/>
    <dgm:cxn modelId="{30F7B17B-5247-4238-B7E0-07AB984ECFF3}" srcId="{9A403040-EDEE-4921-BDBB-FC0D01C5B89A}" destId="{4D1ACD52-215D-4CA0-BFBF-1B928EBCF56C}" srcOrd="3" destOrd="0" parTransId="{E6E6F6A5-06F5-4515-BFC0-2F6855D8ECBE}" sibTransId="{FAB9BCB2-B98B-4BA8-A88F-63DF7D14DD34}"/>
    <dgm:cxn modelId="{9075C89F-2F67-4D2B-A100-C4E8147ABC8A}" type="presOf" srcId="{5E8EA3E4-90D7-41F9-8272-71AF9BB866FF}" destId="{62540CCF-BC04-49CE-9B4B-11E5A88E8324}" srcOrd="0" destOrd="0" presId="urn:microsoft.com/office/officeart/2005/8/layout/radial6"/>
    <dgm:cxn modelId="{11946D30-BC23-4E63-8FEE-F4E9755B2907}" type="presOf" srcId="{D04430CF-A10C-4AAB-BC0C-729500EDBE65}" destId="{FD213C59-A65A-4749-8CAD-5F1A305FD240}" srcOrd="0" destOrd="0" presId="urn:microsoft.com/office/officeart/2005/8/layout/radial6"/>
    <dgm:cxn modelId="{1A983C75-7E28-4C1B-A530-963BF9BCB9C0}" srcId="{DBE09060-84BF-41A0-B920-B63ECF09DB71}" destId="{9A403040-EDEE-4921-BDBB-FC0D01C5B89A}" srcOrd="0" destOrd="0" parTransId="{05547122-D951-4DA5-BBAA-9E5979C12577}" sibTransId="{6E86562B-2F5B-4371-91C2-94E3B29A6514}"/>
    <dgm:cxn modelId="{FDCD38C6-3A84-4FAA-BC04-CB87F7006AA1}" type="presOf" srcId="{8FD44E8B-1222-4BE9-B4A4-74099DD29682}" destId="{4FA4FF78-C131-425C-9925-5F04043979CC}" srcOrd="0" destOrd="0" presId="urn:microsoft.com/office/officeart/2005/8/layout/radial6"/>
    <dgm:cxn modelId="{DAD54947-CE06-498A-80E3-42456EC6B4D9}" type="presOf" srcId="{4D1ACD52-215D-4CA0-BFBF-1B928EBCF56C}" destId="{9DC384E0-545C-4374-9960-DDF58F36A9BD}" srcOrd="0" destOrd="0" presId="urn:microsoft.com/office/officeart/2005/8/layout/radial6"/>
    <dgm:cxn modelId="{BC3DB272-3A66-49B0-8791-06AC692C42E6}" type="presOf" srcId="{CA0C246E-B918-4220-9B0C-6CCE71C9B520}" destId="{534D0FE7-7C5F-42C4-AF47-999CAC8A652B}" srcOrd="0" destOrd="0" presId="urn:microsoft.com/office/officeart/2005/8/layout/radial6"/>
    <dgm:cxn modelId="{8F15CB8A-3DDF-4672-888D-035C891B2081}" type="presOf" srcId="{9A403040-EDEE-4921-BDBB-FC0D01C5B89A}" destId="{1AC8AC37-6658-4AC4-91B1-A6534D710CCC}" srcOrd="0" destOrd="0" presId="urn:microsoft.com/office/officeart/2005/8/layout/radial6"/>
    <dgm:cxn modelId="{D3467A4A-4A77-49CC-97B4-F03C65B9DC31}" type="presOf" srcId="{084048EB-DDF9-483A-8EE0-2612190A0F90}" destId="{97DCE55D-595D-4535-B303-A34929636A99}" srcOrd="0" destOrd="0" presId="urn:microsoft.com/office/officeart/2005/8/layout/radial6"/>
    <dgm:cxn modelId="{2FC2F214-4185-413F-8FAE-AEED5626D07A}" type="presOf" srcId="{36D6123E-F66E-43D9-BDF8-09E91BE15CB4}" destId="{EBAC1BC7-C7EF-4BC9-AE22-139911EEF384}" srcOrd="0" destOrd="0" presId="urn:microsoft.com/office/officeart/2005/8/layout/radial6"/>
    <dgm:cxn modelId="{2ABDCC40-E756-4A77-BDC2-2F75679F1CAA}" type="presOf" srcId="{DBE09060-84BF-41A0-B920-B63ECF09DB71}" destId="{E72D617F-F835-46A3-8A5A-2087AAC14C52}" srcOrd="0" destOrd="0" presId="urn:microsoft.com/office/officeart/2005/8/layout/radial6"/>
    <dgm:cxn modelId="{96E3BFE1-2114-4DF3-8844-B7C6DABD8624}" type="presOf" srcId="{F02BD713-C619-4567-8EEC-2A003147C3CA}" destId="{C575BB33-DDE3-48CC-9B61-BC4154E9F5D6}" srcOrd="0" destOrd="0" presId="urn:microsoft.com/office/officeart/2005/8/layout/radial6"/>
    <dgm:cxn modelId="{2C5323A9-5E7B-4BC1-97A0-6558FC3A4E95}" srcId="{9A403040-EDEE-4921-BDBB-FC0D01C5B89A}" destId="{5E8EA3E4-90D7-41F9-8272-71AF9BB866FF}" srcOrd="5" destOrd="0" parTransId="{88475007-FA73-4E28-9E87-A58D70B007F0}" sibTransId="{93CC5DF6-2DCE-429E-B547-2CE04984534B}"/>
    <dgm:cxn modelId="{35431BE4-D3E7-4D2E-A793-037AE9AF8E9B}" type="presOf" srcId="{5AC37BCD-09D5-4642-864E-B22C197FB432}" destId="{DA7D9086-05AC-4A70-BC9B-24023A8FCCB3}" srcOrd="0" destOrd="0" presId="urn:microsoft.com/office/officeart/2005/8/layout/radial6"/>
    <dgm:cxn modelId="{FFF14FE3-5875-4A88-9404-C7F76D6DF3E6}" srcId="{9A403040-EDEE-4921-BDBB-FC0D01C5B89A}" destId="{084048EB-DDF9-483A-8EE0-2612190A0F90}" srcOrd="4" destOrd="0" parTransId="{4A761BE9-F99D-44AF-A4A8-4CA3E324FA84}" sibTransId="{F2EEA098-1CED-44E7-A64B-7953F07BF22D}"/>
    <dgm:cxn modelId="{37826DE9-09D7-467A-B768-F3A89C8E847D}" type="presOf" srcId="{93CC5DF6-2DCE-429E-B547-2CE04984534B}" destId="{287E759E-1C07-42A7-999C-27DBC6EA5983}" srcOrd="0" destOrd="0" presId="urn:microsoft.com/office/officeart/2005/8/layout/radial6"/>
    <dgm:cxn modelId="{0ACD3F2E-7C9D-4CB3-9C2F-A470EA8890CC}" srcId="{9A403040-EDEE-4921-BDBB-FC0D01C5B89A}" destId="{D04430CF-A10C-4AAB-BC0C-729500EDBE65}" srcOrd="0" destOrd="0" parTransId="{C86CC2CD-4966-4B17-8043-3353B445CBEC}" sibTransId="{42BC947A-3CE0-4BA2-A23F-CE2CA70703EF}"/>
    <dgm:cxn modelId="{D8BEC532-5093-412F-BEF3-3935883E03F2}" srcId="{9A403040-EDEE-4921-BDBB-FC0D01C5B89A}" destId="{8FD44E8B-1222-4BE9-B4A4-74099DD29682}" srcOrd="1" destOrd="0" parTransId="{4BDC6794-3739-4E6E-87BF-886FE311F731}" sibTransId="{F02BD713-C619-4567-8EEC-2A003147C3CA}"/>
    <dgm:cxn modelId="{A7A47815-D0B2-4E77-ACC0-CDCFE310674A}" type="presOf" srcId="{42BC947A-3CE0-4BA2-A23F-CE2CA70703EF}" destId="{B90D10C5-5A00-4FF2-B0D0-D114846022E1}" srcOrd="0" destOrd="0" presId="urn:microsoft.com/office/officeart/2005/8/layout/radial6"/>
    <dgm:cxn modelId="{2AE489E4-D3F6-4B88-9378-56CE4827ABAC}" type="presOf" srcId="{F2EEA098-1CED-44E7-A64B-7953F07BF22D}" destId="{02D5A8DF-2827-4843-AD3A-C0D1DD5FD8B8}" srcOrd="0" destOrd="0" presId="urn:microsoft.com/office/officeart/2005/8/layout/radial6"/>
    <dgm:cxn modelId="{FFD5CCD2-B509-4F89-8C40-D1C292772F5F}" type="presParOf" srcId="{E72D617F-F835-46A3-8A5A-2087AAC14C52}" destId="{1AC8AC37-6658-4AC4-91B1-A6534D710CCC}" srcOrd="0" destOrd="0" presId="urn:microsoft.com/office/officeart/2005/8/layout/radial6"/>
    <dgm:cxn modelId="{50AECFD4-E730-43F0-94C5-5E9E4FBBAE1D}" type="presParOf" srcId="{E72D617F-F835-46A3-8A5A-2087AAC14C52}" destId="{FD213C59-A65A-4749-8CAD-5F1A305FD240}" srcOrd="1" destOrd="0" presId="urn:microsoft.com/office/officeart/2005/8/layout/radial6"/>
    <dgm:cxn modelId="{BAD7292E-F466-4EE3-AB6B-0589D2756C82}" type="presParOf" srcId="{E72D617F-F835-46A3-8A5A-2087AAC14C52}" destId="{AE792BD6-F375-4A4B-BFBE-62C8FBF27E13}" srcOrd="2" destOrd="0" presId="urn:microsoft.com/office/officeart/2005/8/layout/radial6"/>
    <dgm:cxn modelId="{32C5D43C-90D4-4F23-9D51-F88456EC7EEE}" type="presParOf" srcId="{E72D617F-F835-46A3-8A5A-2087AAC14C52}" destId="{B90D10C5-5A00-4FF2-B0D0-D114846022E1}" srcOrd="3" destOrd="0" presId="urn:microsoft.com/office/officeart/2005/8/layout/radial6"/>
    <dgm:cxn modelId="{CD3A91F3-6E9D-4E4B-95FB-F770408DE08C}" type="presParOf" srcId="{E72D617F-F835-46A3-8A5A-2087AAC14C52}" destId="{4FA4FF78-C131-425C-9925-5F04043979CC}" srcOrd="4" destOrd="0" presId="urn:microsoft.com/office/officeart/2005/8/layout/radial6"/>
    <dgm:cxn modelId="{D74F0BF5-7DBC-406A-ADC1-86D8B9364042}" type="presParOf" srcId="{E72D617F-F835-46A3-8A5A-2087AAC14C52}" destId="{FF816413-E0E0-4EC7-ABE3-889FDFD2BFFE}" srcOrd="5" destOrd="0" presId="urn:microsoft.com/office/officeart/2005/8/layout/radial6"/>
    <dgm:cxn modelId="{A3081881-D300-4138-8E52-B3077F1D1B43}" type="presParOf" srcId="{E72D617F-F835-46A3-8A5A-2087AAC14C52}" destId="{C575BB33-DDE3-48CC-9B61-BC4154E9F5D6}" srcOrd="6" destOrd="0" presId="urn:microsoft.com/office/officeart/2005/8/layout/radial6"/>
    <dgm:cxn modelId="{7EEDFC03-A30F-4004-8C0F-C9C36EB7DBDE}" type="presParOf" srcId="{E72D617F-F835-46A3-8A5A-2087AAC14C52}" destId="{EBAC1BC7-C7EF-4BC9-AE22-139911EEF384}" srcOrd="7" destOrd="0" presId="urn:microsoft.com/office/officeart/2005/8/layout/radial6"/>
    <dgm:cxn modelId="{F383C8FD-78B6-4363-9851-5D9C4956A469}" type="presParOf" srcId="{E72D617F-F835-46A3-8A5A-2087AAC14C52}" destId="{6EC8B3E1-4465-47E2-AB5E-8AFDDFC6D2BE}" srcOrd="8" destOrd="0" presId="urn:microsoft.com/office/officeart/2005/8/layout/radial6"/>
    <dgm:cxn modelId="{0AE4B9A3-BB54-4D73-A49D-C1CD895B6FEC}" type="presParOf" srcId="{E72D617F-F835-46A3-8A5A-2087AAC14C52}" destId="{7C5596A0-5069-4373-A323-D963A99F1A42}" srcOrd="9" destOrd="0" presId="urn:microsoft.com/office/officeart/2005/8/layout/radial6"/>
    <dgm:cxn modelId="{14C8E894-8B2E-4348-BA90-A3788E2BB8D5}" type="presParOf" srcId="{E72D617F-F835-46A3-8A5A-2087AAC14C52}" destId="{9DC384E0-545C-4374-9960-DDF58F36A9BD}" srcOrd="10" destOrd="0" presId="urn:microsoft.com/office/officeart/2005/8/layout/radial6"/>
    <dgm:cxn modelId="{4F4B5C17-3F02-4980-A339-8A7A5741938B}" type="presParOf" srcId="{E72D617F-F835-46A3-8A5A-2087AAC14C52}" destId="{02BAD29C-F5C6-4402-8F1F-0F00F58DFAFA}" srcOrd="11" destOrd="0" presId="urn:microsoft.com/office/officeart/2005/8/layout/radial6"/>
    <dgm:cxn modelId="{107AA683-207C-43E1-A41E-52D17353ADDB}" type="presParOf" srcId="{E72D617F-F835-46A3-8A5A-2087AAC14C52}" destId="{A9D61EC5-8C5F-4D54-B2F9-5A10BFB35139}" srcOrd="12" destOrd="0" presId="urn:microsoft.com/office/officeart/2005/8/layout/radial6"/>
    <dgm:cxn modelId="{7F8EA3A1-50DF-4B36-A259-526260444E32}" type="presParOf" srcId="{E72D617F-F835-46A3-8A5A-2087AAC14C52}" destId="{97DCE55D-595D-4535-B303-A34929636A99}" srcOrd="13" destOrd="0" presId="urn:microsoft.com/office/officeart/2005/8/layout/radial6"/>
    <dgm:cxn modelId="{9D7DD6CB-701B-4275-9DFD-58E063376AF9}" type="presParOf" srcId="{E72D617F-F835-46A3-8A5A-2087AAC14C52}" destId="{E9BB07AB-AEF0-464C-A8DA-1A8C1FA7AFB3}" srcOrd="14" destOrd="0" presId="urn:microsoft.com/office/officeart/2005/8/layout/radial6"/>
    <dgm:cxn modelId="{A3102026-64EB-4E49-9FBC-96DAFF0A219A}" type="presParOf" srcId="{E72D617F-F835-46A3-8A5A-2087AAC14C52}" destId="{02D5A8DF-2827-4843-AD3A-C0D1DD5FD8B8}" srcOrd="15" destOrd="0" presId="urn:microsoft.com/office/officeart/2005/8/layout/radial6"/>
    <dgm:cxn modelId="{5CC3B239-9E0E-4A8D-A719-1EC9DD8CD2A8}" type="presParOf" srcId="{E72D617F-F835-46A3-8A5A-2087AAC14C52}" destId="{62540CCF-BC04-49CE-9B4B-11E5A88E8324}" srcOrd="16" destOrd="0" presId="urn:microsoft.com/office/officeart/2005/8/layout/radial6"/>
    <dgm:cxn modelId="{06476CE9-C9E3-4D58-872B-88A48F502458}" type="presParOf" srcId="{E72D617F-F835-46A3-8A5A-2087AAC14C52}" destId="{A52F00B8-90A9-47CB-94B2-205CA256193F}" srcOrd="17" destOrd="0" presId="urn:microsoft.com/office/officeart/2005/8/layout/radial6"/>
    <dgm:cxn modelId="{273F08AF-833D-49B0-B6C8-3E2B5A805E9B}" type="presParOf" srcId="{E72D617F-F835-46A3-8A5A-2087AAC14C52}" destId="{287E759E-1C07-42A7-999C-27DBC6EA5983}" srcOrd="18" destOrd="0" presId="urn:microsoft.com/office/officeart/2005/8/layout/radial6"/>
    <dgm:cxn modelId="{5835D271-0475-4F83-98F0-C737BB8A946D}" type="presParOf" srcId="{E72D617F-F835-46A3-8A5A-2087AAC14C52}" destId="{534D0FE7-7C5F-42C4-AF47-999CAC8A652B}" srcOrd="19" destOrd="0" presId="urn:microsoft.com/office/officeart/2005/8/layout/radial6"/>
    <dgm:cxn modelId="{EA7AA89F-B7C1-469D-89D3-BF5BDB613B5D}" type="presParOf" srcId="{E72D617F-F835-46A3-8A5A-2087AAC14C52}" destId="{8C308953-4832-4C52-B6F4-470F026BBA31}" srcOrd="20" destOrd="0" presId="urn:microsoft.com/office/officeart/2005/8/layout/radial6"/>
    <dgm:cxn modelId="{4F5ADBF9-2FE0-4307-9DEA-16D43D9615BC}" type="presParOf" srcId="{E72D617F-F835-46A3-8A5A-2087AAC14C52}" destId="{DA7D9086-05AC-4A70-BC9B-24023A8FCCB3}" srcOrd="21" destOrd="0" presId="urn:microsoft.com/office/officeart/2005/8/layout/radial6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081D01-D88A-48CE-9DB7-BD1434217B3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E96B3D0-D30C-4711-B9EC-51FE6F153C2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chemeClr val="bg2">
                  <a:lumMod val="10000"/>
                </a:schemeClr>
              </a:solidFill>
            </a:rPr>
            <a:t>৪</a:t>
          </a:r>
          <a:endParaRPr lang="en-US" sz="6500" b="1" dirty="0">
            <a:solidFill>
              <a:schemeClr val="bg2">
                <a:lumMod val="10000"/>
              </a:schemeClr>
            </a:solidFill>
          </a:endParaRPr>
        </a:p>
      </dgm:t>
    </dgm:pt>
    <dgm:pt modelId="{9984E22B-6C98-4C7C-AF53-9A526235CFA1}" type="parTrans" cxnId="{099785EF-9CE6-4162-9B82-4BB2871070FF}">
      <dgm:prSet/>
      <dgm:spPr/>
      <dgm:t>
        <a:bodyPr/>
        <a:lstStyle/>
        <a:p>
          <a:endParaRPr lang="en-US"/>
        </a:p>
      </dgm:t>
    </dgm:pt>
    <dgm:pt modelId="{13710896-DC48-46E2-826F-B8EF885E8F99}" type="sibTrans" cxnId="{099785EF-9CE6-4162-9B82-4BB2871070F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649BDA7-5288-4E13-A681-F141B97FED1E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৪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930A5C3-6A06-4B55-BD04-2503E31297BC}" type="parTrans" cxnId="{0976FB3D-5C13-475D-84FC-D8CBC1497BCA}">
      <dgm:prSet/>
      <dgm:spPr/>
      <dgm:t>
        <a:bodyPr/>
        <a:lstStyle/>
        <a:p>
          <a:endParaRPr lang="en-US"/>
        </a:p>
      </dgm:t>
    </dgm:pt>
    <dgm:pt modelId="{13BEABE1-DBA1-4F1C-9F11-016862483945}" type="sibTrans" cxnId="{0976FB3D-5C13-475D-84FC-D8CBC1497BC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77765F0-7A13-4B2C-99B3-66133DF254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৮</a:t>
          </a:r>
          <a:endParaRPr lang="en-US" sz="13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93CE3B-C7AE-45B3-A47B-14BCC5A79731}" type="parTrans" cxnId="{FD210BB0-3B2A-48D8-81F7-E4C3E644F228}">
      <dgm:prSet/>
      <dgm:spPr/>
      <dgm:t>
        <a:bodyPr/>
        <a:lstStyle/>
        <a:p>
          <a:endParaRPr lang="en-US"/>
        </a:p>
      </dgm:t>
    </dgm:pt>
    <dgm:pt modelId="{861C90BB-C356-417A-8FCE-58CF0C616082}" type="sibTrans" cxnId="{FD210BB0-3B2A-48D8-81F7-E4C3E644F228}">
      <dgm:prSet/>
      <dgm:spPr/>
      <dgm:t>
        <a:bodyPr/>
        <a:lstStyle/>
        <a:p>
          <a:endParaRPr lang="en-US"/>
        </a:p>
      </dgm:t>
    </dgm:pt>
    <dgm:pt modelId="{EA61E519-EECB-4655-B0D3-7820C0E4F090}" type="pres">
      <dgm:prSet presAssocID="{9C081D01-D88A-48CE-9DB7-BD1434217B31}" presName="linearFlow" presStyleCnt="0">
        <dgm:presLayoutVars>
          <dgm:dir/>
          <dgm:resizeHandles val="exact"/>
        </dgm:presLayoutVars>
      </dgm:prSet>
      <dgm:spPr/>
    </dgm:pt>
    <dgm:pt modelId="{C2D7150A-362E-4204-938A-1A8A1F9429A8}" type="pres">
      <dgm:prSet presAssocID="{CE96B3D0-D30C-4711-B9EC-51FE6F153C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84317-DC7B-4036-B04A-3EF2099FDCCC}" type="pres">
      <dgm:prSet presAssocID="{13710896-DC48-46E2-826F-B8EF885E8F99}" presName="spacerL" presStyleCnt="0"/>
      <dgm:spPr/>
    </dgm:pt>
    <dgm:pt modelId="{70467B33-4EF2-453F-BB2E-19F70871F269}" type="pres">
      <dgm:prSet presAssocID="{13710896-DC48-46E2-826F-B8EF885E8F9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52106B-B506-4123-857C-57ECC9858E01}" type="pres">
      <dgm:prSet presAssocID="{13710896-DC48-46E2-826F-B8EF885E8F99}" presName="spacerR" presStyleCnt="0"/>
      <dgm:spPr/>
    </dgm:pt>
    <dgm:pt modelId="{71655478-8F5F-4D24-B34D-C9C726FFC59E}" type="pres">
      <dgm:prSet presAssocID="{D649BDA7-5288-4E13-A681-F141B97FED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85CF-BF92-472E-B6C4-7950BDC5AE5B}" type="pres">
      <dgm:prSet presAssocID="{13BEABE1-DBA1-4F1C-9F11-016862483945}" presName="spacerL" presStyleCnt="0"/>
      <dgm:spPr/>
    </dgm:pt>
    <dgm:pt modelId="{6034DFFA-5BD8-4C9D-9402-05A97C69BD95}" type="pres">
      <dgm:prSet presAssocID="{13BEABE1-DBA1-4F1C-9F11-01686248394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F85D469-7B2F-42EA-95D5-F2A0C8D7509B}" type="pres">
      <dgm:prSet presAssocID="{13BEABE1-DBA1-4F1C-9F11-016862483945}" presName="spacerR" presStyleCnt="0"/>
      <dgm:spPr/>
    </dgm:pt>
    <dgm:pt modelId="{0C4B843C-B444-4F6A-AA70-28BD673CE06A}" type="pres">
      <dgm:prSet presAssocID="{F77765F0-7A13-4B2C-99B3-66133DF254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10BB0-3B2A-48D8-81F7-E4C3E644F228}" srcId="{9C081D01-D88A-48CE-9DB7-BD1434217B31}" destId="{F77765F0-7A13-4B2C-99B3-66133DF25488}" srcOrd="2" destOrd="0" parTransId="{0693CE3B-C7AE-45B3-A47B-14BCC5A79731}" sibTransId="{861C90BB-C356-417A-8FCE-58CF0C616082}"/>
    <dgm:cxn modelId="{6B5335A2-C1DE-42C7-9F7F-B440DB1BBC99}" type="presOf" srcId="{9C081D01-D88A-48CE-9DB7-BD1434217B31}" destId="{EA61E519-EECB-4655-B0D3-7820C0E4F090}" srcOrd="0" destOrd="0" presId="urn:microsoft.com/office/officeart/2005/8/layout/equation1"/>
    <dgm:cxn modelId="{58E2E340-5176-4389-9E2D-A4E5D03B639F}" type="presOf" srcId="{D649BDA7-5288-4E13-A681-F141B97FED1E}" destId="{71655478-8F5F-4D24-B34D-C9C726FFC59E}" srcOrd="0" destOrd="0" presId="urn:microsoft.com/office/officeart/2005/8/layout/equation1"/>
    <dgm:cxn modelId="{0976FB3D-5C13-475D-84FC-D8CBC1497BCA}" srcId="{9C081D01-D88A-48CE-9DB7-BD1434217B31}" destId="{D649BDA7-5288-4E13-A681-F141B97FED1E}" srcOrd="1" destOrd="0" parTransId="{B930A5C3-6A06-4B55-BD04-2503E31297BC}" sibTransId="{13BEABE1-DBA1-4F1C-9F11-016862483945}"/>
    <dgm:cxn modelId="{4C05690C-41E4-49D0-B0A2-E2837B001605}" type="presOf" srcId="{13710896-DC48-46E2-826F-B8EF885E8F99}" destId="{70467B33-4EF2-453F-BB2E-19F70871F269}" srcOrd="0" destOrd="0" presId="urn:microsoft.com/office/officeart/2005/8/layout/equation1"/>
    <dgm:cxn modelId="{099785EF-9CE6-4162-9B82-4BB2871070FF}" srcId="{9C081D01-D88A-48CE-9DB7-BD1434217B31}" destId="{CE96B3D0-D30C-4711-B9EC-51FE6F153C21}" srcOrd="0" destOrd="0" parTransId="{9984E22B-6C98-4C7C-AF53-9A526235CFA1}" sibTransId="{13710896-DC48-46E2-826F-B8EF885E8F99}"/>
    <dgm:cxn modelId="{326F374A-876B-46C8-9291-36F5CD0DE0D9}" type="presOf" srcId="{13BEABE1-DBA1-4F1C-9F11-016862483945}" destId="{6034DFFA-5BD8-4C9D-9402-05A97C69BD95}" srcOrd="0" destOrd="0" presId="urn:microsoft.com/office/officeart/2005/8/layout/equation1"/>
    <dgm:cxn modelId="{E04BD01C-CF91-411A-8E57-4B5EE8ABFBA6}" type="presOf" srcId="{F77765F0-7A13-4B2C-99B3-66133DF25488}" destId="{0C4B843C-B444-4F6A-AA70-28BD673CE06A}" srcOrd="0" destOrd="0" presId="urn:microsoft.com/office/officeart/2005/8/layout/equation1"/>
    <dgm:cxn modelId="{DFDE30FA-2A33-4734-9338-F64E34BFE65C}" type="presOf" srcId="{CE96B3D0-D30C-4711-B9EC-51FE6F153C21}" destId="{C2D7150A-362E-4204-938A-1A8A1F9429A8}" srcOrd="0" destOrd="0" presId="urn:microsoft.com/office/officeart/2005/8/layout/equation1"/>
    <dgm:cxn modelId="{AEEBB0DF-0A1F-4FD4-96EA-51D93D3078DD}" type="presParOf" srcId="{EA61E519-EECB-4655-B0D3-7820C0E4F090}" destId="{C2D7150A-362E-4204-938A-1A8A1F9429A8}" srcOrd="0" destOrd="0" presId="urn:microsoft.com/office/officeart/2005/8/layout/equation1"/>
    <dgm:cxn modelId="{13FC2F38-DDCB-4F3A-A439-8B29D493A213}" type="presParOf" srcId="{EA61E519-EECB-4655-B0D3-7820C0E4F090}" destId="{59584317-DC7B-4036-B04A-3EF2099FDCCC}" srcOrd="1" destOrd="0" presId="urn:microsoft.com/office/officeart/2005/8/layout/equation1"/>
    <dgm:cxn modelId="{414C37D7-0C8E-44CB-9965-78186ACE38AC}" type="presParOf" srcId="{EA61E519-EECB-4655-B0D3-7820C0E4F090}" destId="{70467B33-4EF2-453F-BB2E-19F70871F269}" srcOrd="2" destOrd="0" presId="urn:microsoft.com/office/officeart/2005/8/layout/equation1"/>
    <dgm:cxn modelId="{E90ADD29-A053-49C7-B083-2DDA2525A5BF}" type="presParOf" srcId="{EA61E519-EECB-4655-B0D3-7820C0E4F090}" destId="{D252106B-B506-4123-857C-57ECC9858E01}" srcOrd="3" destOrd="0" presId="urn:microsoft.com/office/officeart/2005/8/layout/equation1"/>
    <dgm:cxn modelId="{3DACA5FA-5453-4FAE-8BFE-B96FDB93976E}" type="presParOf" srcId="{EA61E519-EECB-4655-B0D3-7820C0E4F090}" destId="{71655478-8F5F-4D24-B34D-C9C726FFC59E}" srcOrd="4" destOrd="0" presId="urn:microsoft.com/office/officeart/2005/8/layout/equation1"/>
    <dgm:cxn modelId="{87755479-CD20-4351-A719-D2388E9474FD}" type="presParOf" srcId="{EA61E519-EECB-4655-B0D3-7820C0E4F090}" destId="{D9EE85CF-BF92-472E-B6C4-7950BDC5AE5B}" srcOrd="5" destOrd="0" presId="urn:microsoft.com/office/officeart/2005/8/layout/equation1"/>
    <dgm:cxn modelId="{25186DFF-0FBA-4229-95C8-CC32390CFC45}" type="presParOf" srcId="{EA61E519-EECB-4655-B0D3-7820C0E4F090}" destId="{6034DFFA-5BD8-4C9D-9402-05A97C69BD95}" srcOrd="6" destOrd="0" presId="urn:microsoft.com/office/officeart/2005/8/layout/equation1"/>
    <dgm:cxn modelId="{E27E0BFB-A872-493A-997E-9BC8451E3DF7}" type="presParOf" srcId="{EA61E519-EECB-4655-B0D3-7820C0E4F090}" destId="{BF85D469-7B2F-42EA-95D5-F2A0C8D7509B}" srcOrd="7" destOrd="0" presId="urn:microsoft.com/office/officeart/2005/8/layout/equation1"/>
    <dgm:cxn modelId="{BCB9B33E-8C22-411C-99D0-810B0A2BC25E}" type="presParOf" srcId="{EA61E519-EECB-4655-B0D3-7820C0E4F090}" destId="{0C4B843C-B444-4F6A-AA70-28BD673CE06A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7969A-19E5-4CC8-AAFB-FF9F6A215B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89B37-F503-43EE-A7C0-738F39A2144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9.4: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হাতে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রেখে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দুইটি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সংখ্যা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উপর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নিচ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পাশাপাশ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যোগ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6310CF8F-607E-40CC-82D6-9F3A96973919}" type="parTrans" cxnId="{3B16CF30-32AC-4626-972A-CC926707533D}">
      <dgm:prSet/>
      <dgm:spPr/>
      <dgm:t>
        <a:bodyPr/>
        <a:lstStyle/>
        <a:p>
          <a:endParaRPr lang="en-US"/>
        </a:p>
      </dgm:t>
    </dgm:pt>
    <dgm:pt modelId="{E8E4D6E4-6B6C-4BAA-BBF6-2F807CAC60CC}" type="sibTrans" cxnId="{3B16CF30-32AC-4626-972A-CC926707533D}">
      <dgm:prSet/>
      <dgm:spPr/>
      <dgm:t>
        <a:bodyPr/>
        <a:lstStyle/>
        <a:p>
          <a:endParaRPr lang="en-US"/>
        </a:p>
      </dgm:t>
    </dgm:pt>
    <dgm:pt modelId="{B14FAD99-6728-4E88-B759-525554B41F60}" type="pres">
      <dgm:prSet presAssocID="{3117969A-19E5-4CC8-AAFB-FF9F6A215B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20A79-DB5B-4D78-B860-1C7A0D91F792}" type="pres">
      <dgm:prSet presAssocID="{0B589B37-F503-43EE-A7C0-738F39A21449}" presName="parentLin" presStyleCnt="0"/>
      <dgm:spPr/>
    </dgm:pt>
    <dgm:pt modelId="{6ACF176E-AA01-42E3-978D-2DF61735BF89}" type="pres">
      <dgm:prSet presAssocID="{0B589B37-F503-43EE-A7C0-738F39A2144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88E6F62-5F54-4B71-9C9E-30728510D714}" type="pres">
      <dgm:prSet presAssocID="{0B589B37-F503-43EE-A7C0-738F39A21449}" presName="parentText" presStyleLbl="node1" presStyleIdx="0" presStyleCnt="1" custScaleX="137353" custScaleY="121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B54D8-0886-4B0E-AE36-2FDF4E02E780}" type="pres">
      <dgm:prSet presAssocID="{0B589B37-F503-43EE-A7C0-738F39A21449}" presName="negativeSpace" presStyleCnt="0"/>
      <dgm:spPr/>
    </dgm:pt>
    <dgm:pt modelId="{ACED2B31-647A-471F-9C6E-67770625B7EC}" type="pres">
      <dgm:prSet presAssocID="{0B589B37-F503-43EE-A7C0-738F39A2144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5D1E87-3136-44E2-A3E4-C49339424AA3}" type="presOf" srcId="{0B589B37-F503-43EE-A7C0-738F39A21449}" destId="{F88E6F62-5F54-4B71-9C9E-30728510D714}" srcOrd="1" destOrd="0" presId="urn:microsoft.com/office/officeart/2005/8/layout/list1"/>
    <dgm:cxn modelId="{F02564EE-3F83-4FD5-B5EC-A2641CEBC0BB}" type="presOf" srcId="{3117969A-19E5-4CC8-AAFB-FF9F6A215B61}" destId="{B14FAD99-6728-4E88-B759-525554B41F60}" srcOrd="0" destOrd="0" presId="urn:microsoft.com/office/officeart/2005/8/layout/list1"/>
    <dgm:cxn modelId="{92643F60-DD6C-4819-8874-4580797090E1}" type="presOf" srcId="{0B589B37-F503-43EE-A7C0-738F39A21449}" destId="{6ACF176E-AA01-42E3-978D-2DF61735BF89}" srcOrd="0" destOrd="0" presId="urn:microsoft.com/office/officeart/2005/8/layout/list1"/>
    <dgm:cxn modelId="{3B16CF30-32AC-4626-972A-CC926707533D}" srcId="{3117969A-19E5-4CC8-AAFB-FF9F6A215B61}" destId="{0B589B37-F503-43EE-A7C0-738F39A21449}" srcOrd="0" destOrd="0" parTransId="{6310CF8F-607E-40CC-82D6-9F3A96973919}" sibTransId="{E8E4D6E4-6B6C-4BAA-BBF6-2F807CAC60CC}"/>
    <dgm:cxn modelId="{19E5F237-47A9-4726-85A4-E2947FF5E0F5}" type="presParOf" srcId="{B14FAD99-6728-4E88-B759-525554B41F60}" destId="{7EB20A79-DB5B-4D78-B860-1C7A0D91F792}" srcOrd="0" destOrd="0" presId="urn:microsoft.com/office/officeart/2005/8/layout/list1"/>
    <dgm:cxn modelId="{B97CC22F-19C2-495E-9225-5FDD565BAD4B}" type="presParOf" srcId="{7EB20A79-DB5B-4D78-B860-1C7A0D91F792}" destId="{6ACF176E-AA01-42E3-978D-2DF61735BF89}" srcOrd="0" destOrd="0" presId="urn:microsoft.com/office/officeart/2005/8/layout/list1"/>
    <dgm:cxn modelId="{F67C96EB-AA45-446D-B67E-91C9F3FDE8D7}" type="presParOf" srcId="{7EB20A79-DB5B-4D78-B860-1C7A0D91F792}" destId="{F88E6F62-5F54-4B71-9C9E-30728510D714}" srcOrd="1" destOrd="0" presId="urn:microsoft.com/office/officeart/2005/8/layout/list1"/>
    <dgm:cxn modelId="{1F4811B0-63DC-47DC-A52F-69717D729C0B}" type="presParOf" srcId="{B14FAD99-6728-4E88-B759-525554B41F60}" destId="{54DB54D8-0886-4B0E-AE36-2FDF4E02E780}" srcOrd="1" destOrd="0" presId="urn:microsoft.com/office/officeart/2005/8/layout/list1"/>
    <dgm:cxn modelId="{7DC298F8-911A-4F8E-99A1-1F8E312F698D}" type="presParOf" srcId="{B14FAD99-6728-4E88-B759-525554B41F60}" destId="{ACED2B31-647A-471F-9C6E-67770625B7EC}" srcOrd="2" destOrd="0" presId="urn:microsoft.com/office/officeart/2005/8/layout/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B6332D-AB59-4530-8321-3820F1BD99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895C4-EF12-4B60-AB03-BFD5B66BF3C8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12F40E-B0D8-49EF-9E9D-0824722571E4}" type="parTrans" cxnId="{6F1D1F77-BB33-4655-A80D-1A8E0BA23996}">
      <dgm:prSet/>
      <dgm:spPr/>
      <dgm:t>
        <a:bodyPr/>
        <a:lstStyle/>
        <a:p>
          <a:endParaRPr lang="en-US"/>
        </a:p>
      </dgm:t>
    </dgm:pt>
    <dgm:pt modelId="{58C9CA6F-ADEF-4355-9441-6F648DFD9F9A}" type="sibTrans" cxnId="{6F1D1F77-BB33-4655-A80D-1A8E0BA23996}">
      <dgm:prSet/>
      <dgm:spPr/>
      <dgm:t>
        <a:bodyPr/>
        <a:lstStyle/>
        <a:p>
          <a:endParaRPr lang="en-US"/>
        </a:p>
      </dgm:t>
    </dgm:pt>
    <dgm:pt modelId="{2708584E-A338-471C-AB23-E623877E3CA4}">
      <dgm:prSet phldrT="[Text]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ED9D7EA-CD73-4032-B281-33E8024424F4}" type="parTrans" cxnId="{E9DF8437-5970-4BA7-89CB-9B7963069BE4}">
      <dgm:prSet/>
      <dgm:spPr/>
      <dgm:t>
        <a:bodyPr/>
        <a:lstStyle/>
        <a:p>
          <a:endParaRPr lang="en-US"/>
        </a:p>
      </dgm:t>
    </dgm:pt>
    <dgm:pt modelId="{C1FF1548-B9BE-4126-B027-F91E780945FF}" type="sibTrans" cxnId="{E9DF8437-5970-4BA7-89CB-9B7963069BE4}">
      <dgm:prSet/>
      <dgm:spPr/>
      <dgm:t>
        <a:bodyPr/>
        <a:lstStyle/>
        <a:p>
          <a:endParaRPr lang="en-US"/>
        </a:p>
      </dgm:t>
    </dgm:pt>
    <dgm:pt modelId="{F7146EE7-384E-48F8-95CF-084C1A5F67A2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736D3B-72AF-4C5B-8017-A25590FB0A89}" type="parTrans" cxnId="{0EB55F38-C061-4BD4-898D-0530C6CC5BEF}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C5C2C8-98B9-4E8C-877A-A7A6168F3BFE}" type="sibTrans" cxnId="{0EB55F38-C061-4BD4-898D-0530C6CC5BEF}">
      <dgm:prSet/>
      <dgm:spPr/>
      <dgm:t>
        <a:bodyPr/>
        <a:lstStyle/>
        <a:p>
          <a:endParaRPr lang="en-US"/>
        </a:p>
      </dgm:t>
    </dgm:pt>
    <dgm:pt modelId="{EB5DE232-AC21-4012-9029-B23920E72B45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05268-CE2D-4D90-8E61-79A53572210D}" type="parTrans" cxnId="{644281A4-BAA0-41D8-8C6A-DBBC1D4DAA1E}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201C70-6283-480F-A43D-79FBF868D0AB}" type="sibTrans" cxnId="{644281A4-BAA0-41D8-8C6A-DBBC1D4DAA1E}">
      <dgm:prSet/>
      <dgm:spPr/>
      <dgm:t>
        <a:bodyPr/>
        <a:lstStyle/>
        <a:p>
          <a:endParaRPr lang="en-US"/>
        </a:p>
      </dgm:t>
    </dgm:pt>
    <dgm:pt modelId="{294F0178-A6A5-4B3E-8322-4571261AA0CA}" type="pres">
      <dgm:prSet presAssocID="{20B6332D-AB59-4530-8321-3820F1BD99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697E7-6F56-4ACD-BFDD-D2FAE0AF2FCB}" type="pres">
      <dgm:prSet presAssocID="{4DE895C4-EF12-4B60-AB03-BFD5B66BF3C8}" presName="centerShape" presStyleLbl="node0" presStyleIdx="0" presStyleCnt="1"/>
      <dgm:spPr/>
      <dgm:t>
        <a:bodyPr/>
        <a:lstStyle/>
        <a:p>
          <a:endParaRPr lang="en-US"/>
        </a:p>
      </dgm:t>
    </dgm:pt>
    <dgm:pt modelId="{24AC8C69-8CE0-49AA-A27D-8F08D1696211}" type="pres">
      <dgm:prSet presAssocID="{AED9D7EA-CD73-4032-B281-33E8024424F4}" presName="Name9" presStyleLbl="parChTrans1D2" presStyleIdx="0" presStyleCnt="3"/>
      <dgm:spPr/>
      <dgm:t>
        <a:bodyPr/>
        <a:lstStyle/>
        <a:p>
          <a:endParaRPr lang="en-US"/>
        </a:p>
      </dgm:t>
    </dgm:pt>
    <dgm:pt modelId="{D2D1EE36-EC00-4C7F-8B44-0A22C6B6DC50}" type="pres">
      <dgm:prSet presAssocID="{AED9D7EA-CD73-4032-B281-33E8024424F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BB166E1-16C7-4552-8C0E-ACDC37757EB4}" type="pres">
      <dgm:prSet presAssocID="{2708584E-A338-471C-AB23-E623877E3C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AA618-51FE-41DA-91BC-1E7AF0211F3A}" type="pres">
      <dgm:prSet presAssocID="{59736D3B-72AF-4C5B-8017-A25590FB0A89}" presName="Name9" presStyleLbl="parChTrans1D2" presStyleIdx="1" presStyleCnt="3"/>
      <dgm:spPr/>
      <dgm:t>
        <a:bodyPr/>
        <a:lstStyle/>
        <a:p>
          <a:endParaRPr lang="en-US"/>
        </a:p>
      </dgm:t>
    </dgm:pt>
    <dgm:pt modelId="{7879B567-BB6C-441C-8A37-354445CA0192}" type="pres">
      <dgm:prSet presAssocID="{59736D3B-72AF-4C5B-8017-A25590FB0A8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980528C-7169-46ED-815B-A473605C88FC}" type="pres">
      <dgm:prSet presAssocID="{F7146EE7-384E-48F8-95CF-084C1A5F67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1C5A-27CD-4E43-B14C-D57025C25174}" type="pres">
      <dgm:prSet presAssocID="{5DD05268-CE2D-4D90-8E61-79A53572210D}" presName="Name9" presStyleLbl="parChTrans1D2" presStyleIdx="2" presStyleCnt="3"/>
      <dgm:spPr/>
      <dgm:t>
        <a:bodyPr/>
        <a:lstStyle/>
        <a:p>
          <a:endParaRPr lang="en-US"/>
        </a:p>
      </dgm:t>
    </dgm:pt>
    <dgm:pt modelId="{35FBF0B8-5507-402C-9AB4-070579C7F922}" type="pres">
      <dgm:prSet presAssocID="{5DD05268-CE2D-4D90-8E61-79A53572210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65640D8-76E5-413E-AD21-C554D1B373BF}" type="pres">
      <dgm:prSet presAssocID="{EB5DE232-AC21-4012-9029-B23920E72B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15E11-030D-4A13-A973-B5D3911205AF}" type="presOf" srcId="{2708584E-A338-471C-AB23-E623877E3CA4}" destId="{6BB166E1-16C7-4552-8C0E-ACDC37757EB4}" srcOrd="0" destOrd="0" presId="urn:microsoft.com/office/officeart/2005/8/layout/radial1"/>
    <dgm:cxn modelId="{17205B3C-85A2-419D-8A90-6CEDF43075F0}" type="presOf" srcId="{59736D3B-72AF-4C5B-8017-A25590FB0A89}" destId="{304AA618-51FE-41DA-91BC-1E7AF0211F3A}" srcOrd="0" destOrd="0" presId="urn:microsoft.com/office/officeart/2005/8/layout/radial1"/>
    <dgm:cxn modelId="{0EB55F38-C061-4BD4-898D-0530C6CC5BEF}" srcId="{4DE895C4-EF12-4B60-AB03-BFD5B66BF3C8}" destId="{F7146EE7-384E-48F8-95CF-084C1A5F67A2}" srcOrd="1" destOrd="0" parTransId="{59736D3B-72AF-4C5B-8017-A25590FB0A89}" sibTransId="{5CC5C2C8-98B9-4E8C-877A-A7A6168F3BFE}"/>
    <dgm:cxn modelId="{F2EB9AD0-682E-486F-BA8E-F0B64EDDE3C5}" type="presOf" srcId="{AED9D7EA-CD73-4032-B281-33E8024424F4}" destId="{D2D1EE36-EC00-4C7F-8B44-0A22C6B6DC50}" srcOrd="1" destOrd="0" presId="urn:microsoft.com/office/officeart/2005/8/layout/radial1"/>
    <dgm:cxn modelId="{644281A4-BAA0-41D8-8C6A-DBBC1D4DAA1E}" srcId="{4DE895C4-EF12-4B60-AB03-BFD5B66BF3C8}" destId="{EB5DE232-AC21-4012-9029-B23920E72B45}" srcOrd="2" destOrd="0" parTransId="{5DD05268-CE2D-4D90-8E61-79A53572210D}" sibTransId="{8A201C70-6283-480F-A43D-79FBF868D0AB}"/>
    <dgm:cxn modelId="{AB30761D-EFDD-4D97-BB38-61029D968031}" type="presOf" srcId="{5DD05268-CE2D-4D90-8E61-79A53572210D}" destId="{68551C5A-27CD-4E43-B14C-D57025C25174}" srcOrd="0" destOrd="0" presId="urn:microsoft.com/office/officeart/2005/8/layout/radial1"/>
    <dgm:cxn modelId="{5E08FABC-6EF9-4459-A465-B98DB7D72024}" type="presOf" srcId="{5DD05268-CE2D-4D90-8E61-79A53572210D}" destId="{35FBF0B8-5507-402C-9AB4-070579C7F922}" srcOrd="1" destOrd="0" presId="urn:microsoft.com/office/officeart/2005/8/layout/radial1"/>
    <dgm:cxn modelId="{E9DF8437-5970-4BA7-89CB-9B7963069BE4}" srcId="{4DE895C4-EF12-4B60-AB03-BFD5B66BF3C8}" destId="{2708584E-A338-471C-AB23-E623877E3CA4}" srcOrd="0" destOrd="0" parTransId="{AED9D7EA-CD73-4032-B281-33E8024424F4}" sibTransId="{C1FF1548-B9BE-4126-B027-F91E780945FF}"/>
    <dgm:cxn modelId="{2B6D015F-7366-4017-8F67-991A9FCA3293}" type="presOf" srcId="{F7146EE7-384E-48F8-95CF-084C1A5F67A2}" destId="{B980528C-7169-46ED-815B-A473605C88FC}" srcOrd="0" destOrd="0" presId="urn:microsoft.com/office/officeart/2005/8/layout/radial1"/>
    <dgm:cxn modelId="{99FD64CB-ADA4-43E4-BC58-9980B99D6586}" type="presOf" srcId="{20B6332D-AB59-4530-8321-3820F1BD9965}" destId="{294F0178-A6A5-4B3E-8322-4571261AA0CA}" srcOrd="0" destOrd="0" presId="urn:microsoft.com/office/officeart/2005/8/layout/radial1"/>
    <dgm:cxn modelId="{1A6F556B-1194-464E-8522-EDA5A5601BA5}" type="presOf" srcId="{AED9D7EA-CD73-4032-B281-33E8024424F4}" destId="{24AC8C69-8CE0-49AA-A27D-8F08D1696211}" srcOrd="0" destOrd="0" presId="urn:microsoft.com/office/officeart/2005/8/layout/radial1"/>
    <dgm:cxn modelId="{001A3486-5022-43EB-B9EE-D599DBE9AB2A}" type="presOf" srcId="{EB5DE232-AC21-4012-9029-B23920E72B45}" destId="{E65640D8-76E5-413E-AD21-C554D1B373BF}" srcOrd="0" destOrd="0" presId="urn:microsoft.com/office/officeart/2005/8/layout/radial1"/>
    <dgm:cxn modelId="{01328374-99C3-4C29-A3BE-02D804F15F72}" type="presOf" srcId="{4DE895C4-EF12-4B60-AB03-BFD5B66BF3C8}" destId="{130697E7-6F56-4ACD-BFDD-D2FAE0AF2FCB}" srcOrd="0" destOrd="0" presId="urn:microsoft.com/office/officeart/2005/8/layout/radial1"/>
    <dgm:cxn modelId="{71758C04-F0C6-4C15-BE8A-F3BD30BEDAD8}" type="presOf" srcId="{59736D3B-72AF-4C5B-8017-A25590FB0A89}" destId="{7879B567-BB6C-441C-8A37-354445CA0192}" srcOrd="1" destOrd="0" presId="urn:microsoft.com/office/officeart/2005/8/layout/radial1"/>
    <dgm:cxn modelId="{6F1D1F77-BB33-4655-A80D-1A8E0BA23996}" srcId="{20B6332D-AB59-4530-8321-3820F1BD9965}" destId="{4DE895C4-EF12-4B60-AB03-BFD5B66BF3C8}" srcOrd="0" destOrd="0" parTransId="{C512F40E-B0D8-49EF-9E9D-0824722571E4}" sibTransId="{58C9CA6F-ADEF-4355-9441-6F648DFD9F9A}"/>
    <dgm:cxn modelId="{203E00F3-FF22-4E33-830D-1F639E880919}" type="presParOf" srcId="{294F0178-A6A5-4B3E-8322-4571261AA0CA}" destId="{130697E7-6F56-4ACD-BFDD-D2FAE0AF2FCB}" srcOrd="0" destOrd="0" presId="urn:microsoft.com/office/officeart/2005/8/layout/radial1"/>
    <dgm:cxn modelId="{4DC47FB5-93A9-4622-95B9-627BA8023116}" type="presParOf" srcId="{294F0178-A6A5-4B3E-8322-4571261AA0CA}" destId="{24AC8C69-8CE0-49AA-A27D-8F08D1696211}" srcOrd="1" destOrd="0" presId="urn:microsoft.com/office/officeart/2005/8/layout/radial1"/>
    <dgm:cxn modelId="{5AD57819-CE82-4F3D-86B7-263AB4A5B133}" type="presParOf" srcId="{24AC8C69-8CE0-49AA-A27D-8F08D1696211}" destId="{D2D1EE36-EC00-4C7F-8B44-0A22C6B6DC50}" srcOrd="0" destOrd="0" presId="urn:microsoft.com/office/officeart/2005/8/layout/radial1"/>
    <dgm:cxn modelId="{79AE77F6-1822-48D4-8789-064E2D8CF8C4}" type="presParOf" srcId="{294F0178-A6A5-4B3E-8322-4571261AA0CA}" destId="{6BB166E1-16C7-4552-8C0E-ACDC37757EB4}" srcOrd="2" destOrd="0" presId="urn:microsoft.com/office/officeart/2005/8/layout/radial1"/>
    <dgm:cxn modelId="{D0A64292-C6E5-45AE-ACEA-C7722652BA62}" type="presParOf" srcId="{294F0178-A6A5-4B3E-8322-4571261AA0CA}" destId="{304AA618-51FE-41DA-91BC-1E7AF0211F3A}" srcOrd="3" destOrd="0" presId="urn:microsoft.com/office/officeart/2005/8/layout/radial1"/>
    <dgm:cxn modelId="{60D62A76-1E24-4F68-9703-486E3BC80676}" type="presParOf" srcId="{304AA618-51FE-41DA-91BC-1E7AF0211F3A}" destId="{7879B567-BB6C-441C-8A37-354445CA0192}" srcOrd="0" destOrd="0" presId="urn:microsoft.com/office/officeart/2005/8/layout/radial1"/>
    <dgm:cxn modelId="{B4225755-398C-4E20-A826-3A87F3E39ED1}" type="presParOf" srcId="{294F0178-A6A5-4B3E-8322-4571261AA0CA}" destId="{B980528C-7169-46ED-815B-A473605C88FC}" srcOrd="4" destOrd="0" presId="urn:microsoft.com/office/officeart/2005/8/layout/radial1"/>
    <dgm:cxn modelId="{F4D179F7-F62A-4BCA-9DF4-0222A3B031AE}" type="presParOf" srcId="{294F0178-A6A5-4B3E-8322-4571261AA0CA}" destId="{68551C5A-27CD-4E43-B14C-D57025C25174}" srcOrd="5" destOrd="0" presId="urn:microsoft.com/office/officeart/2005/8/layout/radial1"/>
    <dgm:cxn modelId="{5668B8CD-DDD6-45AE-A32B-7C75A000EA30}" type="presParOf" srcId="{68551C5A-27CD-4E43-B14C-D57025C25174}" destId="{35FBF0B8-5507-402C-9AB4-070579C7F922}" srcOrd="0" destOrd="0" presId="urn:microsoft.com/office/officeart/2005/8/layout/radial1"/>
    <dgm:cxn modelId="{2274B778-52D3-457E-9CD1-34F0332C6AF7}" type="presParOf" srcId="{294F0178-A6A5-4B3E-8322-4571261AA0CA}" destId="{E65640D8-76E5-413E-AD21-C554D1B373BF}" srcOrd="6" destOrd="0" presId="urn:microsoft.com/office/officeart/2005/8/layout/radial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B6332D-AB59-4530-8321-3820F1BD99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895C4-EF12-4B60-AB03-BFD5B66BF3C8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12F40E-B0D8-49EF-9E9D-0824722571E4}" type="parTrans" cxnId="{6F1D1F77-BB33-4655-A80D-1A8E0BA23996}">
      <dgm:prSet/>
      <dgm:spPr/>
      <dgm:t>
        <a:bodyPr/>
        <a:lstStyle/>
        <a:p>
          <a:endParaRPr lang="en-US"/>
        </a:p>
      </dgm:t>
    </dgm:pt>
    <dgm:pt modelId="{58C9CA6F-ADEF-4355-9441-6F648DFD9F9A}" type="sibTrans" cxnId="{6F1D1F77-BB33-4655-A80D-1A8E0BA23996}">
      <dgm:prSet/>
      <dgm:spPr/>
      <dgm:t>
        <a:bodyPr/>
        <a:lstStyle/>
        <a:p>
          <a:endParaRPr lang="en-US"/>
        </a:p>
      </dgm:t>
    </dgm:pt>
    <dgm:pt modelId="{2708584E-A338-471C-AB23-E623877E3CA4}">
      <dgm:prSet phldrT="[Text]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ED9D7EA-CD73-4032-B281-33E8024424F4}" type="parTrans" cxnId="{E9DF8437-5970-4BA7-89CB-9B7963069BE4}">
      <dgm:prSet/>
      <dgm:spPr/>
      <dgm:t>
        <a:bodyPr/>
        <a:lstStyle/>
        <a:p>
          <a:endParaRPr lang="en-US"/>
        </a:p>
      </dgm:t>
    </dgm:pt>
    <dgm:pt modelId="{C1FF1548-B9BE-4126-B027-F91E780945FF}" type="sibTrans" cxnId="{E9DF8437-5970-4BA7-89CB-9B7963069BE4}">
      <dgm:prSet/>
      <dgm:spPr/>
      <dgm:t>
        <a:bodyPr/>
        <a:lstStyle/>
        <a:p>
          <a:endParaRPr lang="en-US"/>
        </a:p>
      </dgm:t>
    </dgm:pt>
    <dgm:pt modelId="{F7146EE7-384E-48F8-95CF-084C1A5F67A2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736D3B-72AF-4C5B-8017-A25590FB0A89}" type="parTrans" cxnId="{0EB55F38-C061-4BD4-898D-0530C6CC5BEF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C5C2C8-98B9-4E8C-877A-A7A6168F3BFE}" type="sibTrans" cxnId="{0EB55F38-C061-4BD4-898D-0530C6CC5BEF}">
      <dgm:prSet/>
      <dgm:spPr/>
      <dgm:t>
        <a:bodyPr/>
        <a:lstStyle/>
        <a:p>
          <a:endParaRPr lang="en-US"/>
        </a:p>
      </dgm:t>
    </dgm:pt>
    <dgm:pt modelId="{E5F4634B-0862-4CCA-AAE8-38B1FC68EF2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B7BA404-0B48-4D5F-B7BE-6506CD7C987E}" type="parTrans" cxnId="{5CDB5F29-D01A-4ADE-91B2-9B97EDDB2860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60C4B2-5D4C-4944-8F1F-45BF27DE4E9A}" type="sibTrans" cxnId="{5CDB5F29-D01A-4ADE-91B2-9B97EDDB2860}">
      <dgm:prSet/>
      <dgm:spPr/>
      <dgm:t>
        <a:bodyPr/>
        <a:lstStyle/>
        <a:p>
          <a:endParaRPr lang="en-US"/>
        </a:p>
      </dgm:t>
    </dgm:pt>
    <dgm:pt modelId="{EB5DE232-AC21-4012-9029-B23920E72B45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05268-CE2D-4D90-8E61-79A53572210D}" type="parTrans" cxnId="{644281A4-BAA0-41D8-8C6A-DBBC1D4DAA1E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201C70-6283-480F-A43D-79FBF868D0AB}" type="sibTrans" cxnId="{644281A4-BAA0-41D8-8C6A-DBBC1D4DAA1E}">
      <dgm:prSet/>
      <dgm:spPr/>
      <dgm:t>
        <a:bodyPr/>
        <a:lstStyle/>
        <a:p>
          <a:endParaRPr lang="en-US"/>
        </a:p>
      </dgm:t>
    </dgm:pt>
    <dgm:pt modelId="{9364CE6D-77D9-4D5F-A7EF-B675E085F9CB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38FA97-C1AD-44F1-851E-B7D19AFDE8F4}" type="parTrans" cxnId="{9998A3D5-0698-46AE-BB70-A9B371CD0A87}">
      <dgm:prSet/>
      <dgm:spPr/>
      <dgm:t>
        <a:bodyPr/>
        <a:lstStyle/>
        <a:p>
          <a:endParaRPr lang="en-US"/>
        </a:p>
      </dgm:t>
    </dgm:pt>
    <dgm:pt modelId="{29429683-54CD-494B-ABA2-6F0FCBD75928}" type="sibTrans" cxnId="{9998A3D5-0698-46AE-BB70-A9B371CD0A87}">
      <dgm:prSet/>
      <dgm:spPr/>
      <dgm:t>
        <a:bodyPr/>
        <a:lstStyle/>
        <a:p>
          <a:endParaRPr lang="en-US"/>
        </a:p>
      </dgm:t>
    </dgm:pt>
    <dgm:pt modelId="{B2BC0D26-F105-4540-AB43-93DA2C5671D0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86FF17-17F9-4863-BFE8-0943A5C96D5F}" type="parTrans" cxnId="{A483BDBD-9837-4CD7-9C1A-B2171EB69C03}">
      <dgm:prSet/>
      <dgm:spPr/>
      <dgm:t>
        <a:bodyPr/>
        <a:lstStyle/>
        <a:p>
          <a:endParaRPr lang="en-US"/>
        </a:p>
      </dgm:t>
    </dgm:pt>
    <dgm:pt modelId="{EA6703A5-010D-4459-8427-39C429304C2C}" type="sibTrans" cxnId="{A483BDBD-9837-4CD7-9C1A-B2171EB69C03}">
      <dgm:prSet/>
      <dgm:spPr/>
      <dgm:t>
        <a:bodyPr/>
        <a:lstStyle/>
        <a:p>
          <a:endParaRPr lang="en-US"/>
        </a:p>
      </dgm:t>
    </dgm:pt>
    <dgm:pt modelId="{F8386AAB-E5B6-40BE-9688-71EE2B34881C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747E7E-AB95-4207-B5E8-9A27A5CE9A5F}" type="parTrans" cxnId="{9B40ABE4-B201-4BAE-900F-118F50C770CE}">
      <dgm:prSet/>
      <dgm:spPr/>
      <dgm:t>
        <a:bodyPr/>
        <a:lstStyle/>
        <a:p>
          <a:endParaRPr lang="en-US"/>
        </a:p>
      </dgm:t>
    </dgm:pt>
    <dgm:pt modelId="{302BC3B4-A10B-4832-845F-6F216912C047}" type="sibTrans" cxnId="{9B40ABE4-B201-4BAE-900F-118F50C770CE}">
      <dgm:prSet/>
      <dgm:spPr/>
      <dgm:t>
        <a:bodyPr/>
        <a:lstStyle/>
        <a:p>
          <a:endParaRPr lang="en-US"/>
        </a:p>
      </dgm:t>
    </dgm:pt>
    <dgm:pt modelId="{642EAC1F-0132-4C19-9EFB-ACD22ED68E54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7D9B00-7F71-46B7-8887-7A67ABDAC3EE}" type="parTrans" cxnId="{799CF987-3A2E-41C0-8DCA-389BCECB73C1}">
      <dgm:prSet/>
      <dgm:spPr/>
      <dgm:t>
        <a:bodyPr/>
        <a:lstStyle/>
        <a:p>
          <a:endParaRPr lang="en-US"/>
        </a:p>
      </dgm:t>
    </dgm:pt>
    <dgm:pt modelId="{FB75FF1C-58CC-417F-819C-2EE8AFF3DAC8}" type="sibTrans" cxnId="{799CF987-3A2E-41C0-8DCA-389BCECB73C1}">
      <dgm:prSet/>
      <dgm:spPr/>
      <dgm:t>
        <a:bodyPr/>
        <a:lstStyle/>
        <a:p>
          <a:endParaRPr lang="en-US"/>
        </a:p>
      </dgm:t>
    </dgm:pt>
    <dgm:pt modelId="{294F0178-A6A5-4B3E-8322-4571261AA0CA}" type="pres">
      <dgm:prSet presAssocID="{20B6332D-AB59-4530-8321-3820F1BD99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697E7-6F56-4ACD-BFDD-D2FAE0AF2FCB}" type="pres">
      <dgm:prSet presAssocID="{4DE895C4-EF12-4B60-AB03-BFD5B66BF3C8}" presName="centerShape" presStyleLbl="node0" presStyleIdx="0" presStyleCnt="1"/>
      <dgm:spPr/>
      <dgm:t>
        <a:bodyPr/>
        <a:lstStyle/>
        <a:p>
          <a:endParaRPr lang="en-US"/>
        </a:p>
      </dgm:t>
    </dgm:pt>
    <dgm:pt modelId="{24AC8C69-8CE0-49AA-A27D-8F08D1696211}" type="pres">
      <dgm:prSet presAssocID="{AED9D7EA-CD73-4032-B281-33E8024424F4}" presName="Name9" presStyleLbl="parChTrans1D2" presStyleIdx="0" presStyleCnt="8"/>
      <dgm:spPr/>
      <dgm:t>
        <a:bodyPr/>
        <a:lstStyle/>
        <a:p>
          <a:endParaRPr lang="en-US"/>
        </a:p>
      </dgm:t>
    </dgm:pt>
    <dgm:pt modelId="{D2D1EE36-EC00-4C7F-8B44-0A22C6B6DC50}" type="pres">
      <dgm:prSet presAssocID="{AED9D7EA-CD73-4032-B281-33E8024424F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BB166E1-16C7-4552-8C0E-ACDC37757EB4}" type="pres">
      <dgm:prSet presAssocID="{2708584E-A338-471C-AB23-E623877E3CA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AA618-51FE-41DA-91BC-1E7AF0211F3A}" type="pres">
      <dgm:prSet presAssocID="{59736D3B-72AF-4C5B-8017-A25590FB0A89}" presName="Name9" presStyleLbl="parChTrans1D2" presStyleIdx="1" presStyleCnt="8"/>
      <dgm:spPr/>
      <dgm:t>
        <a:bodyPr/>
        <a:lstStyle/>
        <a:p>
          <a:endParaRPr lang="en-US"/>
        </a:p>
      </dgm:t>
    </dgm:pt>
    <dgm:pt modelId="{7879B567-BB6C-441C-8A37-354445CA0192}" type="pres">
      <dgm:prSet presAssocID="{59736D3B-72AF-4C5B-8017-A25590FB0A89}" presName="connTx" presStyleLbl="parChTrans1D2" presStyleIdx="1" presStyleCnt="8"/>
      <dgm:spPr/>
      <dgm:t>
        <a:bodyPr/>
        <a:lstStyle/>
        <a:p>
          <a:endParaRPr lang="en-US"/>
        </a:p>
      </dgm:t>
    </dgm:pt>
    <dgm:pt modelId="{B980528C-7169-46ED-815B-A473605C88FC}" type="pres">
      <dgm:prSet presAssocID="{F7146EE7-384E-48F8-95CF-084C1A5F67A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16FC-189B-44B6-9F6A-C9E2039F673E}" type="pres">
      <dgm:prSet presAssocID="{3B7BA404-0B48-4D5F-B7BE-6506CD7C987E}" presName="Name9" presStyleLbl="parChTrans1D2" presStyleIdx="2" presStyleCnt="8"/>
      <dgm:spPr/>
      <dgm:t>
        <a:bodyPr/>
        <a:lstStyle/>
        <a:p>
          <a:endParaRPr lang="en-US"/>
        </a:p>
      </dgm:t>
    </dgm:pt>
    <dgm:pt modelId="{DE7216FC-EC59-47F8-AB28-86EB2348F99B}" type="pres">
      <dgm:prSet presAssocID="{3B7BA404-0B48-4D5F-B7BE-6506CD7C987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1E78DF0-31D7-4083-9CC8-06BD511E9778}" type="pres">
      <dgm:prSet presAssocID="{E5F4634B-0862-4CCA-AAE8-38B1FC68EF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1C5A-27CD-4E43-B14C-D57025C25174}" type="pres">
      <dgm:prSet presAssocID="{5DD05268-CE2D-4D90-8E61-79A53572210D}" presName="Name9" presStyleLbl="parChTrans1D2" presStyleIdx="3" presStyleCnt="8"/>
      <dgm:spPr/>
      <dgm:t>
        <a:bodyPr/>
        <a:lstStyle/>
        <a:p>
          <a:endParaRPr lang="en-US"/>
        </a:p>
      </dgm:t>
    </dgm:pt>
    <dgm:pt modelId="{35FBF0B8-5507-402C-9AB4-070579C7F922}" type="pres">
      <dgm:prSet presAssocID="{5DD05268-CE2D-4D90-8E61-79A53572210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E65640D8-76E5-413E-AD21-C554D1B373BF}" type="pres">
      <dgm:prSet presAssocID="{EB5DE232-AC21-4012-9029-B23920E72B4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0CE7A-5FF1-4024-84DB-52B61BBDFEB8}" type="pres">
      <dgm:prSet presAssocID="{F1747E7E-AB95-4207-B5E8-9A27A5CE9A5F}" presName="Name9" presStyleLbl="parChTrans1D2" presStyleIdx="4" presStyleCnt="8"/>
      <dgm:spPr/>
      <dgm:t>
        <a:bodyPr/>
        <a:lstStyle/>
        <a:p>
          <a:endParaRPr lang="en-US"/>
        </a:p>
      </dgm:t>
    </dgm:pt>
    <dgm:pt modelId="{7E024CEA-0775-4324-B9C0-75FD44E9B777}" type="pres">
      <dgm:prSet presAssocID="{F1747E7E-AB95-4207-B5E8-9A27A5CE9A5F}" presName="connTx" presStyleLbl="parChTrans1D2" presStyleIdx="4" presStyleCnt="8"/>
      <dgm:spPr/>
      <dgm:t>
        <a:bodyPr/>
        <a:lstStyle/>
        <a:p>
          <a:endParaRPr lang="en-US"/>
        </a:p>
      </dgm:t>
    </dgm:pt>
    <dgm:pt modelId="{D31B337C-F2CE-432C-A227-A103661720E8}" type="pres">
      <dgm:prSet presAssocID="{F8386AAB-E5B6-40BE-9688-71EE2B34881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53D41-424E-4034-AFCC-B1B0D1CA161E}" type="pres">
      <dgm:prSet presAssocID="{A986FF17-17F9-4863-BFE8-0943A5C96D5F}" presName="Name9" presStyleLbl="parChTrans1D2" presStyleIdx="5" presStyleCnt="8"/>
      <dgm:spPr/>
      <dgm:t>
        <a:bodyPr/>
        <a:lstStyle/>
        <a:p>
          <a:endParaRPr lang="en-US"/>
        </a:p>
      </dgm:t>
    </dgm:pt>
    <dgm:pt modelId="{B2E79013-8096-4C04-8554-CCDFA1248123}" type="pres">
      <dgm:prSet presAssocID="{A986FF17-17F9-4863-BFE8-0943A5C96D5F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C166F5B-84C1-4BB2-8B1A-C6A0695C4AEE}" type="pres">
      <dgm:prSet presAssocID="{B2BC0D26-F105-4540-AB43-93DA2C5671D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240EC-C884-46A3-BFDE-726AAE4E9ABA}" type="pres">
      <dgm:prSet presAssocID="{7F38FA97-C1AD-44F1-851E-B7D19AFDE8F4}" presName="Name9" presStyleLbl="parChTrans1D2" presStyleIdx="6" presStyleCnt="8"/>
      <dgm:spPr/>
      <dgm:t>
        <a:bodyPr/>
        <a:lstStyle/>
        <a:p>
          <a:endParaRPr lang="en-US"/>
        </a:p>
      </dgm:t>
    </dgm:pt>
    <dgm:pt modelId="{63138D5F-765C-4CFB-891F-350F06CD6C51}" type="pres">
      <dgm:prSet presAssocID="{7F38FA97-C1AD-44F1-851E-B7D19AFDE8F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68F680F-D47A-4D94-92AC-6B7860D90C4E}" type="pres">
      <dgm:prSet presAssocID="{9364CE6D-77D9-4D5F-A7EF-B675E085F9C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9AE34-AAA1-460B-AD3D-F4FAFB8625C8}" type="pres">
      <dgm:prSet presAssocID="{C87D9B00-7F71-46B7-8887-7A67ABDAC3EE}" presName="Name9" presStyleLbl="parChTrans1D2" presStyleIdx="7" presStyleCnt="8"/>
      <dgm:spPr/>
      <dgm:t>
        <a:bodyPr/>
        <a:lstStyle/>
        <a:p>
          <a:endParaRPr lang="en-US"/>
        </a:p>
      </dgm:t>
    </dgm:pt>
    <dgm:pt modelId="{2841F01B-67D0-4934-B3A8-B16827B8F10C}" type="pres">
      <dgm:prSet presAssocID="{C87D9B00-7F71-46B7-8887-7A67ABDAC3E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001EFA63-AD06-40A7-85D7-A15354D547FE}" type="pres">
      <dgm:prSet presAssocID="{642EAC1F-0132-4C19-9EFB-ACD22ED68E5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DF36F-E0BE-488D-9EA9-D2D39F2F43C4}" type="presOf" srcId="{59736D3B-72AF-4C5B-8017-A25590FB0A89}" destId="{304AA618-51FE-41DA-91BC-1E7AF0211F3A}" srcOrd="0" destOrd="0" presId="urn:microsoft.com/office/officeart/2005/8/layout/radial1"/>
    <dgm:cxn modelId="{E8A402AA-DFBA-48F6-BC0B-83C6DF09F7C4}" type="presOf" srcId="{642EAC1F-0132-4C19-9EFB-ACD22ED68E54}" destId="{001EFA63-AD06-40A7-85D7-A15354D547FE}" srcOrd="0" destOrd="0" presId="urn:microsoft.com/office/officeart/2005/8/layout/radial1"/>
    <dgm:cxn modelId="{DFA5C550-6193-4A0B-A463-CCE630F7CF90}" type="presOf" srcId="{E5F4634B-0862-4CCA-AAE8-38B1FC68EF22}" destId="{A1E78DF0-31D7-4083-9CC8-06BD511E9778}" srcOrd="0" destOrd="0" presId="urn:microsoft.com/office/officeart/2005/8/layout/radial1"/>
    <dgm:cxn modelId="{799CF987-3A2E-41C0-8DCA-389BCECB73C1}" srcId="{4DE895C4-EF12-4B60-AB03-BFD5B66BF3C8}" destId="{642EAC1F-0132-4C19-9EFB-ACD22ED68E54}" srcOrd="7" destOrd="0" parTransId="{C87D9B00-7F71-46B7-8887-7A67ABDAC3EE}" sibTransId="{FB75FF1C-58CC-417F-819C-2EE8AFF3DAC8}"/>
    <dgm:cxn modelId="{9998A3D5-0698-46AE-BB70-A9B371CD0A87}" srcId="{4DE895C4-EF12-4B60-AB03-BFD5B66BF3C8}" destId="{9364CE6D-77D9-4D5F-A7EF-B675E085F9CB}" srcOrd="6" destOrd="0" parTransId="{7F38FA97-C1AD-44F1-851E-B7D19AFDE8F4}" sibTransId="{29429683-54CD-494B-ABA2-6F0FCBD75928}"/>
    <dgm:cxn modelId="{0BFF7D1C-756B-49DA-B508-00B156665FBC}" type="presOf" srcId="{5DD05268-CE2D-4D90-8E61-79A53572210D}" destId="{35FBF0B8-5507-402C-9AB4-070579C7F922}" srcOrd="1" destOrd="0" presId="urn:microsoft.com/office/officeart/2005/8/layout/radial1"/>
    <dgm:cxn modelId="{BF66EA03-1BF7-46D1-BE2B-1B89E3C311AE}" type="presOf" srcId="{7F38FA97-C1AD-44F1-851E-B7D19AFDE8F4}" destId="{44A240EC-C884-46A3-BFDE-726AAE4E9ABA}" srcOrd="0" destOrd="0" presId="urn:microsoft.com/office/officeart/2005/8/layout/radial1"/>
    <dgm:cxn modelId="{95D7E683-92AF-48DA-89AC-0124A4FBC423}" type="presOf" srcId="{A986FF17-17F9-4863-BFE8-0943A5C96D5F}" destId="{B2E79013-8096-4C04-8554-CCDFA1248123}" srcOrd="1" destOrd="0" presId="urn:microsoft.com/office/officeart/2005/8/layout/radial1"/>
    <dgm:cxn modelId="{5CDB5F29-D01A-4ADE-91B2-9B97EDDB2860}" srcId="{4DE895C4-EF12-4B60-AB03-BFD5B66BF3C8}" destId="{E5F4634B-0862-4CCA-AAE8-38B1FC68EF22}" srcOrd="2" destOrd="0" parTransId="{3B7BA404-0B48-4D5F-B7BE-6506CD7C987E}" sibTransId="{6C60C4B2-5D4C-4944-8F1F-45BF27DE4E9A}"/>
    <dgm:cxn modelId="{644281A4-BAA0-41D8-8C6A-DBBC1D4DAA1E}" srcId="{4DE895C4-EF12-4B60-AB03-BFD5B66BF3C8}" destId="{EB5DE232-AC21-4012-9029-B23920E72B45}" srcOrd="3" destOrd="0" parTransId="{5DD05268-CE2D-4D90-8E61-79A53572210D}" sibTransId="{8A201C70-6283-480F-A43D-79FBF868D0AB}"/>
    <dgm:cxn modelId="{1CE57C07-5709-4A91-8B57-E4972DB902C3}" type="presOf" srcId="{F8386AAB-E5B6-40BE-9688-71EE2B34881C}" destId="{D31B337C-F2CE-432C-A227-A103661720E8}" srcOrd="0" destOrd="0" presId="urn:microsoft.com/office/officeart/2005/8/layout/radial1"/>
    <dgm:cxn modelId="{3F6DB4E9-C188-4A86-8050-7729BEA1DE6B}" type="presOf" srcId="{7F38FA97-C1AD-44F1-851E-B7D19AFDE8F4}" destId="{63138D5F-765C-4CFB-891F-350F06CD6C51}" srcOrd="1" destOrd="0" presId="urn:microsoft.com/office/officeart/2005/8/layout/radial1"/>
    <dgm:cxn modelId="{AB20E376-17C1-4C08-8EC4-FD986EE5A97C}" type="presOf" srcId="{9364CE6D-77D9-4D5F-A7EF-B675E085F9CB}" destId="{F68F680F-D47A-4D94-92AC-6B7860D90C4E}" srcOrd="0" destOrd="0" presId="urn:microsoft.com/office/officeart/2005/8/layout/radial1"/>
    <dgm:cxn modelId="{4AAB62AF-A0FE-40B2-8005-2DE10B0E5847}" type="presOf" srcId="{F1747E7E-AB95-4207-B5E8-9A27A5CE9A5F}" destId="{7E024CEA-0775-4324-B9C0-75FD44E9B777}" srcOrd="1" destOrd="0" presId="urn:microsoft.com/office/officeart/2005/8/layout/radial1"/>
    <dgm:cxn modelId="{384AFD2F-FA64-49BA-95BD-F6B0F4D2CC59}" type="presOf" srcId="{F7146EE7-384E-48F8-95CF-084C1A5F67A2}" destId="{B980528C-7169-46ED-815B-A473605C88FC}" srcOrd="0" destOrd="0" presId="urn:microsoft.com/office/officeart/2005/8/layout/radial1"/>
    <dgm:cxn modelId="{A3B59EB8-DBE8-47F3-B9D9-13005821A35A}" type="presOf" srcId="{4DE895C4-EF12-4B60-AB03-BFD5B66BF3C8}" destId="{130697E7-6F56-4ACD-BFDD-D2FAE0AF2FCB}" srcOrd="0" destOrd="0" presId="urn:microsoft.com/office/officeart/2005/8/layout/radial1"/>
    <dgm:cxn modelId="{92872D17-E2B1-4C03-9FCF-9C5F5424490A}" type="presOf" srcId="{3B7BA404-0B48-4D5F-B7BE-6506CD7C987E}" destId="{96C416FC-189B-44B6-9F6A-C9E2039F673E}" srcOrd="0" destOrd="0" presId="urn:microsoft.com/office/officeart/2005/8/layout/radial1"/>
    <dgm:cxn modelId="{F6F886A6-A179-4862-9D08-B21818E810AA}" type="presOf" srcId="{B2BC0D26-F105-4540-AB43-93DA2C5671D0}" destId="{DC166F5B-84C1-4BB2-8B1A-C6A0695C4AEE}" srcOrd="0" destOrd="0" presId="urn:microsoft.com/office/officeart/2005/8/layout/radial1"/>
    <dgm:cxn modelId="{0EB55F38-C061-4BD4-898D-0530C6CC5BEF}" srcId="{4DE895C4-EF12-4B60-AB03-BFD5B66BF3C8}" destId="{F7146EE7-384E-48F8-95CF-084C1A5F67A2}" srcOrd="1" destOrd="0" parTransId="{59736D3B-72AF-4C5B-8017-A25590FB0A89}" sibTransId="{5CC5C2C8-98B9-4E8C-877A-A7A6168F3BFE}"/>
    <dgm:cxn modelId="{B435C38D-B95D-42CE-8FE4-CFB6535F6DF6}" type="presOf" srcId="{20B6332D-AB59-4530-8321-3820F1BD9965}" destId="{294F0178-A6A5-4B3E-8322-4571261AA0CA}" srcOrd="0" destOrd="0" presId="urn:microsoft.com/office/officeart/2005/8/layout/radial1"/>
    <dgm:cxn modelId="{D475C1BE-6D62-4973-B06D-C33C7A0FB211}" type="presOf" srcId="{AED9D7EA-CD73-4032-B281-33E8024424F4}" destId="{D2D1EE36-EC00-4C7F-8B44-0A22C6B6DC50}" srcOrd="1" destOrd="0" presId="urn:microsoft.com/office/officeart/2005/8/layout/radial1"/>
    <dgm:cxn modelId="{9B40ABE4-B201-4BAE-900F-118F50C770CE}" srcId="{4DE895C4-EF12-4B60-AB03-BFD5B66BF3C8}" destId="{F8386AAB-E5B6-40BE-9688-71EE2B34881C}" srcOrd="4" destOrd="0" parTransId="{F1747E7E-AB95-4207-B5E8-9A27A5CE9A5F}" sibTransId="{302BC3B4-A10B-4832-845F-6F216912C047}"/>
    <dgm:cxn modelId="{A483BDBD-9837-4CD7-9C1A-B2171EB69C03}" srcId="{4DE895C4-EF12-4B60-AB03-BFD5B66BF3C8}" destId="{B2BC0D26-F105-4540-AB43-93DA2C5671D0}" srcOrd="5" destOrd="0" parTransId="{A986FF17-17F9-4863-BFE8-0943A5C96D5F}" sibTransId="{EA6703A5-010D-4459-8427-39C429304C2C}"/>
    <dgm:cxn modelId="{BFA7CFB2-EBB7-4AC5-91C5-4A82AD51031A}" type="presOf" srcId="{C87D9B00-7F71-46B7-8887-7A67ABDAC3EE}" destId="{2841F01B-67D0-4934-B3A8-B16827B8F10C}" srcOrd="1" destOrd="0" presId="urn:microsoft.com/office/officeart/2005/8/layout/radial1"/>
    <dgm:cxn modelId="{8095A615-6182-4227-AD3E-07A11ECE08C8}" type="presOf" srcId="{59736D3B-72AF-4C5B-8017-A25590FB0A89}" destId="{7879B567-BB6C-441C-8A37-354445CA0192}" srcOrd="1" destOrd="0" presId="urn:microsoft.com/office/officeart/2005/8/layout/radial1"/>
    <dgm:cxn modelId="{921F12A9-C6E6-44F0-98DF-7EE3AAB8D1A0}" type="presOf" srcId="{2708584E-A338-471C-AB23-E623877E3CA4}" destId="{6BB166E1-16C7-4552-8C0E-ACDC37757EB4}" srcOrd="0" destOrd="0" presId="urn:microsoft.com/office/officeart/2005/8/layout/radial1"/>
    <dgm:cxn modelId="{E9DF8437-5970-4BA7-89CB-9B7963069BE4}" srcId="{4DE895C4-EF12-4B60-AB03-BFD5B66BF3C8}" destId="{2708584E-A338-471C-AB23-E623877E3CA4}" srcOrd="0" destOrd="0" parTransId="{AED9D7EA-CD73-4032-B281-33E8024424F4}" sibTransId="{C1FF1548-B9BE-4126-B027-F91E780945FF}"/>
    <dgm:cxn modelId="{3392C325-2D7B-47ED-A4FC-0B2649FE34A4}" type="presOf" srcId="{C87D9B00-7F71-46B7-8887-7A67ABDAC3EE}" destId="{10C9AE34-AAA1-460B-AD3D-F4FAFB8625C8}" srcOrd="0" destOrd="0" presId="urn:microsoft.com/office/officeart/2005/8/layout/radial1"/>
    <dgm:cxn modelId="{E9A77951-A4F3-4AFD-99E0-C55898C18B07}" type="presOf" srcId="{AED9D7EA-CD73-4032-B281-33E8024424F4}" destId="{24AC8C69-8CE0-49AA-A27D-8F08D1696211}" srcOrd="0" destOrd="0" presId="urn:microsoft.com/office/officeart/2005/8/layout/radial1"/>
    <dgm:cxn modelId="{D39D3886-94A2-42A4-B88B-10548FA9F6B5}" type="presOf" srcId="{EB5DE232-AC21-4012-9029-B23920E72B45}" destId="{E65640D8-76E5-413E-AD21-C554D1B373BF}" srcOrd="0" destOrd="0" presId="urn:microsoft.com/office/officeart/2005/8/layout/radial1"/>
    <dgm:cxn modelId="{313E01F3-E907-4639-9524-CE2E7CDC90B8}" type="presOf" srcId="{F1747E7E-AB95-4207-B5E8-9A27A5CE9A5F}" destId="{40D0CE7A-5FF1-4024-84DB-52B61BBDFEB8}" srcOrd="0" destOrd="0" presId="urn:microsoft.com/office/officeart/2005/8/layout/radial1"/>
    <dgm:cxn modelId="{71D14559-0FE8-47AB-87CC-1D8CEF624B55}" type="presOf" srcId="{A986FF17-17F9-4863-BFE8-0943A5C96D5F}" destId="{65953D41-424E-4034-AFCC-B1B0D1CA161E}" srcOrd="0" destOrd="0" presId="urn:microsoft.com/office/officeart/2005/8/layout/radial1"/>
    <dgm:cxn modelId="{FBD50583-C0D7-4D5B-9DE0-801ADF621AA1}" type="presOf" srcId="{5DD05268-CE2D-4D90-8E61-79A53572210D}" destId="{68551C5A-27CD-4E43-B14C-D57025C25174}" srcOrd="0" destOrd="0" presId="urn:microsoft.com/office/officeart/2005/8/layout/radial1"/>
    <dgm:cxn modelId="{19DA1C25-BCBF-49CC-BEF7-8D92A02E2FA4}" type="presOf" srcId="{3B7BA404-0B48-4D5F-B7BE-6506CD7C987E}" destId="{DE7216FC-EC59-47F8-AB28-86EB2348F99B}" srcOrd="1" destOrd="0" presId="urn:microsoft.com/office/officeart/2005/8/layout/radial1"/>
    <dgm:cxn modelId="{6F1D1F77-BB33-4655-A80D-1A8E0BA23996}" srcId="{20B6332D-AB59-4530-8321-3820F1BD9965}" destId="{4DE895C4-EF12-4B60-AB03-BFD5B66BF3C8}" srcOrd="0" destOrd="0" parTransId="{C512F40E-B0D8-49EF-9E9D-0824722571E4}" sibTransId="{58C9CA6F-ADEF-4355-9441-6F648DFD9F9A}"/>
    <dgm:cxn modelId="{227DA5E2-5C24-4BB7-A049-2955447325D2}" type="presParOf" srcId="{294F0178-A6A5-4B3E-8322-4571261AA0CA}" destId="{130697E7-6F56-4ACD-BFDD-D2FAE0AF2FCB}" srcOrd="0" destOrd="0" presId="urn:microsoft.com/office/officeart/2005/8/layout/radial1"/>
    <dgm:cxn modelId="{C882FB2C-4DFD-4541-97DD-6498A317EC67}" type="presParOf" srcId="{294F0178-A6A5-4B3E-8322-4571261AA0CA}" destId="{24AC8C69-8CE0-49AA-A27D-8F08D1696211}" srcOrd="1" destOrd="0" presId="urn:microsoft.com/office/officeart/2005/8/layout/radial1"/>
    <dgm:cxn modelId="{C713FB87-BFFB-4BBC-9079-6971C596B71D}" type="presParOf" srcId="{24AC8C69-8CE0-49AA-A27D-8F08D1696211}" destId="{D2D1EE36-EC00-4C7F-8B44-0A22C6B6DC50}" srcOrd="0" destOrd="0" presId="urn:microsoft.com/office/officeart/2005/8/layout/radial1"/>
    <dgm:cxn modelId="{0FF189CA-5647-4766-A579-FD782B35A168}" type="presParOf" srcId="{294F0178-A6A5-4B3E-8322-4571261AA0CA}" destId="{6BB166E1-16C7-4552-8C0E-ACDC37757EB4}" srcOrd="2" destOrd="0" presId="urn:microsoft.com/office/officeart/2005/8/layout/radial1"/>
    <dgm:cxn modelId="{4A5D6FE1-C99F-4338-AD8A-C3AC3794D473}" type="presParOf" srcId="{294F0178-A6A5-4B3E-8322-4571261AA0CA}" destId="{304AA618-51FE-41DA-91BC-1E7AF0211F3A}" srcOrd="3" destOrd="0" presId="urn:microsoft.com/office/officeart/2005/8/layout/radial1"/>
    <dgm:cxn modelId="{50179742-BD98-4C73-8C91-EE824A65C105}" type="presParOf" srcId="{304AA618-51FE-41DA-91BC-1E7AF0211F3A}" destId="{7879B567-BB6C-441C-8A37-354445CA0192}" srcOrd="0" destOrd="0" presId="urn:microsoft.com/office/officeart/2005/8/layout/radial1"/>
    <dgm:cxn modelId="{554A97CA-F36D-4A91-AEBB-1B327B50FD57}" type="presParOf" srcId="{294F0178-A6A5-4B3E-8322-4571261AA0CA}" destId="{B980528C-7169-46ED-815B-A473605C88FC}" srcOrd="4" destOrd="0" presId="urn:microsoft.com/office/officeart/2005/8/layout/radial1"/>
    <dgm:cxn modelId="{CC00EBA2-AAD0-4447-BFAA-E77230866FD8}" type="presParOf" srcId="{294F0178-A6A5-4B3E-8322-4571261AA0CA}" destId="{96C416FC-189B-44B6-9F6A-C9E2039F673E}" srcOrd="5" destOrd="0" presId="urn:microsoft.com/office/officeart/2005/8/layout/radial1"/>
    <dgm:cxn modelId="{D539045F-C6DA-4F06-BF81-CAAACC93E9B8}" type="presParOf" srcId="{96C416FC-189B-44B6-9F6A-C9E2039F673E}" destId="{DE7216FC-EC59-47F8-AB28-86EB2348F99B}" srcOrd="0" destOrd="0" presId="urn:microsoft.com/office/officeart/2005/8/layout/radial1"/>
    <dgm:cxn modelId="{AD7CDE18-4056-466F-96E6-E10F7A7AD339}" type="presParOf" srcId="{294F0178-A6A5-4B3E-8322-4571261AA0CA}" destId="{A1E78DF0-31D7-4083-9CC8-06BD511E9778}" srcOrd="6" destOrd="0" presId="urn:microsoft.com/office/officeart/2005/8/layout/radial1"/>
    <dgm:cxn modelId="{E739495C-3200-4134-84ED-5EDCB606B1C3}" type="presParOf" srcId="{294F0178-A6A5-4B3E-8322-4571261AA0CA}" destId="{68551C5A-27CD-4E43-B14C-D57025C25174}" srcOrd="7" destOrd="0" presId="urn:microsoft.com/office/officeart/2005/8/layout/radial1"/>
    <dgm:cxn modelId="{E5B9FCE2-F4D8-4F03-94A1-93DB870347B0}" type="presParOf" srcId="{68551C5A-27CD-4E43-B14C-D57025C25174}" destId="{35FBF0B8-5507-402C-9AB4-070579C7F922}" srcOrd="0" destOrd="0" presId="urn:microsoft.com/office/officeart/2005/8/layout/radial1"/>
    <dgm:cxn modelId="{74FB8ECE-4FA1-413F-9453-C1B42B3192AC}" type="presParOf" srcId="{294F0178-A6A5-4B3E-8322-4571261AA0CA}" destId="{E65640D8-76E5-413E-AD21-C554D1B373BF}" srcOrd="8" destOrd="0" presId="urn:microsoft.com/office/officeart/2005/8/layout/radial1"/>
    <dgm:cxn modelId="{2893BFEC-A852-479E-874D-123A3330EDAE}" type="presParOf" srcId="{294F0178-A6A5-4B3E-8322-4571261AA0CA}" destId="{40D0CE7A-5FF1-4024-84DB-52B61BBDFEB8}" srcOrd="9" destOrd="0" presId="urn:microsoft.com/office/officeart/2005/8/layout/radial1"/>
    <dgm:cxn modelId="{2FA875B4-5782-4827-9C17-62361AB7F45E}" type="presParOf" srcId="{40D0CE7A-5FF1-4024-84DB-52B61BBDFEB8}" destId="{7E024CEA-0775-4324-B9C0-75FD44E9B777}" srcOrd="0" destOrd="0" presId="urn:microsoft.com/office/officeart/2005/8/layout/radial1"/>
    <dgm:cxn modelId="{1B11D6A1-D714-40E3-BBC3-2018F6F0B030}" type="presParOf" srcId="{294F0178-A6A5-4B3E-8322-4571261AA0CA}" destId="{D31B337C-F2CE-432C-A227-A103661720E8}" srcOrd="10" destOrd="0" presId="urn:microsoft.com/office/officeart/2005/8/layout/radial1"/>
    <dgm:cxn modelId="{0F50F4CE-3FD1-48AC-B228-4E5555409289}" type="presParOf" srcId="{294F0178-A6A5-4B3E-8322-4571261AA0CA}" destId="{65953D41-424E-4034-AFCC-B1B0D1CA161E}" srcOrd="11" destOrd="0" presId="urn:microsoft.com/office/officeart/2005/8/layout/radial1"/>
    <dgm:cxn modelId="{DA1DE2D6-D056-4348-A01B-F75E97C90854}" type="presParOf" srcId="{65953D41-424E-4034-AFCC-B1B0D1CA161E}" destId="{B2E79013-8096-4C04-8554-CCDFA1248123}" srcOrd="0" destOrd="0" presId="urn:microsoft.com/office/officeart/2005/8/layout/radial1"/>
    <dgm:cxn modelId="{040A3DD6-BAF0-492C-9785-AC182107C994}" type="presParOf" srcId="{294F0178-A6A5-4B3E-8322-4571261AA0CA}" destId="{DC166F5B-84C1-4BB2-8B1A-C6A0695C4AEE}" srcOrd="12" destOrd="0" presId="urn:microsoft.com/office/officeart/2005/8/layout/radial1"/>
    <dgm:cxn modelId="{6D868ADB-A834-4B76-9A17-A303B1748D95}" type="presParOf" srcId="{294F0178-A6A5-4B3E-8322-4571261AA0CA}" destId="{44A240EC-C884-46A3-BFDE-726AAE4E9ABA}" srcOrd="13" destOrd="0" presId="urn:microsoft.com/office/officeart/2005/8/layout/radial1"/>
    <dgm:cxn modelId="{17438E01-F976-4759-9220-BE1A38D24F5B}" type="presParOf" srcId="{44A240EC-C884-46A3-BFDE-726AAE4E9ABA}" destId="{63138D5F-765C-4CFB-891F-350F06CD6C51}" srcOrd="0" destOrd="0" presId="urn:microsoft.com/office/officeart/2005/8/layout/radial1"/>
    <dgm:cxn modelId="{17C02B83-A08C-4E68-9D2F-0D0FB742A489}" type="presParOf" srcId="{294F0178-A6A5-4B3E-8322-4571261AA0CA}" destId="{F68F680F-D47A-4D94-92AC-6B7860D90C4E}" srcOrd="14" destOrd="0" presId="urn:microsoft.com/office/officeart/2005/8/layout/radial1"/>
    <dgm:cxn modelId="{32CBFA0D-81A3-415D-8A7E-F0E6AD00526C}" type="presParOf" srcId="{294F0178-A6A5-4B3E-8322-4571261AA0CA}" destId="{10C9AE34-AAA1-460B-AD3D-F4FAFB8625C8}" srcOrd="15" destOrd="0" presId="urn:microsoft.com/office/officeart/2005/8/layout/radial1"/>
    <dgm:cxn modelId="{51B5656F-99EE-4EB8-82ED-87A2E7CB60B8}" type="presParOf" srcId="{10C9AE34-AAA1-460B-AD3D-F4FAFB8625C8}" destId="{2841F01B-67D0-4934-B3A8-B16827B8F10C}" srcOrd="0" destOrd="0" presId="urn:microsoft.com/office/officeart/2005/8/layout/radial1"/>
    <dgm:cxn modelId="{A0276448-21AA-4A5E-85BD-910D1B355016}" type="presParOf" srcId="{294F0178-A6A5-4B3E-8322-4571261AA0CA}" destId="{001EFA63-AD06-40A7-85D7-A15354D547FE}" srcOrd="16" destOrd="0" presId="urn:microsoft.com/office/officeart/2005/8/layout/radial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A3F76FE-E249-40C0-A1E6-588D8DAC3D8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1CB330-1E6F-4CFD-9D84-8B834ED594FF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667D29-2B32-47DE-9684-83AA43C39C2E}" type="parTrans" cxnId="{72E9A30B-2AB6-425D-B8C3-099D0C05AC5B}">
      <dgm:prSet/>
      <dgm:spPr/>
      <dgm:t>
        <a:bodyPr/>
        <a:lstStyle/>
        <a:p>
          <a:endParaRPr lang="en-US"/>
        </a:p>
      </dgm:t>
    </dgm:pt>
    <dgm:pt modelId="{6BF5DE63-9FB1-4DF0-8150-55C42119C37B}" type="sibTrans" cxnId="{72E9A30B-2AB6-425D-B8C3-099D0C05AC5B}">
      <dgm:prSet/>
      <dgm:spPr/>
      <dgm:t>
        <a:bodyPr/>
        <a:lstStyle/>
        <a:p>
          <a:endParaRPr lang="en-US"/>
        </a:p>
      </dgm:t>
    </dgm:pt>
    <dgm:pt modelId="{4578CA29-D5CA-459E-9980-871149AD4DF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81DD3F-85DB-47DE-87AD-71FDAADD7203}" type="parTrans" cxnId="{3FE6A131-1714-413A-A373-48DE22023182}">
      <dgm:prSet/>
      <dgm:spPr/>
      <dgm:t>
        <a:bodyPr/>
        <a:lstStyle/>
        <a:p>
          <a:endParaRPr lang="en-US"/>
        </a:p>
      </dgm:t>
    </dgm:pt>
    <dgm:pt modelId="{F21F8045-21FC-4B38-9BF1-CF6AE8518EA3}" type="sibTrans" cxnId="{3FE6A131-1714-413A-A373-48DE22023182}">
      <dgm:prSet/>
      <dgm:spPr/>
      <dgm:t>
        <a:bodyPr/>
        <a:lstStyle/>
        <a:p>
          <a:endParaRPr lang="en-US"/>
        </a:p>
      </dgm:t>
    </dgm:pt>
    <dgm:pt modelId="{EBBB4E5D-E3D5-4D2D-8BF8-DCBAC135611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92DC66-72C3-4D71-90AA-60D14134E46D}" type="parTrans" cxnId="{0AF70814-784C-4CFE-8E0E-7A32748FF321}">
      <dgm:prSet/>
      <dgm:spPr/>
      <dgm:t>
        <a:bodyPr/>
        <a:lstStyle/>
        <a:p>
          <a:endParaRPr lang="en-US"/>
        </a:p>
      </dgm:t>
    </dgm:pt>
    <dgm:pt modelId="{490F5907-9FB3-4D8A-826F-93C9FF52AB75}" type="sibTrans" cxnId="{0AF70814-784C-4CFE-8E0E-7A32748FF321}">
      <dgm:prSet/>
      <dgm:spPr/>
      <dgm:t>
        <a:bodyPr/>
        <a:lstStyle/>
        <a:p>
          <a:endParaRPr lang="en-US"/>
        </a:p>
      </dgm:t>
    </dgm:pt>
    <dgm:pt modelId="{F48B18AC-4218-4F1E-9629-7DF6A13EF5A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C83CA9-EC43-4B63-9A4A-68BBAF6EC459}" type="parTrans" cxnId="{1256C360-EB23-4A33-9A5B-244B50EA0453}">
      <dgm:prSet/>
      <dgm:spPr/>
      <dgm:t>
        <a:bodyPr/>
        <a:lstStyle/>
        <a:p>
          <a:endParaRPr lang="en-US"/>
        </a:p>
      </dgm:t>
    </dgm:pt>
    <dgm:pt modelId="{CCE97B0F-80ED-4FA9-B674-DC020B54A47E}" type="sibTrans" cxnId="{1256C360-EB23-4A33-9A5B-244B50EA0453}">
      <dgm:prSet/>
      <dgm:spPr/>
      <dgm:t>
        <a:bodyPr/>
        <a:lstStyle/>
        <a:p>
          <a:endParaRPr lang="en-US"/>
        </a:p>
      </dgm:t>
    </dgm:pt>
    <dgm:pt modelId="{EE0171E4-FECF-4D8E-89AB-4FDFD2F56F68}" type="pres">
      <dgm:prSet presAssocID="{DA3F76FE-E249-40C0-A1E6-588D8DAC3D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2BD13-B264-4CE1-828C-F30FFDE92789}" type="pres">
      <dgm:prSet presAssocID="{E81CB330-1E6F-4CFD-9D84-8B834ED594FF}" presName="centerShape" presStyleLbl="node0" presStyleIdx="0" presStyleCnt="1"/>
      <dgm:spPr/>
      <dgm:t>
        <a:bodyPr/>
        <a:lstStyle/>
        <a:p>
          <a:endParaRPr lang="en-US"/>
        </a:p>
      </dgm:t>
    </dgm:pt>
    <dgm:pt modelId="{06B8A9ED-DFAD-4195-8B51-04FE2E375785}" type="pres">
      <dgm:prSet presAssocID="{5C81DD3F-85DB-47DE-87AD-71FDAADD720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C5B90D3-9B09-40E7-8D2D-2B6D630846DD}" type="pres">
      <dgm:prSet presAssocID="{5C81DD3F-85DB-47DE-87AD-71FDAADD72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FF8216A-CD99-42EA-B670-058D9520D6BC}" type="pres">
      <dgm:prSet presAssocID="{4578CA29-D5CA-459E-9980-871149AD4D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8986-F475-4988-9709-8DC6E15717E8}" type="pres">
      <dgm:prSet presAssocID="{BC92DC66-72C3-4D71-90AA-60D14134E46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0A18CAC-3809-49EB-9BD2-AAB1171B172A}" type="pres">
      <dgm:prSet presAssocID="{BC92DC66-72C3-4D71-90AA-60D14134E46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841558-A02D-41C7-BB7E-7D93138B8B47}" type="pres">
      <dgm:prSet presAssocID="{EBBB4E5D-E3D5-4D2D-8BF8-DCBAC13561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E58A-ABDC-4A4F-BA73-93EA28C31FFF}" type="pres">
      <dgm:prSet presAssocID="{8DC83CA9-EC43-4B63-9A4A-68BBAF6EC45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F7F459E-9255-486B-B0D7-19B87D46B711}" type="pres">
      <dgm:prSet presAssocID="{8DC83CA9-EC43-4B63-9A4A-68BBAF6EC45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3161950-3098-4D28-8D75-A132F30840C4}" type="pres">
      <dgm:prSet presAssocID="{F48B18AC-4218-4F1E-9629-7DF6A13EF5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6A131-1714-413A-A373-48DE22023182}" srcId="{E81CB330-1E6F-4CFD-9D84-8B834ED594FF}" destId="{4578CA29-D5CA-459E-9980-871149AD4DFE}" srcOrd="0" destOrd="0" parTransId="{5C81DD3F-85DB-47DE-87AD-71FDAADD7203}" sibTransId="{F21F8045-21FC-4B38-9BF1-CF6AE8518EA3}"/>
    <dgm:cxn modelId="{02AD657F-7F61-4842-AB82-803EBA62DE97}" type="presOf" srcId="{4578CA29-D5CA-459E-9980-871149AD4DFE}" destId="{DFF8216A-CD99-42EA-B670-058D9520D6BC}" srcOrd="0" destOrd="0" presId="urn:microsoft.com/office/officeart/2005/8/layout/radial5"/>
    <dgm:cxn modelId="{86999E8F-A232-45A0-BC2C-F23F55DEAAC7}" type="presOf" srcId="{5C81DD3F-85DB-47DE-87AD-71FDAADD7203}" destId="{06B8A9ED-DFAD-4195-8B51-04FE2E375785}" srcOrd="0" destOrd="0" presId="urn:microsoft.com/office/officeart/2005/8/layout/radial5"/>
    <dgm:cxn modelId="{41E0624E-D37D-4363-A34F-79711F313E73}" type="presOf" srcId="{5C81DD3F-85DB-47DE-87AD-71FDAADD7203}" destId="{9C5B90D3-9B09-40E7-8D2D-2B6D630846DD}" srcOrd="1" destOrd="0" presId="urn:microsoft.com/office/officeart/2005/8/layout/radial5"/>
    <dgm:cxn modelId="{6A086E4A-518E-4732-8819-7017FCB403CF}" type="presOf" srcId="{DA3F76FE-E249-40C0-A1E6-588D8DAC3D8C}" destId="{EE0171E4-FECF-4D8E-89AB-4FDFD2F56F68}" srcOrd="0" destOrd="0" presId="urn:microsoft.com/office/officeart/2005/8/layout/radial5"/>
    <dgm:cxn modelId="{27951EBE-C166-4D54-A4C6-4EB8DD5B127E}" type="presOf" srcId="{BC92DC66-72C3-4D71-90AA-60D14134E46D}" destId="{B0A18CAC-3809-49EB-9BD2-AAB1171B172A}" srcOrd="1" destOrd="0" presId="urn:microsoft.com/office/officeart/2005/8/layout/radial5"/>
    <dgm:cxn modelId="{CB28F889-CA88-4208-86D5-7CF6FD79F340}" type="presOf" srcId="{F48B18AC-4218-4F1E-9629-7DF6A13EF5A9}" destId="{03161950-3098-4D28-8D75-A132F30840C4}" srcOrd="0" destOrd="0" presId="urn:microsoft.com/office/officeart/2005/8/layout/radial5"/>
    <dgm:cxn modelId="{002C4D17-EE76-4699-BA4A-B931DA455496}" type="presOf" srcId="{E81CB330-1E6F-4CFD-9D84-8B834ED594FF}" destId="{E9E2BD13-B264-4CE1-828C-F30FFDE92789}" srcOrd="0" destOrd="0" presId="urn:microsoft.com/office/officeart/2005/8/layout/radial5"/>
    <dgm:cxn modelId="{2BA87260-1F66-46EC-8E0A-FA0594EEA3E1}" type="presOf" srcId="{BC92DC66-72C3-4D71-90AA-60D14134E46D}" destId="{3EDA8986-F475-4988-9709-8DC6E15717E8}" srcOrd="0" destOrd="0" presId="urn:microsoft.com/office/officeart/2005/8/layout/radial5"/>
    <dgm:cxn modelId="{1256C360-EB23-4A33-9A5B-244B50EA0453}" srcId="{E81CB330-1E6F-4CFD-9D84-8B834ED594FF}" destId="{F48B18AC-4218-4F1E-9629-7DF6A13EF5A9}" srcOrd="2" destOrd="0" parTransId="{8DC83CA9-EC43-4B63-9A4A-68BBAF6EC459}" sibTransId="{CCE97B0F-80ED-4FA9-B674-DC020B54A47E}"/>
    <dgm:cxn modelId="{7E321634-6D07-43D3-96E5-380D27684E93}" type="presOf" srcId="{8DC83CA9-EC43-4B63-9A4A-68BBAF6EC459}" destId="{2F7F459E-9255-486B-B0D7-19B87D46B711}" srcOrd="1" destOrd="0" presId="urn:microsoft.com/office/officeart/2005/8/layout/radial5"/>
    <dgm:cxn modelId="{0AF70814-784C-4CFE-8E0E-7A32748FF321}" srcId="{E81CB330-1E6F-4CFD-9D84-8B834ED594FF}" destId="{EBBB4E5D-E3D5-4D2D-8BF8-DCBAC135611E}" srcOrd="1" destOrd="0" parTransId="{BC92DC66-72C3-4D71-90AA-60D14134E46D}" sibTransId="{490F5907-9FB3-4D8A-826F-93C9FF52AB75}"/>
    <dgm:cxn modelId="{084F9023-D0E5-4A9A-BE52-5B45B8F45B66}" type="presOf" srcId="{EBBB4E5D-E3D5-4D2D-8BF8-DCBAC135611E}" destId="{F0841558-A02D-41C7-BB7E-7D93138B8B47}" srcOrd="0" destOrd="0" presId="urn:microsoft.com/office/officeart/2005/8/layout/radial5"/>
    <dgm:cxn modelId="{72E9A30B-2AB6-425D-B8C3-099D0C05AC5B}" srcId="{DA3F76FE-E249-40C0-A1E6-588D8DAC3D8C}" destId="{E81CB330-1E6F-4CFD-9D84-8B834ED594FF}" srcOrd="0" destOrd="0" parTransId="{8E667D29-2B32-47DE-9684-83AA43C39C2E}" sibTransId="{6BF5DE63-9FB1-4DF0-8150-55C42119C37B}"/>
    <dgm:cxn modelId="{61FE1871-CFAF-4401-B5CD-2E231E7FC8C1}" type="presOf" srcId="{8DC83CA9-EC43-4B63-9A4A-68BBAF6EC459}" destId="{D9ACE58A-ABDC-4A4F-BA73-93EA28C31FFF}" srcOrd="0" destOrd="0" presId="urn:microsoft.com/office/officeart/2005/8/layout/radial5"/>
    <dgm:cxn modelId="{6A009A6C-0526-43CA-88B8-01295EFDAD43}" type="presParOf" srcId="{EE0171E4-FECF-4D8E-89AB-4FDFD2F56F68}" destId="{E9E2BD13-B264-4CE1-828C-F30FFDE92789}" srcOrd="0" destOrd="0" presId="urn:microsoft.com/office/officeart/2005/8/layout/radial5"/>
    <dgm:cxn modelId="{37ABF14E-D6D6-4534-A83B-543B41EBA11E}" type="presParOf" srcId="{EE0171E4-FECF-4D8E-89AB-4FDFD2F56F68}" destId="{06B8A9ED-DFAD-4195-8B51-04FE2E375785}" srcOrd="1" destOrd="0" presId="urn:microsoft.com/office/officeart/2005/8/layout/radial5"/>
    <dgm:cxn modelId="{8913E247-8ADC-4B94-AB87-D19A82668027}" type="presParOf" srcId="{06B8A9ED-DFAD-4195-8B51-04FE2E375785}" destId="{9C5B90D3-9B09-40E7-8D2D-2B6D630846DD}" srcOrd="0" destOrd="0" presId="urn:microsoft.com/office/officeart/2005/8/layout/radial5"/>
    <dgm:cxn modelId="{DD948391-F4A5-4802-8B69-734ECE589177}" type="presParOf" srcId="{EE0171E4-FECF-4D8E-89AB-4FDFD2F56F68}" destId="{DFF8216A-CD99-42EA-B670-058D9520D6BC}" srcOrd="2" destOrd="0" presId="urn:microsoft.com/office/officeart/2005/8/layout/radial5"/>
    <dgm:cxn modelId="{E873ACE6-9233-420F-B4D8-B7BB7B03824F}" type="presParOf" srcId="{EE0171E4-FECF-4D8E-89AB-4FDFD2F56F68}" destId="{3EDA8986-F475-4988-9709-8DC6E15717E8}" srcOrd="3" destOrd="0" presId="urn:microsoft.com/office/officeart/2005/8/layout/radial5"/>
    <dgm:cxn modelId="{FD2207DA-A41E-46A5-BA7B-EE2D04C43895}" type="presParOf" srcId="{3EDA8986-F475-4988-9709-8DC6E15717E8}" destId="{B0A18CAC-3809-49EB-9BD2-AAB1171B172A}" srcOrd="0" destOrd="0" presId="urn:microsoft.com/office/officeart/2005/8/layout/radial5"/>
    <dgm:cxn modelId="{0358B7CF-8B79-4300-809E-A6B1E1DDF7D0}" type="presParOf" srcId="{EE0171E4-FECF-4D8E-89AB-4FDFD2F56F68}" destId="{F0841558-A02D-41C7-BB7E-7D93138B8B47}" srcOrd="4" destOrd="0" presId="urn:microsoft.com/office/officeart/2005/8/layout/radial5"/>
    <dgm:cxn modelId="{B30F1896-09F5-4312-8D52-F5249D75BD02}" type="presParOf" srcId="{EE0171E4-FECF-4D8E-89AB-4FDFD2F56F68}" destId="{D9ACE58A-ABDC-4A4F-BA73-93EA28C31FFF}" srcOrd="5" destOrd="0" presId="urn:microsoft.com/office/officeart/2005/8/layout/radial5"/>
    <dgm:cxn modelId="{ACA30FEC-1A67-41C6-A6AE-936B6A222706}" type="presParOf" srcId="{D9ACE58A-ABDC-4A4F-BA73-93EA28C31FFF}" destId="{2F7F459E-9255-486B-B0D7-19B87D46B711}" srcOrd="0" destOrd="0" presId="urn:microsoft.com/office/officeart/2005/8/layout/radial5"/>
    <dgm:cxn modelId="{656E69CD-F13E-4338-B38C-4444E6148F63}" type="presParOf" srcId="{EE0171E4-FECF-4D8E-89AB-4FDFD2F56F68}" destId="{03161950-3098-4D28-8D75-A132F30840C4}" srcOrd="6" destOrd="0" presId="urn:microsoft.com/office/officeart/2005/8/layout/radial5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3F76FE-E249-40C0-A1E6-588D8DAC3D8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8CA29-D5CA-459E-9980-871149AD4DF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81DD3F-85DB-47DE-87AD-71FDAADD7203}" type="parTrans" cxnId="{3FE6A131-1714-413A-A373-48DE22023182}">
      <dgm:prSet/>
      <dgm:spPr/>
      <dgm:t>
        <a:bodyPr/>
        <a:lstStyle/>
        <a:p>
          <a:endParaRPr lang="en-US"/>
        </a:p>
      </dgm:t>
    </dgm:pt>
    <dgm:pt modelId="{F21F8045-21FC-4B38-9BF1-CF6AE8518EA3}" type="sibTrans" cxnId="{3FE6A131-1714-413A-A373-48DE22023182}">
      <dgm:prSet/>
      <dgm:spPr/>
      <dgm:t>
        <a:bodyPr/>
        <a:lstStyle/>
        <a:p>
          <a:endParaRPr lang="en-US"/>
        </a:p>
      </dgm:t>
    </dgm:pt>
    <dgm:pt modelId="{D761A9EC-5079-43C3-BC20-34555AF442C0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00C61B-32F6-4F1D-BC69-20E9C79E2498}" type="parTrans" cxnId="{8C843E16-C622-49A4-8138-D4DC86B9F8A5}">
      <dgm:prSet/>
      <dgm:spPr/>
      <dgm:t>
        <a:bodyPr/>
        <a:lstStyle/>
        <a:p>
          <a:endParaRPr lang="en-US"/>
        </a:p>
      </dgm:t>
    </dgm:pt>
    <dgm:pt modelId="{47B6A269-E682-4511-88B1-118E44682ABC}" type="sibTrans" cxnId="{8C843E16-C622-49A4-8138-D4DC86B9F8A5}">
      <dgm:prSet/>
      <dgm:spPr/>
      <dgm:t>
        <a:bodyPr/>
        <a:lstStyle/>
        <a:p>
          <a:endParaRPr lang="en-US"/>
        </a:p>
      </dgm:t>
    </dgm:pt>
    <dgm:pt modelId="{EBBB4E5D-E3D5-4D2D-8BF8-DCBAC135611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92DC66-72C3-4D71-90AA-60D14134E46D}" type="parTrans" cxnId="{0AF70814-784C-4CFE-8E0E-7A32748FF321}">
      <dgm:prSet/>
      <dgm:spPr/>
      <dgm:t>
        <a:bodyPr/>
        <a:lstStyle/>
        <a:p>
          <a:endParaRPr lang="en-US"/>
        </a:p>
      </dgm:t>
    </dgm:pt>
    <dgm:pt modelId="{490F5907-9FB3-4D8A-826F-93C9FF52AB75}" type="sibTrans" cxnId="{0AF70814-784C-4CFE-8E0E-7A32748FF321}">
      <dgm:prSet/>
      <dgm:spPr/>
      <dgm:t>
        <a:bodyPr/>
        <a:lstStyle/>
        <a:p>
          <a:endParaRPr lang="en-US"/>
        </a:p>
      </dgm:t>
    </dgm:pt>
    <dgm:pt modelId="{F48B18AC-4218-4F1E-9629-7DF6A13EF5A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C83CA9-EC43-4B63-9A4A-68BBAF6EC459}" type="parTrans" cxnId="{1256C360-EB23-4A33-9A5B-244B50EA0453}">
      <dgm:prSet/>
      <dgm:spPr/>
      <dgm:t>
        <a:bodyPr/>
        <a:lstStyle/>
        <a:p>
          <a:endParaRPr lang="en-US"/>
        </a:p>
      </dgm:t>
    </dgm:pt>
    <dgm:pt modelId="{CCE97B0F-80ED-4FA9-B674-DC020B54A47E}" type="sibTrans" cxnId="{1256C360-EB23-4A33-9A5B-244B50EA0453}">
      <dgm:prSet/>
      <dgm:spPr/>
      <dgm:t>
        <a:bodyPr/>
        <a:lstStyle/>
        <a:p>
          <a:endParaRPr lang="en-US"/>
        </a:p>
      </dgm:t>
    </dgm:pt>
    <dgm:pt modelId="{EE0171E4-FECF-4D8E-89AB-4FDFD2F56F68}" type="pres">
      <dgm:prSet presAssocID="{DA3F76FE-E249-40C0-A1E6-588D8DAC3D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79F18-70D2-425B-9A90-DD7C37E78A55}" type="pres">
      <dgm:prSet presAssocID="{4578CA29-D5CA-459E-9980-871149AD4DFE}" presName="centerShape" presStyleLbl="node0" presStyleIdx="0" presStyleCnt="1"/>
      <dgm:spPr/>
      <dgm:t>
        <a:bodyPr/>
        <a:lstStyle/>
        <a:p>
          <a:endParaRPr lang="en-US"/>
        </a:p>
      </dgm:t>
    </dgm:pt>
    <dgm:pt modelId="{FC5CD723-6DF8-4FBE-96D4-758883E10B96}" type="pres">
      <dgm:prSet presAssocID="{8E00C61B-32F6-4F1D-BC69-20E9C79E2498}" presName="parTrans" presStyleLbl="sibTrans2D1" presStyleIdx="0" presStyleCnt="3"/>
      <dgm:spPr/>
      <dgm:t>
        <a:bodyPr/>
        <a:lstStyle/>
        <a:p>
          <a:endParaRPr lang="en-US"/>
        </a:p>
      </dgm:t>
    </dgm:pt>
    <dgm:pt modelId="{87F3AE83-9EB2-4667-AA4C-6AEF4FB5494E}" type="pres">
      <dgm:prSet presAssocID="{8E00C61B-32F6-4F1D-BC69-20E9C79E24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241A006-6177-4ACD-B910-D4B7C86ACF86}" type="pres">
      <dgm:prSet presAssocID="{D761A9EC-5079-43C3-BC20-34555AF442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8986-F475-4988-9709-8DC6E15717E8}" type="pres">
      <dgm:prSet presAssocID="{BC92DC66-72C3-4D71-90AA-60D14134E46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0A18CAC-3809-49EB-9BD2-AAB1171B172A}" type="pres">
      <dgm:prSet presAssocID="{BC92DC66-72C3-4D71-90AA-60D14134E46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841558-A02D-41C7-BB7E-7D93138B8B47}" type="pres">
      <dgm:prSet presAssocID="{EBBB4E5D-E3D5-4D2D-8BF8-DCBAC13561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E58A-ABDC-4A4F-BA73-93EA28C31FFF}" type="pres">
      <dgm:prSet presAssocID="{8DC83CA9-EC43-4B63-9A4A-68BBAF6EC45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F7F459E-9255-486B-B0D7-19B87D46B711}" type="pres">
      <dgm:prSet presAssocID="{8DC83CA9-EC43-4B63-9A4A-68BBAF6EC45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3161950-3098-4D28-8D75-A132F30840C4}" type="pres">
      <dgm:prSet presAssocID="{F48B18AC-4218-4F1E-9629-7DF6A13EF5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43E16-C622-49A4-8138-D4DC86B9F8A5}" srcId="{4578CA29-D5CA-459E-9980-871149AD4DFE}" destId="{D761A9EC-5079-43C3-BC20-34555AF442C0}" srcOrd="0" destOrd="0" parTransId="{8E00C61B-32F6-4F1D-BC69-20E9C79E2498}" sibTransId="{47B6A269-E682-4511-88B1-118E44682ABC}"/>
    <dgm:cxn modelId="{3FE6A131-1714-413A-A373-48DE22023182}" srcId="{DA3F76FE-E249-40C0-A1E6-588D8DAC3D8C}" destId="{4578CA29-D5CA-459E-9980-871149AD4DFE}" srcOrd="0" destOrd="0" parTransId="{5C81DD3F-85DB-47DE-87AD-71FDAADD7203}" sibTransId="{F21F8045-21FC-4B38-9BF1-CF6AE8518EA3}"/>
    <dgm:cxn modelId="{287A1DC7-06F2-49D4-8DED-FEDCD5D663E6}" type="presOf" srcId="{BC92DC66-72C3-4D71-90AA-60D14134E46D}" destId="{3EDA8986-F475-4988-9709-8DC6E15717E8}" srcOrd="0" destOrd="0" presId="urn:microsoft.com/office/officeart/2005/8/layout/radial5"/>
    <dgm:cxn modelId="{480AB8C8-C4A9-49AE-9CBA-BDF2A90D7549}" type="presOf" srcId="{BC92DC66-72C3-4D71-90AA-60D14134E46D}" destId="{B0A18CAC-3809-49EB-9BD2-AAB1171B172A}" srcOrd="1" destOrd="0" presId="urn:microsoft.com/office/officeart/2005/8/layout/radial5"/>
    <dgm:cxn modelId="{B23B6C8A-5A91-44F1-9BFD-3CE933F53BD3}" type="presOf" srcId="{8DC83CA9-EC43-4B63-9A4A-68BBAF6EC459}" destId="{D9ACE58A-ABDC-4A4F-BA73-93EA28C31FFF}" srcOrd="0" destOrd="0" presId="urn:microsoft.com/office/officeart/2005/8/layout/radial5"/>
    <dgm:cxn modelId="{20EA3BF0-9986-4E6B-9A28-26DDBAE86132}" type="presOf" srcId="{EBBB4E5D-E3D5-4D2D-8BF8-DCBAC135611E}" destId="{F0841558-A02D-41C7-BB7E-7D93138B8B47}" srcOrd="0" destOrd="0" presId="urn:microsoft.com/office/officeart/2005/8/layout/radial5"/>
    <dgm:cxn modelId="{0AF70814-784C-4CFE-8E0E-7A32748FF321}" srcId="{4578CA29-D5CA-459E-9980-871149AD4DFE}" destId="{EBBB4E5D-E3D5-4D2D-8BF8-DCBAC135611E}" srcOrd="1" destOrd="0" parTransId="{BC92DC66-72C3-4D71-90AA-60D14134E46D}" sibTransId="{490F5907-9FB3-4D8A-826F-93C9FF52AB75}"/>
    <dgm:cxn modelId="{B8F189EB-6668-4996-9E56-BA7704E74243}" type="presOf" srcId="{8E00C61B-32F6-4F1D-BC69-20E9C79E2498}" destId="{FC5CD723-6DF8-4FBE-96D4-758883E10B96}" srcOrd="0" destOrd="0" presId="urn:microsoft.com/office/officeart/2005/8/layout/radial5"/>
    <dgm:cxn modelId="{1256C360-EB23-4A33-9A5B-244B50EA0453}" srcId="{4578CA29-D5CA-459E-9980-871149AD4DFE}" destId="{F48B18AC-4218-4F1E-9629-7DF6A13EF5A9}" srcOrd="2" destOrd="0" parTransId="{8DC83CA9-EC43-4B63-9A4A-68BBAF6EC459}" sibTransId="{CCE97B0F-80ED-4FA9-B674-DC020B54A47E}"/>
    <dgm:cxn modelId="{413286A4-EDDB-4C2A-8127-4A439DA2CFC2}" type="presOf" srcId="{4578CA29-D5CA-459E-9980-871149AD4DFE}" destId="{CCF79F18-70D2-425B-9A90-DD7C37E78A55}" srcOrd="0" destOrd="0" presId="urn:microsoft.com/office/officeart/2005/8/layout/radial5"/>
    <dgm:cxn modelId="{4A591B4B-58B8-44D3-88BF-CC6911452539}" type="presOf" srcId="{8E00C61B-32F6-4F1D-BC69-20E9C79E2498}" destId="{87F3AE83-9EB2-4667-AA4C-6AEF4FB5494E}" srcOrd="1" destOrd="0" presId="urn:microsoft.com/office/officeart/2005/8/layout/radial5"/>
    <dgm:cxn modelId="{81C66286-6FEB-4703-9757-C8221B5E7CB2}" type="presOf" srcId="{D761A9EC-5079-43C3-BC20-34555AF442C0}" destId="{F241A006-6177-4ACD-B910-D4B7C86ACF86}" srcOrd="0" destOrd="0" presId="urn:microsoft.com/office/officeart/2005/8/layout/radial5"/>
    <dgm:cxn modelId="{2B881280-2FD7-441E-83CD-786F2035F1C2}" type="presOf" srcId="{DA3F76FE-E249-40C0-A1E6-588D8DAC3D8C}" destId="{EE0171E4-FECF-4D8E-89AB-4FDFD2F56F68}" srcOrd="0" destOrd="0" presId="urn:microsoft.com/office/officeart/2005/8/layout/radial5"/>
    <dgm:cxn modelId="{3AFE5F6E-1E01-41A5-94F9-C34F5B537D58}" type="presOf" srcId="{8DC83CA9-EC43-4B63-9A4A-68BBAF6EC459}" destId="{2F7F459E-9255-486B-B0D7-19B87D46B711}" srcOrd="1" destOrd="0" presId="urn:microsoft.com/office/officeart/2005/8/layout/radial5"/>
    <dgm:cxn modelId="{D4A1E025-0E6C-4015-AA42-32CC82933983}" type="presOf" srcId="{F48B18AC-4218-4F1E-9629-7DF6A13EF5A9}" destId="{03161950-3098-4D28-8D75-A132F30840C4}" srcOrd="0" destOrd="0" presId="urn:microsoft.com/office/officeart/2005/8/layout/radial5"/>
    <dgm:cxn modelId="{3240C94A-FA59-4EDD-813B-92E7BB44871D}" type="presParOf" srcId="{EE0171E4-FECF-4D8E-89AB-4FDFD2F56F68}" destId="{CCF79F18-70D2-425B-9A90-DD7C37E78A55}" srcOrd="0" destOrd="0" presId="urn:microsoft.com/office/officeart/2005/8/layout/radial5"/>
    <dgm:cxn modelId="{0FBA105C-B003-4490-9B91-712E5E62A4C4}" type="presParOf" srcId="{EE0171E4-FECF-4D8E-89AB-4FDFD2F56F68}" destId="{FC5CD723-6DF8-4FBE-96D4-758883E10B96}" srcOrd="1" destOrd="0" presId="urn:microsoft.com/office/officeart/2005/8/layout/radial5"/>
    <dgm:cxn modelId="{ED610159-48D0-4502-A755-05FFE1309389}" type="presParOf" srcId="{FC5CD723-6DF8-4FBE-96D4-758883E10B96}" destId="{87F3AE83-9EB2-4667-AA4C-6AEF4FB5494E}" srcOrd="0" destOrd="0" presId="urn:microsoft.com/office/officeart/2005/8/layout/radial5"/>
    <dgm:cxn modelId="{BC1520F3-CE3D-42EE-85EB-F676A9151E15}" type="presParOf" srcId="{EE0171E4-FECF-4D8E-89AB-4FDFD2F56F68}" destId="{F241A006-6177-4ACD-B910-D4B7C86ACF86}" srcOrd="2" destOrd="0" presId="urn:microsoft.com/office/officeart/2005/8/layout/radial5"/>
    <dgm:cxn modelId="{2367EC43-D0AE-4951-A30E-33371627E600}" type="presParOf" srcId="{EE0171E4-FECF-4D8E-89AB-4FDFD2F56F68}" destId="{3EDA8986-F475-4988-9709-8DC6E15717E8}" srcOrd="3" destOrd="0" presId="urn:microsoft.com/office/officeart/2005/8/layout/radial5"/>
    <dgm:cxn modelId="{6DECD72C-FFC7-400C-A55A-08F0D8E582D3}" type="presParOf" srcId="{3EDA8986-F475-4988-9709-8DC6E15717E8}" destId="{B0A18CAC-3809-49EB-9BD2-AAB1171B172A}" srcOrd="0" destOrd="0" presId="urn:microsoft.com/office/officeart/2005/8/layout/radial5"/>
    <dgm:cxn modelId="{DA46BD62-81AD-4A8E-9121-A672531B0C00}" type="presParOf" srcId="{EE0171E4-FECF-4D8E-89AB-4FDFD2F56F68}" destId="{F0841558-A02D-41C7-BB7E-7D93138B8B47}" srcOrd="4" destOrd="0" presId="urn:microsoft.com/office/officeart/2005/8/layout/radial5"/>
    <dgm:cxn modelId="{2EDD8B5F-2B05-44D8-8E0F-A556A6E0D23A}" type="presParOf" srcId="{EE0171E4-FECF-4D8E-89AB-4FDFD2F56F68}" destId="{D9ACE58A-ABDC-4A4F-BA73-93EA28C31FFF}" srcOrd="5" destOrd="0" presId="urn:microsoft.com/office/officeart/2005/8/layout/radial5"/>
    <dgm:cxn modelId="{10E27A05-41C8-47FE-A642-7D290913C272}" type="presParOf" srcId="{D9ACE58A-ABDC-4A4F-BA73-93EA28C31FFF}" destId="{2F7F459E-9255-486B-B0D7-19B87D46B711}" srcOrd="0" destOrd="0" presId="urn:microsoft.com/office/officeart/2005/8/layout/radial5"/>
    <dgm:cxn modelId="{0E406B4E-077E-41CB-AD0D-9EDA452E9361}" type="presParOf" srcId="{EE0171E4-FECF-4D8E-89AB-4FDFD2F56F68}" destId="{03161950-3098-4D28-8D75-A132F30840C4}" srcOrd="6" destOrd="0" presId="urn:microsoft.com/office/officeart/2005/8/layout/radial5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3F76FE-E249-40C0-A1E6-588D8DAC3D8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1CB330-1E6F-4CFD-9D84-8B834ED594FF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667D29-2B32-47DE-9684-83AA43C39C2E}" type="parTrans" cxnId="{72E9A30B-2AB6-425D-B8C3-099D0C05AC5B}">
      <dgm:prSet/>
      <dgm:spPr/>
      <dgm:t>
        <a:bodyPr/>
        <a:lstStyle/>
        <a:p>
          <a:endParaRPr lang="en-US"/>
        </a:p>
      </dgm:t>
    </dgm:pt>
    <dgm:pt modelId="{6BF5DE63-9FB1-4DF0-8150-55C42119C37B}" type="sibTrans" cxnId="{72E9A30B-2AB6-425D-B8C3-099D0C05AC5B}">
      <dgm:prSet/>
      <dgm:spPr/>
      <dgm:t>
        <a:bodyPr/>
        <a:lstStyle/>
        <a:p>
          <a:endParaRPr lang="en-US"/>
        </a:p>
      </dgm:t>
    </dgm:pt>
    <dgm:pt modelId="{4578CA29-D5CA-459E-9980-871149AD4DF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81DD3F-85DB-47DE-87AD-71FDAADD7203}" type="parTrans" cxnId="{3FE6A131-1714-413A-A373-48DE22023182}">
      <dgm:prSet/>
      <dgm:spPr/>
      <dgm:t>
        <a:bodyPr/>
        <a:lstStyle/>
        <a:p>
          <a:endParaRPr lang="en-US"/>
        </a:p>
      </dgm:t>
    </dgm:pt>
    <dgm:pt modelId="{F21F8045-21FC-4B38-9BF1-CF6AE8518EA3}" type="sibTrans" cxnId="{3FE6A131-1714-413A-A373-48DE22023182}">
      <dgm:prSet/>
      <dgm:spPr/>
      <dgm:t>
        <a:bodyPr/>
        <a:lstStyle/>
        <a:p>
          <a:endParaRPr lang="en-US"/>
        </a:p>
      </dgm:t>
    </dgm:pt>
    <dgm:pt modelId="{EBBB4E5D-E3D5-4D2D-8BF8-DCBAC135611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92DC66-72C3-4D71-90AA-60D14134E46D}" type="parTrans" cxnId="{0AF70814-784C-4CFE-8E0E-7A32748FF321}">
      <dgm:prSet/>
      <dgm:spPr/>
      <dgm:t>
        <a:bodyPr/>
        <a:lstStyle/>
        <a:p>
          <a:endParaRPr lang="en-US"/>
        </a:p>
      </dgm:t>
    </dgm:pt>
    <dgm:pt modelId="{490F5907-9FB3-4D8A-826F-93C9FF52AB75}" type="sibTrans" cxnId="{0AF70814-784C-4CFE-8E0E-7A32748FF321}">
      <dgm:prSet/>
      <dgm:spPr/>
      <dgm:t>
        <a:bodyPr/>
        <a:lstStyle/>
        <a:p>
          <a:endParaRPr lang="en-US"/>
        </a:p>
      </dgm:t>
    </dgm:pt>
    <dgm:pt modelId="{F48B18AC-4218-4F1E-9629-7DF6A13EF5A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C83CA9-EC43-4B63-9A4A-68BBAF6EC459}" type="parTrans" cxnId="{1256C360-EB23-4A33-9A5B-244B50EA0453}">
      <dgm:prSet/>
      <dgm:spPr/>
      <dgm:t>
        <a:bodyPr/>
        <a:lstStyle/>
        <a:p>
          <a:endParaRPr lang="en-US"/>
        </a:p>
      </dgm:t>
    </dgm:pt>
    <dgm:pt modelId="{CCE97B0F-80ED-4FA9-B674-DC020B54A47E}" type="sibTrans" cxnId="{1256C360-EB23-4A33-9A5B-244B50EA0453}">
      <dgm:prSet/>
      <dgm:spPr/>
      <dgm:t>
        <a:bodyPr/>
        <a:lstStyle/>
        <a:p>
          <a:endParaRPr lang="en-US"/>
        </a:p>
      </dgm:t>
    </dgm:pt>
    <dgm:pt modelId="{EE4CEBCF-5D1A-4D1E-8E05-68EB0397167B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78FEE6-60D3-4D20-A5E7-A2549FB2A7A5}" type="parTrans" cxnId="{C5F69C2B-D7C8-4A57-A4AB-A1E63802263B}">
      <dgm:prSet/>
      <dgm:spPr/>
      <dgm:t>
        <a:bodyPr/>
        <a:lstStyle/>
        <a:p>
          <a:endParaRPr lang="en-US"/>
        </a:p>
      </dgm:t>
    </dgm:pt>
    <dgm:pt modelId="{3271643B-D160-49B9-B5F7-B11B43093B34}" type="sibTrans" cxnId="{C5F69C2B-D7C8-4A57-A4AB-A1E63802263B}">
      <dgm:prSet/>
      <dgm:spPr/>
      <dgm:t>
        <a:bodyPr/>
        <a:lstStyle/>
        <a:p>
          <a:endParaRPr lang="en-US"/>
        </a:p>
      </dgm:t>
    </dgm:pt>
    <dgm:pt modelId="{857A7B50-4E42-4A44-9947-3854F584AD6C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766731-15F3-4883-A12B-C3CA344DB6A1}" type="parTrans" cxnId="{CB51675E-79CA-4714-BDC6-C3D27BF93499}">
      <dgm:prSet/>
      <dgm:spPr/>
      <dgm:t>
        <a:bodyPr/>
        <a:lstStyle/>
        <a:p>
          <a:endParaRPr lang="en-US"/>
        </a:p>
      </dgm:t>
    </dgm:pt>
    <dgm:pt modelId="{B57EE3FE-2793-41BC-927E-581DFB48D768}" type="sibTrans" cxnId="{CB51675E-79CA-4714-BDC6-C3D27BF93499}">
      <dgm:prSet/>
      <dgm:spPr/>
      <dgm:t>
        <a:bodyPr/>
        <a:lstStyle/>
        <a:p>
          <a:endParaRPr lang="en-US"/>
        </a:p>
      </dgm:t>
    </dgm:pt>
    <dgm:pt modelId="{FF74802A-2464-425B-9CE5-2D3D17A91E7F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367C83B-A4EA-4751-9250-DA305F50A7A6}" type="parTrans" cxnId="{84131F21-43E4-46F0-8C8B-6ADFFAB7C36E}">
      <dgm:prSet/>
      <dgm:spPr/>
      <dgm:t>
        <a:bodyPr/>
        <a:lstStyle/>
        <a:p>
          <a:endParaRPr lang="en-US"/>
        </a:p>
      </dgm:t>
    </dgm:pt>
    <dgm:pt modelId="{F4D8398D-FA79-4745-AD7E-C3D9B7BDAAFC}" type="sibTrans" cxnId="{84131F21-43E4-46F0-8C8B-6ADFFAB7C36E}">
      <dgm:prSet/>
      <dgm:spPr/>
      <dgm:t>
        <a:bodyPr/>
        <a:lstStyle/>
        <a:p>
          <a:endParaRPr lang="en-US"/>
        </a:p>
      </dgm:t>
    </dgm:pt>
    <dgm:pt modelId="{DFBBBC78-6378-4B7A-A340-3C49C77F3687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E9CE884-F78A-49A8-9C34-161B66ACDDDB}" type="parTrans" cxnId="{E134E15B-7DE2-4927-9EB0-624BFECDA2A3}">
      <dgm:prSet/>
      <dgm:spPr/>
      <dgm:t>
        <a:bodyPr/>
        <a:lstStyle/>
        <a:p>
          <a:endParaRPr lang="en-US"/>
        </a:p>
      </dgm:t>
    </dgm:pt>
    <dgm:pt modelId="{36EFFFF9-6C3E-435A-9084-A0BD336CA3E9}" type="sibTrans" cxnId="{E134E15B-7DE2-4927-9EB0-624BFECDA2A3}">
      <dgm:prSet/>
      <dgm:spPr/>
      <dgm:t>
        <a:bodyPr/>
        <a:lstStyle/>
        <a:p>
          <a:endParaRPr lang="en-US"/>
        </a:p>
      </dgm:t>
    </dgm:pt>
    <dgm:pt modelId="{EE0171E4-FECF-4D8E-89AB-4FDFD2F56F68}" type="pres">
      <dgm:prSet presAssocID="{DA3F76FE-E249-40C0-A1E6-588D8DAC3D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2BD13-B264-4CE1-828C-F30FFDE92789}" type="pres">
      <dgm:prSet presAssocID="{E81CB330-1E6F-4CFD-9D84-8B834ED594FF}" presName="centerShape" presStyleLbl="node0" presStyleIdx="0" presStyleCnt="1"/>
      <dgm:spPr/>
      <dgm:t>
        <a:bodyPr/>
        <a:lstStyle/>
        <a:p>
          <a:endParaRPr lang="en-US"/>
        </a:p>
      </dgm:t>
    </dgm:pt>
    <dgm:pt modelId="{06B8A9ED-DFAD-4195-8B51-04FE2E375785}" type="pres">
      <dgm:prSet presAssocID="{5C81DD3F-85DB-47DE-87AD-71FDAADD720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5B90D3-9B09-40E7-8D2D-2B6D630846DD}" type="pres">
      <dgm:prSet presAssocID="{5C81DD3F-85DB-47DE-87AD-71FDAADD720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FF8216A-CD99-42EA-B670-058D9520D6BC}" type="pres">
      <dgm:prSet presAssocID="{4578CA29-D5CA-459E-9980-871149AD4DF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8986-F475-4988-9709-8DC6E15717E8}" type="pres">
      <dgm:prSet presAssocID="{BC92DC66-72C3-4D71-90AA-60D14134E46D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0A18CAC-3809-49EB-9BD2-AAB1171B172A}" type="pres">
      <dgm:prSet presAssocID="{BC92DC66-72C3-4D71-90AA-60D14134E46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0841558-A02D-41C7-BB7E-7D93138B8B47}" type="pres">
      <dgm:prSet presAssocID="{EBBB4E5D-E3D5-4D2D-8BF8-DCBAC135611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E58A-ABDC-4A4F-BA73-93EA28C31FFF}" type="pres">
      <dgm:prSet presAssocID="{8DC83CA9-EC43-4B63-9A4A-68BBAF6EC45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F7F459E-9255-486B-B0D7-19B87D46B711}" type="pres">
      <dgm:prSet presAssocID="{8DC83CA9-EC43-4B63-9A4A-68BBAF6EC45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3161950-3098-4D28-8D75-A132F30840C4}" type="pres">
      <dgm:prSet presAssocID="{F48B18AC-4218-4F1E-9629-7DF6A13EF5A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182E8-A4F6-450B-906E-63EFD3690350}" type="pres">
      <dgm:prSet presAssocID="{B978FEE6-60D3-4D20-A5E7-A2549FB2A7A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170B864-1095-47BD-83F5-B5363B4FAC12}" type="pres">
      <dgm:prSet presAssocID="{B978FEE6-60D3-4D20-A5E7-A2549FB2A7A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13742BC-0866-44DC-A9A2-0ECB19505A24}" type="pres">
      <dgm:prSet presAssocID="{EE4CEBCF-5D1A-4D1E-8E05-68EB039716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4A01C-FC8C-4408-B3DB-BEAFFB60BBE4}" type="pres">
      <dgm:prSet presAssocID="{CE766731-15F3-4883-A12B-C3CA344DB6A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E8DB4E3-2AEE-4441-A4C4-663C80DD0704}" type="pres">
      <dgm:prSet presAssocID="{CE766731-15F3-4883-A12B-C3CA344DB6A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42DAF5C-EDC9-49E0-8079-BA1A3DEC37F7}" type="pres">
      <dgm:prSet presAssocID="{857A7B50-4E42-4A44-9947-3854F584AD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A4E96-BD11-49E9-8D6F-3C68A5EA7C24}" type="pres">
      <dgm:prSet presAssocID="{9367C83B-A4EA-4751-9250-DA305F50A7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6204BA7F-5568-4421-A744-17B0AB7B2ED9}" type="pres">
      <dgm:prSet presAssocID="{9367C83B-A4EA-4751-9250-DA305F50A7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8F49D82-A49D-48B4-AAC1-7FA9EEF9219A}" type="pres">
      <dgm:prSet presAssocID="{FF74802A-2464-425B-9CE5-2D3D17A91E7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626F-56F2-4528-9348-280B5CB80356}" type="pres">
      <dgm:prSet presAssocID="{0E9CE884-F78A-49A8-9C34-161B66ACDDDB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891B82B-9765-4D13-A8D1-FF6D248CA1A8}" type="pres">
      <dgm:prSet presAssocID="{0E9CE884-F78A-49A8-9C34-161B66ACDDDB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8B020D3-C6D1-4477-A23D-53579788827E}" type="pres">
      <dgm:prSet presAssocID="{DFBBBC78-6378-4B7A-A340-3C49C77F368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49F8D-576A-4449-9B03-53C2FFB96D93}" type="presOf" srcId="{8DC83CA9-EC43-4B63-9A4A-68BBAF6EC459}" destId="{D9ACE58A-ABDC-4A4F-BA73-93EA28C31FFF}" srcOrd="0" destOrd="0" presId="urn:microsoft.com/office/officeart/2005/8/layout/radial5"/>
    <dgm:cxn modelId="{7638BA87-7D27-4A1A-83A7-79428F4AD704}" type="presOf" srcId="{8DC83CA9-EC43-4B63-9A4A-68BBAF6EC459}" destId="{2F7F459E-9255-486B-B0D7-19B87D46B711}" srcOrd="1" destOrd="0" presId="urn:microsoft.com/office/officeart/2005/8/layout/radial5"/>
    <dgm:cxn modelId="{461FCAAC-316A-47CC-A314-AA00BE4F29FF}" type="presOf" srcId="{FF74802A-2464-425B-9CE5-2D3D17A91E7F}" destId="{38F49D82-A49D-48B4-AAC1-7FA9EEF9219A}" srcOrd="0" destOrd="0" presId="urn:microsoft.com/office/officeart/2005/8/layout/radial5"/>
    <dgm:cxn modelId="{CB51675E-79CA-4714-BDC6-C3D27BF93499}" srcId="{E81CB330-1E6F-4CFD-9D84-8B834ED594FF}" destId="{857A7B50-4E42-4A44-9947-3854F584AD6C}" srcOrd="4" destOrd="0" parTransId="{CE766731-15F3-4883-A12B-C3CA344DB6A1}" sibTransId="{B57EE3FE-2793-41BC-927E-581DFB48D768}"/>
    <dgm:cxn modelId="{3FE6A131-1714-413A-A373-48DE22023182}" srcId="{E81CB330-1E6F-4CFD-9D84-8B834ED594FF}" destId="{4578CA29-D5CA-459E-9980-871149AD4DFE}" srcOrd="0" destOrd="0" parTransId="{5C81DD3F-85DB-47DE-87AD-71FDAADD7203}" sibTransId="{F21F8045-21FC-4B38-9BF1-CF6AE8518EA3}"/>
    <dgm:cxn modelId="{6B164E02-3661-40D1-A5EA-79B47CDEFD8C}" type="presOf" srcId="{B978FEE6-60D3-4D20-A5E7-A2549FB2A7A5}" destId="{2B0182E8-A4F6-450B-906E-63EFD3690350}" srcOrd="0" destOrd="0" presId="urn:microsoft.com/office/officeart/2005/8/layout/radial5"/>
    <dgm:cxn modelId="{C2FEB229-6610-4ADD-B7DA-AD241235B6B3}" type="presOf" srcId="{9367C83B-A4EA-4751-9250-DA305F50A7A6}" destId="{6204BA7F-5568-4421-A744-17B0AB7B2ED9}" srcOrd="1" destOrd="0" presId="urn:microsoft.com/office/officeart/2005/8/layout/radial5"/>
    <dgm:cxn modelId="{84131F21-43E4-46F0-8C8B-6ADFFAB7C36E}" srcId="{E81CB330-1E6F-4CFD-9D84-8B834ED594FF}" destId="{FF74802A-2464-425B-9CE5-2D3D17A91E7F}" srcOrd="5" destOrd="0" parTransId="{9367C83B-A4EA-4751-9250-DA305F50A7A6}" sibTransId="{F4D8398D-FA79-4745-AD7E-C3D9B7BDAAFC}"/>
    <dgm:cxn modelId="{9E3CE6DB-0B63-4295-B861-1AB3C492EAED}" type="presOf" srcId="{0E9CE884-F78A-49A8-9C34-161B66ACDDDB}" destId="{F891B82B-9765-4D13-A8D1-FF6D248CA1A8}" srcOrd="1" destOrd="0" presId="urn:microsoft.com/office/officeart/2005/8/layout/radial5"/>
    <dgm:cxn modelId="{C5F69C2B-D7C8-4A57-A4AB-A1E63802263B}" srcId="{E81CB330-1E6F-4CFD-9D84-8B834ED594FF}" destId="{EE4CEBCF-5D1A-4D1E-8E05-68EB0397167B}" srcOrd="3" destOrd="0" parTransId="{B978FEE6-60D3-4D20-A5E7-A2549FB2A7A5}" sibTransId="{3271643B-D160-49B9-B5F7-B11B43093B34}"/>
    <dgm:cxn modelId="{071468C8-106E-4603-9EFD-DFBFAC6DBF61}" type="presOf" srcId="{CE766731-15F3-4883-A12B-C3CA344DB6A1}" destId="{F244A01C-FC8C-4408-B3DB-BEAFFB60BBE4}" srcOrd="0" destOrd="0" presId="urn:microsoft.com/office/officeart/2005/8/layout/radial5"/>
    <dgm:cxn modelId="{0CA7960D-3F64-4348-A37B-BAEACC02BB86}" type="presOf" srcId="{DA3F76FE-E249-40C0-A1E6-588D8DAC3D8C}" destId="{EE0171E4-FECF-4D8E-89AB-4FDFD2F56F68}" srcOrd="0" destOrd="0" presId="urn:microsoft.com/office/officeart/2005/8/layout/radial5"/>
    <dgm:cxn modelId="{D616D5B9-CE5A-461B-9667-BAED7901E117}" type="presOf" srcId="{EBBB4E5D-E3D5-4D2D-8BF8-DCBAC135611E}" destId="{F0841558-A02D-41C7-BB7E-7D93138B8B47}" srcOrd="0" destOrd="0" presId="urn:microsoft.com/office/officeart/2005/8/layout/radial5"/>
    <dgm:cxn modelId="{1256C360-EB23-4A33-9A5B-244B50EA0453}" srcId="{E81CB330-1E6F-4CFD-9D84-8B834ED594FF}" destId="{F48B18AC-4218-4F1E-9629-7DF6A13EF5A9}" srcOrd="2" destOrd="0" parTransId="{8DC83CA9-EC43-4B63-9A4A-68BBAF6EC459}" sibTransId="{CCE97B0F-80ED-4FA9-B674-DC020B54A47E}"/>
    <dgm:cxn modelId="{26A3B644-52FF-44DF-8475-A3D5FDC2B3DA}" type="presOf" srcId="{4578CA29-D5CA-459E-9980-871149AD4DFE}" destId="{DFF8216A-CD99-42EA-B670-058D9520D6BC}" srcOrd="0" destOrd="0" presId="urn:microsoft.com/office/officeart/2005/8/layout/radial5"/>
    <dgm:cxn modelId="{04DC735F-D0ED-4DDA-8E5D-895CC4E881DE}" type="presOf" srcId="{EE4CEBCF-5D1A-4D1E-8E05-68EB0397167B}" destId="{D13742BC-0866-44DC-A9A2-0ECB19505A24}" srcOrd="0" destOrd="0" presId="urn:microsoft.com/office/officeart/2005/8/layout/radial5"/>
    <dgm:cxn modelId="{396CD0EB-9E06-499D-96EF-25E711AED397}" type="presOf" srcId="{F48B18AC-4218-4F1E-9629-7DF6A13EF5A9}" destId="{03161950-3098-4D28-8D75-A132F30840C4}" srcOrd="0" destOrd="0" presId="urn:microsoft.com/office/officeart/2005/8/layout/radial5"/>
    <dgm:cxn modelId="{0E238D08-BD7F-4256-87A2-3F0BE4B3A2C6}" type="presOf" srcId="{5C81DD3F-85DB-47DE-87AD-71FDAADD7203}" destId="{9C5B90D3-9B09-40E7-8D2D-2B6D630846DD}" srcOrd="1" destOrd="0" presId="urn:microsoft.com/office/officeart/2005/8/layout/radial5"/>
    <dgm:cxn modelId="{0AF70814-784C-4CFE-8E0E-7A32748FF321}" srcId="{E81CB330-1E6F-4CFD-9D84-8B834ED594FF}" destId="{EBBB4E5D-E3D5-4D2D-8BF8-DCBAC135611E}" srcOrd="1" destOrd="0" parTransId="{BC92DC66-72C3-4D71-90AA-60D14134E46D}" sibTransId="{490F5907-9FB3-4D8A-826F-93C9FF52AB75}"/>
    <dgm:cxn modelId="{1C0C4370-8E8D-4945-B6B7-AEC6B464FDA5}" type="presOf" srcId="{857A7B50-4E42-4A44-9947-3854F584AD6C}" destId="{442DAF5C-EDC9-49E0-8079-BA1A3DEC37F7}" srcOrd="0" destOrd="0" presId="urn:microsoft.com/office/officeart/2005/8/layout/radial5"/>
    <dgm:cxn modelId="{3361EEEE-5F03-4DDB-A549-20816B7D7078}" type="presOf" srcId="{0E9CE884-F78A-49A8-9C34-161B66ACDDDB}" destId="{6497626F-56F2-4528-9348-280B5CB80356}" srcOrd="0" destOrd="0" presId="urn:microsoft.com/office/officeart/2005/8/layout/radial5"/>
    <dgm:cxn modelId="{7FBA3B0F-3ECB-4EB9-B0A3-051123C62D9B}" type="presOf" srcId="{BC92DC66-72C3-4D71-90AA-60D14134E46D}" destId="{3EDA8986-F475-4988-9709-8DC6E15717E8}" srcOrd="0" destOrd="0" presId="urn:microsoft.com/office/officeart/2005/8/layout/radial5"/>
    <dgm:cxn modelId="{491CB880-DEAD-4736-B615-8A986B915CF5}" type="presOf" srcId="{5C81DD3F-85DB-47DE-87AD-71FDAADD7203}" destId="{06B8A9ED-DFAD-4195-8B51-04FE2E375785}" srcOrd="0" destOrd="0" presId="urn:microsoft.com/office/officeart/2005/8/layout/radial5"/>
    <dgm:cxn modelId="{72E9A30B-2AB6-425D-B8C3-099D0C05AC5B}" srcId="{DA3F76FE-E249-40C0-A1E6-588D8DAC3D8C}" destId="{E81CB330-1E6F-4CFD-9D84-8B834ED594FF}" srcOrd="0" destOrd="0" parTransId="{8E667D29-2B32-47DE-9684-83AA43C39C2E}" sibTransId="{6BF5DE63-9FB1-4DF0-8150-55C42119C37B}"/>
    <dgm:cxn modelId="{EB8623EB-6195-4B16-AA65-11E579792E8D}" type="presOf" srcId="{CE766731-15F3-4883-A12B-C3CA344DB6A1}" destId="{DE8DB4E3-2AEE-4441-A4C4-663C80DD0704}" srcOrd="1" destOrd="0" presId="urn:microsoft.com/office/officeart/2005/8/layout/radial5"/>
    <dgm:cxn modelId="{8A01F965-43F0-456D-9413-7B84B46F0792}" type="presOf" srcId="{BC92DC66-72C3-4D71-90AA-60D14134E46D}" destId="{B0A18CAC-3809-49EB-9BD2-AAB1171B172A}" srcOrd="1" destOrd="0" presId="urn:microsoft.com/office/officeart/2005/8/layout/radial5"/>
    <dgm:cxn modelId="{E134E15B-7DE2-4927-9EB0-624BFECDA2A3}" srcId="{E81CB330-1E6F-4CFD-9D84-8B834ED594FF}" destId="{DFBBBC78-6378-4B7A-A340-3C49C77F3687}" srcOrd="6" destOrd="0" parTransId="{0E9CE884-F78A-49A8-9C34-161B66ACDDDB}" sibTransId="{36EFFFF9-6C3E-435A-9084-A0BD336CA3E9}"/>
    <dgm:cxn modelId="{A52033A2-DE9F-450D-8AB5-AEF7229B7C4C}" type="presOf" srcId="{9367C83B-A4EA-4751-9250-DA305F50A7A6}" destId="{4E2A4E96-BD11-49E9-8D6F-3C68A5EA7C24}" srcOrd="0" destOrd="0" presId="urn:microsoft.com/office/officeart/2005/8/layout/radial5"/>
    <dgm:cxn modelId="{1999E41E-63A8-4226-8D87-26A235247E53}" type="presOf" srcId="{DFBBBC78-6378-4B7A-A340-3C49C77F3687}" destId="{A8B020D3-C6D1-4477-A23D-53579788827E}" srcOrd="0" destOrd="0" presId="urn:microsoft.com/office/officeart/2005/8/layout/radial5"/>
    <dgm:cxn modelId="{774B8269-B920-4463-9AFF-F27027476C5B}" type="presOf" srcId="{E81CB330-1E6F-4CFD-9D84-8B834ED594FF}" destId="{E9E2BD13-B264-4CE1-828C-F30FFDE92789}" srcOrd="0" destOrd="0" presId="urn:microsoft.com/office/officeart/2005/8/layout/radial5"/>
    <dgm:cxn modelId="{F2B906F3-5080-4F63-AB21-1F8AA497D314}" type="presOf" srcId="{B978FEE6-60D3-4D20-A5E7-A2549FB2A7A5}" destId="{5170B864-1095-47BD-83F5-B5363B4FAC12}" srcOrd="1" destOrd="0" presId="urn:microsoft.com/office/officeart/2005/8/layout/radial5"/>
    <dgm:cxn modelId="{60CAE398-2A85-4124-BD02-F92174CA6E62}" type="presParOf" srcId="{EE0171E4-FECF-4D8E-89AB-4FDFD2F56F68}" destId="{E9E2BD13-B264-4CE1-828C-F30FFDE92789}" srcOrd="0" destOrd="0" presId="urn:microsoft.com/office/officeart/2005/8/layout/radial5"/>
    <dgm:cxn modelId="{C94A245D-B4BE-4FBC-B6F2-AD4A269DC60C}" type="presParOf" srcId="{EE0171E4-FECF-4D8E-89AB-4FDFD2F56F68}" destId="{06B8A9ED-DFAD-4195-8B51-04FE2E375785}" srcOrd="1" destOrd="0" presId="urn:microsoft.com/office/officeart/2005/8/layout/radial5"/>
    <dgm:cxn modelId="{6DFC85A2-DB7E-4099-AB2C-A872E298ACFD}" type="presParOf" srcId="{06B8A9ED-DFAD-4195-8B51-04FE2E375785}" destId="{9C5B90D3-9B09-40E7-8D2D-2B6D630846DD}" srcOrd="0" destOrd="0" presId="urn:microsoft.com/office/officeart/2005/8/layout/radial5"/>
    <dgm:cxn modelId="{B1CA6E31-9151-4A92-8797-D7C906EA6F14}" type="presParOf" srcId="{EE0171E4-FECF-4D8E-89AB-4FDFD2F56F68}" destId="{DFF8216A-CD99-42EA-B670-058D9520D6BC}" srcOrd="2" destOrd="0" presId="urn:microsoft.com/office/officeart/2005/8/layout/radial5"/>
    <dgm:cxn modelId="{9F44646D-6940-476B-A69F-1A8B9A99F709}" type="presParOf" srcId="{EE0171E4-FECF-4D8E-89AB-4FDFD2F56F68}" destId="{3EDA8986-F475-4988-9709-8DC6E15717E8}" srcOrd="3" destOrd="0" presId="urn:microsoft.com/office/officeart/2005/8/layout/radial5"/>
    <dgm:cxn modelId="{46ACBEEF-9551-419C-B994-BE0406B28CD5}" type="presParOf" srcId="{3EDA8986-F475-4988-9709-8DC6E15717E8}" destId="{B0A18CAC-3809-49EB-9BD2-AAB1171B172A}" srcOrd="0" destOrd="0" presId="urn:microsoft.com/office/officeart/2005/8/layout/radial5"/>
    <dgm:cxn modelId="{4EDE2C78-92F9-4A14-A719-CBA2487278B4}" type="presParOf" srcId="{EE0171E4-FECF-4D8E-89AB-4FDFD2F56F68}" destId="{F0841558-A02D-41C7-BB7E-7D93138B8B47}" srcOrd="4" destOrd="0" presId="urn:microsoft.com/office/officeart/2005/8/layout/radial5"/>
    <dgm:cxn modelId="{E77E6855-74D2-4675-8EC1-FD33CF1AE38D}" type="presParOf" srcId="{EE0171E4-FECF-4D8E-89AB-4FDFD2F56F68}" destId="{D9ACE58A-ABDC-4A4F-BA73-93EA28C31FFF}" srcOrd="5" destOrd="0" presId="urn:microsoft.com/office/officeart/2005/8/layout/radial5"/>
    <dgm:cxn modelId="{65532067-9697-4E7E-90D4-143B087C804C}" type="presParOf" srcId="{D9ACE58A-ABDC-4A4F-BA73-93EA28C31FFF}" destId="{2F7F459E-9255-486B-B0D7-19B87D46B711}" srcOrd="0" destOrd="0" presId="urn:microsoft.com/office/officeart/2005/8/layout/radial5"/>
    <dgm:cxn modelId="{E6D76335-18C1-45B1-8766-67BE4D9EC746}" type="presParOf" srcId="{EE0171E4-FECF-4D8E-89AB-4FDFD2F56F68}" destId="{03161950-3098-4D28-8D75-A132F30840C4}" srcOrd="6" destOrd="0" presId="urn:microsoft.com/office/officeart/2005/8/layout/radial5"/>
    <dgm:cxn modelId="{98A43778-509E-4BE7-A2C3-5E3981184DC5}" type="presParOf" srcId="{EE0171E4-FECF-4D8E-89AB-4FDFD2F56F68}" destId="{2B0182E8-A4F6-450B-906E-63EFD3690350}" srcOrd="7" destOrd="0" presId="urn:microsoft.com/office/officeart/2005/8/layout/radial5"/>
    <dgm:cxn modelId="{35C4B43B-E2FF-4965-9113-C39B580AD10F}" type="presParOf" srcId="{2B0182E8-A4F6-450B-906E-63EFD3690350}" destId="{5170B864-1095-47BD-83F5-B5363B4FAC12}" srcOrd="0" destOrd="0" presId="urn:microsoft.com/office/officeart/2005/8/layout/radial5"/>
    <dgm:cxn modelId="{D9910761-37E3-4DBA-9D3A-512F23A6D3F1}" type="presParOf" srcId="{EE0171E4-FECF-4D8E-89AB-4FDFD2F56F68}" destId="{D13742BC-0866-44DC-A9A2-0ECB19505A24}" srcOrd="8" destOrd="0" presId="urn:microsoft.com/office/officeart/2005/8/layout/radial5"/>
    <dgm:cxn modelId="{D898D4B4-CC8C-40B9-A9CD-74FFD5C41AF7}" type="presParOf" srcId="{EE0171E4-FECF-4D8E-89AB-4FDFD2F56F68}" destId="{F244A01C-FC8C-4408-B3DB-BEAFFB60BBE4}" srcOrd="9" destOrd="0" presId="urn:microsoft.com/office/officeart/2005/8/layout/radial5"/>
    <dgm:cxn modelId="{6FDC2D53-A2BA-4144-A163-C39215366537}" type="presParOf" srcId="{F244A01C-FC8C-4408-B3DB-BEAFFB60BBE4}" destId="{DE8DB4E3-2AEE-4441-A4C4-663C80DD0704}" srcOrd="0" destOrd="0" presId="urn:microsoft.com/office/officeart/2005/8/layout/radial5"/>
    <dgm:cxn modelId="{87194B6E-7A5A-427E-BBA0-F962A58736FD}" type="presParOf" srcId="{EE0171E4-FECF-4D8E-89AB-4FDFD2F56F68}" destId="{442DAF5C-EDC9-49E0-8079-BA1A3DEC37F7}" srcOrd="10" destOrd="0" presId="urn:microsoft.com/office/officeart/2005/8/layout/radial5"/>
    <dgm:cxn modelId="{29794B68-0913-442B-AACB-38B4BD45A0B4}" type="presParOf" srcId="{EE0171E4-FECF-4D8E-89AB-4FDFD2F56F68}" destId="{4E2A4E96-BD11-49E9-8D6F-3C68A5EA7C24}" srcOrd="11" destOrd="0" presId="urn:microsoft.com/office/officeart/2005/8/layout/radial5"/>
    <dgm:cxn modelId="{2DEED0D8-A1B3-4E9A-A5D1-4906F41992C4}" type="presParOf" srcId="{4E2A4E96-BD11-49E9-8D6F-3C68A5EA7C24}" destId="{6204BA7F-5568-4421-A744-17B0AB7B2ED9}" srcOrd="0" destOrd="0" presId="urn:microsoft.com/office/officeart/2005/8/layout/radial5"/>
    <dgm:cxn modelId="{B4E7F839-DE86-456A-8DE4-CDCAE70BFE77}" type="presParOf" srcId="{EE0171E4-FECF-4D8E-89AB-4FDFD2F56F68}" destId="{38F49D82-A49D-48B4-AAC1-7FA9EEF9219A}" srcOrd="12" destOrd="0" presId="urn:microsoft.com/office/officeart/2005/8/layout/radial5"/>
    <dgm:cxn modelId="{4F02D123-F306-4B0A-86ED-888F9898DA17}" type="presParOf" srcId="{EE0171E4-FECF-4D8E-89AB-4FDFD2F56F68}" destId="{6497626F-56F2-4528-9348-280B5CB80356}" srcOrd="13" destOrd="0" presId="urn:microsoft.com/office/officeart/2005/8/layout/radial5"/>
    <dgm:cxn modelId="{18DD93F2-1E9E-4498-9094-9158FBD54035}" type="presParOf" srcId="{6497626F-56F2-4528-9348-280B5CB80356}" destId="{F891B82B-9765-4D13-A8D1-FF6D248CA1A8}" srcOrd="0" destOrd="0" presId="urn:microsoft.com/office/officeart/2005/8/layout/radial5"/>
    <dgm:cxn modelId="{18D27C34-7AAE-433A-A698-ED0E181BD014}" type="presParOf" srcId="{EE0171E4-FECF-4D8E-89AB-4FDFD2F56F68}" destId="{A8B020D3-C6D1-4477-A23D-53579788827E}" srcOrd="14" destOrd="0" presId="urn:microsoft.com/office/officeart/2005/8/layout/radial5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9401DD3-56E6-46CD-BACA-658CF61F31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2100E6-B4FD-49A5-8D83-34BEC1461FE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latin typeface="NikoshBAN" pitchFamily="2" charset="0"/>
              <a:cs typeface="NikoshBAN" pitchFamily="2" charset="0"/>
            </a:rPr>
            <a:t>৪</a:t>
          </a:r>
          <a:endParaRPr lang="en-US" sz="13800" b="1" dirty="0">
            <a:latin typeface="NikoshBAN" pitchFamily="2" charset="0"/>
            <a:cs typeface="NikoshBAN" pitchFamily="2" charset="0"/>
          </a:endParaRPr>
        </a:p>
      </dgm:t>
    </dgm:pt>
    <dgm:pt modelId="{750F77AE-A9B5-48A8-83E8-5821181AC883}" type="parTrans" cxnId="{2316609C-CF4C-4025-9988-2228FD2152BD}">
      <dgm:prSet/>
      <dgm:spPr/>
      <dgm:t>
        <a:bodyPr/>
        <a:lstStyle/>
        <a:p>
          <a:endParaRPr lang="en-US"/>
        </a:p>
      </dgm:t>
    </dgm:pt>
    <dgm:pt modelId="{2447D8FE-62E9-4D54-9971-6222BC534DE4}" type="sibTrans" cxnId="{2316609C-CF4C-4025-9988-2228FD2152BD}">
      <dgm:prSet/>
      <dgm:spPr/>
      <dgm:t>
        <a:bodyPr/>
        <a:lstStyle/>
        <a:p>
          <a:endParaRPr lang="en-US"/>
        </a:p>
      </dgm:t>
    </dgm:pt>
    <dgm:pt modelId="{F5864435-83D5-4CB5-A808-F6DC95ADBDF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৪</a:t>
          </a:r>
          <a:endParaRPr lang="en-US" sz="13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CD01025-4D08-416A-89B2-31C9B8CE8B62}" type="parTrans" cxnId="{3DEB5D71-D336-4912-95AE-35F85E8E2933}">
      <dgm:prSet/>
      <dgm:spPr/>
      <dgm:t>
        <a:bodyPr/>
        <a:lstStyle/>
        <a:p>
          <a:endParaRPr lang="en-US"/>
        </a:p>
      </dgm:t>
    </dgm:pt>
    <dgm:pt modelId="{7AE28362-A47E-425E-B7DB-84EA090F1E66}" type="sibTrans" cxnId="{3DEB5D71-D336-4912-95AE-35F85E8E2933}">
      <dgm:prSet/>
      <dgm:spPr/>
      <dgm:t>
        <a:bodyPr/>
        <a:lstStyle/>
        <a:p>
          <a:endParaRPr lang="en-US"/>
        </a:p>
      </dgm:t>
    </dgm:pt>
    <dgm:pt modelId="{55EF5C15-58DA-4884-A439-556359E2C530}">
      <dgm:prSet phldrT="[Text]" custT="1"/>
      <dgm:spPr>
        <a:noFill/>
      </dgm:spPr>
      <dgm:t>
        <a:bodyPr/>
        <a:lstStyle/>
        <a:p>
          <a:endParaRPr lang="en-US" sz="138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23294330-F94C-4F14-956B-76C422A97119}" type="parTrans" cxnId="{1A0154E1-4E68-4BEF-913A-C1629B860372}">
      <dgm:prSet/>
      <dgm:spPr/>
      <dgm:t>
        <a:bodyPr/>
        <a:lstStyle/>
        <a:p>
          <a:endParaRPr lang="en-US"/>
        </a:p>
      </dgm:t>
    </dgm:pt>
    <dgm:pt modelId="{937F0070-6289-4069-9F40-6AA8A6C0BBED}" type="sibTrans" cxnId="{1A0154E1-4E68-4BEF-913A-C1629B860372}">
      <dgm:prSet/>
      <dgm:spPr/>
      <dgm:t>
        <a:bodyPr/>
        <a:lstStyle/>
        <a:p>
          <a:endParaRPr lang="en-US"/>
        </a:p>
      </dgm:t>
    </dgm:pt>
    <dgm:pt modelId="{854F6068-58E6-49DE-99D7-F63FBCCE26A5}" type="pres">
      <dgm:prSet presAssocID="{B9401DD3-56E6-46CD-BACA-658CF61F31AE}" presName="linearFlow" presStyleCnt="0">
        <dgm:presLayoutVars>
          <dgm:dir/>
          <dgm:resizeHandles val="exact"/>
        </dgm:presLayoutVars>
      </dgm:prSet>
      <dgm:spPr/>
    </dgm:pt>
    <dgm:pt modelId="{379BED24-2603-4833-A7BD-7AE1ECA5E2EC}" type="pres">
      <dgm:prSet presAssocID="{762100E6-B4FD-49A5-8D83-34BEC1461F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3AB7F-21F5-48D0-B966-08675A429EA3}" type="pres">
      <dgm:prSet presAssocID="{2447D8FE-62E9-4D54-9971-6222BC534DE4}" presName="spacerL" presStyleCnt="0"/>
      <dgm:spPr/>
    </dgm:pt>
    <dgm:pt modelId="{156324D2-4714-4860-B9D5-48A2B9F9E525}" type="pres">
      <dgm:prSet presAssocID="{2447D8FE-62E9-4D54-9971-6222BC534D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15DCD4-BB40-4464-B9DB-BA5FEB7BAD13}" type="pres">
      <dgm:prSet presAssocID="{2447D8FE-62E9-4D54-9971-6222BC534DE4}" presName="spacerR" presStyleCnt="0"/>
      <dgm:spPr/>
    </dgm:pt>
    <dgm:pt modelId="{ADB730DC-491D-4B6B-A161-4E8C731051BB}" type="pres">
      <dgm:prSet presAssocID="{F5864435-83D5-4CB5-A808-F6DC95ADBDFF}" presName="node" presStyleLbl="node1" presStyleIdx="1" presStyleCnt="3" custLinFactNeighborX="1" custLinFactNeighborY="-2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7A74-D956-4DEA-A7C2-D5A7455C66A5}" type="pres">
      <dgm:prSet presAssocID="{7AE28362-A47E-425E-B7DB-84EA090F1E66}" presName="spacerL" presStyleCnt="0"/>
      <dgm:spPr/>
    </dgm:pt>
    <dgm:pt modelId="{018F7968-31FE-46F1-AB40-49E6BE7456E4}" type="pres">
      <dgm:prSet presAssocID="{7AE28362-A47E-425E-B7DB-84EA090F1E6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DEEB82-941C-43B8-A785-41B8AEDB0B40}" type="pres">
      <dgm:prSet presAssocID="{7AE28362-A47E-425E-B7DB-84EA090F1E66}" presName="spacerR" presStyleCnt="0"/>
      <dgm:spPr/>
    </dgm:pt>
    <dgm:pt modelId="{E80CE54A-EBE1-406D-BC17-5FA59643EED0}" type="pres">
      <dgm:prSet presAssocID="{55EF5C15-58DA-4884-A439-556359E2C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6609C-CF4C-4025-9988-2228FD2152BD}" srcId="{B9401DD3-56E6-46CD-BACA-658CF61F31AE}" destId="{762100E6-B4FD-49A5-8D83-34BEC1461FE4}" srcOrd="0" destOrd="0" parTransId="{750F77AE-A9B5-48A8-83E8-5821181AC883}" sibTransId="{2447D8FE-62E9-4D54-9971-6222BC534DE4}"/>
    <dgm:cxn modelId="{EA9C6D75-20BF-47BD-9EF8-745558486DA2}" type="presOf" srcId="{762100E6-B4FD-49A5-8D83-34BEC1461FE4}" destId="{379BED24-2603-4833-A7BD-7AE1ECA5E2EC}" srcOrd="0" destOrd="0" presId="urn:microsoft.com/office/officeart/2005/8/layout/equation1"/>
    <dgm:cxn modelId="{34E56802-77A1-45B9-8BA9-03A71140637D}" type="presOf" srcId="{2447D8FE-62E9-4D54-9971-6222BC534DE4}" destId="{156324D2-4714-4860-B9D5-48A2B9F9E525}" srcOrd="0" destOrd="0" presId="urn:microsoft.com/office/officeart/2005/8/layout/equation1"/>
    <dgm:cxn modelId="{9B1E4FDA-584B-45A5-A662-F7DF98D01F08}" type="presOf" srcId="{7AE28362-A47E-425E-B7DB-84EA090F1E66}" destId="{018F7968-31FE-46F1-AB40-49E6BE7456E4}" srcOrd="0" destOrd="0" presId="urn:microsoft.com/office/officeart/2005/8/layout/equation1"/>
    <dgm:cxn modelId="{3DEB5D71-D336-4912-95AE-35F85E8E2933}" srcId="{B9401DD3-56E6-46CD-BACA-658CF61F31AE}" destId="{F5864435-83D5-4CB5-A808-F6DC95ADBDFF}" srcOrd="1" destOrd="0" parTransId="{BCD01025-4D08-416A-89B2-31C9B8CE8B62}" sibTransId="{7AE28362-A47E-425E-B7DB-84EA090F1E66}"/>
    <dgm:cxn modelId="{A7897891-36AF-4CAD-B637-10FC1FE786B0}" type="presOf" srcId="{B9401DD3-56E6-46CD-BACA-658CF61F31AE}" destId="{854F6068-58E6-49DE-99D7-F63FBCCE26A5}" srcOrd="0" destOrd="0" presId="urn:microsoft.com/office/officeart/2005/8/layout/equation1"/>
    <dgm:cxn modelId="{1A0154E1-4E68-4BEF-913A-C1629B860372}" srcId="{B9401DD3-56E6-46CD-BACA-658CF61F31AE}" destId="{55EF5C15-58DA-4884-A439-556359E2C530}" srcOrd="2" destOrd="0" parTransId="{23294330-F94C-4F14-956B-76C422A97119}" sibTransId="{937F0070-6289-4069-9F40-6AA8A6C0BBED}"/>
    <dgm:cxn modelId="{3CA22DFD-9800-4F21-B517-C07D02250B7B}" type="presOf" srcId="{F5864435-83D5-4CB5-A808-F6DC95ADBDFF}" destId="{ADB730DC-491D-4B6B-A161-4E8C731051BB}" srcOrd="0" destOrd="0" presId="urn:microsoft.com/office/officeart/2005/8/layout/equation1"/>
    <dgm:cxn modelId="{D681D7D3-2376-421C-A498-680C38FCD35C}" type="presOf" srcId="{55EF5C15-58DA-4884-A439-556359E2C530}" destId="{E80CE54A-EBE1-406D-BC17-5FA59643EED0}" srcOrd="0" destOrd="0" presId="urn:microsoft.com/office/officeart/2005/8/layout/equation1"/>
    <dgm:cxn modelId="{E0C1187F-ED70-4D14-814E-B42BCA398FD4}" type="presParOf" srcId="{854F6068-58E6-49DE-99D7-F63FBCCE26A5}" destId="{379BED24-2603-4833-A7BD-7AE1ECA5E2EC}" srcOrd="0" destOrd="0" presId="urn:microsoft.com/office/officeart/2005/8/layout/equation1"/>
    <dgm:cxn modelId="{B0E9EA45-E7BD-42D1-B056-E39A7A3B4E26}" type="presParOf" srcId="{854F6068-58E6-49DE-99D7-F63FBCCE26A5}" destId="{0833AB7F-21F5-48D0-B966-08675A429EA3}" srcOrd="1" destOrd="0" presId="urn:microsoft.com/office/officeart/2005/8/layout/equation1"/>
    <dgm:cxn modelId="{A34FA1F9-4BB7-46A0-B9BC-1A3ACEE2AB89}" type="presParOf" srcId="{854F6068-58E6-49DE-99D7-F63FBCCE26A5}" destId="{156324D2-4714-4860-B9D5-48A2B9F9E525}" srcOrd="2" destOrd="0" presId="urn:microsoft.com/office/officeart/2005/8/layout/equation1"/>
    <dgm:cxn modelId="{AE1D272F-92C1-47A6-858F-F17188327AB5}" type="presParOf" srcId="{854F6068-58E6-49DE-99D7-F63FBCCE26A5}" destId="{9D15DCD4-BB40-4464-B9DB-BA5FEB7BAD13}" srcOrd="3" destOrd="0" presId="urn:microsoft.com/office/officeart/2005/8/layout/equation1"/>
    <dgm:cxn modelId="{1DD2AABE-BFEC-4E69-B450-7103DBF6EAA5}" type="presParOf" srcId="{854F6068-58E6-49DE-99D7-F63FBCCE26A5}" destId="{ADB730DC-491D-4B6B-A161-4E8C731051BB}" srcOrd="4" destOrd="0" presId="urn:microsoft.com/office/officeart/2005/8/layout/equation1"/>
    <dgm:cxn modelId="{979545FE-1A92-4837-AAE4-62CDF32E8874}" type="presParOf" srcId="{854F6068-58E6-49DE-99D7-F63FBCCE26A5}" destId="{5FB17A74-D956-4DEA-A7C2-D5A7455C66A5}" srcOrd="5" destOrd="0" presId="urn:microsoft.com/office/officeart/2005/8/layout/equation1"/>
    <dgm:cxn modelId="{88A22058-228C-4EB7-B5E1-6688B6DB6A1D}" type="presParOf" srcId="{854F6068-58E6-49DE-99D7-F63FBCCE26A5}" destId="{018F7968-31FE-46F1-AB40-49E6BE7456E4}" srcOrd="6" destOrd="0" presId="urn:microsoft.com/office/officeart/2005/8/layout/equation1"/>
    <dgm:cxn modelId="{5CA8098B-7A4F-484D-BFF3-6DBE16F8FFE8}" type="presParOf" srcId="{854F6068-58E6-49DE-99D7-F63FBCCE26A5}" destId="{46DEEB82-941C-43B8-A785-41B8AEDB0B40}" srcOrd="7" destOrd="0" presId="urn:microsoft.com/office/officeart/2005/8/layout/equation1"/>
    <dgm:cxn modelId="{1FE401D8-7F73-45BB-B3E6-2BBEEE0B4B10}" type="presParOf" srcId="{854F6068-58E6-49DE-99D7-F63FBCCE26A5}" destId="{E80CE54A-EBE1-406D-BC17-5FA59643EED0}" srcOrd="8" destOrd="0" presId="urn:microsoft.com/office/officeart/2005/8/layout/equation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E29911-D49D-4B72-BC8D-34E684BD8D1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0A6C574-FADB-4CE1-8DFF-7EE000BEA34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2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27DCC7A-41D3-4F5E-89FB-1B084DFF01A4}" type="parTrans" cxnId="{0B189A5D-47E5-410C-9407-C61E22659726}">
      <dgm:prSet/>
      <dgm:spPr/>
      <dgm:t>
        <a:bodyPr/>
        <a:lstStyle/>
        <a:p>
          <a:endParaRPr lang="en-US"/>
        </a:p>
      </dgm:t>
    </dgm:pt>
    <dgm:pt modelId="{ABF8735F-F15B-494F-9F0C-C822ABDFEEB3}" type="sibTrans" cxnId="{0B189A5D-47E5-410C-9407-C61E2265972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9A8083-9E8B-441B-811B-9D366D13A0B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E84BD82-4D76-4440-A394-D54A19DB4843}" type="parTrans" cxnId="{46AA6DBF-273E-4320-A9B2-7AF1561D7E24}">
      <dgm:prSet/>
      <dgm:spPr/>
      <dgm:t>
        <a:bodyPr/>
        <a:lstStyle/>
        <a:p>
          <a:endParaRPr lang="en-US"/>
        </a:p>
      </dgm:t>
    </dgm:pt>
    <dgm:pt modelId="{69C03F7A-E07A-47E2-B640-A4469D0CFB78}" type="sibTrans" cxnId="{46AA6DBF-273E-4320-A9B2-7AF1561D7E2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9C2DE39-DA88-4161-9AA0-E5815164C37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9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1B1A763-5D62-4E26-8D9A-9576A601D754}" type="sibTrans" cxnId="{1C5A3CFF-FB7B-48D5-8101-DF11837E0C3B}">
      <dgm:prSet/>
      <dgm:spPr/>
      <dgm:t>
        <a:bodyPr/>
        <a:lstStyle/>
        <a:p>
          <a:endParaRPr lang="en-US"/>
        </a:p>
      </dgm:t>
    </dgm:pt>
    <dgm:pt modelId="{EF832301-BA06-4B6F-B76F-538944191174}" type="parTrans" cxnId="{1C5A3CFF-FB7B-48D5-8101-DF11837E0C3B}">
      <dgm:prSet/>
      <dgm:spPr/>
      <dgm:t>
        <a:bodyPr/>
        <a:lstStyle/>
        <a:p>
          <a:endParaRPr lang="en-US"/>
        </a:p>
      </dgm:t>
    </dgm:pt>
    <dgm:pt modelId="{1B4A1D75-E1BC-497B-9406-511D1015542E}" type="pres">
      <dgm:prSet presAssocID="{F7E29911-D49D-4B72-BC8D-34E684BD8D14}" presName="linearFlow" presStyleCnt="0">
        <dgm:presLayoutVars>
          <dgm:dir/>
          <dgm:resizeHandles val="exact"/>
        </dgm:presLayoutVars>
      </dgm:prSet>
      <dgm:spPr/>
    </dgm:pt>
    <dgm:pt modelId="{AAD72FB9-61E7-4D85-B700-2A5A5F0D21C6}" type="pres">
      <dgm:prSet presAssocID="{80A6C574-FADB-4CE1-8DFF-7EE000BEA3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37DE6-8F55-426C-9899-AA64D1B950F7}" type="pres">
      <dgm:prSet presAssocID="{ABF8735F-F15B-494F-9F0C-C822ABDFEEB3}" presName="spacerL" presStyleCnt="0"/>
      <dgm:spPr/>
    </dgm:pt>
    <dgm:pt modelId="{18C306EB-D442-4547-AC68-B270E872DFDD}" type="pres">
      <dgm:prSet presAssocID="{ABF8735F-F15B-494F-9F0C-C822ABDFEEB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089BB84-1CB3-490A-B8D1-EF6BCD35F154}" type="pres">
      <dgm:prSet presAssocID="{ABF8735F-F15B-494F-9F0C-C822ABDFEEB3}" presName="spacerR" presStyleCnt="0"/>
      <dgm:spPr/>
    </dgm:pt>
    <dgm:pt modelId="{EEA16DEC-351A-47B2-9DC1-F6A1B84918E7}" type="pres">
      <dgm:prSet presAssocID="{E29A8083-9E8B-441B-811B-9D366D13A0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240F1-7479-43DA-9A02-87783964E292}" type="pres">
      <dgm:prSet presAssocID="{69C03F7A-E07A-47E2-B640-A4469D0CFB78}" presName="spacerL" presStyleCnt="0"/>
      <dgm:spPr/>
    </dgm:pt>
    <dgm:pt modelId="{7356CC1F-0515-4A67-A228-288B40700C8C}" type="pres">
      <dgm:prSet presAssocID="{69C03F7A-E07A-47E2-B640-A4469D0CFB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D758038-F138-4C15-8950-B01E95C69EA7}" type="pres">
      <dgm:prSet presAssocID="{69C03F7A-E07A-47E2-B640-A4469D0CFB78}" presName="spacerR" presStyleCnt="0"/>
      <dgm:spPr/>
    </dgm:pt>
    <dgm:pt modelId="{E2033CDD-77BA-46B4-8830-80D461492EBE}" type="pres">
      <dgm:prSet presAssocID="{99C2DE39-DA88-4161-9AA0-E5815164C3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5A3CFF-FB7B-48D5-8101-DF11837E0C3B}" srcId="{F7E29911-D49D-4B72-BC8D-34E684BD8D14}" destId="{99C2DE39-DA88-4161-9AA0-E5815164C370}" srcOrd="2" destOrd="0" parTransId="{EF832301-BA06-4B6F-B76F-538944191174}" sibTransId="{61B1A763-5D62-4E26-8D9A-9576A601D754}"/>
    <dgm:cxn modelId="{46AA6DBF-273E-4320-A9B2-7AF1561D7E24}" srcId="{F7E29911-D49D-4B72-BC8D-34E684BD8D14}" destId="{E29A8083-9E8B-441B-811B-9D366D13A0B1}" srcOrd="1" destOrd="0" parTransId="{EE84BD82-4D76-4440-A394-D54A19DB4843}" sibTransId="{69C03F7A-E07A-47E2-B640-A4469D0CFB78}"/>
    <dgm:cxn modelId="{01C1191D-51A7-4ACA-894D-540E17FD9584}" type="presOf" srcId="{E29A8083-9E8B-441B-811B-9D366D13A0B1}" destId="{EEA16DEC-351A-47B2-9DC1-F6A1B84918E7}" srcOrd="0" destOrd="0" presId="urn:microsoft.com/office/officeart/2005/8/layout/equation1"/>
    <dgm:cxn modelId="{79804BA9-E0F2-4D24-A562-0D5063116CD7}" type="presOf" srcId="{F7E29911-D49D-4B72-BC8D-34E684BD8D14}" destId="{1B4A1D75-E1BC-497B-9406-511D1015542E}" srcOrd="0" destOrd="0" presId="urn:microsoft.com/office/officeart/2005/8/layout/equation1"/>
    <dgm:cxn modelId="{503716A2-EEA2-47C2-A490-9D476A14A791}" type="presOf" srcId="{99C2DE39-DA88-4161-9AA0-E5815164C370}" destId="{E2033CDD-77BA-46B4-8830-80D461492EBE}" srcOrd="0" destOrd="0" presId="urn:microsoft.com/office/officeart/2005/8/layout/equation1"/>
    <dgm:cxn modelId="{0B189A5D-47E5-410C-9407-C61E22659726}" srcId="{F7E29911-D49D-4B72-BC8D-34E684BD8D14}" destId="{80A6C574-FADB-4CE1-8DFF-7EE000BEA343}" srcOrd="0" destOrd="0" parTransId="{927DCC7A-41D3-4F5E-89FB-1B084DFF01A4}" sibTransId="{ABF8735F-F15B-494F-9F0C-C822ABDFEEB3}"/>
    <dgm:cxn modelId="{C84B8FB0-F645-413A-93FD-ED45891023A6}" type="presOf" srcId="{80A6C574-FADB-4CE1-8DFF-7EE000BEA343}" destId="{AAD72FB9-61E7-4D85-B700-2A5A5F0D21C6}" srcOrd="0" destOrd="0" presId="urn:microsoft.com/office/officeart/2005/8/layout/equation1"/>
    <dgm:cxn modelId="{2DFF69BE-684D-4588-8718-1885BE56F41D}" type="presOf" srcId="{69C03F7A-E07A-47E2-B640-A4469D0CFB78}" destId="{7356CC1F-0515-4A67-A228-288B40700C8C}" srcOrd="0" destOrd="0" presId="urn:microsoft.com/office/officeart/2005/8/layout/equation1"/>
    <dgm:cxn modelId="{4E45C02F-F62A-4F6D-BF39-A9226743D2D7}" type="presOf" srcId="{ABF8735F-F15B-494F-9F0C-C822ABDFEEB3}" destId="{18C306EB-D442-4547-AC68-B270E872DFDD}" srcOrd="0" destOrd="0" presId="urn:microsoft.com/office/officeart/2005/8/layout/equation1"/>
    <dgm:cxn modelId="{C1D811E7-77EE-4E6C-999D-7CC513AB1932}" type="presParOf" srcId="{1B4A1D75-E1BC-497B-9406-511D1015542E}" destId="{AAD72FB9-61E7-4D85-B700-2A5A5F0D21C6}" srcOrd="0" destOrd="0" presId="urn:microsoft.com/office/officeart/2005/8/layout/equation1"/>
    <dgm:cxn modelId="{D5B9369C-DC87-4257-8AE8-0D867CE08A93}" type="presParOf" srcId="{1B4A1D75-E1BC-497B-9406-511D1015542E}" destId="{DC637DE6-8F55-426C-9899-AA64D1B950F7}" srcOrd="1" destOrd="0" presId="urn:microsoft.com/office/officeart/2005/8/layout/equation1"/>
    <dgm:cxn modelId="{C5B3FB0A-E669-4371-9367-A7BBD5C2483B}" type="presParOf" srcId="{1B4A1D75-E1BC-497B-9406-511D1015542E}" destId="{18C306EB-D442-4547-AC68-B270E872DFDD}" srcOrd="2" destOrd="0" presId="urn:microsoft.com/office/officeart/2005/8/layout/equation1"/>
    <dgm:cxn modelId="{A7CAFF10-C65F-4189-9EDC-3BD00D500EAC}" type="presParOf" srcId="{1B4A1D75-E1BC-497B-9406-511D1015542E}" destId="{2089BB84-1CB3-490A-B8D1-EF6BCD35F154}" srcOrd="3" destOrd="0" presId="urn:microsoft.com/office/officeart/2005/8/layout/equation1"/>
    <dgm:cxn modelId="{768CE772-5A83-405D-9619-B1FD21F001A3}" type="presParOf" srcId="{1B4A1D75-E1BC-497B-9406-511D1015542E}" destId="{EEA16DEC-351A-47B2-9DC1-F6A1B84918E7}" srcOrd="4" destOrd="0" presId="urn:microsoft.com/office/officeart/2005/8/layout/equation1"/>
    <dgm:cxn modelId="{4FF4119B-4CDC-4578-9F35-128715F8B742}" type="presParOf" srcId="{1B4A1D75-E1BC-497B-9406-511D1015542E}" destId="{CF2240F1-7479-43DA-9A02-87783964E292}" srcOrd="5" destOrd="0" presId="urn:microsoft.com/office/officeart/2005/8/layout/equation1"/>
    <dgm:cxn modelId="{6250FB32-9E24-467A-9A86-1F9825DDEC10}" type="presParOf" srcId="{1B4A1D75-E1BC-497B-9406-511D1015542E}" destId="{7356CC1F-0515-4A67-A228-288B40700C8C}" srcOrd="6" destOrd="0" presId="urn:microsoft.com/office/officeart/2005/8/layout/equation1"/>
    <dgm:cxn modelId="{BF896E62-5387-46C9-BF83-B93328A451B2}" type="presParOf" srcId="{1B4A1D75-E1BC-497B-9406-511D1015542E}" destId="{DD758038-F138-4C15-8950-B01E95C69EA7}" srcOrd="7" destOrd="0" presId="urn:microsoft.com/office/officeart/2005/8/layout/equation1"/>
    <dgm:cxn modelId="{258F660B-429F-45A9-924A-9C0113B2D50D}" type="presParOf" srcId="{1B4A1D75-E1BC-497B-9406-511D1015542E}" destId="{E2033CDD-77BA-46B4-8830-80D461492EBE}" srcOrd="8" destOrd="0" presId="urn:microsoft.com/office/officeart/2005/8/layout/equation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7E29911-D49D-4B72-BC8D-34E684BD8D1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0A6C574-FADB-4CE1-8DFF-7EE000BEA34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15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3</a:t>
          </a:r>
          <a:endParaRPr lang="en-US" sz="115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27DCC7A-41D3-4F5E-89FB-1B084DFF01A4}" type="parTrans" cxnId="{0B189A5D-47E5-410C-9407-C61E22659726}">
      <dgm:prSet/>
      <dgm:spPr/>
      <dgm:t>
        <a:bodyPr/>
        <a:lstStyle/>
        <a:p>
          <a:endParaRPr lang="en-US"/>
        </a:p>
      </dgm:t>
    </dgm:pt>
    <dgm:pt modelId="{ABF8735F-F15B-494F-9F0C-C822ABDFEEB3}" type="sibTrans" cxnId="{0B189A5D-47E5-410C-9407-C61E2265972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9A8083-9E8B-441B-811B-9D366D13A0B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3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3</a:t>
          </a:r>
          <a:endParaRPr lang="en-US" sz="13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E84BD82-4D76-4440-A394-D54A19DB4843}" type="parTrans" cxnId="{46AA6DBF-273E-4320-A9B2-7AF1561D7E24}">
      <dgm:prSet/>
      <dgm:spPr/>
      <dgm:t>
        <a:bodyPr/>
        <a:lstStyle/>
        <a:p>
          <a:endParaRPr lang="en-US"/>
        </a:p>
      </dgm:t>
    </dgm:pt>
    <dgm:pt modelId="{69C03F7A-E07A-47E2-B640-A4469D0CFB78}" type="sibTrans" cxnId="{46AA6DBF-273E-4320-A9B2-7AF1561D7E2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9C2DE39-DA88-4161-9AA0-E5815164C370}">
      <dgm:prSet phldrT="[Text]"/>
      <dgm:spPr>
        <a:noFill/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6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832301-BA06-4B6F-B76F-538944191174}" type="parTrans" cxnId="{1C5A3CFF-FB7B-48D5-8101-DF11837E0C3B}">
      <dgm:prSet/>
      <dgm:spPr/>
      <dgm:t>
        <a:bodyPr/>
        <a:lstStyle/>
        <a:p>
          <a:endParaRPr lang="en-US"/>
        </a:p>
      </dgm:t>
    </dgm:pt>
    <dgm:pt modelId="{61B1A763-5D62-4E26-8D9A-9576A601D754}" type="sibTrans" cxnId="{1C5A3CFF-FB7B-48D5-8101-DF11837E0C3B}">
      <dgm:prSet/>
      <dgm:spPr/>
      <dgm:t>
        <a:bodyPr/>
        <a:lstStyle/>
        <a:p>
          <a:endParaRPr lang="en-US"/>
        </a:p>
      </dgm:t>
    </dgm:pt>
    <dgm:pt modelId="{1B4A1D75-E1BC-497B-9406-511D1015542E}" type="pres">
      <dgm:prSet presAssocID="{F7E29911-D49D-4B72-BC8D-34E684BD8D14}" presName="linearFlow" presStyleCnt="0">
        <dgm:presLayoutVars>
          <dgm:dir/>
          <dgm:resizeHandles val="exact"/>
        </dgm:presLayoutVars>
      </dgm:prSet>
      <dgm:spPr/>
    </dgm:pt>
    <dgm:pt modelId="{AAD72FB9-61E7-4D85-B700-2A5A5F0D21C6}" type="pres">
      <dgm:prSet presAssocID="{80A6C574-FADB-4CE1-8DFF-7EE000BEA3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37DE6-8F55-426C-9899-AA64D1B950F7}" type="pres">
      <dgm:prSet presAssocID="{ABF8735F-F15B-494F-9F0C-C822ABDFEEB3}" presName="spacerL" presStyleCnt="0"/>
      <dgm:spPr/>
    </dgm:pt>
    <dgm:pt modelId="{18C306EB-D442-4547-AC68-B270E872DFDD}" type="pres">
      <dgm:prSet presAssocID="{ABF8735F-F15B-494F-9F0C-C822ABDFEEB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089BB84-1CB3-490A-B8D1-EF6BCD35F154}" type="pres">
      <dgm:prSet presAssocID="{ABF8735F-F15B-494F-9F0C-C822ABDFEEB3}" presName="spacerR" presStyleCnt="0"/>
      <dgm:spPr/>
    </dgm:pt>
    <dgm:pt modelId="{EEA16DEC-351A-47B2-9DC1-F6A1B84918E7}" type="pres">
      <dgm:prSet presAssocID="{E29A8083-9E8B-441B-811B-9D366D13A0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240F1-7479-43DA-9A02-87783964E292}" type="pres">
      <dgm:prSet presAssocID="{69C03F7A-E07A-47E2-B640-A4469D0CFB78}" presName="spacerL" presStyleCnt="0"/>
      <dgm:spPr/>
    </dgm:pt>
    <dgm:pt modelId="{7356CC1F-0515-4A67-A228-288B40700C8C}" type="pres">
      <dgm:prSet presAssocID="{69C03F7A-E07A-47E2-B640-A4469D0CFB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D758038-F138-4C15-8950-B01E95C69EA7}" type="pres">
      <dgm:prSet presAssocID="{69C03F7A-E07A-47E2-B640-A4469D0CFB78}" presName="spacerR" presStyleCnt="0"/>
      <dgm:spPr/>
    </dgm:pt>
    <dgm:pt modelId="{E2033CDD-77BA-46B4-8830-80D461492EBE}" type="pres">
      <dgm:prSet presAssocID="{99C2DE39-DA88-4161-9AA0-E5815164C370}" presName="node" presStyleLbl="node1" presStyleIdx="2" presStyleCnt="3" custLinFactNeighborX="-20237" custLinFactNeighborY="-2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5A3CFF-FB7B-48D5-8101-DF11837E0C3B}" srcId="{F7E29911-D49D-4B72-BC8D-34E684BD8D14}" destId="{99C2DE39-DA88-4161-9AA0-E5815164C370}" srcOrd="2" destOrd="0" parTransId="{EF832301-BA06-4B6F-B76F-538944191174}" sibTransId="{61B1A763-5D62-4E26-8D9A-9576A601D754}"/>
    <dgm:cxn modelId="{3E8CA0DD-6272-466C-BFAC-23EC991018C2}" type="presOf" srcId="{99C2DE39-DA88-4161-9AA0-E5815164C370}" destId="{E2033CDD-77BA-46B4-8830-80D461492EBE}" srcOrd="0" destOrd="0" presId="urn:microsoft.com/office/officeart/2005/8/layout/equation1"/>
    <dgm:cxn modelId="{46AA6DBF-273E-4320-A9B2-7AF1561D7E24}" srcId="{F7E29911-D49D-4B72-BC8D-34E684BD8D14}" destId="{E29A8083-9E8B-441B-811B-9D366D13A0B1}" srcOrd="1" destOrd="0" parTransId="{EE84BD82-4D76-4440-A394-D54A19DB4843}" sibTransId="{69C03F7A-E07A-47E2-B640-A4469D0CFB78}"/>
    <dgm:cxn modelId="{A280ED05-8E8B-49E9-B5F9-01C39620B874}" type="presOf" srcId="{ABF8735F-F15B-494F-9F0C-C822ABDFEEB3}" destId="{18C306EB-D442-4547-AC68-B270E872DFDD}" srcOrd="0" destOrd="0" presId="urn:microsoft.com/office/officeart/2005/8/layout/equation1"/>
    <dgm:cxn modelId="{0ADB0E77-CEFE-4F24-920C-9BCDEE65DC1A}" type="presOf" srcId="{E29A8083-9E8B-441B-811B-9D366D13A0B1}" destId="{EEA16DEC-351A-47B2-9DC1-F6A1B84918E7}" srcOrd="0" destOrd="0" presId="urn:microsoft.com/office/officeart/2005/8/layout/equation1"/>
    <dgm:cxn modelId="{0B189A5D-47E5-410C-9407-C61E22659726}" srcId="{F7E29911-D49D-4B72-BC8D-34E684BD8D14}" destId="{80A6C574-FADB-4CE1-8DFF-7EE000BEA343}" srcOrd="0" destOrd="0" parTransId="{927DCC7A-41D3-4F5E-89FB-1B084DFF01A4}" sibTransId="{ABF8735F-F15B-494F-9F0C-C822ABDFEEB3}"/>
    <dgm:cxn modelId="{0D046E64-5FDB-490E-942A-D65840967A7B}" type="presOf" srcId="{80A6C574-FADB-4CE1-8DFF-7EE000BEA343}" destId="{AAD72FB9-61E7-4D85-B700-2A5A5F0D21C6}" srcOrd="0" destOrd="0" presId="urn:microsoft.com/office/officeart/2005/8/layout/equation1"/>
    <dgm:cxn modelId="{8132E739-FDF7-4094-929B-4B3BD8D15929}" type="presOf" srcId="{69C03F7A-E07A-47E2-B640-A4469D0CFB78}" destId="{7356CC1F-0515-4A67-A228-288B40700C8C}" srcOrd="0" destOrd="0" presId="urn:microsoft.com/office/officeart/2005/8/layout/equation1"/>
    <dgm:cxn modelId="{A3CC761C-A326-4071-81F8-76EDC94DC271}" type="presOf" srcId="{F7E29911-D49D-4B72-BC8D-34E684BD8D14}" destId="{1B4A1D75-E1BC-497B-9406-511D1015542E}" srcOrd="0" destOrd="0" presId="urn:microsoft.com/office/officeart/2005/8/layout/equation1"/>
    <dgm:cxn modelId="{5113BE7F-BF56-4B11-8F4F-A8BADC846F0E}" type="presParOf" srcId="{1B4A1D75-E1BC-497B-9406-511D1015542E}" destId="{AAD72FB9-61E7-4D85-B700-2A5A5F0D21C6}" srcOrd="0" destOrd="0" presId="urn:microsoft.com/office/officeart/2005/8/layout/equation1"/>
    <dgm:cxn modelId="{64C37A90-9087-41BF-B325-97C1AF0BEA8B}" type="presParOf" srcId="{1B4A1D75-E1BC-497B-9406-511D1015542E}" destId="{DC637DE6-8F55-426C-9899-AA64D1B950F7}" srcOrd="1" destOrd="0" presId="urn:microsoft.com/office/officeart/2005/8/layout/equation1"/>
    <dgm:cxn modelId="{23DAD7C3-D8D0-4B8D-9FA4-49A9AEB99B84}" type="presParOf" srcId="{1B4A1D75-E1BC-497B-9406-511D1015542E}" destId="{18C306EB-D442-4547-AC68-B270E872DFDD}" srcOrd="2" destOrd="0" presId="urn:microsoft.com/office/officeart/2005/8/layout/equation1"/>
    <dgm:cxn modelId="{CCD81669-880A-4C52-A215-92905429021B}" type="presParOf" srcId="{1B4A1D75-E1BC-497B-9406-511D1015542E}" destId="{2089BB84-1CB3-490A-B8D1-EF6BCD35F154}" srcOrd="3" destOrd="0" presId="urn:microsoft.com/office/officeart/2005/8/layout/equation1"/>
    <dgm:cxn modelId="{3C404472-ED37-43BD-B3B8-BF9641BB1E13}" type="presParOf" srcId="{1B4A1D75-E1BC-497B-9406-511D1015542E}" destId="{EEA16DEC-351A-47B2-9DC1-F6A1B84918E7}" srcOrd="4" destOrd="0" presId="urn:microsoft.com/office/officeart/2005/8/layout/equation1"/>
    <dgm:cxn modelId="{A53DDF25-0AE2-429C-9A9C-A9DCAA5C7DC7}" type="presParOf" srcId="{1B4A1D75-E1BC-497B-9406-511D1015542E}" destId="{CF2240F1-7479-43DA-9A02-87783964E292}" srcOrd="5" destOrd="0" presId="urn:microsoft.com/office/officeart/2005/8/layout/equation1"/>
    <dgm:cxn modelId="{C10387F2-6D4A-45D4-A790-8112E2C91F5F}" type="presParOf" srcId="{1B4A1D75-E1BC-497B-9406-511D1015542E}" destId="{7356CC1F-0515-4A67-A228-288B40700C8C}" srcOrd="6" destOrd="0" presId="urn:microsoft.com/office/officeart/2005/8/layout/equation1"/>
    <dgm:cxn modelId="{064F84C3-0EBB-49F7-8E5F-69C3B139894F}" type="presParOf" srcId="{1B4A1D75-E1BC-497B-9406-511D1015542E}" destId="{DD758038-F138-4C15-8950-B01E95C69EA7}" srcOrd="7" destOrd="0" presId="urn:microsoft.com/office/officeart/2005/8/layout/equation1"/>
    <dgm:cxn modelId="{12363251-DBD0-4A7C-AD19-39B5B2A9D622}" type="presParOf" srcId="{1B4A1D75-E1BC-497B-9406-511D1015542E}" destId="{E2033CDD-77BA-46B4-8830-80D461492EBE}" srcOrd="8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01DD3-56E6-46CD-BACA-658CF61F31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2100E6-B4FD-49A5-8D83-34BEC1461FE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0F77AE-A9B5-48A8-83E8-5821181AC883}" type="parTrans" cxnId="{2316609C-CF4C-4025-9988-2228FD2152BD}">
      <dgm:prSet/>
      <dgm:spPr/>
      <dgm:t>
        <a:bodyPr/>
        <a:lstStyle/>
        <a:p>
          <a:endParaRPr lang="en-US"/>
        </a:p>
      </dgm:t>
    </dgm:pt>
    <dgm:pt modelId="{2447D8FE-62E9-4D54-9971-6222BC534DE4}" type="sibTrans" cxnId="{2316609C-CF4C-4025-9988-2228FD2152B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5864435-83D5-4CB5-A808-F6DC95ADBDF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D01025-4D08-416A-89B2-31C9B8CE8B62}" type="parTrans" cxnId="{3DEB5D71-D336-4912-95AE-35F85E8E2933}">
      <dgm:prSet/>
      <dgm:spPr/>
      <dgm:t>
        <a:bodyPr/>
        <a:lstStyle/>
        <a:p>
          <a:endParaRPr lang="en-US"/>
        </a:p>
      </dgm:t>
    </dgm:pt>
    <dgm:pt modelId="{7AE28362-A47E-425E-B7DB-84EA090F1E66}" type="sibTrans" cxnId="{3DEB5D71-D336-4912-95AE-35F85E8E293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5EF5C15-58DA-4884-A439-556359E2C53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294330-F94C-4F14-956B-76C422A97119}" type="parTrans" cxnId="{1A0154E1-4E68-4BEF-913A-C1629B860372}">
      <dgm:prSet/>
      <dgm:spPr/>
      <dgm:t>
        <a:bodyPr/>
        <a:lstStyle/>
        <a:p>
          <a:endParaRPr lang="en-US"/>
        </a:p>
      </dgm:t>
    </dgm:pt>
    <dgm:pt modelId="{937F0070-6289-4069-9F40-6AA8A6C0BBED}" type="sibTrans" cxnId="{1A0154E1-4E68-4BEF-913A-C1629B860372}">
      <dgm:prSet/>
      <dgm:spPr/>
      <dgm:t>
        <a:bodyPr/>
        <a:lstStyle/>
        <a:p>
          <a:endParaRPr lang="en-US"/>
        </a:p>
      </dgm:t>
    </dgm:pt>
    <dgm:pt modelId="{854F6068-58E6-49DE-99D7-F63FBCCE26A5}" type="pres">
      <dgm:prSet presAssocID="{B9401DD3-56E6-46CD-BACA-658CF61F31AE}" presName="linearFlow" presStyleCnt="0">
        <dgm:presLayoutVars>
          <dgm:dir/>
          <dgm:resizeHandles val="exact"/>
        </dgm:presLayoutVars>
      </dgm:prSet>
      <dgm:spPr/>
    </dgm:pt>
    <dgm:pt modelId="{379BED24-2603-4833-A7BD-7AE1ECA5E2EC}" type="pres">
      <dgm:prSet presAssocID="{762100E6-B4FD-49A5-8D83-34BEC1461F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3AB7F-21F5-48D0-B966-08675A429EA3}" type="pres">
      <dgm:prSet presAssocID="{2447D8FE-62E9-4D54-9971-6222BC534DE4}" presName="spacerL" presStyleCnt="0"/>
      <dgm:spPr/>
    </dgm:pt>
    <dgm:pt modelId="{156324D2-4714-4860-B9D5-48A2B9F9E525}" type="pres">
      <dgm:prSet presAssocID="{2447D8FE-62E9-4D54-9971-6222BC534D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15DCD4-BB40-4464-B9DB-BA5FEB7BAD13}" type="pres">
      <dgm:prSet presAssocID="{2447D8FE-62E9-4D54-9971-6222BC534DE4}" presName="spacerR" presStyleCnt="0"/>
      <dgm:spPr/>
    </dgm:pt>
    <dgm:pt modelId="{ADB730DC-491D-4B6B-A161-4E8C731051BB}" type="pres">
      <dgm:prSet presAssocID="{F5864435-83D5-4CB5-A808-F6DC95ADBD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7A74-D956-4DEA-A7C2-D5A7455C66A5}" type="pres">
      <dgm:prSet presAssocID="{7AE28362-A47E-425E-B7DB-84EA090F1E66}" presName="spacerL" presStyleCnt="0"/>
      <dgm:spPr/>
    </dgm:pt>
    <dgm:pt modelId="{018F7968-31FE-46F1-AB40-49E6BE7456E4}" type="pres">
      <dgm:prSet presAssocID="{7AE28362-A47E-425E-B7DB-84EA090F1E6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DEEB82-941C-43B8-A785-41B8AEDB0B40}" type="pres">
      <dgm:prSet presAssocID="{7AE28362-A47E-425E-B7DB-84EA090F1E66}" presName="spacerR" presStyleCnt="0"/>
      <dgm:spPr/>
    </dgm:pt>
    <dgm:pt modelId="{E80CE54A-EBE1-406D-BC17-5FA59643EED0}" type="pres">
      <dgm:prSet presAssocID="{55EF5C15-58DA-4884-A439-556359E2C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6609C-CF4C-4025-9988-2228FD2152BD}" srcId="{B9401DD3-56E6-46CD-BACA-658CF61F31AE}" destId="{762100E6-B4FD-49A5-8D83-34BEC1461FE4}" srcOrd="0" destOrd="0" parTransId="{750F77AE-A9B5-48A8-83E8-5821181AC883}" sibTransId="{2447D8FE-62E9-4D54-9971-6222BC534DE4}"/>
    <dgm:cxn modelId="{49046F06-8FB4-4592-A24A-5AB9FB07193C}" type="presOf" srcId="{2447D8FE-62E9-4D54-9971-6222BC534DE4}" destId="{156324D2-4714-4860-B9D5-48A2B9F9E525}" srcOrd="0" destOrd="0" presId="urn:microsoft.com/office/officeart/2005/8/layout/equation1"/>
    <dgm:cxn modelId="{497B443F-FFD3-4647-8622-7CB78E57D849}" type="presOf" srcId="{7AE28362-A47E-425E-B7DB-84EA090F1E66}" destId="{018F7968-31FE-46F1-AB40-49E6BE7456E4}" srcOrd="0" destOrd="0" presId="urn:microsoft.com/office/officeart/2005/8/layout/equation1"/>
    <dgm:cxn modelId="{34213161-1DC3-495F-A344-8F8D4DAEAD22}" type="presOf" srcId="{762100E6-B4FD-49A5-8D83-34BEC1461FE4}" destId="{379BED24-2603-4833-A7BD-7AE1ECA5E2EC}" srcOrd="0" destOrd="0" presId="urn:microsoft.com/office/officeart/2005/8/layout/equation1"/>
    <dgm:cxn modelId="{3DEB5D71-D336-4912-95AE-35F85E8E2933}" srcId="{B9401DD3-56E6-46CD-BACA-658CF61F31AE}" destId="{F5864435-83D5-4CB5-A808-F6DC95ADBDFF}" srcOrd="1" destOrd="0" parTransId="{BCD01025-4D08-416A-89B2-31C9B8CE8B62}" sibTransId="{7AE28362-A47E-425E-B7DB-84EA090F1E66}"/>
    <dgm:cxn modelId="{510BB792-8DCB-4F2E-969C-AD2822558F50}" type="presOf" srcId="{F5864435-83D5-4CB5-A808-F6DC95ADBDFF}" destId="{ADB730DC-491D-4B6B-A161-4E8C731051BB}" srcOrd="0" destOrd="0" presId="urn:microsoft.com/office/officeart/2005/8/layout/equation1"/>
    <dgm:cxn modelId="{75E3ECC7-5996-493D-AEB2-8FF685837C91}" type="presOf" srcId="{55EF5C15-58DA-4884-A439-556359E2C530}" destId="{E80CE54A-EBE1-406D-BC17-5FA59643EED0}" srcOrd="0" destOrd="0" presId="urn:microsoft.com/office/officeart/2005/8/layout/equation1"/>
    <dgm:cxn modelId="{37E32703-552F-4ED9-AE9B-7B86CB5971F0}" type="presOf" srcId="{B9401DD3-56E6-46CD-BACA-658CF61F31AE}" destId="{854F6068-58E6-49DE-99D7-F63FBCCE26A5}" srcOrd="0" destOrd="0" presId="urn:microsoft.com/office/officeart/2005/8/layout/equation1"/>
    <dgm:cxn modelId="{1A0154E1-4E68-4BEF-913A-C1629B860372}" srcId="{B9401DD3-56E6-46CD-BACA-658CF61F31AE}" destId="{55EF5C15-58DA-4884-A439-556359E2C530}" srcOrd="2" destOrd="0" parTransId="{23294330-F94C-4F14-956B-76C422A97119}" sibTransId="{937F0070-6289-4069-9F40-6AA8A6C0BBED}"/>
    <dgm:cxn modelId="{E182138C-9601-4E79-B192-39C5EE29D545}" type="presParOf" srcId="{854F6068-58E6-49DE-99D7-F63FBCCE26A5}" destId="{379BED24-2603-4833-A7BD-7AE1ECA5E2EC}" srcOrd="0" destOrd="0" presId="urn:microsoft.com/office/officeart/2005/8/layout/equation1"/>
    <dgm:cxn modelId="{1F1F056D-0CD8-4EE8-B9B9-68FF131FD0CE}" type="presParOf" srcId="{854F6068-58E6-49DE-99D7-F63FBCCE26A5}" destId="{0833AB7F-21F5-48D0-B966-08675A429EA3}" srcOrd="1" destOrd="0" presId="urn:microsoft.com/office/officeart/2005/8/layout/equation1"/>
    <dgm:cxn modelId="{C0126F5D-C071-4205-9116-0354650AC307}" type="presParOf" srcId="{854F6068-58E6-49DE-99D7-F63FBCCE26A5}" destId="{156324D2-4714-4860-B9D5-48A2B9F9E525}" srcOrd="2" destOrd="0" presId="urn:microsoft.com/office/officeart/2005/8/layout/equation1"/>
    <dgm:cxn modelId="{DE306BCA-AB2D-44F6-AEFC-EB750B6347D1}" type="presParOf" srcId="{854F6068-58E6-49DE-99D7-F63FBCCE26A5}" destId="{9D15DCD4-BB40-4464-B9DB-BA5FEB7BAD13}" srcOrd="3" destOrd="0" presId="urn:microsoft.com/office/officeart/2005/8/layout/equation1"/>
    <dgm:cxn modelId="{9F97C445-3837-454D-B6EA-6308A1AA7940}" type="presParOf" srcId="{854F6068-58E6-49DE-99D7-F63FBCCE26A5}" destId="{ADB730DC-491D-4B6B-A161-4E8C731051BB}" srcOrd="4" destOrd="0" presId="urn:microsoft.com/office/officeart/2005/8/layout/equation1"/>
    <dgm:cxn modelId="{738DFF63-FA2E-4910-9591-849DD2504EF1}" type="presParOf" srcId="{854F6068-58E6-49DE-99D7-F63FBCCE26A5}" destId="{5FB17A74-D956-4DEA-A7C2-D5A7455C66A5}" srcOrd="5" destOrd="0" presId="urn:microsoft.com/office/officeart/2005/8/layout/equation1"/>
    <dgm:cxn modelId="{B8C26F54-C263-4B6E-A0E2-F7BCE2E612BA}" type="presParOf" srcId="{854F6068-58E6-49DE-99D7-F63FBCCE26A5}" destId="{018F7968-31FE-46F1-AB40-49E6BE7456E4}" srcOrd="6" destOrd="0" presId="urn:microsoft.com/office/officeart/2005/8/layout/equation1"/>
    <dgm:cxn modelId="{4324B987-7098-418F-921A-A439CC666AB0}" type="presParOf" srcId="{854F6068-58E6-49DE-99D7-F63FBCCE26A5}" destId="{46DEEB82-941C-43B8-A785-41B8AEDB0B40}" srcOrd="7" destOrd="0" presId="urn:microsoft.com/office/officeart/2005/8/layout/equation1"/>
    <dgm:cxn modelId="{16D98929-865C-4BEF-AB78-399178D05084}" type="presParOf" srcId="{854F6068-58E6-49DE-99D7-F63FBCCE26A5}" destId="{E80CE54A-EBE1-406D-BC17-5FA59643EED0}" srcOrd="8" destOrd="0" presId="urn:microsoft.com/office/officeart/2005/8/layout/equati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401DD3-56E6-46CD-BACA-658CF61F31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2100E6-B4FD-49A5-8D83-34BEC1461FE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latin typeface="NikoshBAN" pitchFamily="2" charset="0"/>
              <a:cs typeface="NikoshBAN" pitchFamily="2" charset="0"/>
            </a:rPr>
            <a:t>২</a:t>
          </a:r>
          <a:endParaRPr lang="en-US" sz="13800" b="1" dirty="0">
            <a:latin typeface="NikoshBAN" pitchFamily="2" charset="0"/>
            <a:cs typeface="NikoshBAN" pitchFamily="2" charset="0"/>
          </a:endParaRPr>
        </a:p>
      </dgm:t>
    </dgm:pt>
    <dgm:pt modelId="{750F77AE-A9B5-48A8-83E8-5821181AC883}" type="parTrans" cxnId="{2316609C-CF4C-4025-9988-2228FD2152BD}">
      <dgm:prSet/>
      <dgm:spPr/>
      <dgm:t>
        <a:bodyPr/>
        <a:lstStyle/>
        <a:p>
          <a:endParaRPr lang="en-US"/>
        </a:p>
      </dgm:t>
    </dgm:pt>
    <dgm:pt modelId="{2447D8FE-62E9-4D54-9971-6222BC534DE4}" type="sibTrans" cxnId="{2316609C-CF4C-4025-9988-2228FD2152B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864435-83D5-4CB5-A808-F6DC95ADBDF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latin typeface="NikoshBAN" pitchFamily="2" charset="0"/>
              <a:cs typeface="NikoshBAN" pitchFamily="2" charset="0"/>
            </a:rPr>
            <a:t>১</a:t>
          </a:r>
          <a:endParaRPr lang="en-US" sz="13800" b="1" dirty="0">
            <a:latin typeface="NikoshBAN" pitchFamily="2" charset="0"/>
            <a:cs typeface="NikoshBAN" pitchFamily="2" charset="0"/>
          </a:endParaRPr>
        </a:p>
      </dgm:t>
    </dgm:pt>
    <dgm:pt modelId="{BCD01025-4D08-416A-89B2-31C9B8CE8B62}" type="parTrans" cxnId="{3DEB5D71-D336-4912-95AE-35F85E8E2933}">
      <dgm:prSet/>
      <dgm:spPr/>
      <dgm:t>
        <a:bodyPr/>
        <a:lstStyle/>
        <a:p>
          <a:endParaRPr lang="en-US"/>
        </a:p>
      </dgm:t>
    </dgm:pt>
    <dgm:pt modelId="{7AE28362-A47E-425E-B7DB-84EA090F1E66}" type="sibTrans" cxnId="{3DEB5D71-D336-4912-95AE-35F85E8E293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EF5C15-58DA-4884-A439-556359E2C53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3294330-F94C-4F14-956B-76C422A97119}" type="parTrans" cxnId="{1A0154E1-4E68-4BEF-913A-C1629B860372}">
      <dgm:prSet/>
      <dgm:spPr/>
      <dgm:t>
        <a:bodyPr/>
        <a:lstStyle/>
        <a:p>
          <a:endParaRPr lang="en-US"/>
        </a:p>
      </dgm:t>
    </dgm:pt>
    <dgm:pt modelId="{937F0070-6289-4069-9F40-6AA8A6C0BBED}" type="sibTrans" cxnId="{1A0154E1-4E68-4BEF-913A-C1629B860372}">
      <dgm:prSet/>
      <dgm:spPr/>
      <dgm:t>
        <a:bodyPr/>
        <a:lstStyle/>
        <a:p>
          <a:endParaRPr lang="en-US"/>
        </a:p>
      </dgm:t>
    </dgm:pt>
    <dgm:pt modelId="{854F6068-58E6-49DE-99D7-F63FBCCE26A5}" type="pres">
      <dgm:prSet presAssocID="{B9401DD3-56E6-46CD-BACA-658CF61F31AE}" presName="linearFlow" presStyleCnt="0">
        <dgm:presLayoutVars>
          <dgm:dir/>
          <dgm:resizeHandles val="exact"/>
        </dgm:presLayoutVars>
      </dgm:prSet>
      <dgm:spPr/>
    </dgm:pt>
    <dgm:pt modelId="{379BED24-2603-4833-A7BD-7AE1ECA5E2EC}" type="pres">
      <dgm:prSet presAssocID="{762100E6-B4FD-49A5-8D83-34BEC1461F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3AB7F-21F5-48D0-B966-08675A429EA3}" type="pres">
      <dgm:prSet presAssocID="{2447D8FE-62E9-4D54-9971-6222BC534DE4}" presName="spacerL" presStyleCnt="0"/>
      <dgm:spPr/>
    </dgm:pt>
    <dgm:pt modelId="{156324D2-4714-4860-B9D5-48A2B9F9E525}" type="pres">
      <dgm:prSet presAssocID="{2447D8FE-62E9-4D54-9971-6222BC534D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15DCD4-BB40-4464-B9DB-BA5FEB7BAD13}" type="pres">
      <dgm:prSet presAssocID="{2447D8FE-62E9-4D54-9971-6222BC534DE4}" presName="spacerR" presStyleCnt="0"/>
      <dgm:spPr/>
    </dgm:pt>
    <dgm:pt modelId="{ADB730DC-491D-4B6B-A161-4E8C731051BB}" type="pres">
      <dgm:prSet presAssocID="{F5864435-83D5-4CB5-A808-F6DC95ADBD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7A74-D956-4DEA-A7C2-D5A7455C66A5}" type="pres">
      <dgm:prSet presAssocID="{7AE28362-A47E-425E-B7DB-84EA090F1E66}" presName="spacerL" presStyleCnt="0"/>
      <dgm:spPr/>
    </dgm:pt>
    <dgm:pt modelId="{018F7968-31FE-46F1-AB40-49E6BE7456E4}" type="pres">
      <dgm:prSet presAssocID="{7AE28362-A47E-425E-B7DB-84EA090F1E66}" presName="sibTrans" presStyleLbl="sibTrans2D1" presStyleIdx="1" presStyleCnt="2" custLinFactNeighborX="25931" custLinFactNeighborY="1295"/>
      <dgm:spPr/>
      <dgm:t>
        <a:bodyPr/>
        <a:lstStyle/>
        <a:p>
          <a:endParaRPr lang="en-US"/>
        </a:p>
      </dgm:t>
    </dgm:pt>
    <dgm:pt modelId="{46DEEB82-941C-43B8-A785-41B8AEDB0B40}" type="pres">
      <dgm:prSet presAssocID="{7AE28362-A47E-425E-B7DB-84EA090F1E66}" presName="spacerR" presStyleCnt="0"/>
      <dgm:spPr/>
    </dgm:pt>
    <dgm:pt modelId="{E80CE54A-EBE1-406D-BC17-5FA59643EED0}" type="pres">
      <dgm:prSet presAssocID="{55EF5C15-58DA-4884-A439-556359E2C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6609C-CF4C-4025-9988-2228FD2152BD}" srcId="{B9401DD3-56E6-46CD-BACA-658CF61F31AE}" destId="{762100E6-B4FD-49A5-8D83-34BEC1461FE4}" srcOrd="0" destOrd="0" parTransId="{750F77AE-A9B5-48A8-83E8-5821181AC883}" sibTransId="{2447D8FE-62E9-4D54-9971-6222BC534DE4}"/>
    <dgm:cxn modelId="{07561243-897D-4A4C-B82A-3C39A1E5956A}" type="presOf" srcId="{F5864435-83D5-4CB5-A808-F6DC95ADBDFF}" destId="{ADB730DC-491D-4B6B-A161-4E8C731051BB}" srcOrd="0" destOrd="0" presId="urn:microsoft.com/office/officeart/2005/8/layout/equation1"/>
    <dgm:cxn modelId="{32F65001-E9D8-45C8-B087-9C356FF07AE6}" type="presOf" srcId="{762100E6-B4FD-49A5-8D83-34BEC1461FE4}" destId="{379BED24-2603-4833-A7BD-7AE1ECA5E2EC}" srcOrd="0" destOrd="0" presId="urn:microsoft.com/office/officeart/2005/8/layout/equation1"/>
    <dgm:cxn modelId="{F6A219A1-12D3-4F94-8BC3-6BB6D9A8CAA7}" type="presOf" srcId="{55EF5C15-58DA-4884-A439-556359E2C530}" destId="{E80CE54A-EBE1-406D-BC17-5FA59643EED0}" srcOrd="0" destOrd="0" presId="urn:microsoft.com/office/officeart/2005/8/layout/equation1"/>
    <dgm:cxn modelId="{6CD3C004-972C-460F-9184-464D3BB271C6}" type="presOf" srcId="{B9401DD3-56E6-46CD-BACA-658CF61F31AE}" destId="{854F6068-58E6-49DE-99D7-F63FBCCE26A5}" srcOrd="0" destOrd="0" presId="urn:microsoft.com/office/officeart/2005/8/layout/equation1"/>
    <dgm:cxn modelId="{3DEB5D71-D336-4912-95AE-35F85E8E2933}" srcId="{B9401DD3-56E6-46CD-BACA-658CF61F31AE}" destId="{F5864435-83D5-4CB5-A808-F6DC95ADBDFF}" srcOrd="1" destOrd="0" parTransId="{BCD01025-4D08-416A-89B2-31C9B8CE8B62}" sibTransId="{7AE28362-A47E-425E-B7DB-84EA090F1E66}"/>
    <dgm:cxn modelId="{1A0154E1-4E68-4BEF-913A-C1629B860372}" srcId="{B9401DD3-56E6-46CD-BACA-658CF61F31AE}" destId="{55EF5C15-58DA-4884-A439-556359E2C530}" srcOrd="2" destOrd="0" parTransId="{23294330-F94C-4F14-956B-76C422A97119}" sibTransId="{937F0070-6289-4069-9F40-6AA8A6C0BBED}"/>
    <dgm:cxn modelId="{9058A389-EDD5-4CBE-BAF6-845909DFF584}" type="presOf" srcId="{2447D8FE-62E9-4D54-9971-6222BC534DE4}" destId="{156324D2-4714-4860-B9D5-48A2B9F9E525}" srcOrd="0" destOrd="0" presId="urn:microsoft.com/office/officeart/2005/8/layout/equation1"/>
    <dgm:cxn modelId="{0CAD2F9C-BAFF-41C8-B4D9-329E96227034}" type="presOf" srcId="{7AE28362-A47E-425E-B7DB-84EA090F1E66}" destId="{018F7968-31FE-46F1-AB40-49E6BE7456E4}" srcOrd="0" destOrd="0" presId="urn:microsoft.com/office/officeart/2005/8/layout/equation1"/>
    <dgm:cxn modelId="{DFD10FB8-B83E-495E-9118-8AF774EB1785}" type="presParOf" srcId="{854F6068-58E6-49DE-99D7-F63FBCCE26A5}" destId="{379BED24-2603-4833-A7BD-7AE1ECA5E2EC}" srcOrd="0" destOrd="0" presId="urn:microsoft.com/office/officeart/2005/8/layout/equation1"/>
    <dgm:cxn modelId="{71CAA357-4E42-454C-8105-BF55A3F45892}" type="presParOf" srcId="{854F6068-58E6-49DE-99D7-F63FBCCE26A5}" destId="{0833AB7F-21F5-48D0-B966-08675A429EA3}" srcOrd="1" destOrd="0" presId="urn:microsoft.com/office/officeart/2005/8/layout/equation1"/>
    <dgm:cxn modelId="{7AF138C9-4150-4508-A673-E431962A6E6F}" type="presParOf" srcId="{854F6068-58E6-49DE-99D7-F63FBCCE26A5}" destId="{156324D2-4714-4860-B9D5-48A2B9F9E525}" srcOrd="2" destOrd="0" presId="urn:microsoft.com/office/officeart/2005/8/layout/equation1"/>
    <dgm:cxn modelId="{FE87EDE1-1002-4DB4-A5FD-4F22FF96FF73}" type="presParOf" srcId="{854F6068-58E6-49DE-99D7-F63FBCCE26A5}" destId="{9D15DCD4-BB40-4464-B9DB-BA5FEB7BAD13}" srcOrd="3" destOrd="0" presId="urn:microsoft.com/office/officeart/2005/8/layout/equation1"/>
    <dgm:cxn modelId="{2AED79EC-F161-4868-A477-0F508E8F4CA5}" type="presParOf" srcId="{854F6068-58E6-49DE-99D7-F63FBCCE26A5}" destId="{ADB730DC-491D-4B6B-A161-4E8C731051BB}" srcOrd="4" destOrd="0" presId="urn:microsoft.com/office/officeart/2005/8/layout/equation1"/>
    <dgm:cxn modelId="{7F93D981-7F28-457B-9A13-6202DAA1B044}" type="presParOf" srcId="{854F6068-58E6-49DE-99D7-F63FBCCE26A5}" destId="{5FB17A74-D956-4DEA-A7C2-D5A7455C66A5}" srcOrd="5" destOrd="0" presId="urn:microsoft.com/office/officeart/2005/8/layout/equation1"/>
    <dgm:cxn modelId="{CB7ED77E-4748-4442-98B4-105DE3821376}" type="presParOf" srcId="{854F6068-58E6-49DE-99D7-F63FBCCE26A5}" destId="{018F7968-31FE-46F1-AB40-49E6BE7456E4}" srcOrd="6" destOrd="0" presId="urn:microsoft.com/office/officeart/2005/8/layout/equation1"/>
    <dgm:cxn modelId="{3794486D-A1AE-4474-A81A-017B24145770}" type="presParOf" srcId="{854F6068-58E6-49DE-99D7-F63FBCCE26A5}" destId="{46DEEB82-941C-43B8-A785-41B8AEDB0B40}" srcOrd="7" destOrd="0" presId="urn:microsoft.com/office/officeart/2005/8/layout/equation1"/>
    <dgm:cxn modelId="{F1AC124D-0AD5-4411-9534-9F87F6D73780}" type="presParOf" srcId="{854F6068-58E6-49DE-99D7-F63FBCCE26A5}" destId="{E80CE54A-EBE1-406D-BC17-5FA59643EED0}" srcOrd="8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01DD3-56E6-46CD-BACA-658CF61F31A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2100E6-B4FD-49A5-8D83-34BEC1461FE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13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750F77AE-A9B5-48A8-83E8-5821181AC883}" type="parTrans" cxnId="{2316609C-CF4C-4025-9988-2228FD2152BD}">
      <dgm:prSet/>
      <dgm:spPr/>
      <dgm:t>
        <a:bodyPr/>
        <a:lstStyle/>
        <a:p>
          <a:endParaRPr lang="en-US"/>
        </a:p>
      </dgm:t>
    </dgm:pt>
    <dgm:pt modelId="{2447D8FE-62E9-4D54-9971-6222BC534DE4}" type="sibTrans" cxnId="{2316609C-CF4C-4025-9988-2228FD2152B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864435-83D5-4CB5-A808-F6DC95ADBDF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13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CD01025-4D08-416A-89B2-31C9B8CE8B62}" type="parTrans" cxnId="{3DEB5D71-D336-4912-95AE-35F85E8E2933}">
      <dgm:prSet/>
      <dgm:spPr/>
      <dgm:t>
        <a:bodyPr/>
        <a:lstStyle/>
        <a:p>
          <a:endParaRPr lang="en-US"/>
        </a:p>
      </dgm:t>
    </dgm:pt>
    <dgm:pt modelId="{7AE28362-A47E-425E-B7DB-84EA090F1E66}" type="sibTrans" cxnId="{3DEB5D71-D336-4912-95AE-35F85E8E293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EF5C15-58DA-4884-A439-556359E2C53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৪</a:t>
          </a:r>
          <a:endParaRPr lang="en-US" sz="138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23294330-F94C-4F14-956B-76C422A97119}" type="parTrans" cxnId="{1A0154E1-4E68-4BEF-913A-C1629B860372}">
      <dgm:prSet/>
      <dgm:spPr/>
      <dgm:t>
        <a:bodyPr/>
        <a:lstStyle/>
        <a:p>
          <a:endParaRPr lang="en-US"/>
        </a:p>
      </dgm:t>
    </dgm:pt>
    <dgm:pt modelId="{937F0070-6289-4069-9F40-6AA8A6C0BBED}" type="sibTrans" cxnId="{1A0154E1-4E68-4BEF-913A-C1629B860372}">
      <dgm:prSet/>
      <dgm:spPr/>
      <dgm:t>
        <a:bodyPr/>
        <a:lstStyle/>
        <a:p>
          <a:endParaRPr lang="en-US"/>
        </a:p>
      </dgm:t>
    </dgm:pt>
    <dgm:pt modelId="{854F6068-58E6-49DE-99D7-F63FBCCE26A5}" type="pres">
      <dgm:prSet presAssocID="{B9401DD3-56E6-46CD-BACA-658CF61F31AE}" presName="linearFlow" presStyleCnt="0">
        <dgm:presLayoutVars>
          <dgm:dir/>
          <dgm:resizeHandles val="exact"/>
        </dgm:presLayoutVars>
      </dgm:prSet>
      <dgm:spPr/>
    </dgm:pt>
    <dgm:pt modelId="{379BED24-2603-4833-A7BD-7AE1ECA5E2EC}" type="pres">
      <dgm:prSet presAssocID="{762100E6-B4FD-49A5-8D83-34BEC1461F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3AB7F-21F5-48D0-B966-08675A429EA3}" type="pres">
      <dgm:prSet presAssocID="{2447D8FE-62E9-4D54-9971-6222BC534DE4}" presName="spacerL" presStyleCnt="0"/>
      <dgm:spPr/>
    </dgm:pt>
    <dgm:pt modelId="{156324D2-4714-4860-B9D5-48A2B9F9E525}" type="pres">
      <dgm:prSet presAssocID="{2447D8FE-62E9-4D54-9971-6222BC534D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15DCD4-BB40-4464-B9DB-BA5FEB7BAD13}" type="pres">
      <dgm:prSet presAssocID="{2447D8FE-62E9-4D54-9971-6222BC534DE4}" presName="spacerR" presStyleCnt="0"/>
      <dgm:spPr/>
    </dgm:pt>
    <dgm:pt modelId="{ADB730DC-491D-4B6B-A161-4E8C731051BB}" type="pres">
      <dgm:prSet presAssocID="{F5864435-83D5-4CB5-A808-F6DC95ADBDFF}" presName="node" presStyleLbl="node1" presStyleIdx="1" presStyleCnt="3" custLinFactNeighborX="1" custLinFactNeighborY="-2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7A74-D956-4DEA-A7C2-D5A7455C66A5}" type="pres">
      <dgm:prSet presAssocID="{7AE28362-A47E-425E-B7DB-84EA090F1E66}" presName="spacerL" presStyleCnt="0"/>
      <dgm:spPr/>
    </dgm:pt>
    <dgm:pt modelId="{018F7968-31FE-46F1-AB40-49E6BE7456E4}" type="pres">
      <dgm:prSet presAssocID="{7AE28362-A47E-425E-B7DB-84EA090F1E6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DEEB82-941C-43B8-A785-41B8AEDB0B40}" type="pres">
      <dgm:prSet presAssocID="{7AE28362-A47E-425E-B7DB-84EA090F1E66}" presName="spacerR" presStyleCnt="0"/>
      <dgm:spPr/>
    </dgm:pt>
    <dgm:pt modelId="{E80CE54A-EBE1-406D-BC17-5FA59643EED0}" type="pres">
      <dgm:prSet presAssocID="{55EF5C15-58DA-4884-A439-556359E2C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6609C-CF4C-4025-9988-2228FD2152BD}" srcId="{B9401DD3-56E6-46CD-BACA-658CF61F31AE}" destId="{762100E6-B4FD-49A5-8D83-34BEC1461FE4}" srcOrd="0" destOrd="0" parTransId="{750F77AE-A9B5-48A8-83E8-5821181AC883}" sibTransId="{2447D8FE-62E9-4D54-9971-6222BC534DE4}"/>
    <dgm:cxn modelId="{1FC66478-30F2-49A6-85B7-2E35AB96CF60}" type="presOf" srcId="{2447D8FE-62E9-4D54-9971-6222BC534DE4}" destId="{156324D2-4714-4860-B9D5-48A2B9F9E525}" srcOrd="0" destOrd="0" presId="urn:microsoft.com/office/officeart/2005/8/layout/equation1"/>
    <dgm:cxn modelId="{5C518F48-B99D-4B08-8A2D-D3444531C4FB}" type="presOf" srcId="{55EF5C15-58DA-4884-A439-556359E2C530}" destId="{E80CE54A-EBE1-406D-BC17-5FA59643EED0}" srcOrd="0" destOrd="0" presId="urn:microsoft.com/office/officeart/2005/8/layout/equation1"/>
    <dgm:cxn modelId="{3DEB5D71-D336-4912-95AE-35F85E8E2933}" srcId="{B9401DD3-56E6-46CD-BACA-658CF61F31AE}" destId="{F5864435-83D5-4CB5-A808-F6DC95ADBDFF}" srcOrd="1" destOrd="0" parTransId="{BCD01025-4D08-416A-89B2-31C9B8CE8B62}" sibTransId="{7AE28362-A47E-425E-B7DB-84EA090F1E66}"/>
    <dgm:cxn modelId="{3EDC4A30-0129-4E00-A96B-2C1C33D6967A}" type="presOf" srcId="{762100E6-B4FD-49A5-8D83-34BEC1461FE4}" destId="{379BED24-2603-4833-A7BD-7AE1ECA5E2EC}" srcOrd="0" destOrd="0" presId="urn:microsoft.com/office/officeart/2005/8/layout/equation1"/>
    <dgm:cxn modelId="{1A0154E1-4E68-4BEF-913A-C1629B860372}" srcId="{B9401DD3-56E6-46CD-BACA-658CF61F31AE}" destId="{55EF5C15-58DA-4884-A439-556359E2C530}" srcOrd="2" destOrd="0" parTransId="{23294330-F94C-4F14-956B-76C422A97119}" sibTransId="{937F0070-6289-4069-9F40-6AA8A6C0BBED}"/>
    <dgm:cxn modelId="{29C874A4-CEB3-495B-8F75-6D1F1E91A84D}" type="presOf" srcId="{7AE28362-A47E-425E-B7DB-84EA090F1E66}" destId="{018F7968-31FE-46F1-AB40-49E6BE7456E4}" srcOrd="0" destOrd="0" presId="urn:microsoft.com/office/officeart/2005/8/layout/equation1"/>
    <dgm:cxn modelId="{E9CA3CAA-5B32-4BDD-AB34-CF85FFE37C73}" type="presOf" srcId="{F5864435-83D5-4CB5-A808-F6DC95ADBDFF}" destId="{ADB730DC-491D-4B6B-A161-4E8C731051BB}" srcOrd="0" destOrd="0" presId="urn:microsoft.com/office/officeart/2005/8/layout/equation1"/>
    <dgm:cxn modelId="{CECFD156-6318-4295-948F-D9F8B2361EE4}" type="presOf" srcId="{B9401DD3-56E6-46CD-BACA-658CF61F31AE}" destId="{854F6068-58E6-49DE-99D7-F63FBCCE26A5}" srcOrd="0" destOrd="0" presId="urn:microsoft.com/office/officeart/2005/8/layout/equation1"/>
    <dgm:cxn modelId="{14410BF9-5269-402E-8EAA-429CA3E7838F}" type="presParOf" srcId="{854F6068-58E6-49DE-99D7-F63FBCCE26A5}" destId="{379BED24-2603-4833-A7BD-7AE1ECA5E2EC}" srcOrd="0" destOrd="0" presId="urn:microsoft.com/office/officeart/2005/8/layout/equation1"/>
    <dgm:cxn modelId="{F728EBC4-8031-4090-BECF-CF5B24153108}" type="presParOf" srcId="{854F6068-58E6-49DE-99D7-F63FBCCE26A5}" destId="{0833AB7F-21F5-48D0-B966-08675A429EA3}" srcOrd="1" destOrd="0" presId="urn:microsoft.com/office/officeart/2005/8/layout/equation1"/>
    <dgm:cxn modelId="{7A8C42A0-85A5-4DD0-BE89-BD87106B7EC9}" type="presParOf" srcId="{854F6068-58E6-49DE-99D7-F63FBCCE26A5}" destId="{156324D2-4714-4860-B9D5-48A2B9F9E525}" srcOrd="2" destOrd="0" presId="urn:microsoft.com/office/officeart/2005/8/layout/equation1"/>
    <dgm:cxn modelId="{CC2A64E9-4106-4288-8DC5-384D396A30AA}" type="presParOf" srcId="{854F6068-58E6-49DE-99D7-F63FBCCE26A5}" destId="{9D15DCD4-BB40-4464-B9DB-BA5FEB7BAD13}" srcOrd="3" destOrd="0" presId="urn:microsoft.com/office/officeart/2005/8/layout/equation1"/>
    <dgm:cxn modelId="{D8525A99-400B-4C25-88A9-95EE018E61A3}" type="presParOf" srcId="{854F6068-58E6-49DE-99D7-F63FBCCE26A5}" destId="{ADB730DC-491D-4B6B-A161-4E8C731051BB}" srcOrd="4" destOrd="0" presId="urn:microsoft.com/office/officeart/2005/8/layout/equation1"/>
    <dgm:cxn modelId="{DD41202E-648F-4284-BDDD-D38F54A754BB}" type="presParOf" srcId="{854F6068-58E6-49DE-99D7-F63FBCCE26A5}" destId="{5FB17A74-D956-4DEA-A7C2-D5A7455C66A5}" srcOrd="5" destOrd="0" presId="urn:microsoft.com/office/officeart/2005/8/layout/equation1"/>
    <dgm:cxn modelId="{6A546384-74C0-4B34-A812-3325F3D67240}" type="presParOf" srcId="{854F6068-58E6-49DE-99D7-F63FBCCE26A5}" destId="{018F7968-31FE-46F1-AB40-49E6BE7456E4}" srcOrd="6" destOrd="0" presId="urn:microsoft.com/office/officeart/2005/8/layout/equation1"/>
    <dgm:cxn modelId="{F3215EB5-E871-4EC8-BB84-A3A4C8F2EBC5}" type="presParOf" srcId="{854F6068-58E6-49DE-99D7-F63FBCCE26A5}" destId="{46DEEB82-941C-43B8-A785-41B8AEDB0B40}" srcOrd="7" destOrd="0" presId="urn:microsoft.com/office/officeart/2005/8/layout/equation1"/>
    <dgm:cxn modelId="{A4452752-7460-4556-B81D-E96E4672B586}" type="presParOf" srcId="{854F6068-58E6-49DE-99D7-F63FBCCE26A5}" destId="{E80CE54A-EBE1-406D-BC17-5FA59643EED0}" srcOrd="8" destOrd="0" presId="urn:microsoft.com/office/officeart/2005/8/layout/equati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F2B9BA-46DE-4C7F-AC54-43EAC05F6182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5D8FCA-4A23-40FB-9D21-E0D2F2D4295C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A089C2F-2FFA-4911-A073-42D38FEB76A2}" type="parTrans" cxnId="{1A3C6EC8-E5C8-4F6E-9A99-0B9355B79DAE}">
      <dgm:prSet/>
      <dgm:spPr/>
      <dgm:t>
        <a:bodyPr/>
        <a:lstStyle/>
        <a:p>
          <a:endParaRPr lang="en-US"/>
        </a:p>
      </dgm:t>
    </dgm:pt>
    <dgm:pt modelId="{24DF83D8-7C20-4AE4-BDC0-E8145020140A}" type="sibTrans" cxnId="{1A3C6EC8-E5C8-4F6E-9A99-0B9355B79DAE}">
      <dgm:prSet/>
      <dgm:spPr/>
      <dgm:t>
        <a:bodyPr/>
        <a:lstStyle/>
        <a:p>
          <a:endParaRPr lang="en-US"/>
        </a:p>
      </dgm:t>
    </dgm:pt>
    <dgm:pt modelId="{C46ED939-AAA4-4DC2-91AE-3385E7FE42C8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D7E5129-37DD-4497-A483-2D95726076FA}" type="parTrans" cxnId="{D748FB4D-2BF3-4220-91C9-0AEB94EF1B80}">
      <dgm:prSet/>
      <dgm:spPr/>
      <dgm:t>
        <a:bodyPr/>
        <a:lstStyle/>
        <a:p>
          <a:endParaRPr lang="en-US"/>
        </a:p>
      </dgm:t>
    </dgm:pt>
    <dgm:pt modelId="{4BAC72C4-3417-4B8B-A990-50AEE05A35CE}" type="sibTrans" cxnId="{D748FB4D-2BF3-4220-91C9-0AEB94EF1B80}">
      <dgm:prSet/>
      <dgm:spPr/>
      <dgm:t>
        <a:bodyPr/>
        <a:lstStyle/>
        <a:p>
          <a:endParaRPr lang="en-US"/>
        </a:p>
      </dgm:t>
    </dgm:pt>
    <dgm:pt modelId="{829C05BA-3F57-495A-A4FB-5A3613E335E0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59019D-5D9D-47BB-AD8A-8755749978FC}" type="sibTrans" cxnId="{54B1C768-78EA-4BFB-AB37-65D08234F687}">
      <dgm:prSet/>
      <dgm:spPr/>
      <dgm:t>
        <a:bodyPr/>
        <a:lstStyle/>
        <a:p>
          <a:endParaRPr lang="en-US"/>
        </a:p>
      </dgm:t>
    </dgm:pt>
    <dgm:pt modelId="{55A73229-2897-4A6F-B727-FAFF0F8D5421}" type="parTrans" cxnId="{54B1C768-78EA-4BFB-AB37-65D08234F687}">
      <dgm:prSet/>
      <dgm:spPr/>
      <dgm:t>
        <a:bodyPr/>
        <a:lstStyle/>
        <a:p>
          <a:endParaRPr lang="en-US"/>
        </a:p>
      </dgm:t>
    </dgm:pt>
    <dgm:pt modelId="{26433E6A-5CC9-4415-AF1A-08AC927673B6}" type="pres">
      <dgm:prSet presAssocID="{2AF2B9BA-46DE-4C7F-AC54-43EAC05F6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2DD00A-6695-4F99-846B-9AB07D52085A}" type="pres">
      <dgm:prSet presAssocID="{195D8FCA-4A23-40FB-9D21-E0D2F2D4295C}" presName="centerShape" presStyleLbl="node0" presStyleIdx="0" presStyleCnt="1"/>
      <dgm:spPr/>
      <dgm:t>
        <a:bodyPr/>
        <a:lstStyle/>
        <a:p>
          <a:endParaRPr lang="en-US"/>
        </a:p>
      </dgm:t>
    </dgm:pt>
    <dgm:pt modelId="{9B743612-623E-4497-9C58-97CE7FB69035}" type="pres">
      <dgm:prSet presAssocID="{55A73229-2897-4A6F-B727-FAFF0F8D5421}" presName="parTrans" presStyleLbl="sibTrans2D1" presStyleIdx="0" presStyleCnt="2"/>
      <dgm:spPr/>
      <dgm:t>
        <a:bodyPr/>
        <a:lstStyle/>
        <a:p>
          <a:endParaRPr lang="en-US"/>
        </a:p>
      </dgm:t>
    </dgm:pt>
    <dgm:pt modelId="{A81088D1-9B9A-4E6F-9E44-6AA3B703FB79}" type="pres">
      <dgm:prSet presAssocID="{55A73229-2897-4A6F-B727-FAFF0F8D542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A339707-756C-442C-BAC2-818C17B891DF}" type="pres">
      <dgm:prSet presAssocID="{829C05BA-3F57-495A-A4FB-5A3613E335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E4CCB-DF05-40B2-9D09-A84611061CFE}" type="pres">
      <dgm:prSet presAssocID="{ED7E5129-37DD-4497-A483-2D95726076FA}" presName="parTrans" presStyleLbl="sibTrans2D1" presStyleIdx="1" presStyleCnt="2"/>
      <dgm:spPr/>
      <dgm:t>
        <a:bodyPr/>
        <a:lstStyle/>
        <a:p>
          <a:endParaRPr lang="en-US"/>
        </a:p>
      </dgm:t>
    </dgm:pt>
    <dgm:pt modelId="{0E9FB2C5-F5D1-4EB4-AF9D-9C551703355F}" type="pres">
      <dgm:prSet presAssocID="{ED7E5129-37DD-4497-A483-2D95726076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9A1C4D-F542-4B25-96F4-ABDC8108988A}" type="pres">
      <dgm:prSet presAssocID="{C46ED939-AAA4-4DC2-91AE-3385E7FE42C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C6EC8-E5C8-4F6E-9A99-0B9355B79DAE}" srcId="{2AF2B9BA-46DE-4C7F-AC54-43EAC05F6182}" destId="{195D8FCA-4A23-40FB-9D21-E0D2F2D4295C}" srcOrd="0" destOrd="0" parTransId="{AA089C2F-2FFA-4911-A073-42D38FEB76A2}" sibTransId="{24DF83D8-7C20-4AE4-BDC0-E8145020140A}"/>
    <dgm:cxn modelId="{EA3D9B1F-96A5-448C-A0CF-166047085671}" type="presOf" srcId="{ED7E5129-37DD-4497-A483-2D95726076FA}" destId="{0E9FB2C5-F5D1-4EB4-AF9D-9C551703355F}" srcOrd="1" destOrd="0" presId="urn:microsoft.com/office/officeart/2005/8/layout/radial5"/>
    <dgm:cxn modelId="{54B1C768-78EA-4BFB-AB37-65D08234F687}" srcId="{195D8FCA-4A23-40FB-9D21-E0D2F2D4295C}" destId="{829C05BA-3F57-495A-A4FB-5A3613E335E0}" srcOrd="0" destOrd="0" parTransId="{55A73229-2897-4A6F-B727-FAFF0F8D5421}" sibTransId="{7259019D-5D9D-47BB-AD8A-8755749978FC}"/>
    <dgm:cxn modelId="{3D0535CE-C912-4748-AC16-052BBE6045ED}" type="presOf" srcId="{C46ED939-AAA4-4DC2-91AE-3385E7FE42C8}" destId="{4F9A1C4D-F542-4B25-96F4-ABDC8108988A}" srcOrd="0" destOrd="0" presId="urn:microsoft.com/office/officeart/2005/8/layout/radial5"/>
    <dgm:cxn modelId="{5D61EB87-8C14-4BEB-A6E0-9EFC4879CC18}" type="presOf" srcId="{195D8FCA-4A23-40FB-9D21-E0D2F2D4295C}" destId="{B02DD00A-6695-4F99-846B-9AB07D52085A}" srcOrd="0" destOrd="0" presId="urn:microsoft.com/office/officeart/2005/8/layout/radial5"/>
    <dgm:cxn modelId="{D748FB4D-2BF3-4220-91C9-0AEB94EF1B80}" srcId="{195D8FCA-4A23-40FB-9D21-E0D2F2D4295C}" destId="{C46ED939-AAA4-4DC2-91AE-3385E7FE42C8}" srcOrd="1" destOrd="0" parTransId="{ED7E5129-37DD-4497-A483-2D95726076FA}" sibTransId="{4BAC72C4-3417-4B8B-A990-50AEE05A35CE}"/>
    <dgm:cxn modelId="{F66F4AB4-C79B-4671-8EE7-DE0713DBF580}" type="presOf" srcId="{829C05BA-3F57-495A-A4FB-5A3613E335E0}" destId="{7A339707-756C-442C-BAC2-818C17B891DF}" srcOrd="0" destOrd="0" presId="urn:microsoft.com/office/officeart/2005/8/layout/radial5"/>
    <dgm:cxn modelId="{232936C7-1610-4B58-8758-67CE5A89A151}" type="presOf" srcId="{ED7E5129-37DD-4497-A483-2D95726076FA}" destId="{7C8E4CCB-DF05-40B2-9D09-A84611061CFE}" srcOrd="0" destOrd="0" presId="urn:microsoft.com/office/officeart/2005/8/layout/radial5"/>
    <dgm:cxn modelId="{9EB57045-6FFF-4580-8641-3B4751DF4CB0}" type="presOf" srcId="{55A73229-2897-4A6F-B727-FAFF0F8D5421}" destId="{A81088D1-9B9A-4E6F-9E44-6AA3B703FB79}" srcOrd="1" destOrd="0" presId="urn:microsoft.com/office/officeart/2005/8/layout/radial5"/>
    <dgm:cxn modelId="{F5A8702E-5773-4245-8C41-0E5BEECCCFD2}" type="presOf" srcId="{55A73229-2897-4A6F-B727-FAFF0F8D5421}" destId="{9B743612-623E-4497-9C58-97CE7FB69035}" srcOrd="0" destOrd="0" presId="urn:microsoft.com/office/officeart/2005/8/layout/radial5"/>
    <dgm:cxn modelId="{82195D38-7B85-4D9C-A453-956DBE377FBA}" type="presOf" srcId="{2AF2B9BA-46DE-4C7F-AC54-43EAC05F6182}" destId="{26433E6A-5CC9-4415-AF1A-08AC927673B6}" srcOrd="0" destOrd="0" presId="urn:microsoft.com/office/officeart/2005/8/layout/radial5"/>
    <dgm:cxn modelId="{23478CE3-08B2-40D6-A681-7F21AA53A063}" type="presParOf" srcId="{26433E6A-5CC9-4415-AF1A-08AC927673B6}" destId="{B02DD00A-6695-4F99-846B-9AB07D52085A}" srcOrd="0" destOrd="0" presId="urn:microsoft.com/office/officeart/2005/8/layout/radial5"/>
    <dgm:cxn modelId="{EBDB8653-9094-4A6A-A77F-162D87D4B043}" type="presParOf" srcId="{26433E6A-5CC9-4415-AF1A-08AC927673B6}" destId="{9B743612-623E-4497-9C58-97CE7FB69035}" srcOrd="1" destOrd="0" presId="urn:microsoft.com/office/officeart/2005/8/layout/radial5"/>
    <dgm:cxn modelId="{6922641C-11C5-4D49-8E78-6D3723574008}" type="presParOf" srcId="{9B743612-623E-4497-9C58-97CE7FB69035}" destId="{A81088D1-9B9A-4E6F-9E44-6AA3B703FB79}" srcOrd="0" destOrd="0" presId="urn:microsoft.com/office/officeart/2005/8/layout/radial5"/>
    <dgm:cxn modelId="{D264214D-0DDC-4BAB-BC26-B131AC7A8798}" type="presParOf" srcId="{26433E6A-5CC9-4415-AF1A-08AC927673B6}" destId="{7A339707-756C-442C-BAC2-818C17B891DF}" srcOrd="2" destOrd="0" presId="urn:microsoft.com/office/officeart/2005/8/layout/radial5"/>
    <dgm:cxn modelId="{737E920F-564F-44BE-8D4B-E045FE76C144}" type="presParOf" srcId="{26433E6A-5CC9-4415-AF1A-08AC927673B6}" destId="{7C8E4CCB-DF05-40B2-9D09-A84611061CFE}" srcOrd="3" destOrd="0" presId="urn:microsoft.com/office/officeart/2005/8/layout/radial5"/>
    <dgm:cxn modelId="{7F0DF6F6-C411-4CA4-8DD8-55D34FF417A8}" type="presParOf" srcId="{7C8E4CCB-DF05-40B2-9D09-A84611061CFE}" destId="{0E9FB2C5-F5D1-4EB4-AF9D-9C551703355F}" srcOrd="0" destOrd="0" presId="urn:microsoft.com/office/officeart/2005/8/layout/radial5"/>
    <dgm:cxn modelId="{30B37D44-E1E5-4A0A-A4A9-F97D40FAF3F7}" type="presParOf" srcId="{26433E6A-5CC9-4415-AF1A-08AC927673B6}" destId="{4F9A1C4D-F542-4B25-96F4-ABDC8108988A}" srcOrd="4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F2B9BA-46DE-4C7F-AC54-43EAC05F6182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5CF8E0-219A-4CB7-9169-82565AEE63E9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F039E21-937B-44CA-ADC2-313CD446BA6B}" type="parTrans" cxnId="{684F3D83-D780-43E4-AED0-22FA4B4D3202}">
      <dgm:prSet/>
      <dgm:spPr/>
      <dgm:t>
        <a:bodyPr/>
        <a:lstStyle/>
        <a:p>
          <a:endParaRPr lang="en-US"/>
        </a:p>
      </dgm:t>
    </dgm:pt>
    <dgm:pt modelId="{2167DA16-AAC7-4C35-B45E-63A445792677}" type="sibTrans" cxnId="{684F3D83-D780-43E4-AED0-22FA4B4D3202}">
      <dgm:prSet/>
      <dgm:spPr/>
      <dgm:t>
        <a:bodyPr/>
        <a:lstStyle/>
        <a:p>
          <a:endParaRPr lang="en-US"/>
        </a:p>
      </dgm:t>
    </dgm:pt>
    <dgm:pt modelId="{195D8FCA-4A23-40FB-9D21-E0D2F2D4295C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A089C2F-2FFA-4911-A073-42D38FEB76A2}" type="parTrans" cxnId="{1A3C6EC8-E5C8-4F6E-9A99-0B9355B79DAE}">
      <dgm:prSet/>
      <dgm:spPr/>
      <dgm:t>
        <a:bodyPr/>
        <a:lstStyle/>
        <a:p>
          <a:endParaRPr lang="en-US"/>
        </a:p>
      </dgm:t>
    </dgm:pt>
    <dgm:pt modelId="{24DF83D8-7C20-4AE4-BDC0-E8145020140A}" type="sibTrans" cxnId="{1A3C6EC8-E5C8-4F6E-9A99-0B9355B79DAE}">
      <dgm:prSet/>
      <dgm:spPr/>
      <dgm:t>
        <a:bodyPr/>
        <a:lstStyle/>
        <a:p>
          <a:endParaRPr lang="en-US"/>
        </a:p>
      </dgm:t>
    </dgm:pt>
    <dgm:pt modelId="{C46ED939-AAA4-4DC2-91AE-3385E7FE42C8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D7E5129-37DD-4497-A483-2D95726076FA}" type="parTrans" cxnId="{D748FB4D-2BF3-4220-91C9-0AEB94EF1B80}">
      <dgm:prSet/>
      <dgm:spPr/>
      <dgm:t>
        <a:bodyPr/>
        <a:lstStyle/>
        <a:p>
          <a:endParaRPr lang="en-US"/>
        </a:p>
      </dgm:t>
    </dgm:pt>
    <dgm:pt modelId="{4BAC72C4-3417-4B8B-A990-50AEE05A35CE}" type="sibTrans" cxnId="{D748FB4D-2BF3-4220-91C9-0AEB94EF1B80}">
      <dgm:prSet/>
      <dgm:spPr/>
      <dgm:t>
        <a:bodyPr/>
        <a:lstStyle/>
        <a:p>
          <a:endParaRPr lang="en-US"/>
        </a:p>
      </dgm:t>
    </dgm:pt>
    <dgm:pt modelId="{26433E6A-5CC9-4415-AF1A-08AC927673B6}" type="pres">
      <dgm:prSet presAssocID="{2AF2B9BA-46DE-4C7F-AC54-43EAC05F6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D2936-63E0-4EDA-957C-7C06A560BC4C}" type="pres">
      <dgm:prSet presAssocID="{C35CF8E0-219A-4CB7-9169-82565AEE63E9}" presName="centerShape" presStyleLbl="node0" presStyleIdx="0" presStyleCnt="1"/>
      <dgm:spPr/>
      <dgm:t>
        <a:bodyPr/>
        <a:lstStyle/>
        <a:p>
          <a:endParaRPr lang="en-US"/>
        </a:p>
      </dgm:t>
    </dgm:pt>
    <dgm:pt modelId="{3E452EE3-8758-42FD-9263-F4D20CE2B28A}" type="pres">
      <dgm:prSet presAssocID="{AA089C2F-2FFA-4911-A073-42D38FEB76A2}" presName="parTrans" presStyleLbl="sibTrans2D1" presStyleIdx="0" presStyleCnt="2"/>
      <dgm:spPr/>
      <dgm:t>
        <a:bodyPr/>
        <a:lstStyle/>
        <a:p>
          <a:endParaRPr lang="en-US"/>
        </a:p>
      </dgm:t>
    </dgm:pt>
    <dgm:pt modelId="{F709EA83-9316-4A01-A7AA-5DD915F08A18}" type="pres">
      <dgm:prSet presAssocID="{AA089C2F-2FFA-4911-A073-42D38FEB76A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09B17C5-1E7B-4F2E-8A8A-95D86339417C}" type="pres">
      <dgm:prSet presAssocID="{195D8FCA-4A23-40FB-9D21-E0D2F2D4295C}" presName="node" presStyleLbl="node1" presStyleIdx="0" presStyleCnt="2" custRadScaleRad="97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E4CCB-DF05-40B2-9D09-A84611061CFE}" type="pres">
      <dgm:prSet presAssocID="{ED7E5129-37DD-4497-A483-2D95726076FA}" presName="parTrans" presStyleLbl="sibTrans2D1" presStyleIdx="1" presStyleCnt="2"/>
      <dgm:spPr/>
      <dgm:t>
        <a:bodyPr/>
        <a:lstStyle/>
        <a:p>
          <a:endParaRPr lang="en-US"/>
        </a:p>
      </dgm:t>
    </dgm:pt>
    <dgm:pt modelId="{0E9FB2C5-F5D1-4EB4-AF9D-9C551703355F}" type="pres">
      <dgm:prSet presAssocID="{ED7E5129-37DD-4497-A483-2D95726076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9A1C4D-F542-4B25-96F4-ABDC8108988A}" type="pres">
      <dgm:prSet presAssocID="{C46ED939-AAA4-4DC2-91AE-3385E7FE42C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C6EC8-E5C8-4F6E-9A99-0B9355B79DAE}" srcId="{C35CF8E0-219A-4CB7-9169-82565AEE63E9}" destId="{195D8FCA-4A23-40FB-9D21-E0D2F2D4295C}" srcOrd="0" destOrd="0" parTransId="{AA089C2F-2FFA-4911-A073-42D38FEB76A2}" sibTransId="{24DF83D8-7C20-4AE4-BDC0-E8145020140A}"/>
    <dgm:cxn modelId="{5363466F-6158-46C5-9DD8-D724AA847444}" type="presOf" srcId="{ED7E5129-37DD-4497-A483-2D95726076FA}" destId="{0E9FB2C5-F5D1-4EB4-AF9D-9C551703355F}" srcOrd="1" destOrd="0" presId="urn:microsoft.com/office/officeart/2005/8/layout/radial5"/>
    <dgm:cxn modelId="{E57AACDA-880B-4CF9-8CC7-6D43A2AB63BB}" type="presOf" srcId="{C46ED939-AAA4-4DC2-91AE-3385E7FE42C8}" destId="{4F9A1C4D-F542-4B25-96F4-ABDC8108988A}" srcOrd="0" destOrd="0" presId="urn:microsoft.com/office/officeart/2005/8/layout/radial5"/>
    <dgm:cxn modelId="{684F3D83-D780-43E4-AED0-22FA4B4D3202}" srcId="{2AF2B9BA-46DE-4C7F-AC54-43EAC05F6182}" destId="{C35CF8E0-219A-4CB7-9169-82565AEE63E9}" srcOrd="0" destOrd="0" parTransId="{8F039E21-937B-44CA-ADC2-313CD446BA6B}" sibTransId="{2167DA16-AAC7-4C35-B45E-63A445792677}"/>
    <dgm:cxn modelId="{D748FB4D-2BF3-4220-91C9-0AEB94EF1B80}" srcId="{C35CF8E0-219A-4CB7-9169-82565AEE63E9}" destId="{C46ED939-AAA4-4DC2-91AE-3385E7FE42C8}" srcOrd="1" destOrd="0" parTransId="{ED7E5129-37DD-4497-A483-2D95726076FA}" sibTransId="{4BAC72C4-3417-4B8B-A990-50AEE05A35CE}"/>
    <dgm:cxn modelId="{9E30BCFC-AC75-4AD1-8A57-4E810A3CCA49}" type="presOf" srcId="{AA089C2F-2FFA-4911-A073-42D38FEB76A2}" destId="{3E452EE3-8758-42FD-9263-F4D20CE2B28A}" srcOrd="0" destOrd="0" presId="urn:microsoft.com/office/officeart/2005/8/layout/radial5"/>
    <dgm:cxn modelId="{AA13DC19-C74A-440E-8790-ABF38D51845B}" type="presOf" srcId="{195D8FCA-4A23-40FB-9D21-E0D2F2D4295C}" destId="{F09B17C5-1E7B-4F2E-8A8A-95D86339417C}" srcOrd="0" destOrd="0" presId="urn:microsoft.com/office/officeart/2005/8/layout/radial5"/>
    <dgm:cxn modelId="{14558BB6-13D4-4EA2-89A6-482FC16C1AEA}" type="presOf" srcId="{2AF2B9BA-46DE-4C7F-AC54-43EAC05F6182}" destId="{26433E6A-5CC9-4415-AF1A-08AC927673B6}" srcOrd="0" destOrd="0" presId="urn:microsoft.com/office/officeart/2005/8/layout/radial5"/>
    <dgm:cxn modelId="{6DCAC367-04FE-43FA-879C-2A5D9B503266}" type="presOf" srcId="{C35CF8E0-219A-4CB7-9169-82565AEE63E9}" destId="{DEAD2936-63E0-4EDA-957C-7C06A560BC4C}" srcOrd="0" destOrd="0" presId="urn:microsoft.com/office/officeart/2005/8/layout/radial5"/>
    <dgm:cxn modelId="{FD576A01-95DD-4F81-AFF7-232D6417AF8D}" type="presOf" srcId="{AA089C2F-2FFA-4911-A073-42D38FEB76A2}" destId="{F709EA83-9316-4A01-A7AA-5DD915F08A18}" srcOrd="1" destOrd="0" presId="urn:microsoft.com/office/officeart/2005/8/layout/radial5"/>
    <dgm:cxn modelId="{A5F140F4-7477-48ED-9E15-0CE0250058C1}" type="presOf" srcId="{ED7E5129-37DD-4497-A483-2D95726076FA}" destId="{7C8E4CCB-DF05-40B2-9D09-A84611061CFE}" srcOrd="0" destOrd="0" presId="urn:microsoft.com/office/officeart/2005/8/layout/radial5"/>
    <dgm:cxn modelId="{B379E436-AA02-49DB-8643-9B6426D51C4A}" type="presParOf" srcId="{26433E6A-5CC9-4415-AF1A-08AC927673B6}" destId="{DEAD2936-63E0-4EDA-957C-7C06A560BC4C}" srcOrd="0" destOrd="0" presId="urn:microsoft.com/office/officeart/2005/8/layout/radial5"/>
    <dgm:cxn modelId="{CF835657-9BD8-42C9-A6DC-48FDDF947371}" type="presParOf" srcId="{26433E6A-5CC9-4415-AF1A-08AC927673B6}" destId="{3E452EE3-8758-42FD-9263-F4D20CE2B28A}" srcOrd="1" destOrd="0" presId="urn:microsoft.com/office/officeart/2005/8/layout/radial5"/>
    <dgm:cxn modelId="{F571E65F-FC1C-4E17-B28C-0A2FEEB3B149}" type="presParOf" srcId="{3E452EE3-8758-42FD-9263-F4D20CE2B28A}" destId="{F709EA83-9316-4A01-A7AA-5DD915F08A18}" srcOrd="0" destOrd="0" presId="urn:microsoft.com/office/officeart/2005/8/layout/radial5"/>
    <dgm:cxn modelId="{1E8E74FD-E408-4048-863F-4EAA095910A0}" type="presParOf" srcId="{26433E6A-5CC9-4415-AF1A-08AC927673B6}" destId="{F09B17C5-1E7B-4F2E-8A8A-95D86339417C}" srcOrd="2" destOrd="0" presId="urn:microsoft.com/office/officeart/2005/8/layout/radial5"/>
    <dgm:cxn modelId="{978D0703-6FEE-4C52-8B03-2320B0A820E7}" type="presParOf" srcId="{26433E6A-5CC9-4415-AF1A-08AC927673B6}" destId="{7C8E4CCB-DF05-40B2-9D09-A84611061CFE}" srcOrd="3" destOrd="0" presId="urn:microsoft.com/office/officeart/2005/8/layout/radial5"/>
    <dgm:cxn modelId="{F2FCFA6C-EBAE-452D-93DB-C07A0A4BE6EE}" type="presParOf" srcId="{7C8E4CCB-DF05-40B2-9D09-A84611061CFE}" destId="{0E9FB2C5-F5D1-4EB4-AF9D-9C551703355F}" srcOrd="0" destOrd="0" presId="urn:microsoft.com/office/officeart/2005/8/layout/radial5"/>
    <dgm:cxn modelId="{8AC6FC4F-D3EE-42CE-A636-B6EA3ADD92A4}" type="presParOf" srcId="{26433E6A-5CC9-4415-AF1A-08AC927673B6}" destId="{4F9A1C4D-F542-4B25-96F4-ABDC8108988A}" srcOrd="4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F2B9BA-46DE-4C7F-AC54-43EAC05F6182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5CF8E0-219A-4CB7-9169-82565AEE63E9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F039E21-937B-44CA-ADC2-313CD446BA6B}" type="parTrans" cxnId="{684F3D83-D780-43E4-AED0-22FA4B4D3202}">
      <dgm:prSet/>
      <dgm:spPr/>
      <dgm:t>
        <a:bodyPr/>
        <a:lstStyle/>
        <a:p>
          <a:endParaRPr lang="en-US"/>
        </a:p>
      </dgm:t>
    </dgm:pt>
    <dgm:pt modelId="{2167DA16-AAC7-4C35-B45E-63A445792677}" type="sibTrans" cxnId="{684F3D83-D780-43E4-AED0-22FA4B4D3202}">
      <dgm:prSet/>
      <dgm:spPr/>
      <dgm:t>
        <a:bodyPr/>
        <a:lstStyle/>
        <a:p>
          <a:endParaRPr lang="en-US"/>
        </a:p>
      </dgm:t>
    </dgm:pt>
    <dgm:pt modelId="{195D8FCA-4A23-40FB-9D21-E0D2F2D4295C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A089C2F-2FFA-4911-A073-42D38FEB76A2}" type="parTrans" cxnId="{1A3C6EC8-E5C8-4F6E-9A99-0B9355B79DAE}">
      <dgm:prSet/>
      <dgm:spPr/>
      <dgm:t>
        <a:bodyPr/>
        <a:lstStyle/>
        <a:p>
          <a:endParaRPr lang="en-US"/>
        </a:p>
      </dgm:t>
    </dgm:pt>
    <dgm:pt modelId="{24DF83D8-7C20-4AE4-BDC0-E8145020140A}" type="sibTrans" cxnId="{1A3C6EC8-E5C8-4F6E-9A99-0B9355B79DAE}">
      <dgm:prSet/>
      <dgm:spPr/>
      <dgm:t>
        <a:bodyPr/>
        <a:lstStyle/>
        <a:p>
          <a:endParaRPr lang="en-US"/>
        </a:p>
      </dgm:t>
    </dgm:pt>
    <dgm:pt modelId="{829C05BA-3F57-495A-A4FB-5A3613E335E0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5A73229-2897-4A6F-B727-FAFF0F8D5421}" type="parTrans" cxnId="{54B1C768-78EA-4BFB-AB37-65D08234F687}">
      <dgm:prSet/>
      <dgm:spPr/>
      <dgm:t>
        <a:bodyPr/>
        <a:lstStyle/>
        <a:p>
          <a:endParaRPr lang="en-US"/>
        </a:p>
      </dgm:t>
    </dgm:pt>
    <dgm:pt modelId="{7259019D-5D9D-47BB-AD8A-8755749978FC}" type="sibTrans" cxnId="{54B1C768-78EA-4BFB-AB37-65D08234F687}">
      <dgm:prSet/>
      <dgm:spPr/>
      <dgm:t>
        <a:bodyPr/>
        <a:lstStyle/>
        <a:p>
          <a:endParaRPr lang="en-US"/>
        </a:p>
      </dgm:t>
    </dgm:pt>
    <dgm:pt modelId="{C46ED939-AAA4-4DC2-91AE-3385E7FE42C8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D7E5129-37DD-4497-A483-2D95726076FA}" type="parTrans" cxnId="{D748FB4D-2BF3-4220-91C9-0AEB94EF1B80}">
      <dgm:prSet/>
      <dgm:spPr/>
      <dgm:t>
        <a:bodyPr/>
        <a:lstStyle/>
        <a:p>
          <a:endParaRPr lang="en-US"/>
        </a:p>
      </dgm:t>
    </dgm:pt>
    <dgm:pt modelId="{4BAC72C4-3417-4B8B-A990-50AEE05A35CE}" type="sibTrans" cxnId="{D748FB4D-2BF3-4220-91C9-0AEB94EF1B80}">
      <dgm:prSet/>
      <dgm:spPr/>
      <dgm:t>
        <a:bodyPr/>
        <a:lstStyle/>
        <a:p>
          <a:endParaRPr lang="en-US"/>
        </a:p>
      </dgm:t>
    </dgm:pt>
    <dgm:pt modelId="{13B48F9A-43E4-4667-BF49-F054D9BA1E23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D6BBAFF-4694-40B7-8164-0D683DC747E3}" type="parTrans" cxnId="{C25DE8B8-DA8D-4CD5-B79B-67C30F6FB1F3}">
      <dgm:prSet/>
      <dgm:spPr/>
      <dgm:t>
        <a:bodyPr/>
        <a:lstStyle/>
        <a:p>
          <a:endParaRPr lang="en-US"/>
        </a:p>
      </dgm:t>
    </dgm:pt>
    <dgm:pt modelId="{7FE41788-06D4-4E76-A193-D232BA2922DA}" type="sibTrans" cxnId="{C25DE8B8-DA8D-4CD5-B79B-67C30F6FB1F3}">
      <dgm:prSet/>
      <dgm:spPr/>
      <dgm:t>
        <a:bodyPr/>
        <a:lstStyle/>
        <a:p>
          <a:endParaRPr lang="en-US"/>
        </a:p>
      </dgm:t>
    </dgm:pt>
    <dgm:pt modelId="{A03598E1-761B-4736-A3EF-FF8BBA7336D0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B38FFE-E39D-473F-9A93-7957641644FD}" type="parTrans" cxnId="{6E31FA0F-D25F-4FF3-AF3E-B43CDDB77ED4}">
      <dgm:prSet/>
      <dgm:spPr/>
      <dgm:t>
        <a:bodyPr/>
        <a:lstStyle/>
        <a:p>
          <a:endParaRPr lang="en-US"/>
        </a:p>
      </dgm:t>
    </dgm:pt>
    <dgm:pt modelId="{C65C6890-C7FF-4F32-A6C5-6C58076A3CF2}" type="sibTrans" cxnId="{6E31FA0F-D25F-4FF3-AF3E-B43CDDB77ED4}">
      <dgm:prSet/>
      <dgm:spPr/>
      <dgm:t>
        <a:bodyPr/>
        <a:lstStyle/>
        <a:p>
          <a:endParaRPr lang="en-US"/>
        </a:p>
      </dgm:t>
    </dgm:pt>
    <dgm:pt modelId="{26433E6A-5CC9-4415-AF1A-08AC927673B6}" type="pres">
      <dgm:prSet presAssocID="{2AF2B9BA-46DE-4C7F-AC54-43EAC05F6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D2936-63E0-4EDA-957C-7C06A560BC4C}" type="pres">
      <dgm:prSet presAssocID="{C35CF8E0-219A-4CB7-9169-82565AEE63E9}" presName="centerShape" presStyleLbl="node0" presStyleIdx="0" presStyleCnt="1"/>
      <dgm:spPr/>
      <dgm:t>
        <a:bodyPr/>
        <a:lstStyle/>
        <a:p>
          <a:endParaRPr lang="en-US"/>
        </a:p>
      </dgm:t>
    </dgm:pt>
    <dgm:pt modelId="{3E452EE3-8758-42FD-9263-F4D20CE2B28A}" type="pres">
      <dgm:prSet presAssocID="{AA089C2F-2FFA-4911-A073-42D38FEB76A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709EA83-9316-4A01-A7AA-5DD915F08A18}" type="pres">
      <dgm:prSet presAssocID="{AA089C2F-2FFA-4911-A073-42D38FEB76A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09B17C5-1E7B-4F2E-8A8A-95D86339417C}" type="pres">
      <dgm:prSet presAssocID="{195D8FCA-4A23-40FB-9D21-E0D2F2D429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43612-623E-4497-9C58-97CE7FB69035}" type="pres">
      <dgm:prSet presAssocID="{55A73229-2897-4A6F-B727-FAFF0F8D542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81088D1-9B9A-4E6F-9E44-6AA3B703FB79}" type="pres">
      <dgm:prSet presAssocID="{55A73229-2897-4A6F-B727-FAFF0F8D542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A339707-756C-442C-BAC2-818C17B891DF}" type="pres">
      <dgm:prSet presAssocID="{829C05BA-3F57-495A-A4FB-5A3613E335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E4CCB-DF05-40B2-9D09-A84611061CFE}" type="pres">
      <dgm:prSet presAssocID="{ED7E5129-37DD-4497-A483-2D95726076F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E9FB2C5-F5D1-4EB4-AF9D-9C551703355F}" type="pres">
      <dgm:prSet presAssocID="{ED7E5129-37DD-4497-A483-2D95726076F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F9A1C4D-F542-4B25-96F4-ABDC8108988A}" type="pres">
      <dgm:prSet presAssocID="{C46ED939-AAA4-4DC2-91AE-3385E7FE42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E941E-4FFB-4F55-9100-D8ED6352759D}" type="pres">
      <dgm:prSet presAssocID="{1D6BBAFF-4694-40B7-8164-0D683DC747E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2DBF1A1-8410-4D80-9C58-D0DBF476FD93}" type="pres">
      <dgm:prSet presAssocID="{1D6BBAFF-4694-40B7-8164-0D683DC747E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9455D4-5505-4616-8F74-38BDE65C66C3}" type="pres">
      <dgm:prSet presAssocID="{13B48F9A-43E4-4667-BF49-F054D9BA1E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2FF31-44C8-49ED-8D6D-08385750EC99}" type="pres">
      <dgm:prSet presAssocID="{BDB38FFE-E39D-473F-9A93-7957641644F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4B30233-B89D-43FA-BE7C-1DC2F3465B66}" type="pres">
      <dgm:prSet presAssocID="{BDB38FFE-E39D-473F-9A93-7957641644F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B55829E-4FCC-4B86-A19E-92A79E50D61D}" type="pres">
      <dgm:prSet presAssocID="{A03598E1-761B-4736-A3EF-FF8BBA7336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8CAF-6BFD-4A5C-B232-F9B5F7C58B09}" type="presOf" srcId="{13B48F9A-43E4-4667-BF49-F054D9BA1E23}" destId="{769455D4-5505-4616-8F74-38BDE65C66C3}" srcOrd="0" destOrd="0" presId="urn:microsoft.com/office/officeart/2005/8/layout/radial5"/>
    <dgm:cxn modelId="{A4416BDE-3972-4F59-B17C-94A9B4EE84B8}" type="presOf" srcId="{ED7E5129-37DD-4497-A483-2D95726076FA}" destId="{7C8E4CCB-DF05-40B2-9D09-A84611061CFE}" srcOrd="0" destOrd="0" presId="urn:microsoft.com/office/officeart/2005/8/layout/radial5"/>
    <dgm:cxn modelId="{0FBFF68B-E828-4B73-9B3E-E0E0C59D349F}" type="presOf" srcId="{A03598E1-761B-4736-A3EF-FF8BBA7336D0}" destId="{CB55829E-4FCC-4B86-A19E-92A79E50D61D}" srcOrd="0" destOrd="0" presId="urn:microsoft.com/office/officeart/2005/8/layout/radial5"/>
    <dgm:cxn modelId="{14A17CDF-7AD0-4415-937A-2FC471599D48}" type="presOf" srcId="{AA089C2F-2FFA-4911-A073-42D38FEB76A2}" destId="{3E452EE3-8758-42FD-9263-F4D20CE2B28A}" srcOrd="0" destOrd="0" presId="urn:microsoft.com/office/officeart/2005/8/layout/radial5"/>
    <dgm:cxn modelId="{F0C59C28-4867-4C1D-A766-9994AA0F4D21}" type="presOf" srcId="{829C05BA-3F57-495A-A4FB-5A3613E335E0}" destId="{7A339707-756C-442C-BAC2-818C17B891DF}" srcOrd="0" destOrd="0" presId="urn:microsoft.com/office/officeart/2005/8/layout/radial5"/>
    <dgm:cxn modelId="{1A3C6EC8-E5C8-4F6E-9A99-0B9355B79DAE}" srcId="{C35CF8E0-219A-4CB7-9169-82565AEE63E9}" destId="{195D8FCA-4A23-40FB-9D21-E0D2F2D4295C}" srcOrd="0" destOrd="0" parTransId="{AA089C2F-2FFA-4911-A073-42D38FEB76A2}" sibTransId="{24DF83D8-7C20-4AE4-BDC0-E8145020140A}"/>
    <dgm:cxn modelId="{6F2F938C-C752-4FB7-905E-8ED4F159C2EC}" type="presOf" srcId="{1D6BBAFF-4694-40B7-8164-0D683DC747E3}" destId="{32DBF1A1-8410-4D80-9C58-D0DBF476FD93}" srcOrd="1" destOrd="0" presId="urn:microsoft.com/office/officeart/2005/8/layout/radial5"/>
    <dgm:cxn modelId="{330AFB1F-3E2C-48CA-8376-9F594167BEDB}" type="presOf" srcId="{55A73229-2897-4A6F-B727-FAFF0F8D5421}" destId="{9B743612-623E-4497-9C58-97CE7FB69035}" srcOrd="0" destOrd="0" presId="urn:microsoft.com/office/officeart/2005/8/layout/radial5"/>
    <dgm:cxn modelId="{41528A0C-EB4B-4DE7-91C9-156D71A0F3DA}" type="presOf" srcId="{2AF2B9BA-46DE-4C7F-AC54-43EAC05F6182}" destId="{26433E6A-5CC9-4415-AF1A-08AC927673B6}" srcOrd="0" destOrd="0" presId="urn:microsoft.com/office/officeart/2005/8/layout/radial5"/>
    <dgm:cxn modelId="{684F3D83-D780-43E4-AED0-22FA4B4D3202}" srcId="{2AF2B9BA-46DE-4C7F-AC54-43EAC05F6182}" destId="{C35CF8E0-219A-4CB7-9169-82565AEE63E9}" srcOrd="0" destOrd="0" parTransId="{8F039E21-937B-44CA-ADC2-313CD446BA6B}" sibTransId="{2167DA16-AAC7-4C35-B45E-63A445792677}"/>
    <dgm:cxn modelId="{C4003E9E-AE3B-4371-BBF3-90AE1F524179}" type="presOf" srcId="{C46ED939-AAA4-4DC2-91AE-3385E7FE42C8}" destId="{4F9A1C4D-F542-4B25-96F4-ABDC8108988A}" srcOrd="0" destOrd="0" presId="urn:microsoft.com/office/officeart/2005/8/layout/radial5"/>
    <dgm:cxn modelId="{0108962B-CE35-48DF-9F92-29406CBD847C}" type="presOf" srcId="{ED7E5129-37DD-4497-A483-2D95726076FA}" destId="{0E9FB2C5-F5D1-4EB4-AF9D-9C551703355F}" srcOrd="1" destOrd="0" presId="urn:microsoft.com/office/officeart/2005/8/layout/radial5"/>
    <dgm:cxn modelId="{54B1C768-78EA-4BFB-AB37-65D08234F687}" srcId="{C35CF8E0-219A-4CB7-9169-82565AEE63E9}" destId="{829C05BA-3F57-495A-A4FB-5A3613E335E0}" srcOrd="1" destOrd="0" parTransId="{55A73229-2897-4A6F-B727-FAFF0F8D5421}" sibTransId="{7259019D-5D9D-47BB-AD8A-8755749978FC}"/>
    <dgm:cxn modelId="{65D39EF6-4CF4-4C7F-9EAF-7E590EE1D3FA}" type="presOf" srcId="{C35CF8E0-219A-4CB7-9169-82565AEE63E9}" destId="{DEAD2936-63E0-4EDA-957C-7C06A560BC4C}" srcOrd="0" destOrd="0" presId="urn:microsoft.com/office/officeart/2005/8/layout/radial5"/>
    <dgm:cxn modelId="{1DA3F66F-68C7-4D9A-AC8C-C75F31BCACF9}" type="presOf" srcId="{BDB38FFE-E39D-473F-9A93-7957641644FD}" destId="{14B30233-B89D-43FA-BE7C-1DC2F3465B66}" srcOrd="1" destOrd="0" presId="urn:microsoft.com/office/officeart/2005/8/layout/radial5"/>
    <dgm:cxn modelId="{C25DE8B8-DA8D-4CD5-B79B-67C30F6FB1F3}" srcId="{C35CF8E0-219A-4CB7-9169-82565AEE63E9}" destId="{13B48F9A-43E4-4667-BF49-F054D9BA1E23}" srcOrd="3" destOrd="0" parTransId="{1D6BBAFF-4694-40B7-8164-0D683DC747E3}" sibTransId="{7FE41788-06D4-4E76-A193-D232BA2922DA}"/>
    <dgm:cxn modelId="{D748FB4D-2BF3-4220-91C9-0AEB94EF1B80}" srcId="{C35CF8E0-219A-4CB7-9169-82565AEE63E9}" destId="{C46ED939-AAA4-4DC2-91AE-3385E7FE42C8}" srcOrd="2" destOrd="0" parTransId="{ED7E5129-37DD-4497-A483-2D95726076FA}" sibTransId="{4BAC72C4-3417-4B8B-A990-50AEE05A35CE}"/>
    <dgm:cxn modelId="{77632F8B-98E7-4744-9FF0-56BCFDF4C4BC}" type="presOf" srcId="{AA089C2F-2FFA-4911-A073-42D38FEB76A2}" destId="{F709EA83-9316-4A01-A7AA-5DD915F08A18}" srcOrd="1" destOrd="0" presId="urn:microsoft.com/office/officeart/2005/8/layout/radial5"/>
    <dgm:cxn modelId="{6E31FA0F-D25F-4FF3-AF3E-B43CDDB77ED4}" srcId="{C35CF8E0-219A-4CB7-9169-82565AEE63E9}" destId="{A03598E1-761B-4736-A3EF-FF8BBA7336D0}" srcOrd="4" destOrd="0" parTransId="{BDB38FFE-E39D-473F-9A93-7957641644FD}" sibTransId="{C65C6890-C7FF-4F32-A6C5-6C58076A3CF2}"/>
    <dgm:cxn modelId="{42D64324-9FEB-4A51-8174-F023E2F246E0}" type="presOf" srcId="{1D6BBAFF-4694-40B7-8164-0D683DC747E3}" destId="{D67E941E-4FFB-4F55-9100-D8ED6352759D}" srcOrd="0" destOrd="0" presId="urn:microsoft.com/office/officeart/2005/8/layout/radial5"/>
    <dgm:cxn modelId="{2DD33F3A-93E9-4947-A816-C4233AF02F61}" type="presOf" srcId="{BDB38FFE-E39D-473F-9A93-7957641644FD}" destId="{EDF2FF31-44C8-49ED-8D6D-08385750EC99}" srcOrd="0" destOrd="0" presId="urn:microsoft.com/office/officeart/2005/8/layout/radial5"/>
    <dgm:cxn modelId="{A1144F7F-4D17-49DD-8FF2-FDCA75D4D99E}" type="presOf" srcId="{195D8FCA-4A23-40FB-9D21-E0D2F2D4295C}" destId="{F09B17C5-1E7B-4F2E-8A8A-95D86339417C}" srcOrd="0" destOrd="0" presId="urn:microsoft.com/office/officeart/2005/8/layout/radial5"/>
    <dgm:cxn modelId="{82DC9CBD-87AD-41EC-B9D7-2376BF9C379E}" type="presOf" srcId="{55A73229-2897-4A6F-B727-FAFF0F8D5421}" destId="{A81088D1-9B9A-4E6F-9E44-6AA3B703FB79}" srcOrd="1" destOrd="0" presId="urn:microsoft.com/office/officeart/2005/8/layout/radial5"/>
    <dgm:cxn modelId="{E2BE0ECB-25EF-4D84-A67B-2094DC3D25C3}" type="presParOf" srcId="{26433E6A-5CC9-4415-AF1A-08AC927673B6}" destId="{DEAD2936-63E0-4EDA-957C-7C06A560BC4C}" srcOrd="0" destOrd="0" presId="urn:microsoft.com/office/officeart/2005/8/layout/radial5"/>
    <dgm:cxn modelId="{B3DBB854-8060-4FDF-9DAA-03DC1699B008}" type="presParOf" srcId="{26433E6A-5CC9-4415-AF1A-08AC927673B6}" destId="{3E452EE3-8758-42FD-9263-F4D20CE2B28A}" srcOrd="1" destOrd="0" presId="urn:microsoft.com/office/officeart/2005/8/layout/radial5"/>
    <dgm:cxn modelId="{9B1C9FF2-1BE3-41F8-9E5B-AADB8DFE38BA}" type="presParOf" srcId="{3E452EE3-8758-42FD-9263-F4D20CE2B28A}" destId="{F709EA83-9316-4A01-A7AA-5DD915F08A18}" srcOrd="0" destOrd="0" presId="urn:microsoft.com/office/officeart/2005/8/layout/radial5"/>
    <dgm:cxn modelId="{859EA222-FBF1-49CE-8792-6318327F939A}" type="presParOf" srcId="{26433E6A-5CC9-4415-AF1A-08AC927673B6}" destId="{F09B17C5-1E7B-4F2E-8A8A-95D86339417C}" srcOrd="2" destOrd="0" presId="urn:microsoft.com/office/officeart/2005/8/layout/radial5"/>
    <dgm:cxn modelId="{C1C252D8-BCFD-4694-9BA3-42A6CBE0754E}" type="presParOf" srcId="{26433E6A-5CC9-4415-AF1A-08AC927673B6}" destId="{9B743612-623E-4497-9C58-97CE7FB69035}" srcOrd="3" destOrd="0" presId="urn:microsoft.com/office/officeart/2005/8/layout/radial5"/>
    <dgm:cxn modelId="{39486E66-7A4A-4A55-933E-47A03DB55AB4}" type="presParOf" srcId="{9B743612-623E-4497-9C58-97CE7FB69035}" destId="{A81088D1-9B9A-4E6F-9E44-6AA3B703FB79}" srcOrd="0" destOrd="0" presId="urn:microsoft.com/office/officeart/2005/8/layout/radial5"/>
    <dgm:cxn modelId="{662F3053-AE27-479C-BA6F-A81B491B4BB5}" type="presParOf" srcId="{26433E6A-5CC9-4415-AF1A-08AC927673B6}" destId="{7A339707-756C-442C-BAC2-818C17B891DF}" srcOrd="4" destOrd="0" presId="urn:microsoft.com/office/officeart/2005/8/layout/radial5"/>
    <dgm:cxn modelId="{795BAD03-F36D-48B2-959F-917D08D15746}" type="presParOf" srcId="{26433E6A-5CC9-4415-AF1A-08AC927673B6}" destId="{7C8E4CCB-DF05-40B2-9D09-A84611061CFE}" srcOrd="5" destOrd="0" presId="urn:microsoft.com/office/officeart/2005/8/layout/radial5"/>
    <dgm:cxn modelId="{28DA95F2-DB00-4210-92B4-01713EF6DDC2}" type="presParOf" srcId="{7C8E4CCB-DF05-40B2-9D09-A84611061CFE}" destId="{0E9FB2C5-F5D1-4EB4-AF9D-9C551703355F}" srcOrd="0" destOrd="0" presId="urn:microsoft.com/office/officeart/2005/8/layout/radial5"/>
    <dgm:cxn modelId="{D64FD3B3-FA79-4915-953E-DA96C8BB9C9F}" type="presParOf" srcId="{26433E6A-5CC9-4415-AF1A-08AC927673B6}" destId="{4F9A1C4D-F542-4B25-96F4-ABDC8108988A}" srcOrd="6" destOrd="0" presId="urn:microsoft.com/office/officeart/2005/8/layout/radial5"/>
    <dgm:cxn modelId="{FD487EB4-2374-481C-8A1F-73DEF4E8D8FB}" type="presParOf" srcId="{26433E6A-5CC9-4415-AF1A-08AC927673B6}" destId="{D67E941E-4FFB-4F55-9100-D8ED6352759D}" srcOrd="7" destOrd="0" presId="urn:microsoft.com/office/officeart/2005/8/layout/radial5"/>
    <dgm:cxn modelId="{ED2AD43F-A84A-4F82-A2CC-F28D12E4EE9D}" type="presParOf" srcId="{D67E941E-4FFB-4F55-9100-D8ED6352759D}" destId="{32DBF1A1-8410-4D80-9C58-D0DBF476FD93}" srcOrd="0" destOrd="0" presId="urn:microsoft.com/office/officeart/2005/8/layout/radial5"/>
    <dgm:cxn modelId="{06CD8A8F-31FF-481A-89F1-36E175B97D55}" type="presParOf" srcId="{26433E6A-5CC9-4415-AF1A-08AC927673B6}" destId="{769455D4-5505-4616-8F74-38BDE65C66C3}" srcOrd="8" destOrd="0" presId="urn:microsoft.com/office/officeart/2005/8/layout/radial5"/>
    <dgm:cxn modelId="{C9353A04-22B9-4BBB-AAF1-718F96DD5A78}" type="presParOf" srcId="{26433E6A-5CC9-4415-AF1A-08AC927673B6}" destId="{EDF2FF31-44C8-49ED-8D6D-08385750EC99}" srcOrd="9" destOrd="0" presId="urn:microsoft.com/office/officeart/2005/8/layout/radial5"/>
    <dgm:cxn modelId="{1E9908A6-02CD-4103-BC61-8CA9E9E9A6E3}" type="presParOf" srcId="{EDF2FF31-44C8-49ED-8D6D-08385750EC99}" destId="{14B30233-B89D-43FA-BE7C-1DC2F3465B66}" srcOrd="0" destOrd="0" presId="urn:microsoft.com/office/officeart/2005/8/layout/radial5"/>
    <dgm:cxn modelId="{C6546775-930F-4303-8FCE-BCF41B6619BB}" type="presParOf" srcId="{26433E6A-5CC9-4415-AF1A-08AC927673B6}" destId="{CB55829E-4FCC-4B86-A19E-92A79E50D61D}" srcOrd="10" destOrd="0" presId="urn:microsoft.com/office/officeart/2005/8/layout/radial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2372D3-20CB-4553-A81B-FB78A4681B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C97B0-F067-41A5-AC33-01FD37927B5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73EE7D3-0076-4272-8764-A59A0B1BBD18}" type="parTrans" cxnId="{E0E33F70-925D-4FA4-8524-485076931AE8}">
      <dgm:prSet/>
      <dgm:spPr/>
      <dgm:t>
        <a:bodyPr/>
        <a:lstStyle/>
        <a:p>
          <a:endParaRPr lang="en-US"/>
        </a:p>
      </dgm:t>
    </dgm:pt>
    <dgm:pt modelId="{30DEFC8A-219B-4B0B-B1C2-7FA2C54ACA1A}" type="sibTrans" cxnId="{E0E33F70-925D-4FA4-8524-485076931AE8}">
      <dgm:prSet/>
      <dgm:spPr/>
      <dgm:t>
        <a:bodyPr/>
        <a:lstStyle/>
        <a:p>
          <a:endParaRPr lang="en-US"/>
        </a:p>
      </dgm:t>
    </dgm:pt>
    <dgm:pt modelId="{F0B56DD7-3F94-49D3-9FD0-26F8DE5355F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C11487-661A-48C3-B72D-2D45491C971B}" type="parTrans" cxnId="{BE1376CC-0717-443E-872B-382E08713232}">
      <dgm:prSet/>
      <dgm:spPr/>
      <dgm:t>
        <a:bodyPr/>
        <a:lstStyle/>
        <a:p>
          <a:endParaRPr lang="en-US"/>
        </a:p>
      </dgm:t>
    </dgm:pt>
    <dgm:pt modelId="{B5ECE854-25F5-45DA-B98A-97E89E550651}" type="sibTrans" cxnId="{BE1376CC-0717-443E-872B-382E08713232}">
      <dgm:prSet/>
      <dgm:spPr/>
      <dgm:t>
        <a:bodyPr/>
        <a:lstStyle/>
        <a:p>
          <a:endParaRPr lang="en-US"/>
        </a:p>
      </dgm:t>
    </dgm:pt>
    <dgm:pt modelId="{22D29ECC-7253-48F6-A7B3-9713C297298A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745F06-F861-47A2-80C9-695DA776FDAC}" type="parTrans" cxnId="{6F38A45C-3F80-4E89-A59C-06CFB2584D50}">
      <dgm:prSet/>
      <dgm:spPr/>
      <dgm:t>
        <a:bodyPr/>
        <a:lstStyle/>
        <a:p>
          <a:endParaRPr lang="en-US"/>
        </a:p>
      </dgm:t>
    </dgm:pt>
    <dgm:pt modelId="{5C74CD81-CF68-4ACE-B92B-E367FCE9D86A}" type="sibTrans" cxnId="{6F38A45C-3F80-4E89-A59C-06CFB2584D50}">
      <dgm:prSet/>
      <dgm:spPr/>
      <dgm:t>
        <a:bodyPr/>
        <a:lstStyle/>
        <a:p>
          <a:endParaRPr lang="en-US"/>
        </a:p>
      </dgm:t>
    </dgm:pt>
    <dgm:pt modelId="{74629797-0F07-48E9-A8C7-0E29B4484716}" type="pres">
      <dgm:prSet presAssocID="{562372D3-20CB-4553-A81B-FB78A4681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09A18-2C36-4627-AA5D-F0A824B59748}" type="pres">
      <dgm:prSet presAssocID="{D5CC97B0-F067-41A5-AC33-01FD37927B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08B3-9C16-4DB8-A684-BE7F970D98DF}" type="pres">
      <dgm:prSet presAssocID="{30DEFC8A-219B-4B0B-B1C2-7FA2C54ACA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1F2CE6E-22C1-4E3D-9FD8-3EB7CF94B8A2}" type="pres">
      <dgm:prSet presAssocID="{30DEFC8A-219B-4B0B-B1C2-7FA2C54ACA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1CF6CB1-4B2D-4B0D-93FF-DDC82023E4C2}" type="pres">
      <dgm:prSet presAssocID="{F0B56DD7-3F94-49D3-9FD0-26F8DE535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F89B-8FA4-4121-9D28-1ED367420BA4}" type="pres">
      <dgm:prSet presAssocID="{B5ECE854-25F5-45DA-B98A-97E89E55065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13E229D-39B2-4AB9-AF81-D25F45BEA75B}" type="pres">
      <dgm:prSet presAssocID="{B5ECE854-25F5-45DA-B98A-97E89E55065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DD680A7-9D9E-4192-9046-B0A4DC7201EF}" type="pres">
      <dgm:prSet presAssocID="{22D29ECC-7253-48F6-A7B3-9713C29729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F8714-A1F1-4FB8-84C7-B76A1C3811CA}" type="pres">
      <dgm:prSet presAssocID="{5C74CD81-CF68-4ACE-B92B-E367FCE9D86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AE55A10-FF11-4830-BC0F-DA295CF8E314}" type="pres">
      <dgm:prSet presAssocID="{5C74CD81-CF68-4ACE-B92B-E367FCE9D86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C75E63A-725A-4568-B0CF-B18C08ABADDD}" type="presOf" srcId="{30DEFC8A-219B-4B0B-B1C2-7FA2C54ACA1A}" destId="{B1F2CE6E-22C1-4E3D-9FD8-3EB7CF94B8A2}" srcOrd="1" destOrd="0" presId="urn:microsoft.com/office/officeart/2005/8/layout/cycle2"/>
    <dgm:cxn modelId="{CB7A6128-2C6C-4EF3-B0E2-4F8E0B806B5D}" type="presOf" srcId="{F0B56DD7-3F94-49D3-9FD0-26F8DE5355F5}" destId="{41CF6CB1-4B2D-4B0D-93FF-DDC82023E4C2}" srcOrd="0" destOrd="0" presId="urn:microsoft.com/office/officeart/2005/8/layout/cycle2"/>
    <dgm:cxn modelId="{63B7F413-A737-4623-A14B-5505C634F524}" type="presOf" srcId="{562372D3-20CB-4553-A81B-FB78A4681B82}" destId="{74629797-0F07-48E9-A8C7-0E29B4484716}" srcOrd="0" destOrd="0" presId="urn:microsoft.com/office/officeart/2005/8/layout/cycle2"/>
    <dgm:cxn modelId="{C8EBCFF8-6D33-410E-8956-368EC04D119D}" type="presOf" srcId="{B5ECE854-25F5-45DA-B98A-97E89E550651}" destId="{013E229D-39B2-4AB9-AF81-D25F45BEA75B}" srcOrd="1" destOrd="0" presId="urn:microsoft.com/office/officeart/2005/8/layout/cycle2"/>
    <dgm:cxn modelId="{99452EE5-1800-4749-A225-DEB69FB5D35D}" type="presOf" srcId="{5C74CD81-CF68-4ACE-B92B-E367FCE9D86A}" destId="{4AE55A10-FF11-4830-BC0F-DA295CF8E314}" srcOrd="1" destOrd="0" presId="urn:microsoft.com/office/officeart/2005/8/layout/cycle2"/>
    <dgm:cxn modelId="{348D1A16-9EEA-4161-A59C-ED89E412C81F}" type="presOf" srcId="{D5CC97B0-F067-41A5-AC33-01FD37927B51}" destId="{2AE09A18-2C36-4627-AA5D-F0A824B59748}" srcOrd="0" destOrd="0" presId="urn:microsoft.com/office/officeart/2005/8/layout/cycle2"/>
    <dgm:cxn modelId="{6F38A45C-3F80-4E89-A59C-06CFB2584D50}" srcId="{562372D3-20CB-4553-A81B-FB78A4681B82}" destId="{22D29ECC-7253-48F6-A7B3-9713C297298A}" srcOrd="2" destOrd="0" parTransId="{47745F06-F861-47A2-80C9-695DA776FDAC}" sibTransId="{5C74CD81-CF68-4ACE-B92B-E367FCE9D86A}"/>
    <dgm:cxn modelId="{AC2F793B-03D0-4CE9-BE78-B9642020C5B4}" type="presOf" srcId="{5C74CD81-CF68-4ACE-B92B-E367FCE9D86A}" destId="{A62F8714-A1F1-4FB8-84C7-B76A1C3811CA}" srcOrd="0" destOrd="0" presId="urn:microsoft.com/office/officeart/2005/8/layout/cycle2"/>
    <dgm:cxn modelId="{BE1376CC-0717-443E-872B-382E08713232}" srcId="{562372D3-20CB-4553-A81B-FB78A4681B82}" destId="{F0B56DD7-3F94-49D3-9FD0-26F8DE5355F5}" srcOrd="1" destOrd="0" parTransId="{23C11487-661A-48C3-B72D-2D45491C971B}" sibTransId="{B5ECE854-25F5-45DA-B98A-97E89E550651}"/>
    <dgm:cxn modelId="{9B2029A0-5E2F-4CD1-86A4-58813142F7C8}" type="presOf" srcId="{B5ECE854-25F5-45DA-B98A-97E89E550651}" destId="{96ABF89B-8FA4-4121-9D28-1ED367420BA4}" srcOrd="0" destOrd="0" presId="urn:microsoft.com/office/officeart/2005/8/layout/cycle2"/>
    <dgm:cxn modelId="{8742FFEC-1749-45B0-B596-48F40EF915EE}" type="presOf" srcId="{30DEFC8A-219B-4B0B-B1C2-7FA2C54ACA1A}" destId="{815008B3-9C16-4DB8-A684-BE7F970D98DF}" srcOrd="0" destOrd="0" presId="urn:microsoft.com/office/officeart/2005/8/layout/cycle2"/>
    <dgm:cxn modelId="{C5C3D67C-3CF9-49E4-9F70-2D11EFE8ECB0}" type="presOf" srcId="{22D29ECC-7253-48F6-A7B3-9713C297298A}" destId="{FDD680A7-9D9E-4192-9046-B0A4DC7201EF}" srcOrd="0" destOrd="0" presId="urn:microsoft.com/office/officeart/2005/8/layout/cycle2"/>
    <dgm:cxn modelId="{E0E33F70-925D-4FA4-8524-485076931AE8}" srcId="{562372D3-20CB-4553-A81B-FB78A4681B82}" destId="{D5CC97B0-F067-41A5-AC33-01FD37927B51}" srcOrd="0" destOrd="0" parTransId="{E73EE7D3-0076-4272-8764-A59A0B1BBD18}" sibTransId="{30DEFC8A-219B-4B0B-B1C2-7FA2C54ACA1A}"/>
    <dgm:cxn modelId="{7357321F-5CE7-4E89-A0C0-623C9429ECDC}" type="presParOf" srcId="{74629797-0F07-48E9-A8C7-0E29B4484716}" destId="{2AE09A18-2C36-4627-AA5D-F0A824B59748}" srcOrd="0" destOrd="0" presId="urn:microsoft.com/office/officeart/2005/8/layout/cycle2"/>
    <dgm:cxn modelId="{24DAE2F9-779C-46AF-9EC7-6B5E1D805239}" type="presParOf" srcId="{74629797-0F07-48E9-A8C7-0E29B4484716}" destId="{815008B3-9C16-4DB8-A684-BE7F970D98DF}" srcOrd="1" destOrd="0" presId="urn:microsoft.com/office/officeart/2005/8/layout/cycle2"/>
    <dgm:cxn modelId="{582425E1-753C-454D-A7F3-A3FDC9D81FC0}" type="presParOf" srcId="{815008B3-9C16-4DB8-A684-BE7F970D98DF}" destId="{B1F2CE6E-22C1-4E3D-9FD8-3EB7CF94B8A2}" srcOrd="0" destOrd="0" presId="urn:microsoft.com/office/officeart/2005/8/layout/cycle2"/>
    <dgm:cxn modelId="{32035E16-D648-46C5-9B80-84460D46758C}" type="presParOf" srcId="{74629797-0F07-48E9-A8C7-0E29B4484716}" destId="{41CF6CB1-4B2D-4B0D-93FF-DDC82023E4C2}" srcOrd="2" destOrd="0" presId="urn:microsoft.com/office/officeart/2005/8/layout/cycle2"/>
    <dgm:cxn modelId="{FAF7ECFD-D9A5-4342-B1F4-68A22239C9ED}" type="presParOf" srcId="{74629797-0F07-48E9-A8C7-0E29B4484716}" destId="{96ABF89B-8FA4-4121-9D28-1ED367420BA4}" srcOrd="3" destOrd="0" presId="urn:microsoft.com/office/officeart/2005/8/layout/cycle2"/>
    <dgm:cxn modelId="{A60A5199-4D16-48E5-9978-CC99207558DD}" type="presParOf" srcId="{96ABF89B-8FA4-4121-9D28-1ED367420BA4}" destId="{013E229D-39B2-4AB9-AF81-D25F45BEA75B}" srcOrd="0" destOrd="0" presId="urn:microsoft.com/office/officeart/2005/8/layout/cycle2"/>
    <dgm:cxn modelId="{7EAA1F18-7B1F-42E3-A8CC-53FB31E61C88}" type="presParOf" srcId="{74629797-0F07-48E9-A8C7-0E29B4484716}" destId="{FDD680A7-9D9E-4192-9046-B0A4DC7201EF}" srcOrd="4" destOrd="0" presId="urn:microsoft.com/office/officeart/2005/8/layout/cycle2"/>
    <dgm:cxn modelId="{C38EC7C0-0F2D-4F5E-BD7E-FF656F740B4A}" type="presParOf" srcId="{74629797-0F07-48E9-A8C7-0E29B4484716}" destId="{A62F8714-A1F1-4FB8-84C7-B76A1C3811CA}" srcOrd="5" destOrd="0" presId="urn:microsoft.com/office/officeart/2005/8/layout/cycle2"/>
    <dgm:cxn modelId="{56F9F794-77FF-44EC-B005-008BAEB4DC2D}" type="presParOf" srcId="{A62F8714-A1F1-4FB8-84C7-B76A1C3811CA}" destId="{4AE55A10-FF11-4830-BC0F-DA295CF8E314}" srcOrd="0" destOrd="0" presId="urn:microsoft.com/office/officeart/2005/8/layout/cycle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6671-B944-45B5-BC8B-55A455DE0EB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B464-F4F2-4471-83C6-4AD104915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0270-7130-4D40-9F7A-9E65A20CF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86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0270-7130-4D40-9F7A-9E65A20CF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19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4.jpe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openxmlformats.org/officeDocument/2006/relationships/diagramColors" Target="../diagrams/colors12.xml"/><Relationship Id="rId2" Type="http://schemas.openxmlformats.org/officeDocument/2006/relationships/diagramData" Target="../diagrams/data9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diagramLayout" Target="../diagrams/layout12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QuickStyle" Target="../diagrams/quickStyle18.xml"/><Relationship Id="rId18" Type="http://schemas.openxmlformats.org/officeDocument/2006/relationships/diagramColors" Target="../diagrams/colors19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openxmlformats.org/officeDocument/2006/relationships/diagramLayout" Target="../diagrams/layout18.xml"/><Relationship Id="rId17" Type="http://schemas.openxmlformats.org/officeDocument/2006/relationships/diagramQuickStyle" Target="../diagrams/quickStyle19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Data" Target="../diagrams/data18.xml"/><Relationship Id="rId5" Type="http://schemas.openxmlformats.org/officeDocument/2006/relationships/diagramQuickStyle" Target="../diagrams/quickStyle16.xml"/><Relationship Id="rId15" Type="http://schemas.openxmlformats.org/officeDocument/2006/relationships/diagramData" Target="../diagrams/data19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Relationship Id="rId14" Type="http://schemas.openxmlformats.org/officeDocument/2006/relationships/diagramColors" Target="../diagrams/colors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Colors" Target="../diagrams/colors24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12" Type="http://schemas.openxmlformats.org/officeDocument/2006/relationships/diagramQuickStyle" Target="../diagrams/quickStyle24.xml"/><Relationship Id="rId17" Type="http://schemas.openxmlformats.org/officeDocument/2006/relationships/diagramColors" Target="../diagrams/colors25.xml"/><Relationship Id="rId2" Type="http://schemas.openxmlformats.org/officeDocument/2006/relationships/diagramData" Target="../diagrams/data22.xml"/><Relationship Id="rId16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3.xml"/><Relationship Id="rId11" Type="http://schemas.openxmlformats.org/officeDocument/2006/relationships/diagramLayout" Target="../diagrams/layout24.xml"/><Relationship Id="rId5" Type="http://schemas.openxmlformats.org/officeDocument/2006/relationships/diagramColors" Target="../diagrams/colors22.xml"/><Relationship Id="rId15" Type="http://schemas.openxmlformats.org/officeDocument/2006/relationships/diagramLayout" Target="../diagrams/layout25.xml"/><Relationship Id="rId10" Type="http://schemas.openxmlformats.org/officeDocument/2006/relationships/diagramData" Target="../diagrams/data24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Relationship Id="rId14" Type="http://schemas.openxmlformats.org/officeDocument/2006/relationships/diagramData" Target="../diagrams/data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Ribbon 7"/>
          <p:cNvSpPr/>
          <p:nvPr/>
        </p:nvSpPr>
        <p:spPr>
          <a:xfrm>
            <a:off x="365760" y="304800"/>
            <a:ext cx="8412480" cy="1399309"/>
          </a:xfrm>
          <a:prstGeom prst="ribbon2">
            <a:avLst>
              <a:gd name="adj1" fmla="val 25598"/>
              <a:gd name="adj2" fmla="val 700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8600" y="2057400"/>
            <a:ext cx="8763000" cy="4800600"/>
          </a:xfrm>
          <a:prstGeom prst="round2Same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1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066800" y="228600"/>
            <a:ext cx="6878782" cy="1066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4774" y="1655061"/>
            <a:ext cx="1114425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661987" y="2895600"/>
            <a:ext cx="1390650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6767946" y="1752600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810000" y="2684525"/>
            <a:ext cx="1447800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2318" y="229320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9864" y="2403250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28710" y="1674588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7945582" y="2962028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711343572"/>
              </p:ext>
            </p:extLst>
          </p:nvPr>
        </p:nvGraphicFramePr>
        <p:xfrm>
          <a:off x="599209" y="4648200"/>
          <a:ext cx="786938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3067050" y="1663990"/>
            <a:ext cx="1143000" cy="1451006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6594764" y="3124199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3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Graphic spid="11" grpId="0">
        <p:bldAsOne/>
      </p:bldGraphic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078918251"/>
              </p:ext>
            </p:extLst>
          </p:nvPr>
        </p:nvGraphicFramePr>
        <p:xfrm>
          <a:off x="-568037" y="1355578"/>
          <a:ext cx="2362200" cy="34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51110970"/>
              </p:ext>
            </p:extLst>
          </p:nvPr>
        </p:nvGraphicFramePr>
        <p:xfrm>
          <a:off x="2178627" y="1371600"/>
          <a:ext cx="296140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Plus 4"/>
          <p:cNvSpPr/>
          <p:nvPr/>
        </p:nvSpPr>
        <p:spPr>
          <a:xfrm>
            <a:off x="1371600" y="5154506"/>
            <a:ext cx="1828800" cy="12192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82699"/>
            <a:ext cx="15240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656111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4835236" y="5383106"/>
            <a:ext cx="1371600" cy="762000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13810041"/>
              </p:ext>
            </p:extLst>
          </p:nvPr>
        </p:nvGraphicFramePr>
        <p:xfrm>
          <a:off x="5957455" y="962771"/>
          <a:ext cx="3276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77000" y="4600522"/>
            <a:ext cx="198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edefined Process 13"/>
          <p:cNvSpPr/>
          <p:nvPr/>
        </p:nvSpPr>
        <p:spPr>
          <a:xfrm>
            <a:off x="1219200" y="304800"/>
            <a:ext cx="5943600" cy="762000"/>
          </a:xfrm>
          <a:prstGeom prst="flowChartPredefined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8637" y="300464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8928" y="3004642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5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 animBg="1"/>
      <p:bldP spid="7" grpId="0"/>
      <p:bldP spid="9" grpId="0"/>
      <p:bldP spid="10" grpId="0" animBg="1"/>
      <p:bldGraphic spid="11" grpId="0">
        <p:bldAsOne/>
      </p:bldGraphic>
      <p:bldP spid="12" grpId="0"/>
      <p:bldP spid="14" grpId="0" animBg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066800" y="228600"/>
            <a:ext cx="6878782" cy="1066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167076028"/>
              </p:ext>
            </p:extLst>
          </p:nvPr>
        </p:nvGraphicFramePr>
        <p:xfrm>
          <a:off x="-114300" y="1600200"/>
          <a:ext cx="24765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0607404"/>
              </p:ext>
            </p:extLst>
          </p:nvPr>
        </p:nvGraphicFramePr>
        <p:xfrm>
          <a:off x="3186545" y="1676400"/>
          <a:ext cx="2223655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126126272"/>
              </p:ext>
            </p:extLst>
          </p:nvPr>
        </p:nvGraphicFramePr>
        <p:xfrm>
          <a:off x="6248400" y="1524000"/>
          <a:ext cx="3124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Oval 5"/>
          <p:cNvSpPr/>
          <p:nvPr/>
        </p:nvSpPr>
        <p:spPr>
          <a:xfrm>
            <a:off x="0" y="1600200"/>
            <a:ext cx="2362200" cy="2362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1905000"/>
            <a:ext cx="2133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7336" y="1600200"/>
            <a:ext cx="2670464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21027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949000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922830822"/>
              </p:ext>
            </p:extLst>
          </p:nvPr>
        </p:nvGraphicFramePr>
        <p:xfrm>
          <a:off x="599209" y="4648200"/>
          <a:ext cx="786938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="" xmlns:p14="http://schemas.microsoft.com/office/powerpoint/2010/main" val="2151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 animBg="1"/>
      <p:bldP spid="7" grpId="0" animBg="1"/>
      <p:bldP spid="8" grpId="0" animBg="1"/>
      <p:bldP spid="9" grpId="0"/>
      <p:bldP spid="10" grpId="0"/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104900" y="533400"/>
            <a:ext cx="6210300" cy="762000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850056732"/>
              </p:ext>
            </p:extLst>
          </p:nvPr>
        </p:nvGraphicFramePr>
        <p:xfrm>
          <a:off x="457200" y="1066800"/>
          <a:ext cx="1828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875526831"/>
              </p:ext>
            </p:extLst>
          </p:nvPr>
        </p:nvGraphicFramePr>
        <p:xfrm>
          <a:off x="3429000" y="914400"/>
          <a:ext cx="1905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938895665"/>
              </p:ext>
            </p:extLst>
          </p:nvPr>
        </p:nvGraphicFramePr>
        <p:xfrm>
          <a:off x="6324600" y="1143000"/>
          <a:ext cx="2514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Plus 6"/>
          <p:cNvSpPr/>
          <p:nvPr/>
        </p:nvSpPr>
        <p:spPr>
          <a:xfrm>
            <a:off x="1794163" y="4620371"/>
            <a:ext cx="1828800" cy="1219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191000"/>
            <a:ext cx="8382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191000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5562600" y="4848971"/>
            <a:ext cx="1371600" cy="7620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191000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064" y="1946050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194605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5" grpId="0">
        <p:bldAsOne/>
      </p:bldGraphic>
      <p:bldGraphic spid="6" grpId="0">
        <p:bldAsOne/>
      </p:bldGraphic>
      <p:bldP spid="7" grpId="0" animBg="1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104900" y="304800"/>
            <a:ext cx="6210300" cy="990600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485923641"/>
              </p:ext>
            </p:extLst>
          </p:nvPr>
        </p:nvGraphicFramePr>
        <p:xfrm>
          <a:off x="228600" y="1752600"/>
          <a:ext cx="2286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202705"/>
              </p:ext>
            </p:extLst>
          </p:nvPr>
        </p:nvGraphicFramePr>
        <p:xfrm>
          <a:off x="3048000" y="1752600"/>
          <a:ext cx="2286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147837028"/>
              </p:ext>
            </p:extLst>
          </p:nvPr>
        </p:nvGraphicFramePr>
        <p:xfrm>
          <a:off x="5715000" y="1752600"/>
          <a:ext cx="3276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284036601"/>
              </p:ext>
            </p:extLst>
          </p:nvPr>
        </p:nvGraphicFramePr>
        <p:xfrm>
          <a:off x="457200" y="4343400"/>
          <a:ext cx="8001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30496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377773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0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104900" y="533400"/>
            <a:ext cx="6210300" cy="76200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97955219"/>
              </p:ext>
            </p:extLst>
          </p:nvPr>
        </p:nvGraphicFramePr>
        <p:xfrm>
          <a:off x="76200" y="1447799"/>
          <a:ext cx="2209800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21" y="1447800"/>
            <a:ext cx="2280729" cy="21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876179091"/>
              </p:ext>
            </p:extLst>
          </p:nvPr>
        </p:nvGraphicFramePr>
        <p:xfrm>
          <a:off x="5638800" y="1295400"/>
          <a:ext cx="3733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lowchart: Predefined Process 7"/>
          <p:cNvSpPr/>
          <p:nvPr/>
        </p:nvSpPr>
        <p:spPr>
          <a:xfrm>
            <a:off x="381000" y="4921827"/>
            <a:ext cx="1447800" cy="1066800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057400" y="5112327"/>
            <a:ext cx="1219200" cy="7620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defined Process 9"/>
          <p:cNvSpPr/>
          <p:nvPr/>
        </p:nvSpPr>
        <p:spPr>
          <a:xfrm>
            <a:off x="3581400" y="4998027"/>
            <a:ext cx="1600200" cy="99060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5486400" y="5067300"/>
            <a:ext cx="990600" cy="7620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6934200" y="4724400"/>
            <a:ext cx="1704109" cy="1447800"/>
          </a:xfrm>
          <a:prstGeom prst="flowChartPredefined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286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0432" y="1974086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1863" y="533400"/>
            <a:ext cx="44958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793852722"/>
              </p:ext>
            </p:extLst>
          </p:nvPr>
        </p:nvGraphicFramePr>
        <p:xfrm>
          <a:off x="152400" y="1600200"/>
          <a:ext cx="2289463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132368603"/>
              </p:ext>
            </p:extLst>
          </p:nvPr>
        </p:nvGraphicFramePr>
        <p:xfrm>
          <a:off x="3352800" y="1676400"/>
          <a:ext cx="2286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45617951"/>
              </p:ext>
            </p:extLst>
          </p:nvPr>
        </p:nvGraphicFramePr>
        <p:xfrm>
          <a:off x="6473537" y="1752600"/>
          <a:ext cx="2289463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43435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507159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637543525"/>
              </p:ext>
            </p:extLst>
          </p:nvPr>
        </p:nvGraphicFramePr>
        <p:xfrm>
          <a:off x="599209" y="4267200"/>
          <a:ext cx="786938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Oval 3"/>
          <p:cNvSpPr/>
          <p:nvPr/>
        </p:nvSpPr>
        <p:spPr>
          <a:xfrm>
            <a:off x="6781800" y="4343400"/>
            <a:ext cx="18288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4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5" grpId="0">
        <p:bldAsOne/>
      </p:bldGraphic>
      <p:bldGraphic spid="6" grpId="0">
        <p:bldAsOne/>
      </p:bldGraphic>
      <p:bldP spid="7" grpId="0"/>
      <p:bldP spid="8" grpId="0"/>
      <p:bldGraphic spid="9" grpId="0">
        <p:bldAsOne/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1863" y="381000"/>
            <a:ext cx="4495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1440208"/>
              </p:ext>
            </p:extLst>
          </p:nvPr>
        </p:nvGraphicFramePr>
        <p:xfrm>
          <a:off x="2441863" y="2006600"/>
          <a:ext cx="64008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75270237"/>
              </p:ext>
            </p:extLst>
          </p:nvPr>
        </p:nvGraphicFramePr>
        <p:xfrm>
          <a:off x="2365663" y="4445000"/>
          <a:ext cx="64008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52400" y="2362200"/>
            <a:ext cx="2057400" cy="1143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০১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953000"/>
            <a:ext cx="19050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3691" y="2286000"/>
            <a:ext cx="1447800" cy="1295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4800600"/>
            <a:ext cx="1447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5" grpId="0">
        <p:bldAsOne/>
      </p:bldGraphic>
      <p:bldP spid="4" grpId="0" animBg="1"/>
      <p:bldP spid="8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2100" y="1752600"/>
            <a:ext cx="16002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4610100" y="3399559"/>
            <a:ext cx="1409700" cy="9438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4876800"/>
            <a:ext cx="36576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7800" y="5029200"/>
            <a:ext cx="1828800" cy="110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1828800"/>
            <a:ext cx="16002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13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3307773"/>
            <a:ext cx="16002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3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5029200"/>
            <a:ext cx="16002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21227" y="3399559"/>
            <a:ext cx="1506682" cy="862446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05400" y="4800600"/>
            <a:ext cx="358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20982" y="3276600"/>
            <a:ext cx="16002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524000" y="304800"/>
            <a:ext cx="5257800" cy="1447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2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90600" y="228600"/>
            <a:ext cx="7239000" cy="1219200"/>
          </a:xfrm>
          <a:prstGeom prst="flowChartAlternateProcess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33400" y="1676400"/>
            <a:ext cx="8153400" cy="4724400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1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371600" y="304800"/>
            <a:ext cx="6400800" cy="1600200"/>
          </a:xfrm>
          <a:prstGeom prst="downArrowCallout">
            <a:avLst>
              <a:gd name="adj1" fmla="val 18939"/>
              <a:gd name="adj2" fmla="val 13636"/>
              <a:gd name="adj3" fmla="val 25000"/>
              <a:gd name="adj4" fmla="val 6497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421988"/>
            <a:ext cx="4572000" cy="3200400"/>
          </a:xfrm>
          <a:prstGeom prst="rect">
            <a:avLst/>
          </a:prstGeom>
          <a:ln w="76200">
            <a:solidFill>
              <a:srgbClr val="33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ইব্রহিম</a:t>
            </a:r>
            <a:r>
              <a:rPr lang="en-US" sz="54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খলিল</a:t>
            </a:r>
            <a:r>
              <a:rPr lang="en-US" sz="54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ভারপ্রাপ্ত</a:t>
            </a:r>
            <a:r>
              <a:rPr lang="en-US" sz="36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সারফাতলি</a:t>
            </a:r>
            <a:r>
              <a:rPr lang="en-US" sz="36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3600" b="1" dirty="0" smtClean="0">
              <a:solidFill>
                <a:srgbClr val="339933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০১৭১২-৭৩৫০২০</a:t>
            </a:r>
          </a:p>
          <a:p>
            <a:pPr lvl="0" algn="ctr"/>
            <a:r>
              <a:rPr lang="en-US" sz="2800" b="1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mikmeazi@gmail.com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4708" y="2438400"/>
            <a:ext cx="3780692" cy="3200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33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3399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7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577326448"/>
              </p:ext>
            </p:extLst>
          </p:nvPr>
        </p:nvGraphicFramePr>
        <p:xfrm>
          <a:off x="228600" y="1524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58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81000"/>
            <a:ext cx="8686800" cy="6477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457200"/>
            <a:ext cx="4191000" cy="609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152400"/>
            <a:ext cx="4419600" cy="6400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5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438400" y="685800"/>
            <a:ext cx="4191000" cy="1524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3124200"/>
            <a:ext cx="6629400" cy="213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২৭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6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905000" y="304800"/>
            <a:ext cx="5333999" cy="20574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863628871"/>
              </p:ext>
            </p:extLst>
          </p:nvPr>
        </p:nvGraphicFramePr>
        <p:xfrm>
          <a:off x="365830" y="26670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796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819150" y="228600"/>
            <a:ext cx="7410450" cy="129540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0" y="2057400"/>
            <a:ext cx="1447800" cy="1752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2438400" y="1752600"/>
            <a:ext cx="2819400" cy="1837914"/>
          </a:xfrm>
          <a:prstGeom prst="clou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2555650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397335" y="1688277"/>
            <a:ext cx="2846811" cy="2121723"/>
          </a:xfrm>
          <a:prstGeom prst="clou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5980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372692685"/>
              </p:ext>
            </p:extLst>
          </p:nvPr>
        </p:nvGraphicFramePr>
        <p:xfrm>
          <a:off x="498763" y="4419600"/>
          <a:ext cx="786938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2234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 animBg="1"/>
      <p:bldP spid="10" grpId="0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990600" y="228600"/>
            <a:ext cx="7315200" cy="1467754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4775" y="2247192"/>
            <a:ext cx="1771650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371600" y="2129428"/>
            <a:ext cx="1771650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6781801" y="2222739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4055919" y="2205629"/>
            <a:ext cx="1447800" cy="1524000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3250" y="248992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864" y="2551478"/>
            <a:ext cx="129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813964" y="1696354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7716982" y="2867477"/>
            <a:ext cx="1177636" cy="1171123"/>
          </a:xfrm>
          <a:prstGeom prst="cloudCallout">
            <a:avLst>
              <a:gd name="adj1" fmla="val -8321"/>
              <a:gd name="adj2" fmla="val 27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1582343308"/>
              </p:ext>
            </p:extLst>
          </p:nvPr>
        </p:nvGraphicFramePr>
        <p:xfrm>
          <a:off x="665018" y="4572000"/>
          <a:ext cx="786938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4400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4" grpId="0" animBg="1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176</Words>
  <Application>Microsoft Office PowerPoint</Application>
  <PresentationFormat>On-screen Show (4:3)</PresentationFormat>
  <Paragraphs>115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10 pro</dc:creator>
  <cp:lastModifiedBy>win 10 pro</cp:lastModifiedBy>
  <cp:revision>2</cp:revision>
  <dcterms:created xsi:type="dcterms:W3CDTF">2006-08-16T00:00:00Z</dcterms:created>
  <dcterms:modified xsi:type="dcterms:W3CDTF">2023-05-24T03:59:45Z</dcterms:modified>
</cp:coreProperties>
</file>