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6" r:id="rId3"/>
    <p:sldId id="298" r:id="rId4"/>
    <p:sldId id="300" r:id="rId5"/>
    <p:sldId id="330" r:id="rId6"/>
    <p:sldId id="332" r:id="rId7"/>
    <p:sldId id="334" r:id="rId8"/>
    <p:sldId id="336" r:id="rId9"/>
    <p:sldId id="338" r:id="rId10"/>
    <p:sldId id="340" r:id="rId11"/>
    <p:sldId id="354" r:id="rId12"/>
    <p:sldId id="344" r:id="rId13"/>
    <p:sldId id="346" r:id="rId14"/>
    <p:sldId id="348" r:id="rId15"/>
    <p:sldId id="350" r:id="rId16"/>
    <p:sldId id="352" r:id="rId17"/>
    <p:sldId id="328" r:id="rId18"/>
  </p:sldIdLst>
  <p:sldSz cx="118872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0783"/>
    <a:srgbClr val="94F7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256" autoAdjust="0"/>
  </p:normalViewPr>
  <p:slideViewPr>
    <p:cSldViewPr>
      <p:cViewPr varScale="1">
        <p:scale>
          <a:sx n="74" d="100"/>
          <a:sy n="74" d="100"/>
        </p:scale>
        <p:origin x="624" y="90"/>
      </p:cViewPr>
      <p:guideLst>
        <p:guide orient="horz" pos="2160"/>
        <p:guide pos="37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1" y="2130427"/>
            <a:ext cx="1010412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74640"/>
            <a:ext cx="267462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74640"/>
            <a:ext cx="782574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6" y="4406902"/>
            <a:ext cx="101041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6" y="2906713"/>
            <a:ext cx="1010412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2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2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1" y="1535113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1" y="2174875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4" y="1535113"/>
            <a:ext cx="525430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4" y="2174875"/>
            <a:ext cx="525430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2" y="273050"/>
            <a:ext cx="39108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73052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2" y="1435102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5" y="4800600"/>
            <a:ext cx="7132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5" y="612775"/>
            <a:ext cx="71323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5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600202"/>
            <a:ext cx="1069848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6356352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1" y="6356352"/>
            <a:ext cx="3764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356352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790" y="914401"/>
            <a:ext cx="47954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আজকের পাঠে সবাইকে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054225"/>
            <a:ext cx="2149371" cy="332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ewwewe.png"/>
          <p:cNvPicPr>
            <a:picLocks noChangeAspect="1"/>
          </p:cNvPicPr>
          <p:nvPr/>
        </p:nvPicPr>
        <p:blipFill rotWithShape="1">
          <a:blip r:embed="rId3" cstate="print"/>
          <a:srcRect l="17256" t="22971" r="32029" b="19592"/>
          <a:stretch/>
        </p:blipFill>
        <p:spPr>
          <a:xfrm>
            <a:off x="5867400" y="2667000"/>
            <a:ext cx="3013714" cy="19294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6062038" y="1762204"/>
            <a:ext cx="5271654" cy="1180461"/>
            <a:chOff x="5922217" y="1765362"/>
            <a:chExt cx="5271654" cy="1180461"/>
          </a:xfrm>
        </p:grpSpPr>
        <p:pic>
          <p:nvPicPr>
            <p:cNvPr id="2" name="Picture 1" descr="104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22217" y="1765362"/>
              <a:ext cx="1323446" cy="1112776"/>
            </a:xfrm>
            <a:prstGeom prst="rect">
              <a:avLst/>
            </a:prstGeom>
          </p:spPr>
        </p:pic>
        <p:pic>
          <p:nvPicPr>
            <p:cNvPr id="5" name="Picture 4" descr="104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45663" y="1833047"/>
              <a:ext cx="1323446" cy="1112776"/>
            </a:xfrm>
            <a:prstGeom prst="rect">
              <a:avLst/>
            </a:prstGeom>
          </p:spPr>
        </p:pic>
        <p:pic>
          <p:nvPicPr>
            <p:cNvPr id="6" name="Picture 5" descr="104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04237" y="1796514"/>
              <a:ext cx="1323446" cy="1112776"/>
            </a:xfrm>
            <a:prstGeom prst="rect">
              <a:avLst/>
            </a:prstGeom>
          </p:spPr>
        </p:pic>
        <p:pic>
          <p:nvPicPr>
            <p:cNvPr id="7" name="Picture 6" descr="104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70425" y="1818409"/>
              <a:ext cx="1323446" cy="1112776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821120" y="1219201"/>
            <a:ext cx="4284281" cy="2407217"/>
            <a:chOff x="533638" y="1447800"/>
            <a:chExt cx="4284281" cy="2407217"/>
          </a:xfrm>
        </p:grpSpPr>
        <p:pic>
          <p:nvPicPr>
            <p:cNvPr id="8" name="Picture 2" descr="C:\Users\SALAM COMPUTER\Desktop\Screenshot_8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45" r="58806"/>
            <a:stretch/>
          </p:blipFill>
          <p:spPr bwMode="auto">
            <a:xfrm>
              <a:off x="2684319" y="1452244"/>
              <a:ext cx="403412" cy="2395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9476" y="1447800"/>
              <a:ext cx="523875" cy="2395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113" y="1452553"/>
              <a:ext cx="487363" cy="2395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8692" y="1447800"/>
              <a:ext cx="457200" cy="2395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7719" y="1459480"/>
              <a:ext cx="487363" cy="2395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2238" y="1459480"/>
              <a:ext cx="487363" cy="2395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0719" y="1459479"/>
              <a:ext cx="457200" cy="2395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638" y="1459480"/>
              <a:ext cx="487363" cy="2395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" name="TextBox 8"/>
          <p:cNvSpPr txBox="1"/>
          <p:nvPr/>
        </p:nvSpPr>
        <p:spPr>
          <a:xfrm>
            <a:off x="1008128" y="152400"/>
            <a:ext cx="714527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পেনসিল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8"/>
          <p:cNvSpPr txBox="1"/>
          <p:nvPr/>
        </p:nvSpPr>
        <p:spPr>
          <a:xfrm>
            <a:off x="5143666" y="152401"/>
            <a:ext cx="6438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8"/>
          <p:cNvSpPr txBox="1"/>
          <p:nvPr/>
        </p:nvSpPr>
        <p:spPr>
          <a:xfrm>
            <a:off x="914401" y="705788"/>
            <a:ext cx="8388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পেনসিলের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161018" y="5321469"/>
            <a:ext cx="1277382" cy="8382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3609498" y="5321469"/>
            <a:ext cx="1277382" cy="8382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5867400" y="5321469"/>
            <a:ext cx="1277382" cy="8382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743200" y="5232738"/>
            <a:ext cx="810180" cy="101566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>
                <a:latin typeface="Calibri"/>
                <a:cs typeface="Calibri"/>
              </a:rPr>
              <a:t>─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05400" y="5260633"/>
            <a:ext cx="725424" cy="9233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=   </a:t>
            </a:r>
          </a:p>
        </p:txBody>
      </p:sp>
      <p:sp>
        <p:nvSpPr>
          <p:cNvPr id="27" name="TextBox 8"/>
          <p:cNvSpPr txBox="1"/>
          <p:nvPr/>
        </p:nvSpPr>
        <p:spPr>
          <a:xfrm>
            <a:off x="970382" y="6273226"/>
            <a:ext cx="2915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solidFill>
                  <a:srgbClr val="2710B0"/>
                </a:solidFill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3200" dirty="0">
                <a:solidFill>
                  <a:srgbClr val="2710B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2710B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200" dirty="0">
                <a:solidFill>
                  <a:srgbClr val="2710B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>
                <a:solidFill>
                  <a:srgbClr val="2710B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2710B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80255" y="5290983"/>
            <a:ext cx="761726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৮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72480" y="5245269"/>
            <a:ext cx="882254" cy="9233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৪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5278904"/>
            <a:ext cx="823098" cy="9233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৪  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848600" y="5321469"/>
            <a:ext cx="1277382" cy="8382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8175428" y="5248870"/>
            <a:ext cx="3406973" cy="9233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পেনসিল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4" name="Picture 33" descr="1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4495801"/>
            <a:ext cx="509323" cy="428247"/>
          </a:xfrm>
          <a:prstGeom prst="rect">
            <a:avLst/>
          </a:prstGeom>
        </p:spPr>
      </p:pic>
      <p:pic>
        <p:nvPicPr>
          <p:cNvPr id="35" name="Picture 2" descr="C:\Users\SALAM COMPUTER\Desktop\Screenshot_8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5" r="58806"/>
          <a:stretch/>
        </p:blipFill>
        <p:spPr bwMode="auto">
          <a:xfrm flipH="1">
            <a:off x="934206" y="3587028"/>
            <a:ext cx="261188" cy="81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2802082" y="3758341"/>
            <a:ext cx="685800" cy="4333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501737" y="3758341"/>
            <a:ext cx="685800" cy="4333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116282" y="3758341"/>
            <a:ext cx="685800" cy="4333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447800" y="3758341"/>
            <a:ext cx="685800" cy="4333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161245" y="3762823"/>
            <a:ext cx="685800" cy="4333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847045" y="3762823"/>
            <a:ext cx="685800" cy="4333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532845" y="3762823"/>
            <a:ext cx="685800" cy="4333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240437" y="3762823"/>
            <a:ext cx="685800" cy="4333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815937" y="4405134"/>
            <a:ext cx="685800" cy="4333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515592" y="4405134"/>
            <a:ext cx="685800" cy="4333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130137" y="4405134"/>
            <a:ext cx="685800" cy="4333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461655" y="4405134"/>
            <a:ext cx="685800" cy="4333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6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  <p:bldP spid="27" grpId="0"/>
      <p:bldP spid="28" grpId="0"/>
      <p:bldP spid="29" grpId="0"/>
      <p:bldP spid="30" grpId="0"/>
      <p:bldP spid="33" grpId="0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8661545" y="152401"/>
            <a:ext cx="30430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err="1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400" dirty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4400" dirty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C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8"/>
          <p:cNvSpPr txBox="1"/>
          <p:nvPr/>
        </p:nvSpPr>
        <p:spPr>
          <a:xfrm>
            <a:off x="1590820" y="1089676"/>
            <a:ext cx="9686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৭ ─ ৩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বিয়োগটি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0545" y="2514600"/>
            <a:ext cx="746126" cy="685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74945" y="2514600"/>
            <a:ext cx="746126" cy="685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489345" y="2542309"/>
            <a:ext cx="746126" cy="685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03745" y="2542309"/>
            <a:ext cx="746126" cy="685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318145" y="2542309"/>
            <a:ext cx="746126" cy="685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232545" y="2542309"/>
            <a:ext cx="746126" cy="685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146945" y="2542309"/>
            <a:ext cx="746126" cy="685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908945" y="2286001"/>
            <a:ext cx="914400" cy="120032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dirty="0">
                <a:latin typeface="NikoshBAN" pitchFamily="2" charset="0"/>
                <a:cs typeface="NikoshBAN" pitchFamily="2" charset="0"/>
              </a:rPr>
              <a:t>=  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749956" y="2543264"/>
            <a:ext cx="3489326" cy="685800"/>
            <a:chOff x="7567393" y="2543264"/>
            <a:chExt cx="3489326" cy="685800"/>
          </a:xfrm>
        </p:grpSpPr>
        <p:sp>
          <p:nvSpPr>
            <p:cNvPr id="12" name="Rectangle 11"/>
            <p:cNvSpPr/>
            <p:nvPr/>
          </p:nvSpPr>
          <p:spPr>
            <a:xfrm>
              <a:off x="7567393" y="2543264"/>
              <a:ext cx="746126" cy="6858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481793" y="2543264"/>
              <a:ext cx="746126" cy="6858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396193" y="2543264"/>
              <a:ext cx="746126" cy="6858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310593" y="2543264"/>
              <a:ext cx="746126" cy="6858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8"/>
          <p:cNvSpPr txBox="1"/>
          <p:nvPr/>
        </p:nvSpPr>
        <p:spPr>
          <a:xfrm>
            <a:off x="1752600" y="578669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>
                <a:solidFill>
                  <a:srgbClr val="2710B0"/>
                </a:solidFill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3600" dirty="0">
                <a:solidFill>
                  <a:srgbClr val="2710B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2710B0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600" dirty="0">
                <a:solidFill>
                  <a:srgbClr val="2710B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2710B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dirty="0">
                <a:solidFill>
                  <a:srgbClr val="2710B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>
                <a:solidFill>
                  <a:srgbClr val="2710B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2710B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250035" y="2273808"/>
            <a:ext cx="847689" cy="1087623"/>
            <a:chOff x="3442299" y="2131085"/>
            <a:chExt cx="914400" cy="1230346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3442299" y="2138225"/>
              <a:ext cx="914400" cy="120032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3520774" y="2131085"/>
              <a:ext cx="769214" cy="123034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5130983" y="2273809"/>
            <a:ext cx="847689" cy="1087623"/>
            <a:chOff x="4661499" y="2143277"/>
            <a:chExt cx="914400" cy="1230346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4661499" y="2150417"/>
              <a:ext cx="914400" cy="120032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4739974" y="2143277"/>
              <a:ext cx="769214" cy="123034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6130082" y="2286000"/>
            <a:ext cx="847689" cy="1087623"/>
            <a:chOff x="5947518" y="2143277"/>
            <a:chExt cx="914400" cy="1230346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5947518" y="2150417"/>
              <a:ext cx="914400" cy="120032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6025993" y="2143277"/>
              <a:ext cx="769214" cy="123034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13589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802" y="1694438"/>
            <a:ext cx="6003120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240" y="2718375"/>
            <a:ext cx="5973895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801" y="4851975"/>
            <a:ext cx="5973895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335612" y="1219200"/>
            <a:ext cx="4540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৪টি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খেলে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-----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72055" y="2261175"/>
            <a:ext cx="4540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টি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খেলে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-----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/>
          <a:srcRect l="19230" r="18814"/>
          <a:stretch/>
        </p:blipFill>
        <p:spPr>
          <a:xfrm rot="5617323">
            <a:off x="1976932" y="2295586"/>
            <a:ext cx="415411" cy="1345137"/>
          </a:xfrm>
          <a:prstGeom prst="rect">
            <a:avLst/>
          </a:prstGeom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60" y="3785175"/>
            <a:ext cx="5973895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410084" y="3327975"/>
            <a:ext cx="4540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২টি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খেলে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-----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86240" y="4394775"/>
            <a:ext cx="4540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টি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খেলে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-----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59" y="5842575"/>
            <a:ext cx="5973895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312421" y="5385375"/>
            <a:ext cx="4540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০টি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খেলে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-----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/>
          <a:srcRect l="19230" r="18814"/>
          <a:stretch/>
        </p:blipFill>
        <p:spPr>
          <a:xfrm rot="5617323">
            <a:off x="1954151" y="3367000"/>
            <a:ext cx="415411" cy="134513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/>
          <a:srcRect l="19230" r="18814"/>
          <a:stretch/>
        </p:blipFill>
        <p:spPr>
          <a:xfrm rot="5617323">
            <a:off x="3602431" y="3395975"/>
            <a:ext cx="415411" cy="134513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/>
          <a:srcRect l="19230" r="18814"/>
          <a:stretch/>
        </p:blipFill>
        <p:spPr>
          <a:xfrm rot="5617323">
            <a:off x="2001440" y="4429187"/>
            <a:ext cx="415411" cy="134513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/>
          <a:srcRect l="19230" r="18814"/>
          <a:stretch/>
        </p:blipFill>
        <p:spPr>
          <a:xfrm rot="5617323">
            <a:off x="3602431" y="4454138"/>
            <a:ext cx="415411" cy="134513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/>
          <a:srcRect l="19230" r="18814"/>
          <a:stretch/>
        </p:blipFill>
        <p:spPr>
          <a:xfrm rot="5617323">
            <a:off x="5071447" y="4462775"/>
            <a:ext cx="415411" cy="134513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/>
          <a:srcRect l="19230" r="18814"/>
          <a:stretch/>
        </p:blipFill>
        <p:spPr>
          <a:xfrm rot="5617323">
            <a:off x="6432236" y="5468484"/>
            <a:ext cx="415411" cy="134513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/>
          <a:srcRect l="19230" r="18814"/>
          <a:stretch/>
        </p:blipFill>
        <p:spPr>
          <a:xfrm rot="5617323">
            <a:off x="4971125" y="5440758"/>
            <a:ext cx="415411" cy="134513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3"/>
          <a:srcRect l="19230" r="18814"/>
          <a:stretch/>
        </p:blipFill>
        <p:spPr>
          <a:xfrm rot="5617323">
            <a:off x="3602431" y="5448938"/>
            <a:ext cx="415411" cy="134513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3"/>
          <a:srcRect l="19230" r="18814"/>
          <a:stretch/>
        </p:blipFill>
        <p:spPr>
          <a:xfrm rot="5617323">
            <a:off x="1988631" y="5419787"/>
            <a:ext cx="415411" cy="1345137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7829655" y="1693155"/>
            <a:ext cx="533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µ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744055" y="1572191"/>
            <a:ext cx="533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505909" y="1586298"/>
            <a:ext cx="533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৪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363055" y="1572191"/>
            <a:ext cx="533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৪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9277455" y="1575375"/>
            <a:ext cx="533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০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848600" y="2710934"/>
            <a:ext cx="533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µ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763000" y="2589970"/>
            <a:ext cx="533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524854" y="2604077"/>
            <a:ext cx="533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৪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8382000" y="2589970"/>
            <a:ext cx="533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9296400" y="2593154"/>
            <a:ext cx="533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848601" y="3853934"/>
            <a:ext cx="533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µ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763001" y="3732970"/>
            <a:ext cx="533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524855" y="3747077"/>
            <a:ext cx="533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৪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8382001" y="3732970"/>
            <a:ext cx="533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২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9296401" y="3736154"/>
            <a:ext cx="533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829540" y="4844534"/>
            <a:ext cx="533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µ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743940" y="4723570"/>
            <a:ext cx="533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505794" y="4737677"/>
            <a:ext cx="533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৪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362940" y="4723570"/>
            <a:ext cx="533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১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9277340" y="4726754"/>
            <a:ext cx="533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840422" y="5911334"/>
            <a:ext cx="533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µ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8754822" y="5790370"/>
            <a:ext cx="533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516676" y="5804477"/>
            <a:ext cx="533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৪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8373822" y="5790370"/>
            <a:ext cx="533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০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9288222" y="5793554"/>
            <a:ext cx="533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৪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066800" y="405825"/>
            <a:ext cx="1032339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প্লেটে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৪টি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চকলেট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রাফি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চকলেটগুলো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7" name="Picture 56" descr="rrewq.png"/>
          <p:cNvPicPr>
            <a:picLocks noChangeAspect="1"/>
          </p:cNvPicPr>
          <p:nvPr/>
        </p:nvPicPr>
        <p:blipFill>
          <a:blip r:embed="rId4" cstate="print">
            <a:lum bright="-10000" contrast="20000"/>
          </a:blip>
          <a:srcRect l="21389" t="10560" r="54167" b="43639"/>
          <a:stretch>
            <a:fillRect/>
          </a:stretch>
        </p:blipFill>
        <p:spPr>
          <a:xfrm flipH="1">
            <a:off x="10084130" y="549614"/>
            <a:ext cx="964869" cy="1217698"/>
          </a:xfrm>
          <a:prstGeom prst="rect">
            <a:avLst/>
          </a:prstGeom>
        </p:spPr>
      </p:pic>
      <p:grpSp>
        <p:nvGrpSpPr>
          <p:cNvPr id="58" name="Group 57"/>
          <p:cNvGrpSpPr/>
          <p:nvPr/>
        </p:nvGrpSpPr>
        <p:grpSpPr>
          <a:xfrm>
            <a:off x="7249768" y="647343"/>
            <a:ext cx="2951640" cy="1224320"/>
            <a:chOff x="2971800" y="1600200"/>
            <a:chExt cx="4614789" cy="2040983"/>
          </a:xfrm>
        </p:grpSpPr>
        <p:pic>
          <p:nvPicPr>
            <p:cNvPr id="59" name="Picture 58" descr="J:\44545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71800" y="1600200"/>
              <a:ext cx="4614789" cy="2040983"/>
            </a:xfrm>
            <a:prstGeom prst="rect">
              <a:avLst/>
            </a:prstGeom>
            <a:noFill/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3"/>
            <a:srcRect l="19230" r="18814"/>
            <a:stretch/>
          </p:blipFill>
          <p:spPr>
            <a:xfrm rot="5711345">
              <a:off x="4185927" y="1632806"/>
              <a:ext cx="507611" cy="1635078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3"/>
            <a:srcRect l="19230" r="18814"/>
            <a:stretch/>
          </p:blipFill>
          <p:spPr>
            <a:xfrm rot="5617323">
              <a:off x="4311935" y="2094426"/>
              <a:ext cx="507611" cy="1635078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 rotWithShape="1">
            <a:blip r:embed="rId3"/>
            <a:srcRect l="19230" r="18814"/>
            <a:stretch/>
          </p:blipFill>
          <p:spPr>
            <a:xfrm rot="5400000">
              <a:off x="5710455" y="1549347"/>
              <a:ext cx="507611" cy="1635078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 rotWithShape="1">
            <a:blip r:embed="rId3"/>
            <a:srcRect l="19230" r="18814"/>
            <a:stretch/>
          </p:blipFill>
          <p:spPr>
            <a:xfrm rot="5400000">
              <a:off x="5823049" y="1955782"/>
              <a:ext cx="507611" cy="1635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004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8" grpId="0"/>
      <p:bldP spid="29" grpId="0"/>
      <p:bldP spid="31" grpId="0"/>
      <p:bldP spid="42" grpId="0"/>
      <p:bldP spid="43" grpId="0"/>
      <p:bldP spid="44" grpId="0"/>
      <p:bldP spid="45" grpId="0"/>
      <p:bldP spid="4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SALAM COMPUTER\Downloads\Screenshot_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833" b="13427"/>
          <a:stretch/>
        </p:blipFill>
        <p:spPr bwMode="auto">
          <a:xfrm>
            <a:off x="609600" y="1103531"/>
            <a:ext cx="5138236" cy="331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47800" y="558225"/>
            <a:ext cx="101346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ফাঁকা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ঘরগুলোতে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8"/>
          <p:cNvSpPr txBox="1"/>
          <p:nvPr/>
        </p:nvSpPr>
        <p:spPr>
          <a:xfrm>
            <a:off x="1656181" y="5943600"/>
            <a:ext cx="2915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>
                <a:solidFill>
                  <a:srgbClr val="2710B0"/>
                </a:solidFill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3200" dirty="0">
                <a:solidFill>
                  <a:srgbClr val="2710B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2710B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200" dirty="0" smtClean="0">
                <a:solidFill>
                  <a:srgbClr val="2710B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 smtClean="0">
                <a:solidFill>
                  <a:srgbClr val="2710B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2710B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1800" y="2293203"/>
            <a:ext cx="761726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rgbClr val="2A20AC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4800" dirty="0" smtClean="0">
              <a:solidFill>
                <a:srgbClr val="2A20A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50" y="3276600"/>
            <a:ext cx="806054" cy="9233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solidFill>
                  <a:srgbClr val="2A20AC"/>
                </a:solidFill>
                <a:latin typeface="NikoshBAN" pitchFamily="2" charset="0"/>
                <a:cs typeface="NikoshBAN" pitchFamily="2" charset="0"/>
              </a:rPr>
              <a:t>৪</a:t>
            </a:r>
          </a:p>
        </p:txBody>
      </p:sp>
      <p:sp>
        <p:nvSpPr>
          <p:cNvPr id="9" name="Rectangle 8"/>
          <p:cNvSpPr/>
          <p:nvPr/>
        </p:nvSpPr>
        <p:spPr>
          <a:xfrm>
            <a:off x="6421356" y="2519990"/>
            <a:ext cx="685800" cy="4333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121011" y="2519990"/>
            <a:ext cx="685800" cy="4333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735556" y="2519990"/>
            <a:ext cx="685800" cy="4333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067074" y="2519990"/>
            <a:ext cx="685800" cy="4333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80519" y="2524472"/>
            <a:ext cx="685800" cy="4333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585495" y="2524472"/>
            <a:ext cx="685800" cy="4333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271295" y="2524472"/>
            <a:ext cx="685800" cy="4333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978887" y="2524472"/>
            <a:ext cx="685800" cy="4333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435211" y="3589627"/>
            <a:ext cx="685800" cy="4333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134866" y="3589627"/>
            <a:ext cx="685800" cy="4333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749411" y="3589627"/>
            <a:ext cx="685800" cy="4333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080929" y="3589627"/>
            <a:ext cx="685800" cy="4333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908398" y="3589627"/>
            <a:ext cx="685800" cy="4333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607287" y="3589627"/>
            <a:ext cx="685800" cy="4333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8519554" y="2091643"/>
            <a:ext cx="2910445" cy="1290010"/>
          </a:xfrm>
          <a:prstGeom prst="rightArrow">
            <a:avLst/>
          </a:prstGeom>
          <a:noFill/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7871955" y="3161280"/>
            <a:ext cx="2221332" cy="1290010"/>
          </a:xfrm>
          <a:prstGeom prst="rightArrow">
            <a:avLst/>
          </a:prstGeom>
          <a:noFill/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24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3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666673" y="2737970"/>
            <a:ext cx="3904021" cy="1905000"/>
            <a:chOff x="7449779" y="1600200"/>
            <a:chExt cx="3904021" cy="1905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5004" y="1639887"/>
              <a:ext cx="1150573" cy="1865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10800" y="1600200"/>
              <a:ext cx="1143000" cy="1890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9779" y="1614487"/>
              <a:ext cx="1183559" cy="1890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7666673" y="2734309"/>
            <a:ext cx="3915727" cy="1908661"/>
            <a:chOff x="7467890" y="3091826"/>
            <a:chExt cx="3915727" cy="1908661"/>
          </a:xfrm>
        </p:grpSpPr>
        <p:sp>
          <p:nvSpPr>
            <p:cNvPr id="60" name="Rectangle 59"/>
            <p:cNvSpPr/>
            <p:nvPr/>
          </p:nvSpPr>
          <p:spPr>
            <a:xfrm>
              <a:off x="7467890" y="3091826"/>
              <a:ext cx="1183559" cy="190866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8823116" y="3108947"/>
              <a:ext cx="1177196" cy="189153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0233044" y="3108948"/>
              <a:ext cx="1150573" cy="1862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29025" y="2737970"/>
            <a:ext cx="7114775" cy="1905000"/>
            <a:chOff x="48025" y="1698521"/>
            <a:chExt cx="7114775" cy="1905000"/>
          </a:xfrm>
        </p:grpSpPr>
        <p:sp>
          <p:nvSpPr>
            <p:cNvPr id="1041" name="Rectangle 1040"/>
            <p:cNvSpPr/>
            <p:nvPr/>
          </p:nvSpPr>
          <p:spPr>
            <a:xfrm>
              <a:off x="838200" y="1706357"/>
              <a:ext cx="1150573" cy="189716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133600" y="1698521"/>
              <a:ext cx="1150573" cy="1905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429000" y="1706357"/>
              <a:ext cx="1150573" cy="189716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724400" y="1708459"/>
              <a:ext cx="1150573" cy="189506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012227" y="1706357"/>
              <a:ext cx="1150573" cy="189716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2" descr="I:\New folder (2)\hg.png"/>
            <p:cNvPicPr>
              <a:picLocks noChangeAspect="1" noChangeArrowheads="1"/>
            </p:cNvPicPr>
            <p:nvPr/>
          </p:nvPicPr>
          <p:blipFill>
            <a:blip r:embed="rId5" cstate="print">
              <a:lum bright="-10000" contrast="20000"/>
            </a:blip>
            <a:srcRect l="11364" r="22725"/>
            <a:stretch>
              <a:fillRect/>
            </a:stretch>
          </p:blipFill>
          <p:spPr bwMode="auto">
            <a:xfrm>
              <a:off x="48025" y="1782557"/>
              <a:ext cx="725681" cy="1098867"/>
            </a:xfrm>
            <a:prstGeom prst="rect">
              <a:avLst/>
            </a:prstGeom>
            <a:noFill/>
          </p:spPr>
        </p:pic>
      </p:grpSp>
      <p:sp>
        <p:nvSpPr>
          <p:cNvPr id="18" name="TextBox 17"/>
          <p:cNvSpPr txBox="1"/>
          <p:nvPr/>
        </p:nvSpPr>
        <p:spPr>
          <a:xfrm>
            <a:off x="1600200" y="268069"/>
            <a:ext cx="9452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৫২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পৃষ্ঠার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৩নং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সমস্যাটি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মনোযোগসহ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4000" y="685800"/>
            <a:ext cx="9677400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বিয়োগের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সমস্যাটির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38200" y="1594970"/>
            <a:ext cx="4842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রুমার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কাগজের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47448" y="1594970"/>
            <a:ext cx="3662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কয়টিতে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62800" y="1594969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রইল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18594" y="4765336"/>
            <a:ext cx="803465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৮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41757" y="4719170"/>
            <a:ext cx="809504" cy="9233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smtClean="0">
                <a:cs typeface="Calibri"/>
              </a:rPr>
              <a:t>─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86961" y="4763847"/>
            <a:ext cx="805962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=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36112" y="4736881"/>
            <a:ext cx="779805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318061" y="4765336"/>
            <a:ext cx="805962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৫</a:t>
            </a:r>
          </a:p>
        </p:txBody>
      </p:sp>
      <p:sp>
        <p:nvSpPr>
          <p:cNvPr id="28" name="TextBox 8"/>
          <p:cNvSpPr txBox="1"/>
          <p:nvPr/>
        </p:nvSpPr>
        <p:spPr>
          <a:xfrm>
            <a:off x="925998" y="5938370"/>
            <a:ext cx="3417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>
                <a:solidFill>
                  <a:srgbClr val="2710B0"/>
                </a:solidFill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3200" dirty="0">
                <a:solidFill>
                  <a:srgbClr val="2710B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2710B0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200" dirty="0" smtClean="0">
                <a:solidFill>
                  <a:srgbClr val="2710B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2710B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200" dirty="0" smtClean="0">
                <a:solidFill>
                  <a:srgbClr val="2710B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 smtClean="0">
                <a:solidFill>
                  <a:srgbClr val="2710B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2710B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76800" y="5486400"/>
            <a:ext cx="5029200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টি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58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7777.png"/>
          <p:cNvPicPr>
            <a:picLocks noChangeAspect="1"/>
          </p:cNvPicPr>
          <p:nvPr/>
        </p:nvPicPr>
        <p:blipFill>
          <a:blip r:embed="rId2" cstate="print">
            <a:lum bright="-10000" contrast="20000"/>
          </a:blip>
          <a:srcRect l="17563" r="12930"/>
          <a:stretch>
            <a:fillRect/>
          </a:stretch>
        </p:blipFill>
        <p:spPr>
          <a:xfrm>
            <a:off x="9525000" y="2291230"/>
            <a:ext cx="991506" cy="956487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386498" y="2311597"/>
            <a:ext cx="5602884" cy="1231900"/>
            <a:chOff x="386498" y="1816100"/>
            <a:chExt cx="5602884" cy="12319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86498" y="1816100"/>
              <a:ext cx="971550" cy="1231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5" name="Group 14"/>
            <p:cNvGrpSpPr/>
            <p:nvPr/>
          </p:nvGrpSpPr>
          <p:grpSpPr>
            <a:xfrm>
              <a:off x="1324918" y="2097157"/>
              <a:ext cx="4664464" cy="883663"/>
              <a:chOff x="1324918" y="2097157"/>
              <a:chExt cx="4664464" cy="883663"/>
            </a:xfrm>
          </p:grpSpPr>
          <p:pic>
            <p:nvPicPr>
              <p:cNvPr id="2" name="Picture 1" descr="ytrr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24918" y="2110409"/>
                <a:ext cx="960182" cy="847220"/>
              </a:xfrm>
              <a:prstGeom prst="rect">
                <a:avLst/>
              </a:prstGeom>
            </p:spPr>
          </p:pic>
          <p:pic>
            <p:nvPicPr>
              <p:cNvPr id="6" name="Picture 5" descr="ytrr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62200" y="2133600"/>
                <a:ext cx="960182" cy="847220"/>
              </a:xfrm>
              <a:prstGeom prst="rect">
                <a:avLst/>
              </a:prstGeom>
            </p:spPr>
          </p:pic>
          <p:pic>
            <p:nvPicPr>
              <p:cNvPr id="7" name="Picture 6" descr="ytrr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35943" y="2097157"/>
                <a:ext cx="960182" cy="847220"/>
              </a:xfrm>
              <a:prstGeom prst="rect">
                <a:avLst/>
              </a:prstGeom>
            </p:spPr>
          </p:pic>
          <p:pic>
            <p:nvPicPr>
              <p:cNvPr id="8" name="Picture 7" descr="ytrr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88298" y="2097157"/>
                <a:ext cx="960182" cy="847220"/>
              </a:xfrm>
              <a:prstGeom prst="rect">
                <a:avLst/>
              </a:prstGeom>
            </p:spPr>
          </p:pic>
          <p:pic>
            <p:nvPicPr>
              <p:cNvPr id="9" name="Picture 8" descr="ytrr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9200" y="2097157"/>
                <a:ext cx="960182" cy="847220"/>
              </a:xfrm>
              <a:prstGeom prst="rect">
                <a:avLst/>
              </a:prstGeom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1143000" y="3619697"/>
            <a:ext cx="4648200" cy="847220"/>
            <a:chOff x="1066800" y="3124200"/>
            <a:chExt cx="4648200" cy="847220"/>
          </a:xfrm>
        </p:grpSpPr>
        <p:pic>
          <p:nvPicPr>
            <p:cNvPr id="10" name="Picture 9" descr="ytrr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6800" y="3124200"/>
              <a:ext cx="960182" cy="847220"/>
            </a:xfrm>
            <a:prstGeom prst="rect">
              <a:avLst/>
            </a:prstGeom>
          </p:spPr>
        </p:pic>
        <p:pic>
          <p:nvPicPr>
            <p:cNvPr id="11" name="Picture 10" descr="ytrr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01687" y="3124200"/>
              <a:ext cx="960182" cy="847220"/>
            </a:xfrm>
            <a:prstGeom prst="rect">
              <a:avLst/>
            </a:prstGeom>
          </p:spPr>
        </p:pic>
        <p:pic>
          <p:nvPicPr>
            <p:cNvPr id="12" name="Picture 11" descr="ytrr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61869" y="3124200"/>
              <a:ext cx="960182" cy="847220"/>
            </a:xfrm>
            <a:prstGeom prst="rect">
              <a:avLst/>
            </a:prstGeom>
          </p:spPr>
        </p:pic>
        <p:pic>
          <p:nvPicPr>
            <p:cNvPr id="13" name="Picture 12" descr="ytrr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40418" y="3124200"/>
              <a:ext cx="960182" cy="847220"/>
            </a:xfrm>
            <a:prstGeom prst="rect">
              <a:avLst/>
            </a:prstGeom>
          </p:spPr>
        </p:pic>
        <p:pic>
          <p:nvPicPr>
            <p:cNvPr id="14" name="Picture 13" descr="ytrr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54818" y="3124200"/>
              <a:ext cx="960182" cy="847220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2358182" y="405825"/>
            <a:ext cx="8158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৫২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পৃষ্ঠার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৫নং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সমস্যাটি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মনোযোগসহ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5000" y="939225"/>
            <a:ext cx="9677400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বিয়োগের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সমস্যাটির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1999" y="1524000"/>
            <a:ext cx="4724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মেহজাবিন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তুলেছে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90246" y="1524000"/>
            <a:ext cx="4782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15200" y="1555212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রইল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8"/>
          <p:cNvSpPr txBox="1"/>
          <p:nvPr/>
        </p:nvSpPr>
        <p:spPr>
          <a:xfrm>
            <a:off x="925998" y="5867400"/>
            <a:ext cx="3417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>
                <a:solidFill>
                  <a:srgbClr val="2710B0"/>
                </a:solidFill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3200" dirty="0">
                <a:solidFill>
                  <a:srgbClr val="2710B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2710B0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200" dirty="0" smtClean="0">
                <a:solidFill>
                  <a:srgbClr val="2710B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2710B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200" dirty="0" smtClean="0">
                <a:solidFill>
                  <a:srgbClr val="2710B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 smtClean="0">
                <a:solidFill>
                  <a:srgbClr val="2710B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2710B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24400" y="4694366"/>
            <a:ext cx="990600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১০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41757" y="4648200"/>
            <a:ext cx="809504" cy="9233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smtClean="0">
                <a:cs typeface="Calibri"/>
              </a:rPr>
              <a:t>─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86961" y="4692877"/>
            <a:ext cx="805962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=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36112" y="4665911"/>
            <a:ext cx="779805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৫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318061" y="4694366"/>
            <a:ext cx="805962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৫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724400" y="5703044"/>
            <a:ext cx="2895600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টি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রইল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93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40518E-6 L 0.51602 -0.0381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01" y="-19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ALAM COMPUTER\Desktop\Screenshot_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2" y="1690687"/>
            <a:ext cx="8840787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58617" y="2438400"/>
            <a:ext cx="732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৬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06417" y="2451651"/>
            <a:ext cx="732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54217" y="2451651"/>
            <a:ext cx="732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58617" y="3352800"/>
            <a:ext cx="732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৮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06417" y="3352800"/>
            <a:ext cx="732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৪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30417" y="3352800"/>
            <a:ext cx="732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২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02017" y="2433717"/>
            <a:ext cx="732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৯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26017" y="2451651"/>
            <a:ext cx="732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৯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0" y="2451651"/>
            <a:ext cx="732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০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02017" y="3352799"/>
            <a:ext cx="732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৭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86259" y="3360003"/>
            <a:ext cx="732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০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73817" y="3352798"/>
            <a:ext cx="732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৭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8"/>
          <p:cNvSpPr txBox="1"/>
          <p:nvPr/>
        </p:nvSpPr>
        <p:spPr>
          <a:xfrm>
            <a:off x="2449998" y="5959279"/>
            <a:ext cx="3417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>
                <a:solidFill>
                  <a:srgbClr val="2710B0"/>
                </a:solidFill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3200" dirty="0">
                <a:solidFill>
                  <a:srgbClr val="2710B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2710B0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200" dirty="0" smtClean="0">
                <a:solidFill>
                  <a:srgbClr val="2710B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2710B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200" dirty="0" smtClean="0">
                <a:solidFill>
                  <a:srgbClr val="2710B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 smtClean="0">
                <a:solidFill>
                  <a:srgbClr val="2710B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2710B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89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34343.png"/>
          <p:cNvPicPr>
            <a:picLocks noChangeAspect="1"/>
          </p:cNvPicPr>
          <p:nvPr/>
        </p:nvPicPr>
        <p:blipFill>
          <a:blip r:embed="rId2" cstate="print"/>
          <a:srcRect t="12347"/>
          <a:stretch>
            <a:fillRect/>
          </a:stretch>
        </p:blipFill>
        <p:spPr>
          <a:xfrm>
            <a:off x="3585158" y="2777836"/>
            <a:ext cx="3930411" cy="21638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3643" y="990601"/>
            <a:ext cx="10455757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পরবর্তী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থেকো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49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5914845" y="956564"/>
            <a:ext cx="78615" cy="4572000"/>
          </a:xfrm>
          <a:prstGeom prst="line">
            <a:avLst/>
          </a:prstGeom>
          <a:ln>
            <a:solidFill>
              <a:srgbClr val="F836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6028493" y="1219200"/>
            <a:ext cx="78615" cy="44958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6156510" y="1447800"/>
            <a:ext cx="78615" cy="4419600"/>
          </a:xfrm>
          <a:prstGeom prst="line">
            <a:avLst/>
          </a:prstGeom>
          <a:ln>
            <a:solidFill>
              <a:srgbClr val="F721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6448474" y="2097951"/>
            <a:ext cx="5245815" cy="2663181"/>
            <a:chOff x="6210299" y="2074294"/>
            <a:chExt cx="5084686" cy="2663181"/>
          </a:xfrm>
        </p:grpSpPr>
        <p:sp>
          <p:nvSpPr>
            <p:cNvPr id="6" name="TextBox 4"/>
            <p:cNvSpPr txBox="1"/>
            <p:nvPr/>
          </p:nvSpPr>
          <p:spPr>
            <a:xfrm>
              <a:off x="6248400" y="2794353"/>
              <a:ext cx="3429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শ্রেণিঃ প্রথম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5"/>
            <p:cNvSpPr txBox="1"/>
            <p:nvPr/>
          </p:nvSpPr>
          <p:spPr>
            <a:xfrm>
              <a:off x="6224587" y="2074294"/>
              <a:ext cx="4953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বিষয়ঃ প্রাথমিক গণিত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6"/>
            <p:cNvSpPr txBox="1"/>
            <p:nvPr/>
          </p:nvSpPr>
          <p:spPr>
            <a:xfrm>
              <a:off x="6210299" y="3416833"/>
              <a:ext cx="50846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পাঠ শিরোনামঃ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বিয়ো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গের ধারণা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7"/>
            <p:cNvSpPr txBox="1"/>
            <p:nvPr/>
          </p:nvSpPr>
          <p:spPr>
            <a:xfrm>
              <a:off x="6248400" y="4091144"/>
              <a:ext cx="4790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পাঠ্যাংশঃ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ফিরে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দেখা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/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রিভিউ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88692" y="2128322"/>
            <a:ext cx="4965460" cy="2596079"/>
            <a:chOff x="6210299" y="2074294"/>
            <a:chExt cx="5084686" cy="2596079"/>
          </a:xfrm>
        </p:grpSpPr>
        <p:sp>
          <p:nvSpPr>
            <p:cNvPr id="12" name="TextBox 4"/>
            <p:cNvSpPr txBox="1"/>
            <p:nvPr/>
          </p:nvSpPr>
          <p:spPr>
            <a:xfrm>
              <a:off x="6248400" y="2794353"/>
              <a:ext cx="3429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সহকা্রী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শিক্ষক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TextBox 5"/>
            <p:cNvSpPr txBox="1"/>
            <p:nvPr/>
          </p:nvSpPr>
          <p:spPr>
            <a:xfrm>
              <a:off x="6224587" y="2074294"/>
              <a:ext cx="4953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মোঃ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কওছার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আলী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TextBox 6"/>
            <p:cNvSpPr txBox="1"/>
            <p:nvPr/>
          </p:nvSpPr>
          <p:spPr>
            <a:xfrm>
              <a:off x="6210299" y="3416833"/>
              <a:ext cx="50846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দুর্লভপুর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সরঃ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প্রাথঃ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বিদ্যালয়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TextBox 7"/>
            <p:cNvSpPr txBox="1"/>
            <p:nvPr/>
          </p:nvSpPr>
          <p:spPr>
            <a:xfrm>
              <a:off x="6248400" y="4024042"/>
              <a:ext cx="4419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হরিণাকুণ্ডু,ঝিনাইদহ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804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9806" y="1524001"/>
            <a:ext cx="81105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আমাদের আজকের পাঠের বিষয়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49255" y="2514601"/>
            <a:ext cx="4813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1F0783"/>
                </a:solidFill>
                <a:latin typeface="NikoshBAN" pitchFamily="2" charset="0"/>
                <a:cs typeface="NikoshBAN" pitchFamily="2" charset="0"/>
              </a:rPr>
              <a:t>বিয়ো</a:t>
            </a:r>
            <a:r>
              <a:rPr lang="en-US" sz="5400" dirty="0" err="1" smtClean="0">
                <a:solidFill>
                  <a:srgbClr val="1F0783"/>
                </a:solidFill>
                <a:latin typeface="NikoshBAN" pitchFamily="2" charset="0"/>
                <a:cs typeface="NikoshBAN" pitchFamily="2" charset="0"/>
              </a:rPr>
              <a:t>গের</a:t>
            </a:r>
            <a:r>
              <a:rPr lang="en-US" sz="5400" dirty="0" smtClean="0">
                <a:solidFill>
                  <a:srgbClr val="1F078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1F0783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5400" dirty="0" smtClean="0">
                <a:solidFill>
                  <a:srgbClr val="1F0783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rgbClr val="1F0783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15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7419" y="2438400"/>
            <a:ext cx="101289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*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বিয়োগ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প্রতীকের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*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বিয়োগ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বিয়োজন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অনুর্ধ্ব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১৯।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1" y="748147"/>
            <a:ext cx="457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 smtClean="0">
                <a:solidFill>
                  <a:srgbClr val="151CAB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4800" dirty="0" smtClean="0">
                <a:solidFill>
                  <a:srgbClr val="151CAB"/>
                </a:solidFill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en-US" sz="3200" dirty="0" smtClean="0">
                <a:solidFill>
                  <a:srgbClr val="151CA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151CAB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solidFill>
                  <a:srgbClr val="151CA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151CAB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solidFill>
                  <a:srgbClr val="151CA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151CAB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solidFill>
                  <a:srgbClr val="151CA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151CAB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 smtClean="0">
                <a:solidFill>
                  <a:srgbClr val="151CAB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3200" dirty="0">
              <a:solidFill>
                <a:srgbClr val="151CAB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77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644056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বই এর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43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পৃষ্ঠা নিয়ে আলোচনা।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07911" y="649070"/>
            <a:ext cx="8077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1E17A1"/>
                </a:solidFill>
                <a:latin typeface="NikoshBAN" pitchFamily="2" charset="0"/>
                <a:cs typeface="NikoshBAN" pitchFamily="2" charset="0"/>
              </a:rPr>
              <a:t>গণনা</a:t>
            </a:r>
            <a:r>
              <a:rPr lang="en-US" sz="3600" dirty="0">
                <a:solidFill>
                  <a:srgbClr val="1E17A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1E17A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solidFill>
                  <a:srgbClr val="1E17A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1E17A1"/>
                </a:solidFill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3600" dirty="0">
                <a:solidFill>
                  <a:srgbClr val="1E17A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1E17A1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600" dirty="0">
                <a:solidFill>
                  <a:srgbClr val="1E17A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1E17A1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dirty="0">
                <a:solidFill>
                  <a:srgbClr val="1E17A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1E17A1"/>
                </a:solidFill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3600" dirty="0">
                <a:solidFill>
                  <a:srgbClr val="1E17A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1E17A1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>
                <a:solidFill>
                  <a:srgbClr val="1E17A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99"/>
          <a:stretch/>
        </p:blipFill>
        <p:spPr bwMode="auto">
          <a:xfrm>
            <a:off x="2590800" y="2193926"/>
            <a:ext cx="361849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738" y="2209801"/>
            <a:ext cx="6164262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17411" y="685801"/>
            <a:ext cx="754712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উড়ে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গেল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33373" y="685801"/>
            <a:ext cx="7315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1E17A1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dirty="0">
                <a:solidFill>
                  <a:srgbClr val="1E17A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1E17A1"/>
                </a:solidFill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3600" dirty="0">
                <a:solidFill>
                  <a:srgbClr val="1E17A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1E17A1"/>
                </a:solidFill>
                <a:latin typeface="NikoshBAN" pitchFamily="2" charset="0"/>
                <a:cs typeface="NikoshBAN" pitchFamily="2" charset="0"/>
              </a:rPr>
              <a:t>রইল</a:t>
            </a:r>
            <a:r>
              <a:rPr lang="en-US" sz="3600" dirty="0">
                <a:solidFill>
                  <a:srgbClr val="1E17A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6973" y="649070"/>
            <a:ext cx="10668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২টি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উড়ে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যাওয়ায়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পাখির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গেল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পেল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58310" y="649070"/>
            <a:ext cx="8991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1E17A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1E17A1"/>
                </a:solidFill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sz="3600" dirty="0">
                <a:solidFill>
                  <a:srgbClr val="1E17A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1E17A1"/>
                </a:solidFill>
                <a:latin typeface="NikoshBAN" pitchFamily="2" charset="0"/>
                <a:cs typeface="NikoshBAN" pitchFamily="2" charset="0"/>
              </a:rPr>
              <a:t>গেল</a:t>
            </a:r>
            <a:r>
              <a:rPr lang="en-US" sz="3600" dirty="0">
                <a:solidFill>
                  <a:srgbClr val="1E17A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81400" y="4736675"/>
            <a:ext cx="2514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রইল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5000" y="4648201"/>
            <a:ext cx="19812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৩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টি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66845" y="4759229"/>
            <a:ext cx="1048256" cy="62377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27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1" grpId="0" animBg="1"/>
      <p:bldP spid="1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2" t="14822" r="3894" b="7666"/>
          <a:stretch/>
        </p:blipFill>
        <p:spPr bwMode="auto">
          <a:xfrm flipH="1">
            <a:off x="1295399" y="3245224"/>
            <a:ext cx="1769317" cy="2622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2305986" y="2350509"/>
            <a:ext cx="1128187" cy="2196839"/>
            <a:chOff x="2123422" y="445508"/>
            <a:chExt cx="1128187" cy="2196839"/>
          </a:xfrm>
        </p:grpSpPr>
        <p:pic>
          <p:nvPicPr>
            <p:cNvPr id="13" name="Picture 1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0" t="10460" r="41253" b="10746"/>
            <a:stretch/>
          </p:blipFill>
          <p:spPr bwMode="auto">
            <a:xfrm flipH="1">
              <a:off x="2436158" y="714354"/>
              <a:ext cx="815451" cy="19279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0" t="10460" r="41253" b="10746"/>
            <a:stretch/>
          </p:blipFill>
          <p:spPr bwMode="auto">
            <a:xfrm rot="20389013" flipH="1">
              <a:off x="2123422" y="599721"/>
              <a:ext cx="815451" cy="19279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6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0" t="10460" r="41253" b="10746"/>
            <a:stretch/>
          </p:blipFill>
          <p:spPr bwMode="auto">
            <a:xfrm rot="21076727" flipH="1">
              <a:off x="2280803" y="445508"/>
              <a:ext cx="815451" cy="2111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76" name="Picture 4" descr="C:\Users\SALAM COMPUTER\Downloads\istockphoto-482504935-170667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4" y="2895600"/>
            <a:ext cx="1506537" cy="285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2447469" y="2757970"/>
            <a:ext cx="1157955" cy="2203252"/>
            <a:chOff x="4553042" y="996782"/>
            <a:chExt cx="1157955" cy="2203252"/>
          </a:xfrm>
        </p:grpSpPr>
        <p:pic>
          <p:nvPicPr>
            <p:cNvPr id="23" name="Picture 2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0" t="10460" r="41253" b="10746"/>
            <a:stretch/>
          </p:blipFill>
          <p:spPr bwMode="auto">
            <a:xfrm rot="20466426" flipH="1">
              <a:off x="4553042" y="996782"/>
              <a:ext cx="815451" cy="19279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2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0" t="10460" r="41253" b="10746"/>
            <a:stretch/>
          </p:blipFill>
          <p:spPr bwMode="auto">
            <a:xfrm flipH="1">
              <a:off x="4726252" y="1171552"/>
              <a:ext cx="815451" cy="19279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2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0" t="10460" r="41253" b="10746"/>
            <a:stretch/>
          </p:blipFill>
          <p:spPr bwMode="auto">
            <a:xfrm rot="1078144" flipH="1">
              <a:off x="4895546" y="1272041"/>
              <a:ext cx="815451" cy="19279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1903010" y="659251"/>
            <a:ext cx="5564590" cy="584775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রিয়ার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 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89210" y="659250"/>
            <a:ext cx="5412190" cy="584775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মিনাকে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দিল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 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98410" y="1244026"/>
            <a:ext cx="6707590" cy="584775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রিয়ার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থাকল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 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52678" y="5791200"/>
            <a:ext cx="1195323" cy="523220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রিয়া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015478" y="5715000"/>
            <a:ext cx="1195323" cy="523220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মিনা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6771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0052E-6 -3.7037E-6 L 0.50448 -0.04051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24" y="-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LAM COMPUTER\Downloads\images4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8288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SALAM COMPUTER\Downloads\images4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498" y="18288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SALAM COMPUTER\Downloads\images4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81983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SALAM COMPUTER\Downloads\images4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8288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SALAM COMPUTER\Downloads\images4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8288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SALAM COMPUTER\Downloads\images4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8288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23151" y="533401"/>
            <a:ext cx="6430449" cy="646331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বিয়োগ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4114801" y="1295400"/>
            <a:ext cx="5015239" cy="1981200"/>
          </a:xfrm>
          <a:prstGeom prst="rightArrow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3733800" y="4085667"/>
            <a:ext cx="1371600" cy="408793"/>
            <a:chOff x="3376596" y="4466666"/>
            <a:chExt cx="1371600" cy="408793"/>
          </a:xfrm>
        </p:grpSpPr>
        <p:sp>
          <p:nvSpPr>
            <p:cNvPr id="12" name="Rectangle 11"/>
            <p:cNvSpPr/>
            <p:nvPr/>
          </p:nvSpPr>
          <p:spPr>
            <a:xfrm>
              <a:off x="4062396" y="4466666"/>
              <a:ext cx="685800" cy="40879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376596" y="4466666"/>
              <a:ext cx="685800" cy="40879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ight Arrow 14"/>
          <p:cNvSpPr/>
          <p:nvPr/>
        </p:nvSpPr>
        <p:spPr>
          <a:xfrm>
            <a:off x="5467913" y="3581400"/>
            <a:ext cx="3317329" cy="1409666"/>
          </a:xfrm>
          <a:prstGeom prst="rightArrow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5127642" y="4081836"/>
            <a:ext cx="2739473" cy="413959"/>
            <a:chOff x="5002764" y="4693006"/>
            <a:chExt cx="2739473" cy="540141"/>
          </a:xfrm>
        </p:grpSpPr>
        <p:sp>
          <p:nvSpPr>
            <p:cNvPr id="17" name="Rectangle 16"/>
            <p:cNvSpPr/>
            <p:nvPr/>
          </p:nvSpPr>
          <p:spPr>
            <a:xfrm>
              <a:off x="5002764" y="4695265"/>
              <a:ext cx="685800" cy="5334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662272" y="4699747"/>
              <a:ext cx="685800" cy="5334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370637" y="4699747"/>
              <a:ext cx="685800" cy="5334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056437" y="4693006"/>
              <a:ext cx="685800" cy="5334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3679841" y="5199924"/>
            <a:ext cx="1052942" cy="6858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22" name="TextBox 12"/>
          <p:cNvSpPr txBox="1"/>
          <p:nvPr/>
        </p:nvSpPr>
        <p:spPr>
          <a:xfrm>
            <a:off x="3908441" y="5096470"/>
            <a:ext cx="60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৬</a:t>
            </a:r>
          </a:p>
        </p:txBody>
      </p:sp>
      <p:sp>
        <p:nvSpPr>
          <p:cNvPr id="23" name="TextBox 12"/>
          <p:cNvSpPr txBox="1"/>
          <p:nvPr/>
        </p:nvSpPr>
        <p:spPr>
          <a:xfrm>
            <a:off x="6408435" y="4991066"/>
            <a:ext cx="6656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=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58567" y="5022507"/>
            <a:ext cx="6646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২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76007" y="5065072"/>
            <a:ext cx="5550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৪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374100" y="5141272"/>
            <a:ext cx="1052942" cy="6858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122699" y="5141272"/>
            <a:ext cx="1052942" cy="6858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32784" y="5186872"/>
            <a:ext cx="735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µ  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337249" y="6031699"/>
            <a:ext cx="3142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solidFill>
                  <a:srgbClr val="1F0783"/>
                </a:solidFill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3200" dirty="0">
                <a:solidFill>
                  <a:srgbClr val="1F078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1F0783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200" dirty="0">
                <a:solidFill>
                  <a:srgbClr val="1F078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1F0783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200" dirty="0">
                <a:solidFill>
                  <a:srgbClr val="1F0783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>
                <a:solidFill>
                  <a:srgbClr val="1F078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rgbClr val="1F0783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40351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3474E-6 4.44444E-6 L 0.03981 -0.0027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4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/>
      <p:bldP spid="24" grpId="0"/>
      <p:bldP spid="25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26807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গাণিতিকভাবে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1359031"/>
            <a:ext cx="884272" cy="1305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 descr="C:\Users\SALAM COMPUTER\Desktop\images (42)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40" b="7141"/>
          <a:stretch/>
        </p:blipFill>
        <p:spPr bwMode="auto">
          <a:xfrm>
            <a:off x="3325318" y="1393238"/>
            <a:ext cx="776913" cy="132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444" y="1476417"/>
            <a:ext cx="809290" cy="134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447800"/>
            <a:ext cx="849367" cy="1325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372116"/>
            <a:ext cx="884272" cy="1305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 descr="C:\Users\SALAM COMPUTER\Desktop\images (42)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40" b="7141"/>
          <a:stretch/>
        </p:blipFill>
        <p:spPr bwMode="auto">
          <a:xfrm>
            <a:off x="10392994" y="1219200"/>
            <a:ext cx="776913" cy="132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584" y="1359031"/>
            <a:ext cx="809290" cy="134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932" y="1369373"/>
            <a:ext cx="849367" cy="1325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019" y="1306874"/>
            <a:ext cx="849367" cy="1325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 descr="C:\Users\SALAM COMPUTER\Desktop\Screenshot_8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5" r="58806"/>
          <a:stretch/>
        </p:blipFill>
        <p:spPr bwMode="auto">
          <a:xfrm>
            <a:off x="5599754" y="3345394"/>
            <a:ext cx="403412" cy="239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707" y="3319464"/>
            <a:ext cx="523875" cy="239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56" y="3276601"/>
            <a:ext cx="487363" cy="239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038" y="3319464"/>
            <a:ext cx="457200" cy="239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438" y="3319464"/>
            <a:ext cx="487363" cy="239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880" y="3319464"/>
            <a:ext cx="487363" cy="239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 descr="C:\Users\SALAM COMPUTER\Desktop\Screenshot_8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5" r="58806"/>
          <a:stretch/>
        </p:blipFill>
        <p:spPr bwMode="auto">
          <a:xfrm>
            <a:off x="8054788" y="3319154"/>
            <a:ext cx="403412" cy="239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1874728" y="6203995"/>
            <a:ext cx="330687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solidFill>
                  <a:srgbClr val="1414AC"/>
                </a:solidFill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2800" dirty="0">
                <a:solidFill>
                  <a:srgbClr val="1414A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1414AC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800" dirty="0">
                <a:solidFill>
                  <a:srgbClr val="1414A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1414AC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2800" dirty="0">
                <a:solidFill>
                  <a:srgbClr val="1414AC"/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sp>
        <p:nvSpPr>
          <p:cNvPr id="34" name="TextBox 12"/>
          <p:cNvSpPr txBox="1"/>
          <p:nvPr/>
        </p:nvSpPr>
        <p:spPr>
          <a:xfrm>
            <a:off x="4114953" y="3505200"/>
            <a:ext cx="791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৯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618744" y="3648670"/>
            <a:ext cx="735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µ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  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12"/>
          <p:cNvSpPr txBox="1"/>
          <p:nvPr/>
        </p:nvSpPr>
        <p:spPr>
          <a:xfrm>
            <a:off x="5282550" y="3572470"/>
            <a:ext cx="791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৭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61743" y="3527056"/>
            <a:ext cx="894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=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12"/>
          <p:cNvSpPr txBox="1"/>
          <p:nvPr/>
        </p:nvSpPr>
        <p:spPr>
          <a:xfrm>
            <a:off x="6371344" y="3527056"/>
            <a:ext cx="791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২</a:t>
            </a:r>
          </a:p>
        </p:txBody>
      </p:sp>
    </p:spTree>
    <p:extLst>
      <p:ext uri="{BB962C8B-B14F-4D97-AF65-F5344CB8AC3E}">
        <p14:creationId xmlns:p14="http://schemas.microsoft.com/office/powerpoint/2010/main" val="139784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4012E-6 -4.81481E-6 L -0.13431 -0.3523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23" y="-1761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90701E-6 -4.81481E-6 L -0.10897 -0.3585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55" y="-1794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452E-6 -4.81481E-6 L -0.07287 -0.3696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1" y="-184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1801E-6 1.11022E-16 L -0.0405 -0.3736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5" y="-1868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9048E-7 -4.81481E-6 L -0.00372 -0.3696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" y="-1849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0466E-7 -4.81481E-6 L 0.02411 -0.3807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9" y="-1905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279E-6 -4.81481E-6 L 0.05056 -0.3807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1" y="-1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SALAM COMPUTER\Downloads\উপকরণ\istockphoto-482504935-170667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54"/>
          <a:stretch/>
        </p:blipFill>
        <p:spPr bwMode="auto">
          <a:xfrm>
            <a:off x="9677400" y="1752913"/>
            <a:ext cx="1465274" cy="145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SALAM COMPUTER\Downloads\উপকরণ\Screenshot_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8" t="10848" r="17246" b="34059"/>
          <a:stretch/>
        </p:blipFill>
        <p:spPr bwMode="auto">
          <a:xfrm>
            <a:off x="999875" y="1676716"/>
            <a:ext cx="1303349" cy="170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C:\Users\SALAM COMPUTER\Downloads\New folder (7)\360_F_275027770_el1r6cV7bZfx4uawAI1vCXrhLH4Ohjx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467550"/>
            <a:ext cx="746124" cy="112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C:\Users\SALAM COMPUTER\Downloads\New folder (7)\360_F_275027770_el1r6cV7bZfx4uawAI1vCXrhLH4Ohjx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467550"/>
            <a:ext cx="746124" cy="112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C:\Users\SALAM COMPUTER\Downloads\New folder (7)\360_F_275027770_el1r6cV7bZfx4uawAI1vCXrhLH4Ohjx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023" y="1467550"/>
            <a:ext cx="746124" cy="112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C:\Users\SALAM COMPUTER\Downloads\New folder (7)\360_F_275027770_el1r6cV7bZfx4uawAI1vCXrhLH4Ohjx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530220"/>
            <a:ext cx="746124" cy="112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SALAM COMPUTER\Downloads\New folder (7)\360_F_275027770_el1r6cV7bZfx4uawAI1vCXrhLH4Ohjx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543669"/>
            <a:ext cx="746124" cy="112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C:\Users\SALAM COMPUTER\Downloads\New folder (7)\360_F_275027770_el1r6cV7bZfx4uawAI1vCXrhLH4Ohjx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534350"/>
            <a:ext cx="746124" cy="112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C:\Users\SALAM COMPUTER\Downloads\New folder (7)\360_F_275027770_el1r6cV7bZfx4uawAI1vCXrhLH4Ohjx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6" y="1924750"/>
            <a:ext cx="746124" cy="112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C:\Users\SALAM COMPUTER\Downloads\New folder (7)\360_F_275027770_el1r6cV7bZfx4uawAI1vCXrhLH4Ohjx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848552"/>
            <a:ext cx="746124" cy="112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C:\Users\SALAM COMPUTER\Downloads\New folder (7)\360_F_275027770_el1r6cV7bZfx4uawAI1vCXrhLH4Ohjx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1848552"/>
            <a:ext cx="746124" cy="112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8"/>
          <p:cNvSpPr txBox="1"/>
          <p:nvPr/>
        </p:nvSpPr>
        <p:spPr>
          <a:xfrm>
            <a:off x="1036649" y="3382726"/>
            <a:ext cx="1181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রাফি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8"/>
          <p:cNvSpPr txBox="1"/>
          <p:nvPr/>
        </p:nvSpPr>
        <p:spPr>
          <a:xfrm>
            <a:off x="10020300" y="3311353"/>
            <a:ext cx="1181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তুলি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8"/>
          <p:cNvSpPr txBox="1"/>
          <p:nvPr/>
        </p:nvSpPr>
        <p:spPr>
          <a:xfrm>
            <a:off x="2281674" y="337431"/>
            <a:ext cx="617652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রাফির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কতটি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8"/>
          <p:cNvSpPr txBox="1"/>
          <p:nvPr/>
        </p:nvSpPr>
        <p:spPr>
          <a:xfrm>
            <a:off x="5791200" y="337430"/>
            <a:ext cx="4924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তুলির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কতটি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8"/>
          <p:cNvSpPr txBox="1"/>
          <p:nvPr/>
        </p:nvSpPr>
        <p:spPr>
          <a:xfrm>
            <a:off x="3522756" y="885640"/>
            <a:ext cx="6459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রাফির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কতটি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8"/>
          <p:cNvSpPr txBox="1"/>
          <p:nvPr/>
        </p:nvSpPr>
        <p:spPr>
          <a:xfrm>
            <a:off x="3429000" y="4444426"/>
            <a:ext cx="3478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রাফির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৬টি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ফুল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8"/>
          <p:cNvSpPr txBox="1"/>
          <p:nvPr/>
        </p:nvSpPr>
        <p:spPr>
          <a:xfrm>
            <a:off x="7159850" y="4419601"/>
            <a:ext cx="2898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তুলির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ফুল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657505" y="3853663"/>
            <a:ext cx="685800" cy="4333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357160" y="3853663"/>
            <a:ext cx="685800" cy="4333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2971705" y="3853663"/>
            <a:ext cx="685800" cy="4333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2303223" y="3853663"/>
            <a:ext cx="685800" cy="4333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016668" y="3858145"/>
            <a:ext cx="685800" cy="4333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5702468" y="3858145"/>
            <a:ext cx="685800" cy="4333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7173216" y="3839055"/>
            <a:ext cx="685800" cy="4333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7832724" y="3843537"/>
            <a:ext cx="685800" cy="4333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8518524" y="3843537"/>
            <a:ext cx="685800" cy="4333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3759753" y="4985267"/>
            <a:ext cx="761726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৬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363482" y="4876800"/>
            <a:ext cx="810180" cy="9233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latin typeface="Calibri"/>
                <a:cs typeface="Calibri"/>
              </a:rPr>
              <a:t>─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638800" y="4960204"/>
            <a:ext cx="725424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=  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029200" y="4960204"/>
            <a:ext cx="882254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248400" y="4960204"/>
            <a:ext cx="823098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৩  </a:t>
            </a:r>
          </a:p>
        </p:txBody>
      </p:sp>
      <p:sp>
        <p:nvSpPr>
          <p:cNvPr id="63" name="TextBox 8"/>
          <p:cNvSpPr txBox="1"/>
          <p:nvPr/>
        </p:nvSpPr>
        <p:spPr>
          <a:xfrm>
            <a:off x="3435412" y="5720170"/>
            <a:ext cx="4974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রাফির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26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  <p:bldP spid="36" grpId="0"/>
      <p:bldP spid="37" grpId="0"/>
      <p:bldP spid="38" grpId="0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3" grpId="0" animBg="1"/>
      <p:bldP spid="54" grpId="0" animBg="1"/>
      <p:bldP spid="55" grpId="0" animBg="1"/>
      <p:bldP spid="56" grpId="0"/>
      <p:bldP spid="57" grpId="0"/>
      <p:bldP spid="58" grpId="0"/>
      <p:bldP spid="59" grpId="0"/>
      <p:bldP spid="60" grpId="0"/>
      <p:bldP spid="6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427</Words>
  <Application>Microsoft Office PowerPoint</Application>
  <PresentationFormat>Custom</PresentationFormat>
  <Paragraphs>143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Durlove pur</dc:creator>
  <cp:lastModifiedBy>Microsoft account</cp:lastModifiedBy>
  <cp:revision>63</cp:revision>
  <dcterms:created xsi:type="dcterms:W3CDTF">2006-08-16T00:00:00Z</dcterms:created>
  <dcterms:modified xsi:type="dcterms:W3CDTF">2023-05-26T09:38:20Z</dcterms:modified>
</cp:coreProperties>
</file>