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295" r:id="rId4"/>
    <p:sldId id="344" r:id="rId5"/>
    <p:sldId id="300" r:id="rId6"/>
    <p:sldId id="346" r:id="rId7"/>
    <p:sldId id="329" r:id="rId8"/>
    <p:sldId id="338" r:id="rId9"/>
    <p:sldId id="331" r:id="rId10"/>
    <p:sldId id="348" r:id="rId11"/>
    <p:sldId id="334" r:id="rId12"/>
    <p:sldId id="350" r:id="rId1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783"/>
    <a:srgbClr val="1B0FB1"/>
    <a:srgbClr val="94F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56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52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790" y="914401"/>
            <a:ext cx="479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8"/>
          <a:stretch/>
        </p:blipFill>
        <p:spPr bwMode="auto">
          <a:xfrm rot="730736">
            <a:off x="2849481" y="1777270"/>
            <a:ext cx="2773117" cy="34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333332.png"/>
          <p:cNvPicPr>
            <a:picLocks noChangeAspect="1"/>
          </p:cNvPicPr>
          <p:nvPr/>
        </p:nvPicPr>
        <p:blipFill rotWithShape="1">
          <a:blip r:embed="rId3" cstate="print"/>
          <a:srcRect l="14103" t="31307" r="35551" b="19624"/>
          <a:stretch/>
        </p:blipFill>
        <p:spPr>
          <a:xfrm>
            <a:off x="5715000" y="2794803"/>
            <a:ext cx="2985872" cy="2035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143000" y="30480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33341" y="914400"/>
            <a:ext cx="8892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600" dirty="0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76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743199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৬৭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19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44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solidFill>
                <a:srgbClr val="1F078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037" y="990600"/>
            <a:ext cx="10134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22AAD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22AAD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22AA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434343.png"/>
          <p:cNvPicPr>
            <a:picLocks noChangeAspect="1"/>
          </p:cNvPicPr>
          <p:nvPr/>
        </p:nvPicPr>
        <p:blipFill>
          <a:blip r:embed="rId2" cstate="print"/>
          <a:srcRect t="12347"/>
          <a:stretch>
            <a:fillRect/>
          </a:stretch>
        </p:blipFill>
        <p:spPr>
          <a:xfrm>
            <a:off x="4151457" y="2897081"/>
            <a:ext cx="3429000" cy="1947649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105400" y="6306355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524500" y="6324600"/>
            <a:ext cx="228600" cy="228600"/>
          </a:xfrm>
          <a:prstGeom prst="star5">
            <a:avLst/>
          </a:prstGeom>
          <a:solidFill>
            <a:srgbClr val="19C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943600" y="6324600"/>
            <a:ext cx="228600" cy="2286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914845" y="956564"/>
            <a:ext cx="78615" cy="4572000"/>
          </a:xfrm>
          <a:prstGeom prst="line">
            <a:avLst/>
          </a:prstGeom>
          <a:ln>
            <a:solidFill>
              <a:srgbClr val="F83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28493" y="1219200"/>
            <a:ext cx="78615" cy="4495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156510" y="1447800"/>
            <a:ext cx="78615" cy="4419600"/>
          </a:xfrm>
          <a:prstGeom prst="line">
            <a:avLst/>
          </a:prstGeom>
          <a:ln>
            <a:solidFill>
              <a:srgbClr val="F72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448474" y="2173069"/>
            <a:ext cx="5245815" cy="2588063"/>
            <a:chOff x="6210299" y="2149412"/>
            <a:chExt cx="5084686" cy="2588063"/>
          </a:xfrm>
        </p:grpSpPr>
        <p:sp>
          <p:nvSpPr>
            <p:cNvPr id="6" name="TextBox 4"/>
            <p:cNvSpPr txBox="1"/>
            <p:nvPr/>
          </p:nvSpPr>
          <p:spPr>
            <a:xfrm>
              <a:off x="6248400" y="2794353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শ্রেণিঃ প্রথম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6224587" y="2149412"/>
              <a:ext cx="495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210299" y="3416833"/>
              <a:ext cx="5084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 শিরোনামঃ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বিয়ো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(১১-২০)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6248399" y="4091144"/>
              <a:ext cx="4929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৬৭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88692" y="2128322"/>
            <a:ext cx="4965460" cy="2596079"/>
            <a:chOff x="6210299" y="2074294"/>
            <a:chExt cx="5084686" cy="2596079"/>
          </a:xfrm>
        </p:grpSpPr>
        <p:sp>
          <p:nvSpPr>
            <p:cNvPr id="12" name="TextBox 4"/>
            <p:cNvSpPr txBox="1"/>
            <p:nvPr/>
          </p:nvSpPr>
          <p:spPr>
            <a:xfrm>
              <a:off x="6248400" y="2794353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6224587" y="2074294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কওছার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6210299" y="3416833"/>
              <a:ext cx="5084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দুর্লভপুর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সরঃ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প্রাথঃ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7"/>
            <p:cNvSpPr txBox="1"/>
            <p:nvPr/>
          </p:nvSpPr>
          <p:spPr>
            <a:xfrm>
              <a:off x="6248400" y="4024042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হরিণাকুণ্ডু,ঝিনাইদহ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554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323" y="1524001"/>
            <a:ext cx="811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পাঠের 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855" y="2516905"/>
            <a:ext cx="3213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বিয়ো</a:t>
            </a:r>
            <a:r>
              <a:rPr lang="en-US" sz="60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dirty="0">
              <a:solidFill>
                <a:srgbClr val="1F078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2438400"/>
            <a:ext cx="10128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সয়াধান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1" y="748147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151CA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268304" y="678362"/>
            <a:ext cx="307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148102" y="5112331"/>
            <a:ext cx="1061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5331" y="2438401"/>
            <a:ext cx="2279827" cy="1341063"/>
            <a:chOff x="5195958" y="172167"/>
            <a:chExt cx="3152774" cy="21033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6"/>
            <a:stretch/>
          </p:blipFill>
          <p:spPr bwMode="auto">
            <a:xfrm>
              <a:off x="5195958" y="172928"/>
              <a:ext cx="1957387" cy="208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21"/>
            <a:stretch/>
          </p:blipFill>
          <p:spPr bwMode="auto">
            <a:xfrm>
              <a:off x="7153345" y="172167"/>
              <a:ext cx="1195387" cy="210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 descr="C:\Users\SALAM COMPUTER\Desktop\Picture1766767 copy656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8549"/>
          <a:stretch/>
        </p:blipFill>
        <p:spPr bwMode="auto">
          <a:xfrm rot="19337158">
            <a:off x="4986617" y="2398603"/>
            <a:ext cx="1123761" cy="13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657233" y="2590801"/>
            <a:ext cx="3003249" cy="1170905"/>
            <a:chOff x="7132637" y="2297756"/>
            <a:chExt cx="3448493" cy="1444731"/>
          </a:xfrm>
        </p:grpSpPr>
        <p:pic>
          <p:nvPicPr>
            <p:cNvPr id="6" name="Picture 5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8881693" y="2297757"/>
              <a:ext cx="533400" cy="1435246"/>
            </a:xfrm>
            <a:prstGeom prst="rect">
              <a:avLst/>
            </a:prstGeom>
            <a:noFill/>
          </p:spPr>
        </p:pic>
        <p:pic>
          <p:nvPicPr>
            <p:cNvPr id="13" name="Picture 12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9464710" y="2297756"/>
              <a:ext cx="533400" cy="1435247"/>
            </a:xfrm>
            <a:prstGeom prst="rect">
              <a:avLst/>
            </a:prstGeom>
            <a:noFill/>
          </p:spPr>
        </p:pic>
        <p:pic>
          <p:nvPicPr>
            <p:cNvPr id="14" name="Picture 13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10047730" y="2297756"/>
              <a:ext cx="533400" cy="1435247"/>
            </a:xfrm>
            <a:prstGeom prst="rect">
              <a:avLst/>
            </a:prstGeom>
            <a:noFill/>
          </p:spPr>
        </p:pic>
        <p:pic>
          <p:nvPicPr>
            <p:cNvPr id="18" name="Picture 17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7132637" y="2306061"/>
              <a:ext cx="533400" cy="1435246"/>
            </a:xfrm>
            <a:prstGeom prst="rect">
              <a:avLst/>
            </a:prstGeom>
            <a:noFill/>
          </p:spPr>
        </p:pic>
        <p:pic>
          <p:nvPicPr>
            <p:cNvPr id="19" name="Picture 18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7742237" y="2307241"/>
              <a:ext cx="533400" cy="1435246"/>
            </a:xfrm>
            <a:prstGeom prst="rect">
              <a:avLst/>
            </a:prstGeom>
            <a:noFill/>
          </p:spPr>
        </p:pic>
        <p:pic>
          <p:nvPicPr>
            <p:cNvPr id="20" name="Picture 19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8298674" y="2307241"/>
              <a:ext cx="533400" cy="143524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99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86406"/>
            <a:ext cx="1115813" cy="207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SALAM COMPUTER\Desktop\gghgh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34115" r="13812" b="15884"/>
          <a:stretch/>
        </p:blipFill>
        <p:spPr bwMode="auto">
          <a:xfrm>
            <a:off x="8275300" y="1371600"/>
            <a:ext cx="1792092" cy="24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16592" y="4419600"/>
            <a:ext cx="1447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90888" y="4419600"/>
            <a:ext cx="128905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68915" y="4272165"/>
            <a:ext cx="80950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cs typeface="Calibri"/>
              </a:rPr>
              <a:t>─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4284" y="4350603"/>
            <a:ext cx="8059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44995" y="218182"/>
            <a:ext cx="1122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153" y="849573"/>
            <a:ext cx="461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2402" y="838200"/>
            <a:ext cx="409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7999" y="849573"/>
            <a:ext cx="377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4" r="66712" b="35573"/>
          <a:stretch/>
        </p:blipFill>
        <p:spPr bwMode="auto">
          <a:xfrm>
            <a:off x="3554213" y="2867024"/>
            <a:ext cx="920670" cy="4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8" r="71863" b="55319"/>
          <a:stretch/>
        </p:blipFill>
        <p:spPr bwMode="auto">
          <a:xfrm>
            <a:off x="3478013" y="2237493"/>
            <a:ext cx="901149" cy="6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4" r="66712" b="35573"/>
          <a:stretch/>
        </p:blipFill>
        <p:spPr bwMode="auto">
          <a:xfrm>
            <a:off x="5459213" y="2770030"/>
            <a:ext cx="920670" cy="4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9" t="69325" r="33703" b="7576"/>
          <a:stretch/>
        </p:blipFill>
        <p:spPr bwMode="auto">
          <a:xfrm>
            <a:off x="4573667" y="3488205"/>
            <a:ext cx="909298" cy="52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46329" r="35251" b="38671"/>
          <a:stretch/>
        </p:blipFill>
        <p:spPr bwMode="auto">
          <a:xfrm>
            <a:off x="4468613" y="2945131"/>
            <a:ext cx="895395" cy="37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7" t="20257" r="39038" b="59486"/>
          <a:stretch/>
        </p:blipFill>
        <p:spPr bwMode="auto">
          <a:xfrm>
            <a:off x="4441672" y="2237493"/>
            <a:ext cx="788941" cy="50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2" r="70173"/>
          <a:stretch/>
        </p:blipFill>
        <p:spPr bwMode="auto">
          <a:xfrm>
            <a:off x="5535413" y="3428047"/>
            <a:ext cx="82494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8" r="71863" b="55319"/>
          <a:stretch/>
        </p:blipFill>
        <p:spPr bwMode="auto">
          <a:xfrm>
            <a:off x="5383013" y="2182094"/>
            <a:ext cx="901149" cy="6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2" r="70173"/>
          <a:stretch/>
        </p:blipFill>
        <p:spPr bwMode="auto">
          <a:xfrm>
            <a:off x="3554213" y="3438524"/>
            <a:ext cx="82494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8"/>
          <p:cNvSpPr txBox="1"/>
          <p:nvPr/>
        </p:nvSpPr>
        <p:spPr>
          <a:xfrm>
            <a:off x="697398" y="6053049"/>
            <a:ext cx="341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5435025"/>
            <a:ext cx="777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১টি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4403" y="4386297"/>
            <a:ext cx="103559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6195" y="4412159"/>
            <a:ext cx="779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44995" y="4412159"/>
            <a:ext cx="779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48949" y="4433495"/>
            <a:ext cx="128905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4359E-6 2.6827E-7 L 0.27203 0.0476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5" y="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513E-6 -1.61887E-6 L 0.26482 -0.0164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3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1026E-7 4.43108E-6 L 0.26883 -0.124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5" y="-6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521E-6 1.87789E-6 L 0.34428 -0.11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4" y="-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453E-6 -1.73913E-6 L 0.35563 -0.0346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5" y="-1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803E-6 1.53562E-6 L 0.35604 0.04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2" y="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7 1.07308E-6 L 0.43149 -0.030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8" y="-1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85E-6 -2.82146E-6 L 0.43229 0.0397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8" y="1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436E-6 -4.44033E-6 L 0.4355 -0.1262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68" y="-6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4" grpId="0"/>
      <p:bldP spid="15" grpId="0"/>
      <p:bldP spid="16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809" y="1137791"/>
            <a:ext cx="96774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9296400" y="228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51693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LAM COMPUTER\Desktop\Screenshot_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8" y="1143000"/>
            <a:ext cx="10249638" cy="37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/>
          <p:cNvSpPr txBox="1"/>
          <p:nvPr/>
        </p:nvSpPr>
        <p:spPr>
          <a:xfrm>
            <a:off x="8610600" y="52223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676400" y="5791200"/>
            <a:ext cx="341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838" y="22098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৮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2098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৫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0800" y="22098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৯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0838" y="27432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৬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1130" y="27432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৩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0800" y="27432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৬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0838" y="32766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৫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1130" y="32766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৭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0922" y="3245677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৪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0716" y="38100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৮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7818" y="38100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৯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10800" y="3810000"/>
            <a:ext cx="118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= ৮</a:t>
            </a:r>
            <a:endParaRPr lang="en-US" sz="40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246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Durlove pur</dc:creator>
  <cp:lastModifiedBy>Microsoft account</cp:lastModifiedBy>
  <cp:revision>92</cp:revision>
  <dcterms:created xsi:type="dcterms:W3CDTF">2006-08-16T00:00:00Z</dcterms:created>
  <dcterms:modified xsi:type="dcterms:W3CDTF">2023-05-29T17:55:21Z</dcterms:modified>
</cp:coreProperties>
</file>