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95" r:id="rId4"/>
    <p:sldId id="298" r:id="rId5"/>
    <p:sldId id="300" r:id="rId6"/>
    <p:sldId id="341" r:id="rId7"/>
    <p:sldId id="323" r:id="rId8"/>
    <p:sldId id="331" r:id="rId9"/>
    <p:sldId id="339" r:id="rId10"/>
    <p:sldId id="344" r:id="rId11"/>
    <p:sldId id="337" r:id="rId12"/>
    <p:sldId id="330" r:id="rId1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783"/>
    <a:srgbClr val="1B0FB1"/>
    <a:srgbClr val="94F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56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6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6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1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790" y="914401"/>
            <a:ext cx="479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00224"/>
            <a:ext cx="2554287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333332.png"/>
          <p:cNvPicPr>
            <a:picLocks noChangeAspect="1"/>
          </p:cNvPicPr>
          <p:nvPr/>
        </p:nvPicPr>
        <p:blipFill rotWithShape="1">
          <a:blip r:embed="rId3" cstate="print"/>
          <a:srcRect l="14103" t="31307" r="35551" b="19624"/>
          <a:stretch/>
        </p:blipFill>
        <p:spPr>
          <a:xfrm>
            <a:off x="5905717" y="2980800"/>
            <a:ext cx="2781084" cy="1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1219200" y="2676366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447799" y="832516"/>
            <a:ext cx="8892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3600" dirty="0" smtClean="0">
                <a:solidFill>
                  <a:srgbClr val="320AA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4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743199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৮। “১৩∑৬”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44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solidFill>
                <a:srgbClr val="1F07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eee.png"/>
          <p:cNvPicPr>
            <a:picLocks noChangeAspect="1"/>
          </p:cNvPicPr>
          <p:nvPr/>
        </p:nvPicPr>
        <p:blipFill>
          <a:blip r:embed="rId2" cstate="print"/>
          <a:srcRect l="17757" t="30408" r="14766" b="21771"/>
          <a:stretch>
            <a:fillRect/>
          </a:stretch>
        </p:blipFill>
        <p:spPr>
          <a:xfrm>
            <a:off x="4518281" y="3124200"/>
            <a:ext cx="3086482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43" y="990601"/>
            <a:ext cx="104557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410200" y="6382555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29300" y="6400800"/>
            <a:ext cx="228600" cy="228600"/>
          </a:xfrm>
          <a:prstGeom prst="star5">
            <a:avLst/>
          </a:prstGeom>
          <a:solidFill>
            <a:srgbClr val="19C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248400" y="6400800"/>
            <a:ext cx="228600" cy="2286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914845" y="956564"/>
            <a:ext cx="78615" cy="4572000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28493" y="1219200"/>
            <a:ext cx="78615" cy="4495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56510" y="1447800"/>
            <a:ext cx="78615" cy="4419600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448474" y="2173069"/>
            <a:ext cx="5245815" cy="2588063"/>
            <a:chOff x="6210299" y="2149412"/>
            <a:chExt cx="5084686" cy="2588063"/>
          </a:xfrm>
        </p:grpSpPr>
        <p:sp>
          <p:nvSpPr>
            <p:cNvPr id="6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শ্রেণিঃ প্রথম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6224587" y="2149412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বিয়ো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(১১-২০)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6248399" y="4091144"/>
              <a:ext cx="4929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৬৮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(পাঠ-১)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8692" y="2128322"/>
            <a:ext cx="4965460" cy="2596079"/>
            <a:chOff x="6210299" y="2074294"/>
            <a:chExt cx="5084686" cy="2596079"/>
          </a:xfrm>
        </p:grpSpPr>
        <p:sp>
          <p:nvSpPr>
            <p:cNvPr id="12" name="TextBox 4"/>
            <p:cNvSpPr txBox="1"/>
            <p:nvPr/>
          </p:nvSpPr>
          <p:spPr>
            <a:xfrm>
              <a:off x="6248400" y="279435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6224587" y="2074294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কওছার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আলী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210299" y="3416833"/>
              <a:ext cx="508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দুর্লভপুর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সরঃ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প্রাথঃ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6248400" y="4024042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smtClean="0">
                  <a:latin typeface="NikoshBAN" pitchFamily="2" charset="0"/>
                  <a:cs typeface="NikoshBAN" pitchFamily="2" charset="0"/>
                </a:rPr>
                <a:t>হরিণাকুণ্ডু,ঝিনাইদহ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2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5540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323" y="1524001"/>
            <a:ext cx="811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পাঠের 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8855" y="2516905"/>
            <a:ext cx="3213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বিয়ো</a:t>
            </a:r>
            <a:r>
              <a:rPr lang="en-US" sz="6000" dirty="0" smtClean="0">
                <a:solidFill>
                  <a:srgbClr val="1F0783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6000" dirty="0">
              <a:solidFill>
                <a:srgbClr val="1F078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2438400"/>
            <a:ext cx="1012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748147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151CAB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151CA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268304" y="678362"/>
            <a:ext cx="307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148102" y="5112331"/>
            <a:ext cx="1061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5331" y="2438401"/>
            <a:ext cx="2279827" cy="1341063"/>
            <a:chOff x="5195958" y="172167"/>
            <a:chExt cx="3152774" cy="21033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6"/>
            <a:stretch/>
          </p:blipFill>
          <p:spPr bwMode="auto">
            <a:xfrm>
              <a:off x="5195958" y="172928"/>
              <a:ext cx="1957387" cy="208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21"/>
            <a:stretch/>
          </p:blipFill>
          <p:spPr bwMode="auto">
            <a:xfrm>
              <a:off x="7153345" y="172167"/>
              <a:ext cx="1195387" cy="210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 descr="C:\Users\SALAM COMPUTER\Desktop\Picture1766767 copy656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8549"/>
          <a:stretch/>
        </p:blipFill>
        <p:spPr bwMode="auto">
          <a:xfrm rot="19337158">
            <a:off x="4986617" y="2398603"/>
            <a:ext cx="1123761" cy="13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57233" y="2590801"/>
            <a:ext cx="3003249" cy="1170905"/>
            <a:chOff x="7132637" y="2297756"/>
            <a:chExt cx="3448493" cy="1444731"/>
          </a:xfrm>
        </p:grpSpPr>
        <p:pic>
          <p:nvPicPr>
            <p:cNvPr id="6" name="Picture 5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8881693" y="2297757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13" name="Picture 12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9464710" y="2297756"/>
              <a:ext cx="533400" cy="1435247"/>
            </a:xfrm>
            <a:prstGeom prst="rect">
              <a:avLst/>
            </a:prstGeom>
            <a:noFill/>
          </p:spPr>
        </p:pic>
        <p:pic>
          <p:nvPicPr>
            <p:cNvPr id="14" name="Picture 13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10047730" y="2297756"/>
              <a:ext cx="533400" cy="1435247"/>
            </a:xfrm>
            <a:prstGeom prst="rect">
              <a:avLst/>
            </a:prstGeom>
            <a:noFill/>
          </p:spPr>
        </p:pic>
        <p:pic>
          <p:nvPicPr>
            <p:cNvPr id="18" name="Picture 17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7132637" y="2306061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19" name="Picture 18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7742237" y="2307241"/>
              <a:ext cx="533400" cy="1435246"/>
            </a:xfrm>
            <a:prstGeom prst="rect">
              <a:avLst/>
            </a:prstGeom>
            <a:noFill/>
          </p:spPr>
        </p:pic>
        <p:pic>
          <p:nvPicPr>
            <p:cNvPr id="20" name="Picture 19" descr="H:\pata.png"/>
            <p:cNvPicPr>
              <a:picLocks noChangeAspect="1" noChangeArrowheads="1"/>
            </p:cNvPicPr>
            <p:nvPr/>
          </p:nvPicPr>
          <p:blipFill>
            <a:blip r:embed="rId5" cstate="print"/>
            <a:srcRect l="23256" r="25581"/>
            <a:stretch>
              <a:fillRect/>
            </a:stretch>
          </p:blipFill>
          <p:spPr bwMode="auto">
            <a:xfrm>
              <a:off x="8298674" y="2307241"/>
              <a:ext cx="533400" cy="14352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547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AM COMPUTER\Desktop\Screenshot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63" y="1371600"/>
            <a:ext cx="94958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/>
          <p:cNvSpPr txBox="1"/>
          <p:nvPr/>
        </p:nvSpPr>
        <p:spPr>
          <a:xfrm>
            <a:off x="816780" y="329625"/>
            <a:ext cx="1084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৬8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295400" y="5791200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9818" y="2430959"/>
            <a:ext cx="118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4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2430959"/>
            <a:ext cx="118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1558" y="3573959"/>
            <a:ext cx="82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241AE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540" y="3573959"/>
            <a:ext cx="82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41AE6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2203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609600" y="751582"/>
            <a:ext cx="1122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762000" y="5938370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1838740"/>
            <a:ext cx="508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38740"/>
            <a:ext cx="409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846766"/>
            <a:ext cx="1046363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861" y="4800600"/>
            <a:ext cx="80950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cs typeface="Calibri"/>
              </a:rPr>
              <a:t>─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845277"/>
            <a:ext cx="80596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5216" y="4818311"/>
            <a:ext cx="779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4846766"/>
            <a:ext cx="89067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88903" y="4878289"/>
            <a:ext cx="386969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839200" y="152400"/>
            <a:ext cx="2993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75094" y="3060153"/>
            <a:ext cx="10345306" cy="990859"/>
            <a:chOff x="277994" y="2742941"/>
            <a:chExt cx="10345306" cy="9908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774571"/>
              <a:ext cx="972706" cy="9395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774571"/>
              <a:ext cx="972706" cy="93950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516">
              <a:off x="277994" y="2774571"/>
              <a:ext cx="972706" cy="9395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794292"/>
              <a:ext cx="972706" cy="9395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743200"/>
              <a:ext cx="972706" cy="9395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2766341"/>
              <a:ext cx="972706" cy="9395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758861"/>
              <a:ext cx="972706" cy="93950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516">
              <a:off x="9650594" y="2742941"/>
              <a:ext cx="972706" cy="9395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774571"/>
              <a:ext cx="972706" cy="9395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2774571"/>
              <a:ext cx="972706" cy="9395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2758861"/>
              <a:ext cx="972706" cy="9395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766341"/>
              <a:ext cx="972706" cy="93950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2743200"/>
              <a:ext cx="972706" cy="939508"/>
            </a:xfrm>
            <a:prstGeom prst="rect">
              <a:avLst/>
            </a:prstGeom>
          </p:spPr>
        </p:pic>
      </p:grpSp>
      <p:sp>
        <p:nvSpPr>
          <p:cNvPr id="29" name="Right Arrow 28"/>
          <p:cNvSpPr/>
          <p:nvPr/>
        </p:nvSpPr>
        <p:spPr>
          <a:xfrm>
            <a:off x="7588500" y="2450812"/>
            <a:ext cx="4146300" cy="21973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48769" y="1828800"/>
            <a:ext cx="428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9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62066" y="2769797"/>
            <a:ext cx="3676934" cy="1472602"/>
            <a:chOff x="4143233" y="1956398"/>
            <a:chExt cx="3676934" cy="147260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7391400" y="1956399"/>
              <a:ext cx="428767" cy="147260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6858000" y="1956399"/>
              <a:ext cx="428767" cy="147260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6400800" y="1956399"/>
              <a:ext cx="428767" cy="14726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5943600" y="1956398"/>
              <a:ext cx="428767" cy="1472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5486400" y="1956398"/>
              <a:ext cx="428767" cy="1472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5029200" y="1956398"/>
              <a:ext cx="428767" cy="147260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4572000" y="1956398"/>
              <a:ext cx="428767" cy="14726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4143233" y="1956398"/>
              <a:ext cx="428767" cy="147260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95066" y="2794599"/>
            <a:ext cx="2686335" cy="1472601"/>
            <a:chOff x="1476233" y="1905000"/>
            <a:chExt cx="2686335" cy="14726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3733801" y="1905000"/>
              <a:ext cx="428767" cy="14726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3305033" y="1905000"/>
              <a:ext cx="428767" cy="14726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2847833" y="1905000"/>
              <a:ext cx="428767" cy="147260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2390633" y="1905000"/>
              <a:ext cx="428767" cy="147260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1933433" y="1905000"/>
              <a:ext cx="428767" cy="147260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"/>
            <a:srcRect l="19230" r="18814"/>
            <a:stretch/>
          </p:blipFill>
          <p:spPr>
            <a:xfrm rot="10800000">
              <a:off x="1476233" y="1905000"/>
              <a:ext cx="428767" cy="1472601"/>
            </a:xfrm>
            <a:prstGeom prst="rect">
              <a:avLst/>
            </a:prstGeom>
          </p:spPr>
        </p:pic>
      </p:grpSp>
      <p:sp>
        <p:nvSpPr>
          <p:cNvPr id="59" name="TextBox 8"/>
          <p:cNvSpPr txBox="1"/>
          <p:nvPr/>
        </p:nvSpPr>
        <p:spPr>
          <a:xfrm>
            <a:off x="9126476" y="152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 descr="77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17781" t="2319" r="25836" b="58257"/>
          <a:stretch>
            <a:fillRect/>
          </a:stretch>
        </p:blipFill>
        <p:spPr>
          <a:xfrm>
            <a:off x="127243" y="2794598"/>
            <a:ext cx="863357" cy="1191725"/>
          </a:xfrm>
          <a:prstGeom prst="rect">
            <a:avLst/>
          </a:prstGeom>
        </p:spPr>
      </p:pic>
      <p:pic>
        <p:nvPicPr>
          <p:cNvPr id="61" name="Picture 2" descr="H:\090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4933" t="16400" r="36782" b="42534"/>
          <a:stretch>
            <a:fillRect/>
          </a:stretch>
        </p:blipFill>
        <p:spPr bwMode="auto">
          <a:xfrm>
            <a:off x="10634991" y="2870798"/>
            <a:ext cx="1023609" cy="844585"/>
          </a:xfrm>
          <a:prstGeom prst="rect">
            <a:avLst/>
          </a:prstGeom>
          <a:noFill/>
        </p:spPr>
      </p:pic>
      <p:sp>
        <p:nvSpPr>
          <p:cNvPr id="62" name="TextBox 8"/>
          <p:cNvSpPr txBox="1"/>
          <p:nvPr/>
        </p:nvSpPr>
        <p:spPr>
          <a:xfrm>
            <a:off x="609600" y="751582"/>
            <a:ext cx="11222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381" y="1929825"/>
            <a:ext cx="447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চকলেট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9298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69563" y="1919885"/>
            <a:ext cx="46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762000" y="5938370"/>
            <a:ext cx="341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2710B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2710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62400" y="4914036"/>
            <a:ext cx="1046363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28461" y="4867870"/>
            <a:ext cx="80950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cs typeface="Calibri"/>
              </a:rPr>
              <a:t>─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1200" y="4912547"/>
            <a:ext cx="80596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22816" y="4885581"/>
            <a:ext cx="779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24600" y="4914036"/>
            <a:ext cx="89067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36503" y="4945559"/>
            <a:ext cx="386969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5066" y="2792987"/>
            <a:ext cx="2686335" cy="1474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2.53469E-6 L 0.28285 2.5346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255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Durlove pur</dc:creator>
  <cp:lastModifiedBy>Microsoft account</cp:lastModifiedBy>
  <cp:revision>86</cp:revision>
  <dcterms:created xsi:type="dcterms:W3CDTF">2006-08-16T00:00:00Z</dcterms:created>
  <dcterms:modified xsi:type="dcterms:W3CDTF">2023-05-29T17:55:44Z</dcterms:modified>
</cp:coreProperties>
</file>