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2" r:id="rId3"/>
    <p:sldId id="273" r:id="rId4"/>
    <p:sldId id="256" r:id="rId5"/>
    <p:sldId id="271" r:id="rId6"/>
    <p:sldId id="257" r:id="rId7"/>
    <p:sldId id="260" r:id="rId8"/>
    <p:sldId id="261" r:id="rId9"/>
    <p:sldId id="266" r:id="rId10"/>
    <p:sldId id="262" r:id="rId11"/>
    <p:sldId id="267" r:id="rId12"/>
    <p:sldId id="264" r:id="rId13"/>
    <p:sldId id="269" r:id="rId14"/>
    <p:sldId id="265" r:id="rId15"/>
    <p:sldId id="270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5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4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96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5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93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9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6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5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3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5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2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0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70A5AA-C682-4DEA-8B1B-55D74B97A43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2061CB-BD8F-4980-9B51-4299ECD7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" y="479684"/>
            <a:ext cx="11242622" cy="5876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97" y="4852672"/>
            <a:ext cx="10957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50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1411" y="281325"/>
            <a:ext cx="10259362" cy="6217087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-  Syllable </a:t>
            </a:r>
            <a:endParaRPr lang="en-US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450" y="2779138"/>
            <a:ext cx="11267268" cy="2800767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</a:t>
            </a:r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8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tive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ppy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en-US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450" y="1131988"/>
            <a:ext cx="1126726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Example: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9979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411" y="281325"/>
            <a:ext cx="10259362" cy="6217087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-  Syllable </a:t>
            </a:r>
            <a:endParaRPr lang="en-US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477" y="2159218"/>
            <a:ext cx="11747715" cy="4154984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</a:t>
            </a:r>
            <a:r>
              <a:rPr lang="en-US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8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tive</a:t>
            </a: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ppi</a:t>
            </a:r>
            <a:r>
              <a:rPr lang="en-US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</a:t>
            </a:r>
            <a:r>
              <a:rPr lang="en-US" sz="8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477" y="512068"/>
            <a:ext cx="11747715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Example: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0634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411" y="281325"/>
            <a:ext cx="10259362" cy="6217087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 -  Syllable </a:t>
            </a:r>
            <a:endParaRPr lang="en-US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81" y="2314198"/>
            <a:ext cx="11856204" cy="3785652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</a:t>
            </a:r>
            <a:r>
              <a:rPr 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jec</a:t>
            </a:r>
            <a:r>
              <a:rPr lang="en-US" sz="8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n-US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81" y="667048"/>
            <a:ext cx="1185620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Example: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370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502563"/>
            <a:ext cx="11227634" cy="5883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884794" y="608623"/>
            <a:ext cx="1041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8486" y="839449"/>
            <a:ext cx="7435121" cy="92333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Introduction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321" y="2863122"/>
            <a:ext cx="10268262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Md. </a:t>
            </a:r>
            <a:r>
              <a:rPr lang="en-US" sz="3600" b="1" dirty="0" err="1" smtClean="0"/>
              <a:t>Kamrul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Hasan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US" sz="3600" b="1" dirty="0" err="1" smtClean="0"/>
              <a:t>Patharghata</a:t>
            </a:r>
            <a:r>
              <a:rPr lang="en-US" sz="3600" b="1" dirty="0" smtClean="0"/>
              <a:t> Model Government Primary School</a:t>
            </a:r>
          </a:p>
          <a:p>
            <a:pPr algn="ctr"/>
            <a:r>
              <a:rPr lang="en-US" sz="3600" b="1" dirty="0" err="1" smtClean="0"/>
              <a:t>Patharghata</a:t>
            </a:r>
            <a:r>
              <a:rPr lang="en-US" sz="3600" b="1" dirty="0" smtClean="0"/>
              <a:t>, Barguna.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71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004341"/>
            <a:ext cx="8709285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9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  <a:endParaRPr lang="en-US" sz="5400" dirty="0">
              <a:solidFill>
                <a:srgbClr val="4D9A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638269"/>
            <a:ext cx="8709285" cy="255454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and Syllables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3001" y="247504"/>
            <a:ext cx="8383999" cy="3154710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US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001" y="3447934"/>
            <a:ext cx="8383999" cy="3154710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19900" dirty="0" smtClean="0">
                <a:latin typeface="SutonnyMJ" pitchFamily="2" charset="0"/>
                <a:cs typeface="SutonnyMJ" pitchFamily="2" charset="0"/>
              </a:rPr>
              <a:t>ã</a:t>
            </a:r>
            <a:endParaRPr lang="en-US" sz="199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450" y="1725261"/>
            <a:ext cx="11267268" cy="5016758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Good, Cat, </a:t>
            </a:r>
            <a:r>
              <a:rPr lang="en-US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Useful, Active,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Happily, Usefulness, 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University, Nevertheless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450" y="78111"/>
            <a:ext cx="1126726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Example: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1652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571" y="335796"/>
            <a:ext cx="10011390" cy="301621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Syllable</a:t>
            </a:r>
            <a:endParaRPr lang="en-US" sz="19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571" y="3383250"/>
            <a:ext cx="10011390" cy="315471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19900" dirty="0" smtClean="0">
                <a:latin typeface="SutonnyMJ" pitchFamily="2" charset="0"/>
                <a:cs typeface="SutonnyMJ" pitchFamily="2" charset="0"/>
              </a:rPr>
              <a:t>ãvsk</a:t>
            </a:r>
            <a:endParaRPr lang="en-US" sz="199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6625" y="2079872"/>
            <a:ext cx="7970520" cy="37702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3900" dirty="0"/>
          </a:p>
        </p:txBody>
      </p:sp>
      <p:sp>
        <p:nvSpPr>
          <p:cNvPr id="3" name="TextBox 2"/>
          <p:cNvSpPr txBox="1"/>
          <p:nvPr/>
        </p:nvSpPr>
        <p:spPr>
          <a:xfrm>
            <a:off x="2126625" y="423962"/>
            <a:ext cx="7970520" cy="2123658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Syllable</a:t>
            </a:r>
            <a:endParaRPr lang="en-US" sz="1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273" y="5067720"/>
            <a:ext cx="2781300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862205" y="4068842"/>
            <a:ext cx="365115" cy="662682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65960" y="4051751"/>
            <a:ext cx="8321040" cy="170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7361565" y="4068842"/>
            <a:ext cx="365115" cy="662682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991110" y="4068842"/>
            <a:ext cx="365115" cy="662682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36920" y="2804160"/>
            <a:ext cx="502919" cy="94488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898025" y="4073495"/>
            <a:ext cx="365115" cy="662682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6543" y="5067720"/>
            <a:ext cx="1741817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4160" y="5071369"/>
            <a:ext cx="1848108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3038" y="5083946"/>
            <a:ext cx="2240282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411" y="281325"/>
            <a:ext cx="10259362" cy="6217087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 Syllable </a:t>
            </a:r>
            <a:endParaRPr lang="en-US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8241" y="2840355"/>
            <a:ext cx="8383999" cy="2800767"/>
          </a:xfrm>
          <a:prstGeom prst="rect">
            <a:avLst/>
          </a:prstGeom>
          <a:solidFill>
            <a:srgbClr val="4D9A2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Cat, Rat, Good, Bad, Read etc.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241" y="1224201"/>
            <a:ext cx="838399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Example: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5616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121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SutonnyMJ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DPE_Patuakhali</dc:creator>
  <cp:lastModifiedBy>DPE_Patuakhali</cp:lastModifiedBy>
  <cp:revision>40</cp:revision>
  <dcterms:created xsi:type="dcterms:W3CDTF">2020-10-16T04:55:07Z</dcterms:created>
  <dcterms:modified xsi:type="dcterms:W3CDTF">2023-05-31T13:03:17Z</dcterms:modified>
</cp:coreProperties>
</file>