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3" r:id="rId2"/>
    <p:sldId id="258" r:id="rId3"/>
    <p:sldId id="28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4" r:id="rId18"/>
    <p:sldId id="273" r:id="rId19"/>
    <p:sldId id="275" r:id="rId20"/>
    <p:sldId id="276" r:id="rId21"/>
    <p:sldId id="277" r:id="rId22"/>
    <p:sldId id="282" r:id="rId23"/>
    <p:sldId id="279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55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0A1D3-7EA8-4BE1-B4CF-73C8521831B1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3C92A-F211-47DD-A141-685C30557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9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3C92A-F211-47DD-A141-685C305571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89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বি</a:t>
            </a:r>
            <a:r>
              <a:rPr lang="en-US" dirty="0"/>
              <a:t>: </a:t>
            </a:r>
            <a:r>
              <a:rPr lang="en-US" dirty="0" err="1"/>
              <a:t>দ্র</a:t>
            </a:r>
            <a:r>
              <a:rPr lang="en-US" dirty="0"/>
              <a:t>: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দেখতে</a:t>
            </a:r>
            <a:r>
              <a:rPr lang="en-US" dirty="0"/>
              <a:t> </a:t>
            </a:r>
            <a:r>
              <a:rPr lang="en-US" dirty="0" err="1"/>
              <a:t>বেগুনের</a:t>
            </a:r>
            <a:r>
              <a:rPr lang="en-US" dirty="0"/>
              <a:t> </a:t>
            </a:r>
            <a:r>
              <a:rPr lang="en-US" dirty="0" err="1"/>
              <a:t>জাতের</a:t>
            </a:r>
            <a:r>
              <a:rPr lang="en-US" dirty="0"/>
              <a:t> </a:t>
            </a:r>
            <a:r>
              <a:rPr lang="en-US" dirty="0" err="1"/>
              <a:t>নামের</a:t>
            </a:r>
            <a:r>
              <a:rPr lang="en-US" dirty="0"/>
              <a:t> </a:t>
            </a:r>
            <a:r>
              <a:rPr lang="en-US" dirty="0" err="1"/>
              <a:t>উপর</a:t>
            </a:r>
            <a:r>
              <a:rPr lang="en-US" dirty="0"/>
              <a:t> </a:t>
            </a:r>
            <a:r>
              <a:rPr lang="en-US" dirty="0" err="1"/>
              <a:t>ক্লিক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3C92A-F211-47DD-A141-685C305571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9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3C92A-F211-47DD-A141-685C305571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3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3C92A-F211-47DD-A141-685C305571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2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A5E-E1B9-492C-81DB-ED52B4AD530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8E01-6E47-47EA-A7CD-5ADBE0D8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8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A5E-E1B9-492C-81DB-ED52B4AD530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8E01-6E47-47EA-A7CD-5ADBE0D8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8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A5E-E1B9-492C-81DB-ED52B4AD530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8E01-6E47-47EA-A7CD-5ADBE0D8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9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A5E-E1B9-492C-81DB-ED52B4AD530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8E01-6E47-47EA-A7CD-5ADBE0D8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A5E-E1B9-492C-81DB-ED52B4AD530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8E01-6E47-47EA-A7CD-5ADBE0D8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3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A5E-E1B9-492C-81DB-ED52B4AD530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8E01-6E47-47EA-A7CD-5ADBE0D8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A5E-E1B9-492C-81DB-ED52B4AD530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8E01-6E47-47EA-A7CD-5ADBE0D8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8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A5E-E1B9-492C-81DB-ED52B4AD530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8E01-6E47-47EA-A7CD-5ADBE0D8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1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A5E-E1B9-492C-81DB-ED52B4AD530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8E01-6E47-47EA-A7CD-5ADBE0D8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A5E-E1B9-492C-81DB-ED52B4AD530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8E01-6E47-47EA-A7CD-5ADBE0D8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6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A5E-E1B9-492C-81DB-ED52B4AD530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8E01-6E47-47EA-A7CD-5ADBE0D8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3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8EA5E-E1B9-492C-81DB-ED52B4AD530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D8E01-6E47-47EA-A7CD-5ADBE0D8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8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030" y="0"/>
            <a:ext cx="3464417" cy="158302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498855" y="1600492"/>
            <a:ext cx="4169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2385321"/>
            <a:ext cx="11977352" cy="432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dCurtain(satyr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75478" y="77272"/>
            <a:ext cx="12262803" cy="6724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60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1583CE-DD74-4CBE-BD07-5CA9F60DFE07}"/>
              </a:ext>
            </a:extLst>
          </p:cNvPr>
          <p:cNvSpPr/>
          <p:nvPr/>
        </p:nvSpPr>
        <p:spPr>
          <a:xfrm>
            <a:off x="280098" y="4567361"/>
            <a:ext cx="119118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ন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া,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ুক্তকেশী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তারাপুরী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বারমাসী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ব্লাক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বিউটি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ফ্লোরিডা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বিউটি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DBEA685-377C-431F-A919-11AB643DD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92" y="558629"/>
            <a:ext cx="2077569" cy="2770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5D7ADCD-CE22-40A1-A2C4-7DF8BE635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6" y="1380146"/>
            <a:ext cx="3976456" cy="2648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EDB6C2D-6B8F-4406-838C-618CB3F9B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96" y="967200"/>
            <a:ext cx="3442250" cy="2574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8686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BF79AD-0152-47FF-A71B-1EB994377E06}"/>
              </a:ext>
            </a:extLst>
          </p:cNvPr>
          <p:cNvSpPr txBox="1"/>
          <p:nvPr/>
        </p:nvSpPr>
        <p:spPr>
          <a:xfrm>
            <a:off x="199053" y="4088760"/>
            <a:ext cx="117938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 বপন ও চারা উৎপাদনের সময়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শীতকালীন বেগুনের জন্য শ্রাবণ মাসের মাঝামাঝি হতে আশ্বিন মাস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বর্ষাকালীন বেগুনের জন্য চৈত্র মাস পর্যন্ত।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4BF12BC-9396-4E49-B11F-131132177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85" y="-3570"/>
            <a:ext cx="7043015" cy="3961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EE55395-96FC-4940-8503-AF8202AF6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3" y="750941"/>
            <a:ext cx="4760994" cy="2678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6879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D1A769-B997-4A4B-B1E6-AF4AA8EBB5D1}"/>
              </a:ext>
            </a:extLst>
          </p:cNvPr>
          <p:cNvSpPr txBox="1"/>
          <p:nvPr/>
        </p:nvSpPr>
        <p:spPr>
          <a:xfrm>
            <a:off x="223939" y="3429000"/>
            <a:ext cx="118312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র্নিবাচন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  <a:p>
            <a:pPr algn="just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দোআঁশ মাটি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অপসারণের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6A1D69B-EA2D-45A1-A1EB-443C79683806}"/>
              </a:ext>
            </a:extLst>
          </p:cNvPr>
          <p:cNvGrpSpPr/>
          <p:nvPr/>
        </p:nvGrpSpPr>
        <p:grpSpPr>
          <a:xfrm>
            <a:off x="-9240" y="1"/>
            <a:ext cx="12201240" cy="3303036"/>
            <a:chOff x="-9240" y="1"/>
            <a:chExt cx="12201240" cy="3133396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8B998114-D26C-44CE-8A5D-C1F8666D2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"/>
              <a:ext cx="6096000" cy="313339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1F9F6BEF-4EA7-4F13-A0B3-5729A2803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9240" y="1"/>
              <a:ext cx="6105240" cy="3133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4036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64A0D0-CFA4-46D4-9E6D-3228C52960FA}"/>
              </a:ext>
            </a:extLst>
          </p:cNvPr>
          <p:cNvSpPr txBox="1"/>
          <p:nvPr/>
        </p:nvSpPr>
        <p:spPr>
          <a:xfrm>
            <a:off x="180392" y="4064644"/>
            <a:ext cx="118312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৪-৫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আড়াআড়ি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ঝুরঝুরা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557BAB1-CAF1-4C55-838A-0D66D964F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7" y="5775"/>
            <a:ext cx="5715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18128D7-8C58-478A-A76F-37FA6E8AB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0" y="0"/>
            <a:ext cx="6105240" cy="381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583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C7BCF2BF-B1BD-46A8-B3B2-26493DBFB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224758"/>
              </p:ext>
            </p:extLst>
          </p:nvPr>
        </p:nvGraphicFramePr>
        <p:xfrm>
          <a:off x="494522" y="839755"/>
          <a:ext cx="11308704" cy="431912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654352">
                  <a:extLst>
                    <a:ext uri="{9D8B030D-6E8A-4147-A177-3AD203B41FA5}">
                      <a16:colId xmlns="" xmlns:a16="http://schemas.microsoft.com/office/drawing/2014/main" val="3987568066"/>
                    </a:ext>
                  </a:extLst>
                </a:gridCol>
                <a:gridCol w="5654352">
                  <a:extLst>
                    <a:ext uri="{9D8B030D-6E8A-4147-A177-3AD203B41FA5}">
                      <a16:colId xmlns="" xmlns:a16="http://schemas.microsoft.com/office/drawing/2014/main" val="3845893598"/>
                    </a:ext>
                  </a:extLst>
                </a:gridCol>
              </a:tblGrid>
              <a:tr h="7198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</a:t>
                      </a:r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2323752"/>
                  </a:ext>
                </a:extLst>
              </a:tr>
              <a:tr h="71985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</a:t>
                      </a:r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</a:t>
                      </a:r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9644065"/>
                  </a:ext>
                </a:extLst>
              </a:tr>
              <a:tr h="719854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গোবর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 </a:t>
                      </a:r>
                      <a:r>
                        <a:rPr lang="en-US" sz="4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কেজি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2107160"/>
                  </a:ext>
                </a:extLst>
              </a:tr>
              <a:tr h="719854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ইউরিয়া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r>
                        <a:rPr lang="en-US" sz="4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কেজি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0432626"/>
                  </a:ext>
                </a:extLst>
              </a:tr>
              <a:tr h="719854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এমপি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 </a:t>
                      </a:r>
                      <a:r>
                        <a:rPr lang="en-US" sz="4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371519"/>
                  </a:ext>
                </a:extLst>
              </a:tr>
              <a:tr h="719854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টিএসপি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 </a:t>
                      </a:r>
                      <a:r>
                        <a:rPr lang="en-US" sz="4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691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082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1EB4B7C-A968-4C62-8267-F34FE165AC7F}"/>
              </a:ext>
            </a:extLst>
          </p:cNvPr>
          <p:cNvSpPr/>
          <p:nvPr/>
        </p:nvSpPr>
        <p:spPr>
          <a:xfrm>
            <a:off x="5038531" y="282684"/>
            <a:ext cx="679125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 ছাড়া সব সার জমি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  চাষের সময়  প্রয়োগ করতে হয়। তবে গোবর জমি তৈরির প্রথম দিকে প্রয়োগ করাই উত্তম।</a:t>
            </a:r>
          </a:p>
          <a:p>
            <a:pPr algn="just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রিয়া সার চারা গজানোর ৮-১০ দিন পর থেকে ১০-১২ দিন পর পর ২-৩ কিস্তিতে উপরি প্রয়োগ করে মাটির সাথে মিশিয়ে দিতে হবে।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E5CE380-6F69-4C58-A895-755385CFC1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3" b="40546"/>
          <a:stretch/>
        </p:blipFill>
        <p:spPr>
          <a:xfrm>
            <a:off x="87" y="1660851"/>
            <a:ext cx="2341893" cy="4189445"/>
          </a:xfrm>
          <a:prstGeom prst="rect">
            <a:avLst/>
          </a:prstGeom>
        </p:spPr>
      </p:pic>
      <p:pic>
        <p:nvPicPr>
          <p:cNvPr id="9" name="Picture 2" descr="গোবর সার - হালচাষ">
            <a:extLst>
              <a:ext uri="{FF2B5EF4-FFF2-40B4-BE49-F238E27FC236}">
                <a16:creationId xmlns="" xmlns:a16="http://schemas.microsoft.com/office/drawing/2014/main" id="{94550623-7001-4326-AA84-A40F47699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993"/>
            <a:ext cx="2267339" cy="1632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30FE92C-F8AE-44DC-8207-2A9C7034E3C5}"/>
              </a:ext>
            </a:extLst>
          </p:cNvPr>
          <p:cNvSpPr txBox="1"/>
          <p:nvPr/>
        </p:nvSpPr>
        <p:spPr>
          <a:xfrm>
            <a:off x="2452388" y="391281"/>
            <a:ext cx="2884722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গোবর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এমপি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টিএসপি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88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65FEAA-7DC5-4E1E-8AE5-FEC9D734B080}"/>
              </a:ext>
            </a:extLst>
          </p:cNvPr>
          <p:cNvSpPr txBox="1"/>
          <p:nvPr/>
        </p:nvSpPr>
        <p:spPr>
          <a:xfrm>
            <a:off x="111258" y="1972090"/>
            <a:ext cx="71931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রোপণ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৭৫ সে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৬০ সেমি।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AE4575-B449-4433-9D45-A2AB65CE0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16" y="1264595"/>
            <a:ext cx="5900726" cy="3255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09896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BE759B-C29E-41F3-B4A7-7E6168820F46}"/>
              </a:ext>
            </a:extLst>
          </p:cNvPr>
          <p:cNvSpPr txBox="1"/>
          <p:nvPr/>
        </p:nvSpPr>
        <p:spPr>
          <a:xfrm>
            <a:off x="194552" y="3523096"/>
            <a:ext cx="1186774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১০-১৫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নিড়ানি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ঝুরঝুরা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C6D2497-880B-4618-8FF2-8B0DC305E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5"/>
          <a:stretch/>
        </p:blipFill>
        <p:spPr>
          <a:xfrm>
            <a:off x="4380066" y="328266"/>
            <a:ext cx="3443770" cy="2851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EBCA891-A02A-47B8-9A05-09B4A10A7B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5"/>
          <a:stretch/>
        </p:blipFill>
        <p:spPr>
          <a:xfrm>
            <a:off x="8266922" y="482884"/>
            <a:ext cx="3443770" cy="2554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8C62040-B4F7-4BB1-BC28-6EEB3042E8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t="15940" r="19114" b="711"/>
          <a:stretch/>
        </p:blipFill>
        <p:spPr>
          <a:xfrm>
            <a:off x="481308" y="366517"/>
            <a:ext cx="3324582" cy="2774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0936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5376AFD-4DF0-4084-84D6-197EB5F0BFA1}"/>
              </a:ext>
            </a:extLst>
          </p:cNvPr>
          <p:cNvSpPr txBox="1"/>
          <p:nvPr/>
        </p:nvSpPr>
        <p:spPr>
          <a:xfrm>
            <a:off x="6131560" y="371325"/>
            <a:ext cx="573497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বেগুনের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বালাই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শত্রু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ছিদ্রকারী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পোকা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পোকা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ম্যালাথিয়ন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সুমিথিয়ন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লিটার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মি.লি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মিশিয়ে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9A362C0-28C9-4CEB-9255-6740F52AF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3" y="1054242"/>
            <a:ext cx="5734977" cy="3985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6565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CE33020-17CA-4D92-9C01-CF8BADB88A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b="7858"/>
          <a:stretch/>
        </p:blipFill>
        <p:spPr>
          <a:xfrm>
            <a:off x="6960341" y="0"/>
            <a:ext cx="5231655" cy="3949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5CE12FA-63A2-4EE5-9C59-C5508C9C5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0" y="0"/>
            <a:ext cx="6969582" cy="39494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50E1268-5597-4270-92D5-D27E4AE4BF2B}"/>
              </a:ext>
            </a:extLst>
          </p:cNvPr>
          <p:cNvSpPr txBox="1"/>
          <p:nvPr/>
        </p:nvSpPr>
        <p:spPr>
          <a:xfrm>
            <a:off x="132946" y="4184576"/>
            <a:ext cx="118677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ফেরোমন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মিষ্টিকুমড়ার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ফাঁদ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পোকা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পোকা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C071E51-3D1D-4AA6-8162-CBC74B0ABB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" y="164743"/>
            <a:ext cx="2302137" cy="2302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8337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27887" y="251405"/>
            <a:ext cx="4756355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564" y="1451734"/>
            <a:ext cx="1174962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DhakarchithiMJ" pitchFamily="2" charset="0"/>
                <a:cs typeface="DhakarchithiMJ" pitchFamily="2" charset="0"/>
              </a:rPr>
              <a:t>সাজেদুল্লাহ</a:t>
            </a:r>
            <a:endParaRPr lang="en-U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DhakarchithiMJ" pitchFamily="2" charset="0"/>
              <a:cs typeface="DhakarchithiMJ" pitchFamily="2" charset="0"/>
            </a:endParaRPr>
          </a:p>
          <a:p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বি.এস.সি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r>
              <a:rPr lang="bn-I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)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traiAMJ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দক্ষিণ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চেংগুছড়া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নেছারিয়া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ইসলামিয়া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দাখিল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মাদ্রাসা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hialkhanMJ" pitchFamily="2" charset="0"/>
              <a:cs typeface="ArhialkhanMJ" pitchFamily="2" charset="0"/>
            </a:endParaRPr>
          </a:p>
          <a:p>
            <a:pPr algn="ctr">
              <a:buNone/>
            </a:pP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মানিকছড়ি,খাগড়াছড়ি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  <a:cs typeface="ArhialkhanMJ" pitchFamily="2" charset="0"/>
              </a:rPr>
              <a:t>।</a:t>
            </a:r>
          </a:p>
          <a:p>
            <a:pPr algn="ctr"/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hialkhanAMJ" pitchFamily="2" charset="0"/>
              </a:rPr>
              <a:t>E-mail:sagedullah1984@gmail.com</a:t>
            </a:r>
          </a:p>
          <a:p>
            <a:pPr algn="ctr"/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01724910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8675" y="1451735"/>
            <a:ext cx="2294266" cy="169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138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C3FAE7D-C48F-4CFC-8914-F1EE7F391F7E}"/>
              </a:ext>
            </a:extLst>
          </p:cNvPr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9644CE9A-CF35-473D-85C3-3210594A7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F2F6FF19-AB95-42D8-9DB7-57C1A3E1D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C8C603-6234-4588-97A4-CC10AB877A6A}"/>
              </a:ext>
            </a:extLst>
          </p:cNvPr>
          <p:cNvSpPr txBox="1"/>
          <p:nvPr/>
        </p:nvSpPr>
        <p:spPr>
          <a:xfrm>
            <a:off x="149292" y="3602977"/>
            <a:ext cx="1186774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  <a:p>
            <a:pPr algn="just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৩০-৪০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১৪০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২৫০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ADA0382-7A0F-4211-A341-645436915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89" y="73203"/>
            <a:ext cx="5695703" cy="37971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1846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153E8AF-A4A3-49BC-83C3-490D574E2158}"/>
              </a:ext>
            </a:extLst>
          </p:cNvPr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B2FA7AFC-D9DB-4CC5-BA4A-ABF80C5AD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E75B94E-6F56-433C-A712-BEAE35022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470B1C-A8DC-41BE-842D-3E432BAC0552}"/>
              </a:ext>
            </a:extLst>
          </p:cNvPr>
          <p:cNvSpPr txBox="1"/>
          <p:nvPr/>
        </p:nvSpPr>
        <p:spPr>
          <a:xfrm>
            <a:off x="149292" y="3500342"/>
            <a:ext cx="1186774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বিপনন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  <a:p>
            <a:pPr algn="just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বেশিক্ষণ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হারাতে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পচে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75F926A-050D-4AB3-96F5-C4C8D0910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17" y="221639"/>
            <a:ext cx="5393093" cy="3707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6065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3AB7F28-B382-4783-9DC5-243DE1C30B2B}"/>
              </a:ext>
            </a:extLst>
          </p:cNvPr>
          <p:cNvSpPr/>
          <p:nvPr/>
        </p:nvSpPr>
        <p:spPr>
          <a:xfrm>
            <a:off x="485192" y="3568960"/>
            <a:ext cx="11579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বালাই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বিশ্লেষণ কর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 পদ্ধতি ব্যাখ্যা কর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A9270C9-CFDF-49AD-990F-2A414A511D31}"/>
              </a:ext>
            </a:extLst>
          </p:cNvPr>
          <p:cNvSpPr/>
          <p:nvPr/>
        </p:nvSpPr>
        <p:spPr>
          <a:xfrm>
            <a:off x="2309797" y="1068582"/>
            <a:ext cx="453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EC624C-3B6B-412E-A7D0-83A354061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7"/>
          <a:stretch/>
        </p:blipFill>
        <p:spPr>
          <a:xfrm>
            <a:off x="8040938" y="260492"/>
            <a:ext cx="4122782" cy="22133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EFED2CE-C4D2-4B6B-BD3A-3D0179806717}"/>
              </a:ext>
            </a:extLst>
          </p:cNvPr>
          <p:cNvGrpSpPr/>
          <p:nvPr/>
        </p:nvGrpSpPr>
        <p:grpSpPr>
          <a:xfrm>
            <a:off x="-9240" y="6022297"/>
            <a:ext cx="12201237" cy="863599"/>
            <a:chOff x="-9240" y="6003636"/>
            <a:chExt cx="12201237" cy="863599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C65EF4D8-444C-4F56-98F5-A95DD99D3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DBE2AFC-E3F7-4C78-92B7-1237CD526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18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00CA7DD-1078-4CD9-9A12-B854E8FCF684}"/>
              </a:ext>
            </a:extLst>
          </p:cNvPr>
          <p:cNvGrpSpPr/>
          <p:nvPr/>
        </p:nvGrpSpPr>
        <p:grpSpPr>
          <a:xfrm>
            <a:off x="-9240" y="6022297"/>
            <a:ext cx="12201237" cy="863599"/>
            <a:chOff x="-9240" y="6003636"/>
            <a:chExt cx="12201237" cy="86359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D57F948-6FC1-491E-80AF-6B4DE15CF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291AF691-C6EF-48F8-A421-58921EB149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38F8A56-5247-46DE-BF23-9FD0F4BC8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4" y="802434"/>
            <a:ext cx="4564226" cy="4564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B8590D-550E-4D11-B6AE-4C61F86E00B0}"/>
              </a:ext>
            </a:extLst>
          </p:cNvPr>
          <p:cNvSpPr txBox="1"/>
          <p:nvPr/>
        </p:nvSpPr>
        <p:spPr>
          <a:xfrm>
            <a:off x="6620115" y="1644737"/>
            <a:ext cx="33869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6DBD551-72AD-4C2D-80F4-E5D7472EA8FD}"/>
              </a:ext>
            </a:extLst>
          </p:cNvPr>
          <p:cNvSpPr txBox="1"/>
          <p:nvPr/>
        </p:nvSpPr>
        <p:spPr>
          <a:xfrm>
            <a:off x="4711960" y="3643603"/>
            <a:ext cx="72032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পরিদর্শন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5862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gedullah\Downloads\IMG-2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420" y="0"/>
            <a:ext cx="982657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898090" y="2275971"/>
            <a:ext cx="3932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ধন্যবাদ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304800"/>
            <a:ext cx="11785600" cy="6324600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199" y="228599"/>
            <a:ext cx="11379200" cy="6400800"/>
            <a:chOff x="-249382" y="-257176"/>
            <a:chExt cx="9310254" cy="7115175"/>
          </a:xfrm>
        </p:grpSpPr>
        <p:sp>
          <p:nvSpPr>
            <p:cNvPr id="4" name="Oval 3"/>
            <p:cNvSpPr/>
            <p:nvPr/>
          </p:nvSpPr>
          <p:spPr>
            <a:xfrm>
              <a:off x="-249382" y="-257176"/>
              <a:ext cx="9310254" cy="711517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98764" y="1543050"/>
              <a:ext cx="8007927" cy="85725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Flowchart: Decision 5"/>
          <p:cNvSpPr/>
          <p:nvPr/>
        </p:nvSpPr>
        <p:spPr>
          <a:xfrm>
            <a:off x="203200" y="2619261"/>
            <a:ext cx="11176000" cy="3384375"/>
          </a:xfrm>
          <a:prstGeom prst="flowChartDecis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‌: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‌: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068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17236" y="2294719"/>
            <a:ext cx="1041861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বেগুনের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জাত চিহ্নিত করতে পারবে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বালাই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বিশ্লেষণ করতে 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 পদ্ধতি ব্যাখ্যা করতে 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9126" y="725059"/>
            <a:ext cx="4542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01E8BE-E4D6-4A42-ACC9-A82E7F0DB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779" y="141711"/>
            <a:ext cx="4411895" cy="32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08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01597" y="1958492"/>
            <a:ext cx="20042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সবজিটির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54" y="646544"/>
            <a:ext cx="8243852" cy="493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0442106" y="2697155"/>
            <a:ext cx="1583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8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43" y="572654"/>
            <a:ext cx="8143702" cy="5089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20070" y="1963399"/>
            <a:ext cx="20042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49345" y="2332731"/>
            <a:ext cx="1579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2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4258" r="17197" b="3637"/>
          <a:stretch/>
        </p:blipFill>
        <p:spPr>
          <a:xfrm>
            <a:off x="7527636" y="92366"/>
            <a:ext cx="4571997" cy="60203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9796" y="2830432"/>
            <a:ext cx="678872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4175" y="1055780"/>
            <a:ext cx="5659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23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76790"/>
            <a:ext cx="7967518" cy="38649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6255" y="4168919"/>
            <a:ext cx="118779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00241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240" y="6003636"/>
            <a:ext cx="12201237" cy="863599"/>
            <a:chOff x="-9240" y="6003636"/>
            <a:chExt cx="12201237" cy="863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5900241" y="6003636"/>
              <a:ext cx="6291756" cy="863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 flipH="1">
              <a:off x="-9240" y="6003636"/>
              <a:ext cx="5909480" cy="863599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88420" y="2069627"/>
            <a:ext cx="28318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6472" y="683837"/>
            <a:ext cx="3269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ইসলামপুরী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5222" y="1687462"/>
            <a:ext cx="3171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শিংনাথ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="" xmlns:a16="http://schemas.microsoft.com/office/drawing/2014/main" id="{F3970C4B-4733-4AE8-83B9-54DFDD1B5C09}"/>
              </a:ext>
            </a:extLst>
          </p:cNvPr>
          <p:cNvSpPr/>
          <p:nvPr/>
        </p:nvSpPr>
        <p:spPr>
          <a:xfrm rot="2882318">
            <a:off x="-4091758" y="-581224"/>
            <a:ext cx="7955856" cy="6902136"/>
          </a:xfrm>
          <a:prstGeom prst="arc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C14A787-40B4-439C-9FE2-FC548E5C04FF}"/>
              </a:ext>
            </a:extLst>
          </p:cNvPr>
          <p:cNvSpPr/>
          <p:nvPr/>
        </p:nvSpPr>
        <p:spPr>
          <a:xfrm>
            <a:off x="2527391" y="4902508"/>
            <a:ext cx="815862" cy="8158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30CE859-1E3F-4FD3-8BE2-16B3D8BB8FEA}"/>
              </a:ext>
            </a:extLst>
          </p:cNvPr>
          <p:cNvSpPr/>
          <p:nvPr/>
        </p:nvSpPr>
        <p:spPr>
          <a:xfrm>
            <a:off x="4063861" y="2869844"/>
            <a:ext cx="1493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729A78C-A7BF-4C92-BA03-6F94E2E17F1F}"/>
              </a:ext>
            </a:extLst>
          </p:cNvPr>
          <p:cNvSpPr/>
          <p:nvPr/>
        </p:nvSpPr>
        <p:spPr>
          <a:xfrm>
            <a:off x="3932763" y="4087514"/>
            <a:ext cx="2256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নয়নকাজল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8E066C3-F6A1-4986-842A-8C4856ABDE6B}"/>
              </a:ext>
            </a:extLst>
          </p:cNvPr>
          <p:cNvSpPr/>
          <p:nvPr/>
        </p:nvSpPr>
        <p:spPr>
          <a:xfrm>
            <a:off x="3426301" y="5190567"/>
            <a:ext cx="1955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9BA4F49-60F2-4956-B27A-24B9CE0E8206}"/>
              </a:ext>
            </a:extLst>
          </p:cNvPr>
          <p:cNvSpPr/>
          <p:nvPr/>
        </p:nvSpPr>
        <p:spPr>
          <a:xfrm>
            <a:off x="2409931" y="686019"/>
            <a:ext cx="815862" cy="8158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C90F8F29-D202-464A-B23C-D3391E16D79F}"/>
              </a:ext>
            </a:extLst>
          </p:cNvPr>
          <p:cNvSpPr/>
          <p:nvPr/>
        </p:nvSpPr>
        <p:spPr>
          <a:xfrm>
            <a:off x="2935322" y="1666378"/>
            <a:ext cx="815862" cy="8158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55FB8DE-48C4-492F-B36F-719591DB79AC}"/>
              </a:ext>
            </a:extLst>
          </p:cNvPr>
          <p:cNvSpPr/>
          <p:nvPr/>
        </p:nvSpPr>
        <p:spPr>
          <a:xfrm>
            <a:off x="3018370" y="3922149"/>
            <a:ext cx="815862" cy="8158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E79027E-9A89-4A81-AFB7-8DF3BAD81CA9}"/>
              </a:ext>
            </a:extLst>
          </p:cNvPr>
          <p:cNvSpPr/>
          <p:nvPr/>
        </p:nvSpPr>
        <p:spPr>
          <a:xfrm>
            <a:off x="3149515" y="2787722"/>
            <a:ext cx="815862" cy="8158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4722251-448F-4088-9A13-5281D03C55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0" r="18814"/>
          <a:stretch/>
        </p:blipFill>
        <p:spPr>
          <a:xfrm>
            <a:off x="6932097" y="1011570"/>
            <a:ext cx="4807824" cy="4158968"/>
          </a:xfrm>
          <a:prstGeom prst="roundRect">
            <a:avLst>
              <a:gd name="adj" fmla="val 1190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C1FA5CD-6FE6-45CA-97F5-BEBED6B15C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9" r="10206"/>
          <a:stretch/>
        </p:blipFill>
        <p:spPr>
          <a:xfrm>
            <a:off x="6869820" y="1005045"/>
            <a:ext cx="5322180" cy="4165493"/>
          </a:xfrm>
          <a:prstGeom prst="roundRect">
            <a:avLst>
              <a:gd name="adj" fmla="val 1330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C5A12B2-09C5-452E-BA65-89C792993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8295" y="975270"/>
            <a:ext cx="5343705" cy="4207309"/>
          </a:xfrm>
          <a:prstGeom prst="roundRect">
            <a:avLst>
              <a:gd name="adj" fmla="val 13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CA8AFE6-A710-4DAE-9C20-934973EDBA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53" y="975270"/>
            <a:ext cx="5404913" cy="4323930"/>
          </a:xfrm>
          <a:prstGeom prst="roundRect">
            <a:avLst>
              <a:gd name="adj" fmla="val 105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F7B9414-D822-4F70-A605-B2D9948B43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66" y="930578"/>
            <a:ext cx="5449762" cy="4468940"/>
          </a:xfrm>
          <a:prstGeom prst="roundRect">
            <a:avLst>
              <a:gd name="adj" fmla="val 1316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677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5" grpId="0" animBg="1"/>
      <p:bldP spid="9" grpId="0" animBg="1"/>
      <p:bldP spid="10" grpId="0" build="allAtOnce"/>
      <p:bldP spid="11" grpId="0" build="allAtOnce"/>
      <p:bldP spid="13" grpId="0" build="allAtOnce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558</Words>
  <Application>Microsoft Office PowerPoint</Application>
  <PresentationFormat>Custom</PresentationFormat>
  <Paragraphs>89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Sagedullah</cp:lastModifiedBy>
  <cp:revision>58</cp:revision>
  <dcterms:created xsi:type="dcterms:W3CDTF">2020-12-06T14:45:32Z</dcterms:created>
  <dcterms:modified xsi:type="dcterms:W3CDTF">2023-05-04T06:49:09Z</dcterms:modified>
</cp:coreProperties>
</file>